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2"/>
  </p:sldMasterIdLst>
  <p:notesMasterIdLst>
    <p:notesMasterId r:id="rId40"/>
  </p:notesMasterIdLst>
  <p:sldIdLst>
    <p:sldId id="263" r:id="rId3"/>
    <p:sldId id="268" r:id="rId4"/>
    <p:sldId id="258" r:id="rId5"/>
    <p:sldId id="262" r:id="rId6"/>
    <p:sldId id="269" r:id="rId7"/>
    <p:sldId id="266" r:id="rId8"/>
    <p:sldId id="299" r:id="rId9"/>
    <p:sldId id="318" r:id="rId10"/>
    <p:sldId id="300" r:id="rId11"/>
    <p:sldId id="320" r:id="rId12"/>
    <p:sldId id="319" r:id="rId13"/>
    <p:sldId id="324" r:id="rId14"/>
    <p:sldId id="265" r:id="rId15"/>
    <p:sldId id="279" r:id="rId16"/>
    <p:sldId id="303" r:id="rId17"/>
    <p:sldId id="306" r:id="rId18"/>
    <p:sldId id="321" r:id="rId19"/>
    <p:sldId id="322" r:id="rId20"/>
    <p:sldId id="283" r:id="rId21"/>
    <p:sldId id="272" r:id="rId22"/>
    <p:sldId id="273" r:id="rId23"/>
    <p:sldId id="267" r:id="rId24"/>
    <p:sldId id="274" r:id="rId25"/>
    <p:sldId id="270" r:id="rId26"/>
    <p:sldId id="312" r:id="rId27"/>
    <p:sldId id="309" r:id="rId28"/>
    <p:sldId id="325" r:id="rId29"/>
    <p:sldId id="326" r:id="rId30"/>
    <p:sldId id="327" r:id="rId31"/>
    <p:sldId id="328" r:id="rId32"/>
    <p:sldId id="310" r:id="rId33"/>
    <p:sldId id="313" r:id="rId34"/>
    <p:sldId id="287" r:id="rId35"/>
    <p:sldId id="285" r:id="rId36"/>
    <p:sldId id="323" r:id="rId37"/>
    <p:sldId id="288" r:id="rId38"/>
    <p:sldId id="298" r:id="rId39"/>
  </p:sldIdLst>
  <p:sldSz cx="12192000" cy="6858000"/>
  <p:notesSz cx="6858000" cy="9144000"/>
  <p:embeddedFontLst>
    <p:embeddedFont>
      <p:font typeface="Abadi" panose="020B0604020104020204" pitchFamily="34" charset="0"/>
      <p:regular r:id="rId41"/>
    </p:embeddedFont>
    <p:embeddedFont>
      <p:font typeface="Akira Expanded" panose="02000800000000000000" charset="0"/>
      <p:bold r:id="rId42"/>
    </p:embeddedFont>
    <p:embeddedFont>
      <p:font typeface="Arial Black" panose="020B0A04020102020204" pitchFamily="34" charset="0"/>
      <p:bold r:id="rId43"/>
    </p:embeddedFont>
    <p:embeddedFont>
      <p:font typeface="Consolas" panose="020B0609020204030204" pitchFamily="49" charset="0"/>
      <p:regular r:id="rId44"/>
      <p:bold r:id="rId45"/>
      <p:italic r:id="rId46"/>
      <p:boldItalic r:id="rId47"/>
    </p:embeddedFont>
    <p:embeddedFont>
      <p:font typeface="Impact" panose="020B0806030902050204" pitchFamily="34" charset="0"/>
      <p:regular r:id="rId48"/>
    </p:embeddedFont>
    <p:embeddedFont>
      <p:font typeface="Sunshine" panose="020B060007020508020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AFE"/>
    <a:srgbClr val="018CFA"/>
    <a:srgbClr val="01ABE9"/>
    <a:srgbClr val="0162FF"/>
    <a:srgbClr val="DADADA"/>
    <a:srgbClr val="D3F6FD"/>
    <a:srgbClr val="616161"/>
    <a:srgbClr val="28F4EA"/>
    <a:srgbClr val="78F8F2"/>
    <a:srgbClr val="C2F1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47" autoAdjust="0"/>
    <p:restoredTop sz="93896"/>
  </p:normalViewPr>
  <p:slideViewPr>
    <p:cSldViewPr snapToGrid="0">
      <p:cViewPr varScale="1">
        <p:scale>
          <a:sx n="65" d="100"/>
          <a:sy n="65" d="100"/>
        </p:scale>
        <p:origin x="1972" y="2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5.9541303638820306E-2"/>
          <c:y val="0.13771469025482289"/>
          <c:w val="0.89866887201230028"/>
          <c:h val="0.63860690297500478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Pie Chart: Percentage Distribution of all the Total Project Cost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C90-C940-B05E-B3E121CBBA0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C90-C940-B05E-B3E121CBBA0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C90-C940-B05E-B3E121CBBA0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C90-C940-B05E-B3E121CBBA0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BC90-C940-B05E-B3E121CBBA0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BC90-C940-B05E-B3E121CBBA07}"/>
              </c:ext>
            </c:extLst>
          </c:dPt>
          <c:dLbls>
            <c:dLbl>
              <c:idx val="0"/>
              <c:layout>
                <c:manualLayout>
                  <c:x val="-6.2616875189147464E-2"/>
                  <c:y val="-3.996044767452450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C90-C940-B05E-B3E121CBBA07}"/>
                </c:ext>
              </c:extLst>
            </c:dLbl>
            <c:dLbl>
              <c:idx val="1"/>
              <c:layout>
                <c:manualLayout>
                  <c:x val="-3.7416254355736152E-2"/>
                  <c:y val="5.549470381032837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C90-C940-B05E-B3E121CBBA07}"/>
                </c:ext>
              </c:extLst>
            </c:dLbl>
            <c:dLbl>
              <c:idx val="2"/>
              <c:layout>
                <c:manualLayout>
                  <c:x val="0"/>
                  <c:y val="-2.001664732539636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C90-C940-B05E-B3E121CBBA07}"/>
                </c:ext>
              </c:extLst>
            </c:dLbl>
            <c:dLbl>
              <c:idx val="3"/>
              <c:layout>
                <c:manualLayout>
                  <c:x val="1.124987142579629E-2"/>
                  <c:y val="-1.66653878638729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C90-C940-B05E-B3E121CBBA07}"/>
                </c:ext>
              </c:extLst>
            </c:dLbl>
            <c:dLbl>
              <c:idx val="4"/>
              <c:layout>
                <c:manualLayout>
                  <c:x val="2.3590589740691122E-2"/>
                  <c:y val="-2.103844558883197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C90-C940-B05E-B3E121CBBA07}"/>
                </c:ext>
              </c:extLst>
            </c:dLbl>
            <c:dLbl>
              <c:idx val="5"/>
              <c:layout>
                <c:manualLayout>
                  <c:x val="3.7626860470495987E-2"/>
                  <c:y val="-2.077616661894791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C90-C940-B05E-B3E121CBBA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8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Sheet1!$A$2:$A$7</c:f>
              <c:strCache>
                <c:ptCount val="6"/>
                <c:pt idx="0">
                  <c:v>Accommodations</c:v>
                </c:pt>
                <c:pt idx="1">
                  <c:v>Flights</c:v>
                </c:pt>
                <c:pt idx="2">
                  <c:v>Transportations &amp; Guide</c:v>
                </c:pt>
                <c:pt idx="3">
                  <c:v>Algarve Day Trip</c:v>
                </c:pt>
                <c:pt idx="4">
                  <c:v>Admission Fees</c:v>
                </c:pt>
                <c:pt idx="5">
                  <c:v>Meals</c:v>
                </c:pt>
              </c:strCache>
            </c:strRef>
          </c:cat>
          <c:val>
            <c:numRef>
              <c:f>Sheet1!$B$2:$B$7</c:f>
              <c:numCache>
                <c:formatCode>0.00%</c:formatCode>
                <c:ptCount val="6"/>
                <c:pt idx="0">
                  <c:v>0.23699999999999999</c:v>
                </c:pt>
                <c:pt idx="1">
                  <c:v>0.48399999999999999</c:v>
                </c:pt>
                <c:pt idx="2">
                  <c:v>7.0999999999999994E-2</c:v>
                </c:pt>
                <c:pt idx="3">
                  <c:v>9.9000000000000005E-2</c:v>
                </c:pt>
                <c:pt idx="4">
                  <c:v>4.9000000000000002E-2</c:v>
                </c:pt>
                <c:pt idx="5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BC90-C940-B05E-B3E121CBB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79617021767097329"/>
          <c:w val="0.99810469671190594"/>
          <c:h val="0.192711539524988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2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8T07:06:36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0 650 24575,'4'-7'0,"-1"1"0,-1-1 0,1 0 0,-1 0 0,-1 0 0,1-1 0,-1 1 0,0 0 0,0-12 0,0 5 0,2-27 0,-1-43 0,-3 48 0,8-68 0,-4 36 0,-3 57 0,-1 1 0,2-1 0,-1 1 0,1 0 0,1-1 0,0 1 0,0 0 0,5-13 0,-2 7 0,-1 7 0,-3 25 0,-2 5 0,-1 9 0,2 0 0,1-1 0,1 1 0,1-1 0,1 1 0,14 51 0,-9-54 0,1-2 0,0 1 0,24 39 0,-26-49 0,0 0 0,0 1 0,8 30 0,-9-25 0,19 39 0,-23-56 0,-1 0 0,1 0 0,-1 1 0,1-1 0,-2 1 0,4 11 0,-5-16 0,0 0 0,0 1 0,0-1 0,-1 0 0,1 0 0,0 0 0,0 1 0,-1-1 0,1 0 0,-1 0 0,1 0 0,-1 0 0,1 0 0,-1 0 0,0 0 0,1 0 0,-1 0 0,0 0 0,0 0 0,1 0 0,-1 0 0,0 0 0,0-1 0,0 1 0,0-1 0,0 1 0,0 0 0,0-1 0,0 0 0,0 1 0,-1-1 0,1 0 0,0 1 0,0-1 0,0 0 0,0 0 0,0 0 0,0 0 0,-1 0 0,0-1 0,-24 3 0,0-1 0,-51-5 0,74 3 0,0-1 0,1 1 0,-1 0 0,1-1 0,-1 0 0,1 1 0,-1-1 0,1 0 0,0 0 0,0-1 0,0 1 0,0 0 0,1-1 0,-1 1 0,0-1 0,1 0 0,0 1 0,0-1 0,-1 0 0,1 0 0,1 0 0,-1 0 0,0 0 0,0-4 0,-2-10 0,0-1 0,-1-31 0,4 41 0,-1 0 0,2 1 0,-1-1 0,1 1 0,0-1 0,0 0 0,0 1 0,1 0 0,1-1 0,5-12 0,-6 16 0,0 1 0,0 0 0,1 0 0,-1 0 0,1 0 0,-1 1 0,1-1 0,0 1 0,0 0 0,0 0 0,1 0 0,-1 0 0,0 0 0,1 1 0,-1 0 0,1-1 0,-1 2 0,1-1 0,-1 0 0,1 1 0,0-1 0,6 2 0,-6-1 0,10-1 0,-1 1 0,0 1 0,26 4 0,-34-3 0,0-1 0,-1 1 0,1 0 0,0 1 0,-1-1 0,0 1 0,1 0 0,-1 0 0,0 0 0,-1 1 0,1-1 0,0 1 0,5 8 0,19 41 0,-6-10 0,-21-48 0,1 0 0,-1 0 0,-1 0 0,1 0 0,0-1 0,-2-9 0,3-39 0,-1 36 0,0 0 0,-1 0 0,-1 0 0,-4-28 0,5 46 0,-1 0 0,1 0 0,0 0 0,0 0 0,0 0 0,0 0 0,0 0 0,0 0 0,0 0 0,0 0 0,0 0 0,0 0 0,0 0 0,-1 0 0,1 0 0,0 0 0,0 0 0,0 0 0,0 0 0,0 0 0,0 0 0,0 0 0,0 0 0,0 0 0,-1 0 0,1 0 0,0 0 0,0 0 0,0 0 0,0 0 0,0 0 0,0 0 0,0 0 0,0 0 0,0 0 0,0 0 0,0-1 0,0 1 0,0 0 0,-1 0 0,1 0 0,0 0 0,0 0 0,0 0 0,0 0 0,0 0 0,0 0 0,0-1 0,0 1 0,0 0 0,0 0 0,0 0 0,0 0 0,0 0 0,0 0 0,0 0 0,0 0 0,0 0 0,0-1 0,0 1 0,0 0 0,0 0 0,0 0 0,-2 12 0,0 18 0,5-11 0,0 1 0,1-1 0,1 0 0,1 0 0,10 24 0,-11-28 0,4 6 0,-4-23 0,2-13 0,-2 0 0,0 0 0,1 0 0,0 1 0,12-19 0,-16 29 0,1 1 0,-1-1 0,1 1 0,0-1 0,0 1 0,0 0 0,1 0 0,-1 1 0,0-1 0,1 1 0,0 0 0,-1 0 0,1 0 0,0 0 0,0 1 0,0-1 0,0 1 0,0 0 0,1 1 0,4-1 0,6 0 0,-1 2 0,-28 12 0,12-11 0,1 0 0,-1 0 0,0 1 0,1-1 0,-1 0 0,1 1 0,0-1 0,0 1 0,0-1 0,0 1 0,0-1 0,0 1 0,1 0 0,-1 0 0,1-1 0,-1 1 0,1 5 0,2 57 0,-1-38 0,-2 34 0,-1-44 0,1 0 0,1 0 0,0 1 0,2-1 0,-1 0 0,2 0 0,7 26 0,-10-41 0,0-1 0,1 0 0,-1 1 0,1-1 0,-1 0 0,1 0 0,-1 0 0,1 1 0,0-1 0,-1 0 0,1 0 0,0 0 0,0 0 0,0 0 0,0 0 0,0-1 0,0 1 0,1 1 0,-1-2 0,0 0 0,-1-1 0,1 1 0,-1 0 0,1 0 0,-1-1 0,1 1 0,0 0 0,-1-1 0,1 1 0,-1 0 0,0-1 0,1 1 0,-1-1 0,1 1 0,-1-1 0,0 1 0,1-1 0,-1 1 0,0-1 0,1 1 0,-1-1 0,0 0 0,0 1 0,1-1 0,-1 0 0,14-60 0,-12 49 0,10-70 0,-6 42 0,10-43 0,-16 82 0,1 0 0,-1 0 0,0 0 0,0 0 0,1 0 0,-1 0 0,1 0 0,-1 0 0,1 0 0,-1 0 0,1 0 0,0 0 0,-1 0 0,1 1 0,0-1 0,0 0 0,-1 0 0,1 1 0,1-2 0,-1 2 0,0 0 0,-1 0 0,1 0 0,0 0 0,-1 0 0,1 0 0,0 0 0,0 0 0,-1 0 0,1 0 0,0 1 0,-1-1 0,1 0 0,0 0 0,-1 1 0,1-1 0,-1 0 0,1 1 0,0-1 0,-1 1 0,1 0 0,2 1 0,-1 1 0,0-1 0,0 0 0,-1 1 0,1 0 0,0-1 0,-1 1 0,0 0 0,1 0 0,-1 0 0,0 0 0,0 3 0,3 27 0,-2 0 0,-1 0 0,-4 35 0,1 9 0,3-38 0,1-28 0,-2 1 0,1-1 0,-1 1 0,-1-1 0,0 1 0,-4 17 0,5-28 0,0-1 0,0 0 0,0 1 0,0-1 0,0 1 0,0-1 0,0 1 0,0-1 0,0 1 0,-1-1 0,1 0 0,0 1 0,0-1 0,0 1 0,-1-1 0,1 0 0,0 1 0,-1-1 0,1 0 0,0 1 0,-1-1 0,1 0 0,0 0 0,-1 1 0,1-1 0,0 0 0,-1 0 0,1 0 0,0 1 0,-1-1 0,1 0 0,-1 0 0,-6-13 0,1-24 0,7-316 0,0 342 0,1 1 0,0-1 0,1 1 0,0 0 0,0 0 0,9-19 0,4-10 0,-8 10 0,-4 15 0,0 0 0,1 1 0,0 0 0,7-13 0,-11 25 0,-1 0 0,0 0 0,1 0 0,-1 0 0,1 1 0,-1-1 0,1 0 0,0 0 0,-1 1 0,1-1 0,-1 1 0,1-1 0,0 0 0,0 1 0,-1-1 0,1 1 0,0 0 0,0-1 0,0 1 0,-1 0 0,1-1 0,0 1 0,0 0 0,0 0 0,0 0 0,0 0 0,-1 0 0,2 0 0,0 0 0,-1 1 0,0 0 0,0 0 0,1 0 0,-1 0 0,0 0 0,0 0 0,0 0 0,0 0 0,0 1 0,0-1 0,-1 0 0,1 0 0,0 1 0,0 1 0,4 8 0,-1 1 0,0 0 0,3 13 0,-6-21 0,36 188 0,-36-191 0,1-11 0,-1-28 0,2-8 0,-2 40 0,0 0 0,0 1 0,0-1 0,1 0 0,0 1 0,0-1 0,0 1 0,1 0 0,0 0 0,0 0 0,0 0 0,7-8 0,-7 10 0,-1 1 0,1 0 0,0-1 0,0 1 0,0 0 0,0 0 0,0 1 0,0-1 0,0 1 0,1-1 0,-1 1 0,1 0 0,-1 1 0,0-1 0,1 0 0,-1 1 0,1 0 0,-1 0 0,1 0 0,4 1 0,-10 0 0,1-1 0,-1 1 0,1-1 0,-1 1 0,1 0 0,-1 0 0,1-1 0,-1 1 0,1 0 0,-1 1 0,1-1 0,0 0 0,0 0 0,0 0 0,0 1 0,0-1 0,0 1 0,0-1 0,-1 3 0,-7 7 0,8-16 0,0 0 0,0 1 0,1-1 0,-1 0 0,1 1 0,0-8 0,0 3 0,1-19 0,-1 0 0,-5-39 0,4 57 0,-2-1 0,1 1 0,-1-1 0,-1 1 0,0 0 0,0 1 0,-1-1 0,0 1 0,-9-13 0,-21-35 0,-11-17 0,42 67 0,-1 1 0,0 1 0,-1-1 0,1 1 0,-1 0 0,0 0 0,0 0 0,-10-5 0,15 10 0,0-1 0,-1 0 0,1 1 0,0-1 0,0 1 0,-1 0 0,1-1 0,0 1 0,-1 0 0,1 0 0,0 0 0,-1 0 0,1 0 0,0 0 0,-1 1 0,1-1 0,0 0 0,0 1 0,-1-1 0,1 1 0,0-1 0,0 1 0,0 0 0,-2 1 0,0 0 0,1 0 0,0 1 0,0 0 0,0-1 0,0 1 0,1 0 0,-1 0 0,1 0 0,-1 0 0,0 4 0,-2 7 0,0 1 0,1 0 0,-2 24 0,2 136 0,4-96 0,2-54 0,1 0 0,1 0 0,0 0 0,2 0 0,1-1 0,14 30 0,-18-43 0,2 1 0,0-1 0,0 0 0,0-1 0,2 1 0,-1-1 0,1-1 0,14 13 0,-17-16 0,1-1 0,1 0 0,-1-1 0,1 1 0,0-1 0,-1-1 0,2 1 0,-1-1 0,0-1 0,0 0 0,1 0 0,0 0 0,14 0 0,2-1 0,33-2 0,-53 1 0,-1-1 0,0 0 0,0 1 0,0-1 0,0-1 0,0 1 0,0 0 0,0-1 0,0 1 0,0-1 0,-1 0 0,1 0 0,-1-1 0,5-3 0,18-24 0,-16 19 0,1 1 0,-2-1 0,1-1 0,-1 1 0,-1-2 0,0 1 0,-1-1 0,0 0 0,7-21 0,5-13 0,-15 42 0,0-1 0,0 0 0,-1-1 0,1 1 0,-1 0 0,-1-1 0,1 1 0,0-11 0,6-120 0,-8 134 0,1 0 0,-1 0 0,1 1 0,-1-1 0,0 0 0,0 0 0,0 0 0,-1 1 0,1-1 0,-1 0 0,1 0 0,-1 1 0,0-1 0,0 0 0,0 1 0,0-1 0,0 1 0,-1 0 0,1-1 0,-1 1 0,1 0 0,-1 0 0,-3-4 0,1 4 0,1 1 0,0-1 0,0 1 0,-1 0 0,1 0 0,-1 0 0,1 0 0,-1 0 0,0 1 0,1 0 0,-1 0 0,1 0 0,-1 0 0,0 1 0,1 0 0,-1-1 0,-4 3 0,-4 1 0,0 0 0,1 1 0,0 1 0,0 0 0,0 0 0,0 1 0,1 1 0,0 0 0,0 0 0,1 1 0,0 0 0,1 1 0,0 0 0,0 0 0,1 1 0,0 0 0,-9 20 0,-28 79 0,43-104 0,0 0 0,0 0 0,0 1 0,1-1 0,0 0 0,0 0 0,1 1 0,0-1 0,0 0 0,0 0 0,0 0 0,1 0 0,0 0 0,0 0 0,1 0 0,0-1 0,-1 1 0,2-1 0,5 8 0,-7-9 0,1 0 0,-1-1 0,1 0 0,0 0 0,0 0 0,0 0 0,0 0 0,1-1 0,-1 1 0,0-1 0,1 0 0,0 0 0,0-1 0,-1 1 0,1-1 0,0 0 0,0 0 0,0 0 0,0 0 0,0-1 0,0 0 0,0 0 0,0 0 0,0 0 0,0-1 0,0 0 0,0 0 0,8-2 0,18-13 0,31-22 0,-29 17 0,9-8 0,-32 21 0,1 1 0,-1 0 0,1 1 0,0 0 0,14-5 0,-11 7 0,-18 7 0,1-1 0,0 0 0,1 1 0,-1-1 0,1 1 0,-1 0 0,-4 6 0,1 1 0,2 0 0,-1 1 0,1 0 0,-7 20 0,12-31 0,0 0 0,0 0 0,0 1 0,0-1 0,0 0 0,-1 0 0,1 1 0,0-1 0,0 0 0,0 0 0,0 0 0,0 1 0,0-1 0,0 0 0,0 0 0,0 1 0,0-1 0,0 0 0,0 0 0,0 0 0,0 1 0,0-1 0,1 0 0,-1 0 0,0 1 0,0-1 0,0 0 0,0 0 0,0 0 0,0 1 0,0-1 0,1 0 0,-1 0 0,0 0 0,0 0 0,0 0 0,0 1 0,1-1 0,-1 0 0,0 0 0,0 0 0,11-4 0,9-13 0,7-20 0,-20 27 0,0-1 0,1 1 0,1 0 0,-1 1 0,13-11 0,-20 20 0,0-1 0,1 0 0,-1 1 0,0-1 0,0 0 0,1 1 0,-1 0 0,0-1 0,1 1 0,-1 0 0,1 0 0,-1 0 0,0 0 0,1 0 0,-1 0 0,0 0 0,1 0 0,-1 0 0,0 1 0,1-1 0,-1 1 0,0-1 0,1 1 0,-1 0 0,0-1 0,0 1 0,0 0 0,0 0 0,1 0 0,-1 0 0,0 0 0,-1 0 0,1 0 0,0 0 0,1 2 0,-1-2 0,0 1 0,0 0 0,0-1 0,0 1 0,0-1 0,-1 1 0,1 0 0,0 0 0,-1 0 0,1-1 0,-1 1 0,0 0 0,1 0 0,-1 0 0,0 0 0,0 0 0,0 0 0,-1 0 0,1 0 0,0-1 0,0 1 0,-1 0 0,0 0 0,1 0 0,-1-1 0,-1 4 0,2-4 0,-1 0 0,1-1 0,-1 1 0,1 0 0,0-1 0,-1 1 0,1-1 0,-1 1 0,1-1 0,-1 1 0,1-1 0,-1 0 0,0 1 0,1-1 0,-1 1 0,1-1 0,-1 0 0,0 0 0,1 1 0,-1-1 0,0 0 0,1 0 0,-1 0 0,0 0 0,1 0 0,-1 0 0,0 0 0,1 0 0,-1 0 0,-1-1 0,1 1 0,-1-1 0,1 0 0,0 0 0,0-1 0,0 1 0,0 0 0,-1 0 0,1-1 0,1 1 0,-1 0 0,0-1 0,-1-2 0,-1-2 0,1 0 0,0-1 0,0 1 0,0 0 0,-1-14 0,2 4 0,0 9 0,1 0 0,0 1 0,0-1 0,1 0 0,-1 0 0,3-8 0,-3 14 0,1-1 0,0 0 0,-1 1 0,1-1 0,0 1 0,0-1 0,0 1 0,0 0 0,0-1 0,0 1 0,1 0 0,-1 0 0,0 0 0,0 0 0,1 0 0,-1 0 0,1 0 0,-1 0 0,1 1 0,-1-1 0,1 0 0,-1 1 0,1 0 0,-1-1 0,1 1 0,0 0 0,-1 0 0,4 0 0,-1 0 0,0 0 0,1 0 0,-1 0 0,0 1 0,1 0 0,-1 0 0,0 0 0,0 0 0,1 1 0,-1-1 0,0 1 0,-1 1 0,1-1 0,0 0 0,4 5 0,0 1 0,0 1 0,0 0 0,-1 1 0,9 14 0,-3-4 0,-6-8 0,1-1 0,1 0 0,0 0 0,0-1 0,1 0 0,16 11 0,-26-21 0,1 1 0,0-1 0,0 0 0,0 0 0,0 0 0,0 0 0,0 0 0,0 0 0,0 0 0,0 0 0,0 0 0,-1 0 0,1 0 0,0-1 0,0 1 0,0 0 0,0-1 0,0 1 0,-1-1 0,1 1 0,0-1 0,0 1 0,0-1 0,-1 0 0,1 1 0,0-1 0,-1 0 0,1 0 0,-1 0 0,1 1 0,-1-1 0,1 0 0,-1 0 0,0 0 0,1 0 0,-1 0 0,0 0 0,1 0 0,-1-1 0,17-49 0,-15 41 0,4-7 0,-1-2 0,-1 1 0,-1-1 0,0 1 0,-1-1 0,-1-26 0,-2 18 0,0 20 0,0-1 0,1 0 0,0 0 0,0 1 0,0-1 0,1 0 0,0 0 0,1 1 0,3-14 0,-5 21 0,0 0 0,0 0 0,1-1 0,-1 1 0,0 0 0,0 0 0,0 0 0,0-1 0,0 1 0,0 0 0,0 0 0,0 0 0,0-1 0,0 1 0,0 0 0,0 0 0,0 0 0,0-1 0,0 1 0,0 0 0,0 0 0,0 0 0,0-1 0,-1 1 0,1 0 0,0 0 0,0 0 0,0-1 0,0 1 0,0 0 0,0 0 0,0 0 0,-1 0 0,1 0 0,0 0 0,0-1 0,0 1 0,0 0 0,-1 0 0,1 0 0,0 0 0,0 0 0,-1 0 0,-13-3 0,-23 4 0,29 0 0,-217 11 0,-246-12 0,342-13 0,35 2 0,51 5 0,-54-1 0,19 0 0,40 2 0,6-1 0,31 6 0,0 0 0,-1-1 0,1 1 0,0 0 0,-1-1 0,1 1 0,0-1 0,0 0 0,-1 1 0,1-1 0,0 0 0,0 0 0,0 0 0,0 0 0,0 0 0,0 0 0,0 0 0,0 0 0,-1-2 0,3 3 0,-1-1 0,0 0 0,0 0 0,1 1 0,-1-1 0,1 0 0,-1 0 0,0 1 0,1-1 0,-1 0 0,1 1 0,-1-1 0,1 1 0,0-1 0,-1 1 0,1-1 0,-1 1 0,1-1 0,0 1 0,-1 0 0,1-1 0,0 1 0,0 0 0,-1 0 0,1-1 0,0 1 0,0 0 0,-1 0 0,1 0 0,0 0 0,0 0 0,1 0 0,29-2 0,-29 2 0,119 14 0,34-2 0,698-12 0,-852 0 0,1 0 0,-1 0 0,1 0 0,-1 0 0,0 0 0,1 1 0,-1-1 0,1 0 0,-1 1 0,0-1 0,1 1 0,-1 0 0,0-1 0,0 1 0,0 0 0,1 0 0,-1 0 0,0 0 0,0 0 0,0 0 0,0 0 0,0 0 0,0 1 0,-1-1 0,1 0 0,0 0 0,-1 1 0,1-1 0,0 1 0,-1-1 0,0 1 0,1-1 0,-1 1 0,0-1 0,0 1 0,1-1 0,-1 1 0,0-1 0,0 1 0,-1-1 0,1 1 0,0-1 0,0 1 0,-1-1 0,0 2 0,-2 11 0,0 0 0,-1 0 0,-11 24 0,12-30 0,-13 27 0,10-22 0,0 1 0,1 0 0,0-1 0,1 2 0,-4 22 0,4-6 0,-4 33 0,-2 94 0,10-122 0,2 1 0,2 0 0,9 41 0,-12-63 0,-1-12 0,0-1 0,0 1 0,1-1 0,-1 1 0,0-1 0,1 0 0,-1 1 0,1-1 0,0 0 0,0 1 0,0-1 0,1 2 0,-2-5 0,0 1 0,1-1 0,-1 0 0,0 1 0,0-1 0,0 0 0,0 0 0,0 1 0,0-1 0,0 0 0,0 0 0,0 1 0,0-1 0,0 0 0,-1 1 0,1-1 0,0 0 0,0 1 0,-1-1 0,1 0 0,0 1 0,-1-1 0,1 0 0,-1 1 0,1-1 0,-1 1 0,1-1 0,-1 1 0,1-1 0,-1 1 0,0-1 0,-5-1 0,-1-1 0,1 2 0,0-1 0,-1 1 0,1 0 0,-1 1 0,-11 0 0,-25-4 0,-12-3 0,42 6 0,0-1 0,0 0 0,0 0 0,-14-6 0,25 8 0,1-1 0,0 1 0,-1 0 0,1-1 0,0 0 0,0 1 0,-1-1 0,1 0 0,0 0 0,0 1 0,0-1 0,0 0 0,0 0 0,0-1 0,0 1 0,0 0 0,0 0 0,1 0 0,-1-1 0,0 1 0,1 0 0,-1-1 0,1 1 0,-1-2 0,1 1 0,0 1 0,0-1 0,1 0 0,-1 0 0,1 1 0,-1-1 0,1 0 0,-1 1 0,1-1 0,0 1 0,0-1 0,0 1 0,0-1 0,0 1 0,0 0 0,0-1 0,2 0 0,8-8 0,1 0 0,0 1 0,21-12 0,-24 15 0,13-6 0,1 1 0,0 1 0,35-10 0,2-1 0,-28 11-1365,-24 7-5461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8T07:06:36.3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0 650 24575,'4'-7'0,"-2"1"0,1-1 0,-1 0 0,0 0 0,0 0 0,0-1 0,-1 1 0,0 0 0,0-12 0,0 5 0,2-27 0,-1-43 0,-3 48 0,8-68 0,-4 36 0,-4 57 0,1 1 0,0-1 0,1 1 0,0 0 0,1-1 0,-1 1 0,2 0 0,3-13 0,0 7 0,-3 7 0,-2 25 0,-1 5 0,-2 9 0,2 0 0,0-1 0,2 1 0,1-1 0,1 1 0,15 51 0,-11-54 0,2-2 0,1 1 0,22 39 0,-25-49 0,0 0 0,0 1 0,8 30 0,-9-25 0,18 39 0,-22-56 0,0 0 0,0 0 0,-1 1 0,0-1 0,0 1 0,2 11 0,-4-16 0,0 0 0,0 1 0,0-1 0,0 0 0,0 0 0,-1 0 0,1 1 0,0-1 0,-1 0 0,1 0 0,-1 0 0,1 0 0,-1 0 0,1 0 0,-1 0 0,0 0 0,1 0 0,-1 0 0,0 0 0,0 0 0,0 0 0,0 0 0,0-1 0,0 1 0,0-1 0,0 1 0,0 0 0,0-1 0,0 0 0,0 1 0,0-1 0,0 0 0,0 1 0,0-1 0,0 0 0,-1 0 0,1 0 0,0 0 0,0 0 0,-1-1 0,-24 3 0,0-1 0,-51-5 0,74 3 0,1-1 0,-1 1 0,1 0 0,-1-1 0,1 0 0,-1 1 0,1-1 0,0 0 0,0 0 0,0-1 0,0 1 0,0 0 0,0-1 0,1 1 0,-1-1 0,1 0 0,-1 1 0,1-1 0,0 0 0,0 0 0,0 0 0,1 0 0,-1 0 0,0-4 0,-2-10 0,0-1 0,-1-31 0,4 41 0,-1 0 0,1 1 0,1-1 0,-1 1 0,1-1 0,1 0 0,-1 1 0,1 0 0,0-1 0,6-12 0,-6 16 0,1 1 0,-1 0 0,0 0 0,1 0 0,-1 0 0,1 1 0,0-1 0,0 1 0,0 0 0,0 0 0,0 0 0,0 0 0,1 0 0,-1 1 0,1 0 0,-1-1 0,1 2 0,-1-1 0,1 0 0,-1 1 0,1-1 0,6 2 0,-6-1 0,10-1 0,-1 1 0,0 1 0,26 4 0,-34-3 0,-1-1 0,1 1 0,0 0 0,-1 1 0,1-1 0,-1 1 0,0 0 0,0 0 0,0 0 0,0 1 0,-1-1 0,1 1 0,5 8 0,19 41 0,-6-10 0,-21-48 0,1 0 0,-1 0 0,-1 0 0,1 0 0,-1-1 0,0-9 0,2-39 0,-1 36 0,0 0 0,-1 0 0,-1 0 0,-4-28 0,5 46 0,-1 0 0,1 0 0,0 0 0,0 0 0,0 0 0,0 0 0,0 0 0,0 0 0,0 0 0,0 0 0,0 0 0,0 0 0,0 0 0,-1 0 0,1 0 0,0 0 0,0 0 0,0 0 0,0 0 0,0 0 0,0 0 0,0 0 0,0 0 0,0 0 0,-1 0 0,1 0 0,0 0 0,0 0 0,0 0 0,0 0 0,0 0 0,0 0 0,0 0 0,0 0 0,0 0 0,0 0 0,0-1 0,0 1 0,0 0 0,-1 0 0,1 0 0,0 0 0,0 0 0,0 0 0,0 0 0,0 0 0,0 0 0,0-1 0,0 1 0,0 0 0,0 0 0,0 0 0,0 0 0,0 0 0,0 0 0,0 0 0,0 0 0,0 0 0,0-1 0,0 1 0,0 0 0,0 0 0,0 0 0,-2 12 0,0 18 0,5-11 0,0 1 0,1-1 0,1 0 0,0 0 0,12 24 0,-12-28 0,3 6 0,-2-23 0,1-13 0,-3 0 0,1 0 0,1 0 0,1 1 0,10-19 0,-14 29 0,-1 1 0,1-1 0,0 1 0,-1-1 0,1 1 0,1 0 0,-1 0 0,0 1 0,1-1 0,-1 1 0,1 0 0,0 0 0,-1 0 0,1 0 0,0 1 0,0-1 0,0 1 0,0 0 0,1 1 0,4-1 0,6 0 0,-1 2 0,-28 12 0,12-11 0,0 0 0,1 0 0,-1 1 0,1-1 0,-1 0 0,1 1 0,0-1 0,0 1 0,0-1 0,0 1 0,0-1 0,0 1 0,0 0 0,1 0 0,0-1 0,-1 1 0,1 5 0,2 57 0,-1-38 0,-2 34 0,-1-44 0,1 0 0,1 0 0,0 1 0,2-1 0,-1 0 0,2 0 0,6 26 0,-8-41 0,-1-1 0,0 0 0,1 1 0,-1-1 0,1 0 0,-1 0 0,1 0 0,0 1 0,-1-1 0,1 0 0,0 0 0,0 0 0,0 0 0,0 0 0,0 0 0,0-1 0,0 1 0,1 1 0,-1-2 0,-1 0 0,1-1 0,0 1 0,-1 0 0,1 0 0,-1-1 0,1 1 0,-1 0 0,1-1 0,-1 1 0,1 0 0,-1-1 0,1 1 0,-1-1 0,0 1 0,1-1 0,-1 1 0,0-1 0,1 1 0,-1-1 0,0 1 0,1-1 0,-1 0 0,0 1 0,0-1 0,0 0 0,14-60 0,-12 49 0,11-70 0,-8 42 0,11-43 0,-15 82 0,-1 0 0,0 0 0,0 0 0,1 0 0,-1 0 0,1 0 0,-1 0 0,0 0 0,1 0 0,0 0 0,-1 0 0,1 0 0,0 0 0,-1 1 0,1-1 0,0 0 0,0 0 0,-1 1 0,3-2 0,-3 2 0,1 0 0,0 0 0,-1 0 0,1 0 0,0 0 0,-1 0 0,1 0 0,0 0 0,-1 0 0,1 0 0,0 1 0,-1-1 0,1 0 0,0 0 0,-1 1 0,1-1 0,0 0 0,-1 1 0,1-1 0,-1 1 0,1 0 0,2 1 0,-1 1 0,0-1 0,0 0 0,-1 1 0,1 0 0,0-1 0,-1 1 0,0 0 0,1 0 0,-1 0 0,0 0 0,0 3 0,3 27 0,-2 0 0,-1 0 0,-4 35 0,1 9 0,3-38 0,1-28 0,-2 1 0,1-1 0,-1 1 0,-1-1 0,0 1 0,-4 17 0,5-28 0,0-1 0,0 0 0,0 1 0,0-1 0,0 1 0,0-1 0,0 1 0,0-1 0,0 1 0,-1-1 0,1 0 0,0 1 0,0-1 0,0 1 0,-1-1 0,1 0 0,0 1 0,-1-1 0,1 0 0,0 1 0,0-1 0,-1 0 0,1 0 0,-1 1 0,1-1 0,0 0 0,-1 0 0,1 0 0,0 1 0,-1-1 0,1 0 0,-1 0 0,-6-13 0,1-24 0,7-316 0,0 342 0,1 1 0,0-1 0,1 1 0,0 0 0,0 0 0,9-19 0,4-10 0,-8 10 0,-4 15 0,0 0 0,1 1 0,0 0 0,7-13 0,-12 25 0,1 0 0,-1 0 0,1 0 0,-1 0 0,0 1 0,1-1 0,0 0 0,-1 0 0,1 1 0,-1-1 0,1 1 0,0-1 0,-1 0 0,1 1 0,0-1 0,0 1 0,-1 0 0,1-1 0,0 1 0,0 0 0,0-1 0,0 1 0,-1 0 0,1 0 0,0 0 0,0 0 0,0 0 0,1 0 0,-1 0 0,0 1 0,1 0 0,-1 0 0,0 0 0,0 0 0,0 0 0,0 0 0,0 0 0,0 0 0,0 1 0,0-1 0,0 0 0,0 0 0,-1 1 0,2 1 0,2 8 0,1 1 0,-1 0 0,2 13 0,-5-21 0,36 188 0,-36-191 0,1-11 0,-1-28 0,2-8 0,-3 40 0,1 0 0,1 1 0,-1-1 0,1 0 0,0 1 0,0-1 0,0 1 0,1 0 0,0 0 0,0 0 0,0 0 0,7-8 0,-8 10 0,1 1 0,0 0 0,0-1 0,-1 1 0,1 0 0,0 0 0,1 1 0,-1-1 0,0 1 0,0-1 0,1 1 0,-1 0 0,0 1 0,1-1 0,-1 0 0,1 1 0,-1 0 0,1 0 0,-1 0 0,5 1 0,-9 0 0,-1-1 0,0 1 0,1-1 0,-1 1 0,1 0 0,-1 0 0,1-1 0,0 1 0,-1 0 0,1 1 0,0-1 0,-1 0 0,1 0 0,0 0 0,0 1 0,0-1 0,0 1 0,0-1 0,-1 3 0,-6 7 0,7-16 0,0 0 0,0 1 0,0-1 0,1 0 0,0 1 0,0-8 0,0 3 0,1-19 0,-1 0 0,-5-39 0,3 57 0,0-1 0,-1 1 0,0-1 0,0 1 0,-1 0 0,-1 1 0,1-1 0,-1 1 0,-9-13 0,-21-35 0,-10-17 0,40 67 0,0 1 0,0 1 0,0-1 0,-1 1 0,1 0 0,-1 0 0,0 0 0,-10-5 0,15 10 0,-1-1 0,1 0 0,0 1 0,0-1 0,-1 1 0,1 0 0,0-1 0,0 1 0,-1 0 0,1 0 0,0 0 0,-1 0 0,1 0 0,0 0 0,-1 1 0,1-1 0,0 0 0,-1 1 0,1-1 0,0 1 0,0-1 0,0 1 0,0 0 0,-2 1 0,0 0 0,1 0 0,0 1 0,0 0 0,0-1 0,0 1 0,1 0 0,-1 0 0,1 0 0,-1 0 0,0 4 0,-2 7 0,0 1 0,1 0 0,-2 24 0,2 136 0,4-96 0,2-54 0,1 0 0,1 0 0,1 0 0,0 0 0,2-1 0,13 30 0,-16-43 0,1 1 0,-1-1 0,2 0 0,-1-1 0,1 1 0,1-1 0,0-1 0,13 13 0,-15-16 0,0-1 0,0 0 0,0-1 0,1 1 0,0-1 0,0-1 0,0 1 0,0-1 0,0-1 0,0 0 0,1 0 0,-1 0 0,16 0 0,0-1 0,35-2 0,-55 1 0,0-1 0,0 0 0,0 1 0,0-1 0,0-1 0,0 1 0,0 0 0,0-1 0,0 1 0,0-1 0,-1 0 0,1 0 0,-1-1 0,5-3 0,17-24 0,-14 19 0,-1 1 0,0-1 0,-1-1 0,0 1 0,-1-2 0,0 1 0,0-1 0,-1 0 0,6-21 0,6-13 0,-15 42 0,0-1 0,0 0 0,-1-1 0,1 1 0,-1 0 0,-1-1 0,1 1 0,0-11 0,6-120 0,-8 134 0,1 0 0,-1 0 0,0 1 0,1-1 0,-1 0 0,0 0 0,-1 0 0,1 1 0,0-1 0,-1 0 0,1 0 0,-1 1 0,0-1 0,0 0 0,0 1 0,0-1 0,0 1 0,-1 0 0,1-1 0,-1 1 0,1 0 0,-1 0 0,-3-4 0,2 4 0,-1 1 0,1-1 0,0 1 0,-1 0 0,1 0 0,-1 0 0,1 0 0,-1 0 0,1 1 0,-1 0 0,0 0 0,1 0 0,-1 0 0,1 1 0,-1 0 0,1-1 0,-6 3 0,-2 1 0,-1 0 0,1 1 0,-1 1 0,1 0 0,1 0 0,-1 1 0,1 1 0,0 0 0,1 0 0,-1 1 0,2 0 0,-1 1 0,1 0 0,0 0 0,1 1 0,0 0 0,-8 20 0,-29 79 0,43-104 0,0 0 0,0 0 0,0 1 0,1-1 0,0 0 0,0 0 0,1 1 0,0-1 0,0 0 0,0 0 0,0 0 0,1 0 0,0 0 0,0 0 0,1 0 0,-1-1 0,1 1 0,0-1 0,7 8 0,-8-9 0,0 0 0,1-1 0,0 0 0,0 0 0,0 0 0,0 0 0,0 0 0,0-1 0,1 1 0,-1-1 0,1 0 0,-1 0 0,1-1 0,0 1 0,0-1 0,-1 0 0,1 0 0,0 0 0,0 0 0,0-1 0,0 0 0,0 0 0,0 0 0,0 0 0,0-1 0,0 0 0,0 0 0,8-2 0,18-13 0,30-22 0,-27 17 0,7-8 0,-31 21 0,0 1 0,1 0 0,0 1 0,0 0 0,13-5 0,-10 7 0,-18 7 0,1-1 0,1 0 0,-1 1 0,1-1 0,-1 1 0,1 0 0,-6 6 0,3 1 0,0 0 0,1 1 0,0 0 0,-7 20 0,12-31 0,0 0 0,0 0 0,0 1 0,0-1 0,-1 0 0,1 0 0,0 1 0,0-1 0,0 0 0,0 0 0,0 0 0,0 1 0,0-1 0,0 0 0,0 0 0,0 1 0,0-1 0,0 0 0,0 0 0,0 0 0,0 1 0,0-1 0,0 0 0,0 0 0,1 1 0,-1-1 0,0 0 0,0 0 0,0 0 0,0 1 0,0-1 0,0 0 0,1 0 0,-1 0 0,0 0 0,0 0 0,0 1 0,0-1 0,1 0 0,-1 0 0,0 0 0,11-4 0,8-13 0,8-20 0,-20 27 0,1-1 0,0 1 0,0 0 0,1 1 0,11-11 0,-19 20 0,0-1 0,1 0 0,-1 1 0,0-1 0,0 0 0,1 1 0,-1 0 0,0-1 0,1 1 0,-1 0 0,1 0 0,-1 0 0,0 0 0,1 0 0,-1 0 0,0 0 0,1 0 0,-1 0 0,0 1 0,1-1 0,-1 1 0,0-1 0,1 1 0,-1 0 0,0-1 0,0 1 0,0 0 0,0 0 0,0 0 0,0 0 0,0 0 0,0 0 0,0 0 0,0 0 0,1 2 0,-1-2 0,0 1 0,0 0 0,0-1 0,0 1 0,-1-1 0,1 1 0,0 0 0,-1 0 0,1 0 0,-1-1 0,1 1 0,-1 0 0,0 0 0,0 0 0,0 0 0,0 0 0,0 0 0,0 0 0,0 0 0,0-1 0,-1 1 0,1 0 0,-1 0 0,1 0 0,-1-1 0,-1 4 0,1-4 0,1 0 0,0-1 0,-1 1 0,1 0 0,-1-1 0,1 1 0,0-1 0,-1 1 0,1-1 0,-1 1 0,0-1 0,1 0 0,-1 1 0,1-1 0,-1 1 0,0-1 0,1 0 0,-1 0 0,1 1 0,-1-1 0,0 0 0,1 0 0,-1 0 0,0 0 0,1 0 0,-1 0 0,0 0 0,0 0 0,1 0 0,-2-1 0,1 1 0,-1-1 0,1 0 0,0 0 0,0-1 0,0 1 0,-1 0 0,1 0 0,0-1 0,1 1 0,-1 0 0,0-1 0,-1-2 0,-1-2 0,1 0 0,0-1 0,0 1 0,0 0 0,-1-14 0,2 4 0,0 9 0,1 0 0,0 1 0,0-1 0,1 0 0,-1 0 0,3-8 0,-3 14 0,1-1 0,0 0 0,0 1 0,-1-1 0,1 1 0,0-1 0,0 1 0,0 0 0,0-1 0,0 1 0,1 0 0,-1 0 0,0 0 0,0 0 0,1 0 0,-1 0 0,1 0 0,-1 0 0,1 1 0,-1-1 0,1 0 0,-1 1 0,1 0 0,-1-1 0,1 1 0,0 0 0,-1 0 0,3 0 0,1 0 0,-1 0 0,1 0 0,-1 0 0,0 1 0,0 0 0,1 0 0,-1 0 0,0 0 0,0 1 0,0-1 0,0 1 0,0 1 0,0-1 0,-1 0 0,6 5 0,-1 1 0,0 1 0,-1 0 0,0 1 0,9 14 0,-3-4 0,-6-8 0,1-1 0,1 0 0,0 0 0,0-1 0,1 0 0,15 11 0,-24-21 0,0 1 0,0-1 0,0 0 0,0 0 0,-1 0 0,1 0 0,0 0 0,0 0 0,0 0 0,0 0 0,0 0 0,0 0 0,0 0 0,0-1 0,0 1 0,-1 0 0,1-1 0,0 1 0,0-1 0,0 1 0,-1-1 0,1 1 0,0-1 0,0 0 0,-1 1 0,1-1 0,-1 0 0,1 0 0,0 0 0,-1 1 0,1-1 0,-1 0 0,0 0 0,1 0 0,-1 0 0,0 0 0,1 0 0,-1 0 0,0-1 0,17-49 0,-15 41 0,4-7 0,-1-2 0,-1 1 0,0-1 0,-2 1 0,0-1 0,-1-26 0,-2 18 0,0 20 0,0-1 0,1 0 0,0 0 0,0 1 0,0-1 0,1 0 0,0 0 0,1 1 0,3-14 0,-5 21 0,0 0 0,0 0 0,1-1 0,-1 1 0,0 0 0,0 0 0,0 0 0,0-1 0,0 1 0,0 0 0,0 0 0,0 0 0,0-1 0,0 1 0,0 0 0,0 0 0,0 0 0,0-1 0,0 1 0,0 0 0,0 0 0,0 0 0,0-1 0,-1 1 0,1 0 0,0 0 0,0 0 0,0-1 0,0 1 0,0 0 0,0 0 0,0 0 0,-1 0 0,1 0 0,0 0 0,0-1 0,0 1 0,0 0 0,-1 0 0,1 0 0,0 0 0,0 0 0,-1 0 0,-13-3 0,-23 4 0,30 0 0,-218 11 0,-242-12 0,339-13 0,34 2 0,51 5 0,-53-1 0,19 0 0,39 2 0,6-1 0,31 6 0,0 0 0,-1-1 0,1 1 0,0 0 0,0-1 0,-1 1 0,1-1 0,0 0 0,0 1 0,-1-1 0,1 0 0,0 0 0,0 0 0,0 0 0,0 0 0,0 0 0,0 0 0,0 0 0,0-2 0,1 3 0,0-1 0,0 0 0,1 0 0,-1 1 0,0-1 0,1 0 0,-1 0 0,1 1 0,-1-1 0,1 0 0,-1 1 0,1-1 0,-1 1 0,1-1 0,-1 1 0,1-1 0,0 1 0,-1-1 0,1 1 0,0 0 0,-1-1 0,1 1 0,0 0 0,0 0 0,-1-1 0,1 1 0,0 0 0,0 0 0,-1 0 0,1 0 0,0 0 0,1 0 0,29-2 0,-29 2 0,118 14 0,34-2 0,694-12 0,-847 0 0,0 0 0,1 0 0,-1 0 0,1 0 0,-1 0 0,0 1 0,1-1 0,-1 0 0,1 1 0,-1-1 0,0 1 0,0 0 0,1-1 0,-1 1 0,0 0 0,0 0 0,0 0 0,0 0 0,0 0 0,0 0 0,0 0 0,0 0 0,0 1 0,0-1 0,0 0 0,-1 0 0,1 1 0,0-1 0,-1 1 0,1-1 0,-1 1 0,0-1 0,1 1 0,-1-1 0,0 1 0,0-1 0,0 1 0,0-1 0,0 1 0,0-1 0,0 1 0,-1-1 0,1 1 0,0-1 0,-1 2 0,-2 11 0,-1 0 0,0 0 0,-11 24 0,12-30 0,-12 27 0,9-22 0,0 1 0,1 0 0,0-1 0,1 2 0,-4 22 0,4-6 0,-4 33 0,-2 94 0,11-122 0,1 1 0,1 0 0,10 41 0,-12-63 0,-1-12 0,0-1 0,0 1 0,1-1 0,-1 1 0,0-1 0,1 0 0,-1 1 0,1-1 0,0 0 0,0 1 0,0-1 0,1 2 0,-2-5 0,0 1 0,0-1 0,1 0 0,-1 1 0,0-1 0,0 0 0,0 0 0,0 1 0,0-1 0,0 0 0,0 0 0,0 1 0,0-1 0,-1 0 0,1 1 0,0-1 0,0 0 0,0 1 0,-1-1 0,1 0 0,0 1 0,-1-1 0,1 0 0,-1 1 0,1-1 0,-1 1 0,1-1 0,-1 1 0,1-1 0,-1 1 0,0-1 0,-5-1 0,0-1 0,-1 2 0,1-1 0,-1 1 0,1 0 0,0 1 0,-12 0 0,-25-4 0,-12-3 0,42 6 0,0-1 0,0 0 0,0 0 0,-14-6 0,26 8 0,0-1 0,-1 1 0,1 0 0,0-1 0,-1 0 0,1 1 0,0-1 0,0 0 0,0 0 0,0 1 0,-1-1 0,1 0 0,0 0 0,1-1 0,-1 1 0,0 0 0,0 0 0,0 0 0,1-1 0,-1 1 0,0 0 0,1-1 0,-1 1 0,0-2 0,2 1 0,-1 1 0,0-1 0,0 0 0,1 0 0,-1 1 0,1-1 0,-1 0 0,1 1 0,0-1 0,0 1 0,0-1 0,0 1 0,0-1 0,0 1 0,0 0 0,0-1 0,1 0 0,10-8 0,-1 0 0,1 1 0,21-12 0,-24 15 0,13-6 0,1 1 0,-1 1 0,36-10 0,2-1 0,-28 11-1365,-25 7-5461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8T07:06:36.3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0 655 24575,'4'-6'0,"-1"-1"0,0 0 0,-1 0 0,0 0 0,0 0 0,0-1 0,-1 1 0,0-1 0,0-11 0,0 5 0,2-27 0,-1-43 0,-3 47 0,9-68 0,-5 36 0,-4 59 0,1-1 0,0 1 0,1-1 0,0 1 0,0 0 0,1-1 0,1 1 0,4-13 0,-1 7 0,-3 7 0,-2 24 0,-1 7 0,-2 8 0,1 0 0,2 0 0,1 0 0,1 0 0,2-1 0,14 53 0,-10-55 0,1-1 0,1-1 0,24 41 0,-26-50 0,0 1 0,-2 0 0,10 30 0,-9-25 0,18 39 0,-23-55 0,0-1 0,0 0 0,-1 1 0,1-1 0,-1 1 0,2 11 0,-4-16 0,0 1 0,0-1 0,0 0 0,0 0 0,0 0 0,-1 1 0,1-1 0,0 0 0,-1 0 0,1 0 0,-1 0 0,1 1 0,-1-1 0,0 0 0,1 0 0,-1 0 0,0 0 0,0 0 0,1-1 0,-1 1 0,0 0 0,0 0 0,0 0 0,0-1 0,0 1 0,0-1 0,0 1 0,-1-1 0,1 1 0,0-1 0,0 0 0,0 1 0,0-1 0,-1 0 0,1 0 0,0 0 0,0 0 0,0 0 0,0 0 0,-2 0 0,-24 2 0,0-1 0,-54-6 0,78 4 0,0 0 0,1-1 0,-1 1 0,0-1 0,1 1 0,-1-1 0,1 0 0,0 0 0,0 0 0,-1 0 0,1-1 0,0 1 0,1-1 0,-1 1 0,0-1 0,1 0 0,-1 1 0,1-1 0,0 0 0,0 0 0,0 0 0,0 0 0,1 0 0,-1-4 0,-3-11 0,1 1 0,-1-33 0,4 42 0,-1 1 0,2-1 0,-1 0 0,1 0 0,0 1 0,0-1 0,1 1 0,0-1 0,0 1 0,6-14 0,-5 18 0,-1-1 0,0 1 0,1 0 0,-1 0 0,1 1 0,0-1 0,0 0 0,0 1 0,0 0 0,0 0 0,1 0 0,-1 0 0,1 0 0,-1 1 0,1 0 0,0 0 0,-1 0 0,1 0 0,0 0 0,0 1 0,-1-1 0,8 2 0,-7-1 0,10-1 0,0 1 0,0 1 0,27 4 0,-36-3 0,0-1 0,0 1 0,0 0 0,-1 1 0,1-1 0,-1 1 0,1 0 0,-1 0 0,0 1 0,0-1 0,0 1 0,0 0 0,5 7 0,21 43 0,-7-10 0,-22-50 0,1 1 0,-1 0 0,-1 0 0,1 0 0,0-1 0,-1-9 0,1-40 0,1 37 0,-2 0 0,0 0 0,-1 0 0,-4-29 0,4 47 0,1 0 0,0 0 0,0 0 0,0 0 0,0 0 0,0 1 0,0-1 0,0 0 0,0 0 0,0 0 0,0 0 0,-1 0 0,1 0 0,0 0 0,0 0 0,0 0 0,0 0 0,0 0 0,0 0 0,0 0 0,0 0 0,0 0 0,-1 0 0,1 0 0,0 0 0,0 0 0,0 0 0,0-1 0,0 1 0,0 0 0,0 0 0,0 0 0,0 0 0,0 0 0,0 0 0,-1 0 0,1 0 0,0 0 0,0 0 0,0 0 0,0 0 0,0 0 0,0-1 0,0 1 0,0 0 0,0 0 0,0 0 0,0 0 0,0 0 0,0 0 0,0 0 0,0 0 0,0-1 0,0 1 0,0 0 0,0 0 0,0 0 0,0 0 0,0 0 0,0 0 0,0 0 0,0 0 0,0-1 0,-3 14 0,2 17 0,3-11 0,2 1 0,0-1 0,1 0 0,1 0 0,11 25 0,-12-29 0,5 6 0,-5-23 0,2-13 0,-2 0 0,1 0 0,0 0 0,1 0 0,11-18 0,-15 29 0,-1 1 0,1-1 0,0 1 0,0 0 0,0-1 0,0 1 0,1 0 0,-1 1 0,1-1 0,0 1 0,-1 0 0,1 0 0,0 0 0,0 0 0,1 1 0,-1-1 0,0 1 0,0 0 0,1 1 0,5-1 0,5 0 0,0 2 0,-29 12 0,12-11 0,0 0 0,0 1 0,0-1 0,1 0 0,-1 0 0,1 1 0,-1-1 0,1 1 0,0-1 0,0 1 0,0 0 0,1-1 0,-1 1 0,0 0 0,1 0 0,0 0 0,0 4 0,1 59 0,1-39 0,-4 34 0,0-43 0,2-1 0,-1 0 0,2 1 0,0-1 0,1 1 0,1-1 0,7 26 0,-10-41 0,0-1 0,1 0 0,-1 1 0,1-1 0,-1 0 0,1 0 0,-1 1 0,1-1 0,0 0 0,0 0 0,0 0 0,-1 0 0,1 0 0,0 0 0,0 0 0,0 0 0,0-1 0,2 2 0,-2-2 0,-1 0 0,1 0 0,0-1 0,-1 1 0,1 0 0,-1 0 0,1-1 0,-1 1 0,1 0 0,-1-1 0,1 1 0,-1-1 0,1 1 0,-1-1 0,1 1 0,-1-1 0,0 1 0,1-1 0,-1 1 0,0-1 0,1 1 0,-1-1 0,0 0 0,0 1 0,1-1 0,-1 0 0,14-60 0,-12 48 0,12-69 0,-9 42 0,12-44 0,-16 83 0,-1 0 0,0 0 0,0 0 0,1 0 0,-1 0 0,1 0 0,-1 0 0,1 0 0,-1 0 0,1 0 0,-1 0 0,1 0 0,0 0 0,0 0 0,-1 0 0,1 1 0,0-1 0,0 0 0,1 0 0,-1 1 0,0 0 0,-1 0 0,1 0 0,0-1 0,0 2 0,-1-1 0,1 0 0,0 0 0,-1 0 0,1 0 0,0 0 0,0 0 0,-1 1 0,1-1 0,0 0 0,-1 1 0,1-1 0,-1 1 0,1-1 0,0 0 0,0 2 0,1 0 0,0 0 0,0 1 0,0-1 0,0 1 0,0 0 0,0-1 0,-1 1 0,1 0 0,-1 0 0,0 0 0,0 0 0,1 4 0,1 25 0,0 2 0,-3-1 0,-2 35 0,-1 10 0,5-39 0,-1-27 0,0-1 0,-1 1 0,0 0 0,0-1 0,-1 1 0,-4 17 0,5-28 0,0-1 0,0 1 0,0-1 0,-1 0 0,1 1 0,0-1 0,0 1 0,0-1 0,0 1 0,0-1 0,-1 1 0,1-1 0,0 0 0,0 1 0,0-1 0,-1 0 0,1 1 0,0-1 0,-1 0 0,1 1 0,0-1 0,-1 0 0,1 1 0,0-1 0,-1 0 0,1 0 0,-1 0 0,1 1 0,0-1 0,-1 0 0,1 0 0,-2 0 0,-4-13 0,-1-24 0,8-319 0,1 345 0,-1 0 0,2 1 0,-1-1 0,2 1 0,-1 0 0,10-18 0,3-12 0,-7 10 0,-5 16 0,0 1 0,1-1 0,1 1 0,6-13 0,-11 25 0,-1 0 0,1 0 0,-1 0 0,0 0 0,1 1 0,0-1 0,-1 0 0,1 0 0,-1 1 0,1-1 0,0 0 0,-1 1 0,1-1 0,0 1 0,0-1 0,0 1 0,-1-1 0,1 1 0,0 0 0,0-1 0,0 1 0,0 0 0,0 0 0,0 0 0,-1 0 0,1-1 0,0 1 0,1 1 0,0-1 0,-1 1 0,0 0 0,1 0 0,-1 0 0,0 0 0,0 0 0,0 0 0,0 0 0,0 0 0,0 1 0,0-1 0,0 0 0,0 0 0,0 1 0,0 1 0,4 8 0,-1 1 0,0 0 0,3 14 0,-6-23 0,38 191 0,-37-193 0,-1-11 0,1-28 0,0-9 0,-1 41 0,0 1 0,0-1 0,1 0 0,0 0 0,0 1 0,0-1 0,0 1 0,1 0 0,0 0 0,0 0 0,0 0 0,8-8 0,-8 10 0,0 1 0,-1-1 0,1 1 0,0 0 0,0 0 0,1 0 0,-1 0 0,0 1 0,1-1 0,-1 1 0,1 0 0,-1 0 0,1 0 0,-1 0 0,1 1 0,0 0 0,-1 0 0,1 0 0,0 0 0,4 1 0,-10-1 0,1 1 0,-1-1 0,0 1 0,1 0 0,-1-1 0,1 1 0,-1 0 0,1 0 0,-1 0 0,1 0 0,0 0 0,-1 0 0,1 1 0,0-1 0,0 0 0,0 1 0,0-1 0,0 1 0,-1 2 0,-7 6 0,8-14 0,0-1 0,0 0 0,0 1 0,1-1 0,-1 0 0,2-6 0,-1 2 0,1-20 0,-1 1 0,-5-39 0,3 56 0,-1 0 0,1 1 0,-2 0 0,1-1 0,-1 1 0,-1 0 0,0 1 0,0-1 0,-10-12 0,-21-35 0,-12-18 0,43 69 0,0 0 0,0 0 0,-1 0 0,1 1 0,-1 0 0,-1 0 0,1 0 0,-11-5 0,16 10 0,0-1 0,-1 0 0,1 1 0,0-1 0,-1 1 0,1 0 0,0-1 0,-1 1 0,1 0 0,0 0 0,-1 0 0,1 0 0,-1 0 0,1 0 0,0 1 0,-1-1 0,1 0 0,0 1 0,-1-1 0,1 1 0,0-1 0,0 1 0,-1 0 0,-1 1 0,1 0 0,0 1 0,-1-1 0,1 1 0,0-1 0,0 1 0,1 0 0,-1 0 0,0 0 0,1 0 0,-1 4 0,-3 8 0,1-1 0,1 1 0,-2 25 0,2 137 0,4-98 0,2-54 0,1 1 0,1-1 0,1 0 0,1 0 0,1-1 0,15 30 0,-18-42 0,1 0 0,0-1 0,0 0 0,1-1 0,0 1 0,1-1 0,1-1 0,13 14 0,-16-17 0,0-1 0,1 0 0,0-1 0,0 0 0,0 0 0,0 0 0,0-1 0,1 0 0,-1 0 0,1-1 0,0 0 0,0 0 0,16 0 0,0-1 0,36-2 0,-56 1 0,-1-1 0,0 0 0,1 1 0,-1-1 0,0-1 0,0 1 0,0 0 0,0-1 0,0 0 0,0 1 0,0-1 0,0-1 0,-1 1 0,5-4 0,19-25 0,-16 21 0,0-1 0,-1 0 0,-1 0 0,1-1 0,-2-1 0,1 1 0,-2-1 0,0 0 0,7-21 0,7-14 0,-17 43 0,0-1 0,0-1 0,-1 1 0,1 0 0,-1-1 0,0 1 0,-1-1 0,1-9 0,7-123 0,-9 136 0,1 0 0,-1 1 0,0-1 0,1 0 0,-1 0 0,0 0 0,-1 1 0,1-1 0,0 0 0,-1 0 0,1 0 0,-1 1 0,0-1 0,0 0 0,0 1 0,0-1 0,-1 1 0,1-1 0,-1 1 0,1 0 0,-1 0 0,0 0 0,-3-4 0,1 4 0,1 0 0,-1 1 0,1 0 0,-1-1 0,1 1 0,-1 0 0,0 1 0,1-1 0,-1 1 0,0 0 0,0 0 0,1 0 0,-1 0 0,0 1 0,0-1 0,1 1 0,-6 2 0,-3 1 0,-1 0 0,1 1 0,1 1 0,-1 0 0,1 0 0,0 1 0,0 1 0,1 0 0,0 0 0,0 1 0,1 1 0,0-1 0,0 2 0,1-1 0,1 1 0,0 0 0,-10 20 0,-29 80 0,45-105 0,0 0 0,0 1 0,0-1 0,1 0 0,0 0 0,0 1 0,1-1 0,0 0 0,0 1 0,0-1 0,1 0 0,-1 0 0,2 0 0,-1 0 0,0 0 0,1-1 0,0 1 0,1-1 0,5 8 0,-6-9 0,-1 0 0,1-1 0,0 0 0,0 0 0,0 0 0,0 0 0,1 0 0,-1-1 0,1 1 0,-1-1 0,1 0 0,0 0 0,0 0 0,0-1 0,0 1 0,0-1 0,0 0 0,0-1 0,0 1 0,1-1 0,-1 1 0,0-1 0,0-1 0,1 1 0,-1-1 0,0 1 0,0-1 0,8-3 0,19-12 0,33-22 0,-30 17 0,9-9 0,-34 22 0,1 1 0,0 1 0,0-1 0,1 2 0,13-7 0,-10 8 0,-19 7 0,1-1 0,0 1 0,0-1 0,0 1 0,1-1 0,-1 1 0,-5 7 0,3 0 0,0 0 0,0 0 0,1 1 0,-8 21 0,13-32 0,0 0 0,0 0 0,0 1 0,0-1 0,0 0 0,0 0 0,-1 0 0,1 1 0,0-1 0,0 0 0,0 0 0,0 1 0,0-1 0,0 0 0,0 0 0,0 0 0,0 1 0,0-1 0,0 0 0,0 0 0,0 1 0,1-1 0,-1 0 0,0 0 0,0 0 0,0 1 0,0-1 0,0 0 0,0 0 0,0 0 0,1 1 0,-1-1 0,0 0 0,0 0 0,0 0 0,0 0 0,1 1 0,-1-1 0,0 0 0,0 0 0,1 0 0,9-4 0,11-13 0,8-20 0,-22 26 0,1 0 0,0 1 0,1 0 0,0 1 0,12-11 0,-19 20 0,-1-1 0,0 0 0,0 0 0,1 1 0,-1-1 0,0 1 0,1 0 0,-1-1 0,1 1 0,-1 0 0,1 0 0,-1-1 0,0 1 0,1 1 0,-1-1 0,1 0 0,-1 0 0,1 0 0,-1 1 0,0-1 0,1 1 0,-1-1 0,0 1 0,1 0 0,-1-1 0,0 1 0,0 0 0,0 0 0,1 0 0,-1 0 0,0 0 0,0 0 0,0 0 0,-1 0 0,2 2 0,-1-2 0,0 1 0,0 0 0,0-1 0,0 1 0,0 0 0,0-1 0,0 1 0,-1 0 0,1 0 0,-1 0 0,1 0 0,-1-1 0,0 1 0,0 0 0,0 0 0,0 0 0,0 0 0,0 0 0,0 0 0,0 0 0,-1 0 0,1-1 0,-1 1 0,0 0 0,1 0 0,-3 3 0,3-5 0,0 1 0,-1 0 0,1-1 0,-1 1 0,1 0 0,0-1 0,-1 1 0,1-1 0,-1 1 0,0-1 0,1 1 0,-1-1 0,1 0 0,-1 1 0,0-1 0,1 0 0,-1 1 0,0-1 0,1 0 0,-1 0 0,0 0 0,1 1 0,-1-1 0,0 0 0,0 0 0,1 0 0,-1 0 0,0 0 0,1-1 0,-2 1 0,0-1 0,1 0 0,0 0 0,-1 0 0,1 0 0,0 0 0,0-1 0,0 1 0,0 0 0,0-1 0,0 1 0,0 0 0,-1-4 0,-1-1 0,1 0 0,-1 0 0,1-1 0,0 1 0,-1-14 0,2 4 0,1 9 0,-1 0 0,1 0 0,0 0 0,1 0 0,0 1 0,1-9 0,-1 13 0,0 0 0,-1 1 0,1-1 0,0 1 0,0-1 0,0 1 0,0-1 0,0 1 0,0 0 0,0-1 0,0 1 0,1 0 0,-1 0 0,0 0 0,1 0 0,-1 0 0,1 0 0,-1 0 0,1 1 0,0-1 0,-1 1 0,1-1 0,0 1 0,-1-1 0,1 1 0,0 0 0,-1 0 0,4 0 0,-1 0 0,1 0 0,-1 0 0,1 0 0,0 1 0,-1 0 0,0 0 0,1 0 0,-1 0 0,1 1 0,-1 0 0,0 0 0,0 0 0,0 0 0,0 1 0,4 3 0,1 3 0,-1 0 0,0 0 0,0 0 0,8 16 0,-2-5 0,-7-8 0,2-1 0,0 0 0,0 0 0,1-1 0,0 0 0,17 12 0,-26-22 0,0 0 0,0 0 0,0 1 0,-1-1 0,1 0 0,0 0 0,0 0 0,0 0 0,0 0 0,0 0 0,0 0 0,0-1 0,0 1 0,0 0 0,0 0 0,0-1 0,0 1 0,0-1 0,-1 1 0,1-1 0,0 1 0,0-1 0,0 1 0,-1-1 0,1 0 0,0 0 0,-1 1 0,1-1 0,0 0 0,-1 0 0,1 0 0,-1 0 0,1 1 0,-1-1 0,0 0 0,1 0 0,-1 0 0,0 0 0,0-1 0,18-49 0,-15 41 0,3-9 0,-1 1 0,-1-1 0,0 1 0,-2-1 0,0 0 0,0-26 0,-4 18 0,1 19 0,0 0 0,1 0 0,0 1 0,0-1 0,1 0 0,-1 0 0,2 0 0,-1 1 0,5-14 0,-6 21 0,0 0 0,0-1 0,0 1 0,0 0 0,0 0 0,0 0 0,0-1 0,0 1 0,1 0 0,-1 0 0,0 0 0,0-1 0,0 1 0,0 0 0,0 0 0,0 0 0,0-1 0,0 1 0,-1 0 0,1 0 0,0 0 0,0-1 0,0 1 0,0 0 0,0 0 0,0 0 0,0-1 0,0 1 0,0 0 0,-1 0 0,1 0 0,0 0 0,0 0 0,0-1 0,0 1 0,0 0 0,-1 0 0,1 0 0,0 0 0,0 0 0,0 0 0,-1 0 0,1 0 0,-15-3 0,-24 4 0,31-1 0,-227 13 0,-256-13 0,356-13 0,36 2 0,54 5 0,-56-1 0,20-1 0,41 3 0,7-1 0,32 6 0,0 0 0,-1 0 0,1-1 0,-1 1 0,1-1 0,0 1 0,0-1 0,-1 1 0,1-1 0,0 0 0,0 1 0,-1-1 0,1 0 0,0 0 0,0 0 0,0 0 0,0 0 0,0-1 0,0 0 0,1 1 0,0 0 0,0 0 0,1 1 0,-1-1 0,0 0 0,1 0 0,-1 1 0,1-1 0,-1 0 0,1 1 0,-1-1 0,1 0 0,-1 1 0,1-1 0,0 1 0,-1-1 0,1 1 0,0 0 0,-1-1 0,1 1 0,0-1 0,-1 1 0,1 0 0,0 0 0,0 0 0,0-1 0,-1 1 0,1 0 0,0 0 0,0 0 0,0 0 0,0 0 0,32-2 0,-31 2 0,125 15 0,35-3 0,728-13 0,-889 1 0,1 0 0,-1 0 0,1 0 0,-1 0 0,1 1 0,-1-1 0,0 0 0,1 1 0,-1-1 0,1 1 0,-1-1 0,0 1 0,1 0 0,-1 0 0,0-1 0,0 1 0,1 0 0,-1 0 0,0 0 0,0 0 0,0 1 0,0-1 0,0 0 0,0 0 0,-1 1 0,1-1 0,0 0 0,-1 1 0,1-1 0,-1 1 0,1-1 0,-1 1 0,0-1 0,1 1 0,-1-1 0,0 1 0,0-1 0,0 1 0,0-1 0,0 1 0,0-1 0,-1 1 0,1-1 0,0 1 0,-1 1 0,-3 11 0,1 0 0,-2 0 0,-10 25 0,12-31 0,-13 27 0,9-22 0,1 1 0,1 0 0,0 0 0,1 0 0,-5 23 0,5-6 0,-5 34 0,-1 94 0,10-122 0,2 0 0,2 0 0,9 42 0,-11-63 0,-2-14 0,0 1 0,0-1 0,0 1 0,1-1 0,-1 0 0,1 1 0,-1-1 0,1 0 0,0 1 0,0-1 0,0 0 0,1 3 0,-2-6 0,0 0 0,1 1 0,-1-1 0,0 0 0,0 0 0,0 1 0,0-1 0,0 0 0,0 0 0,0 1 0,0-1 0,0 0 0,0 1 0,0-1 0,-1 0 0,1 0 0,0 1 0,0-1 0,-1 0 0,1 1 0,0-1 0,-1 0 0,1 1 0,-1-1 0,1 1 0,-1-1 0,1 1 0,-1-1 0,1 1 0,-1-1 0,0 0 0,-6-1 0,1 0 0,-1 0 0,0 0 0,1 1 0,-1 0 0,0 1 0,-12 0 0,-26-4 0,-12-3 0,43 6 0,0 0 0,1-1 0,0-1 0,-16-5 0,28 8 0,-1 0 0,1-1 0,-1 1 0,1-1 0,0 0 0,-1 1 0,1-1 0,0 0 0,0 0 0,0 1 0,-1-1 0,1 0 0,0 0 0,0-1 0,0 1 0,1 0 0,-1 0 0,0 0 0,0-1 0,0 1 0,1 0 0,-1-1 0,1 1 0,-1-2 0,1 1 0,0 0 0,1 1 0,-1-1 0,0 0 0,1 1 0,-1-1 0,1 0 0,0 1 0,0-1 0,-1 0 0,1 1 0,0-1 0,0 1 0,1 0 0,-1-1 0,0 1 0,2-1 0,8-9 0,2 2 0,-1-1 0,23-11 0,-25 15 0,12-6 0,2 1 0,0 1 0,37-10 0,2-1 0,-30 11-1365,-25 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8T07:06:36.36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0 659 24575,'4'-6'0,"-1"-1"0,-1 0 0,1 0 0,-1-1 0,0 1 0,-1 0 0,1-1 0,-1 1 0,-1-12 0,2 4 0,1-26 0,-1-44 0,-3 48 0,8-68 0,-4 36 0,-3 58 0,0 1 0,0-1 0,0 1 0,2-1 0,-1 1 0,1-1 0,0 1 0,5-13 0,-1 6 0,-2 8 0,-3 25 0,-2 6 0,-1 8 0,2 0 0,1 0 0,1 0 0,1 0 0,1 0 0,15 53 0,-10-57 0,1 1 0,1-2 0,24 41 0,-26-50 0,-1 1 0,0 0 0,9 31 0,-10-26 0,19 40 0,-23-57 0,0 0 0,0 1 0,-1-1 0,1 1 0,-1 0 0,2 11 0,-4-16 0,0 0 0,0 0 0,0 1 0,0-1 0,-1 0 0,1 0 0,0 1 0,-1-1 0,1 0 0,0 0 0,-1 0 0,0 0 0,1 0 0,-1 0 0,1 0 0,-1 0 0,0 0 0,0 0 0,0 0 0,1 0 0,-1 0 0,0 0 0,0-1 0,0 1 0,0 0 0,0-1 0,0 1 0,-1-1 0,1 0 0,0 1 0,0-1 0,0 0 0,0 1 0,0-1 0,-1 0 0,1 0 0,0 0 0,0 0 0,0 0 0,-2-1 0,-24 3 0,0-1 0,-53-5 0,77 3 0,1-1 0,-1 1 0,0 0 0,1-1 0,-1 0 0,1 1 0,-1-1 0,1 0 0,0-1 0,0 1 0,0 0 0,0-1 0,0 1 0,1-1 0,-1 1 0,0-1 0,1 0 0,0 0 0,0 0 0,0 0 0,0 0 0,0 0 0,0 0 0,0-4 0,-2-10 0,0-1 0,-1-32 0,4 42 0,-1 0 0,1 1 0,1-1 0,-1 0 0,1 0 0,1 1 0,-1-1 0,1 1 0,1-1 0,5-13 0,-6 18 0,0 0 0,1-1 0,-1 1 0,1 1 0,0-1 0,-1 0 0,1 1 0,0-1 0,1 1 0,-1 0 0,0 0 0,1 0 0,-1 0 0,1 1 0,-1 0 0,1 0 0,-1 0 0,1 0 0,0 0 0,0 1 0,-1-1 0,8 2 0,-7-1 0,10-1 0,0 1 0,0 1 0,26 4 0,-35-3 0,0-1 0,0 1 0,0 0 0,-1 1 0,1-1 0,-1 1 0,1 0 0,-1 0 0,0 1 0,0-1 0,0 1 0,-1 0 0,7 8 0,19 41 0,-6-9 0,-22-49 0,1 0 0,-1 0 0,0 0 0,-1-1 0,1 1 0,-1-10 0,1-40 0,1 36 0,-2 1 0,0 0 0,-1 0 0,-4-29 0,5 47 0,-1 0 0,1 0 0,0 0 0,0 0 0,0 0 0,0 0 0,0 0 0,0 0 0,0 0 0,0 0 0,0 0 0,0 0 0,-1 0 0,1 0 0,0 0 0,0 0 0,0 0 0,0 0 0,0 0 0,0 0 0,0 0 0,0 0 0,0 0 0,-1 0 0,1 0 0,0 0 0,0 0 0,0 0 0,0 0 0,0 0 0,0 0 0,0 0 0,0 0 0,0 0 0,0 0 0,0 0 0,0 0 0,-1-1 0,1 1 0,0 0 0,0 0 0,0 0 0,0 0 0,0 0 0,0 0 0,0 0 0,0 0 0,0 0 0,0-1 0,0 1 0,0 0 0,0 0 0,0 0 0,0 0 0,0 0 0,0 0 0,0 0 0,0 0 0,0-1 0,0 1 0,0 0 0,0 0 0,0 0 0,-2 12 0,0 19 0,5-12 0,0 1 0,1-1 0,1 1 0,1-1 0,11 25 0,-12-29 0,4 6 0,-3-23 0,1-13 0,-2 0 0,0-1 0,1 2 0,1-1 0,11-18 0,-15 29 0,-1 0 0,1 0 0,0 1 0,0 0 0,0-1 0,0 1 0,1 1 0,-1-1 0,1 0 0,-1 1 0,1 0 0,0 0 0,0 0 0,0 0 0,0 1 0,0-1 0,1 1 0,-1 0 0,0 1 0,6-1 0,6 0 0,-2 2 0,-28 12 0,12-11 0,0 0 0,0 1 0,1-1 0,-1 0 0,1 0 0,-1 1 0,1-1 0,0 1 0,0 0 0,0-1 0,0 1 0,0 0 0,1-1 0,-1 1 0,1 0 0,-1 0 0,1 4 0,2 60 0,-1-40 0,-2 34 0,-1-43 0,1-1 0,1 1 0,0 0 0,1-1 0,1 0 0,1 1 0,7 26 0,-10-43 0,1 0 0,-1 1 0,1-1 0,-1 0 0,1 0 0,-1 1 0,1-1 0,0 0 0,-1 0 0,1 0 0,0 0 0,0 0 0,0 0 0,0 0 0,0 0 0,0 0 0,0 0 0,1 0 0,-1-1 0,0 0 0,-1 0 0,1 0 0,-1 0 0,1-1 0,0 1 0,-1 0 0,1-1 0,-1 1 0,1 0 0,-1-1 0,1 1 0,-1-1 0,0 1 0,1-1 0,-1 1 0,1-1 0,-1 1 0,0-1 0,1 1 0,-1-1 0,0 0 0,0 1 0,1-1 0,-1 1 0,0-2 0,14-59 0,-12 48 0,12-70 0,-9 43 0,12-44 0,-17 83 0,1-1 0,-1 1 0,0 0 0,0 0 0,1 0 0,-1 0 0,1 0 0,-1 0 0,1 0 0,-1 0 0,1 0 0,0 0 0,-1 1 0,1-1 0,0 0 0,0 0 0,0 1 0,0-1 0,1-1 0,-2 2 0,1 0 0,0 0 0,0 0 0,-1 0 0,1 0 0,0 0 0,0 0 0,-1 0 0,1 0 0,0 1 0,-1-1 0,1 0 0,0 0 0,-1 1 0,1-1 0,0 0 0,-1 1 0,1-1 0,-1 1 0,1-1 0,0 1 0,2 1 0,-1 1 0,0-1 0,0 1 0,0-1 0,-1 1 0,1 0 0,0 0 0,-1 0 0,0 0 0,0 0 0,0 0 0,1 3 0,2 27 0,-2 1 0,-1-1 0,-4 36 0,0 9 0,5-38 0,-1-29 0,0 1 0,0 0 0,-1-1 0,-1 1 0,0 0 0,-4 17 0,5-28 0,0-1 0,0 1 0,0-1 0,0 1 0,0-1 0,0 0 0,-1 1 0,1-1 0,0 1 0,0-1 0,0 1 0,0-1 0,-1 0 0,1 1 0,0-1 0,0 1 0,-1-1 0,1 0 0,0 1 0,-1-1 0,1 0 0,0 0 0,-1 1 0,1-1 0,0 0 0,-1 0 0,1 1 0,-1-1 0,1 0 0,0 0 0,-1 0 0,0 0 0,-6-13 0,1-24 0,7-322 0,0 349 0,1-1 0,0 0 0,1 1 0,0 0 0,0-1 0,10-17 0,3-13 0,-7 12 0,-5 15 0,0 0 0,1 1 0,0-1 0,8-12 0,-13 25 0,1 0 0,-1 0 0,1 1 0,-1-1 0,1 0 0,-1 0 0,1 0 0,-1 1 0,1-1 0,0 0 0,-1 1 0,1-1 0,0 1 0,0-1 0,-1 1 0,1-1 0,0 1 0,0-1 0,0 1 0,0 0 0,-1-1 0,1 1 0,0 0 0,0 0 0,0 0 0,0 0 0,0 0 0,1 0 0,-1 0 0,0 1 0,1 0 0,-1 0 0,0 0 0,0 0 0,1 0 0,-1 0 0,0 0 0,0 0 0,0 1 0,0-1 0,-1 0 0,1 1 0,0-1 0,0 2 0,4 9 0,0 0 0,-1 0 0,2 14 0,-5-23 0,38 192 0,-37-194 0,-1-11 0,1-29 0,0-7 0,-1 40 0,0 0 0,0 0 0,1 0 0,-1 1 0,1-1 0,1 0 0,-1 1 0,1 0 0,0 0 0,0 0 0,0 0 0,8-8 0,-9 10 0,1 0 0,0 1 0,0 0 0,0 0 0,0-1 0,0 2 0,0-1 0,1 0 0,-1 1 0,0 0 0,1-1 0,-1 2 0,1-1 0,0 0 0,-1 1 0,1-1 0,-1 1 0,1 0 0,0 1 0,4 0 0,-10-1 0,1 0 0,-1 1 0,0 0 0,1-1 0,-1 1 0,1 0 0,-1 0 0,1 0 0,-1 0 0,1 0 0,0 0 0,-1 0 0,1 0 0,0 1 0,0-1 0,0 1 0,0-1 0,0 1 0,-1 2 0,-7 6 0,8-14 0,0-1 0,0 0 0,0 1 0,1-1 0,0 0 0,0-7 0,0 3 0,1-19 0,-1-1 0,-5-38 0,3 56 0,0 0 0,-1 1 0,0-1 0,-1 1 0,0 0 0,-1 0 0,1 0 0,-2 1 0,-8-13 0,-22-36 0,-12-17 0,44 68 0,-1 1 0,-1 0 0,1 0 0,-1 1 0,0 0 0,0 0 0,0 1 0,-11-7 0,16 11 0,0-1 0,-1 0 0,1 1 0,0-1 0,-1 1 0,1 0 0,0-1 0,-1 1 0,1 0 0,0 0 0,-1 0 0,1 0 0,-1 0 0,1 0 0,0 1 0,-1-1 0,1 0 0,0 1 0,-1-1 0,1 1 0,0-1 0,0 1 0,0 0 0,-2 1 0,0 0 0,1 1 0,0-1 0,0 1 0,0 0 0,0-1 0,0 1 0,0 0 0,1 0 0,-1 1 0,0 3 0,-2 7 0,0 1 0,1 0 0,-3 25 0,3 137 0,5-97 0,1-54 0,1-1 0,1 1 0,1-1 0,1 0 0,1-1 0,14 31 0,-17-43 0,1-1 0,0 1 0,0-1 0,1-1 0,0 1 0,1-1 0,0-1 0,14 14 0,-15-17 0,-1-1 0,0 0 0,1-1 0,0 1 0,0-1 0,0-1 0,0 1 0,1-1 0,-1-1 0,1 1 0,0-1 0,0-1 0,15 2 0,1-2 0,36-2 0,-57 0 0,1 1 0,-1-1 0,0 0 0,0 0 0,0 0 0,1 0 0,-1-1 0,0 0 0,0 1 0,-1-1 0,1 0 0,0 0 0,-1 0 0,5-5 0,19-24 0,-16 21 0,-1-1 0,1 0 0,-2-1 0,0 0 0,0 0 0,-1-1 0,0 0 0,-1 0 0,7-21 0,6-14 0,-16 43 0,0-1 0,0-1 0,-1 1 0,1 0 0,-1-1 0,-1 1 0,1-1 0,0-10 0,6-122 0,-7 136 0,0 0 0,-1 0 0,0 1 0,0-1 0,0 0 0,0 0 0,0 0 0,0 0 0,0 1 0,-1-1 0,0 0 0,1 0 0,-1 1 0,0-1 0,0 0 0,-1 1 0,1-1 0,0 1 0,-1 0 0,1-1 0,-1 1 0,0 0 0,-3-4 0,1 4 0,1 1 0,0-1 0,-1 1 0,0 0 0,1 0 0,-1 0 0,1 0 0,-1 1 0,0-1 0,0 1 0,1 0 0,-1 0 0,0 0 0,1 1 0,-1 0 0,0-1 0,-4 3 0,-5 1 0,1 1 0,0-1 0,1 2 0,-1 0 0,1 1 0,0 0 0,0 0 0,1 1 0,0 1 0,1 0 0,-1 0 0,2 1 0,-1 0 0,1 1 0,1 0 0,0 0 0,-9 20 0,-30 81 0,44-106 0,1 0 0,1 1 0,-1-1 0,1 0 0,0 1 0,0-1 0,1 0 0,-1 1 0,1-1 0,1 0 0,-1 0 0,1 0 0,0 0 0,0 0 0,1 0 0,0 0 0,0-1 0,0 1 0,7 7 0,-8-9 0,1-1 0,-1 1 0,1-1 0,0 0 0,0 0 0,0 0 0,1 0 0,-1-1 0,1 1 0,-1-1 0,1 0 0,0 0 0,0 0 0,0-1 0,0 0 0,0 1 0,0-1 0,0-1 0,0 1 0,0-1 0,1 1 0,-1-1 0,0-1 0,0 1 0,0-1 0,0 1 0,1-1 0,6-3 0,21-12 0,30-22 0,-28 17 0,9-10 0,-34 24 0,1 0 0,-1 0 0,2 1 0,-1 0 0,15-6 0,-12 8 0,-18 7 0,1-1 0,0 1 0,0-1 0,1 1 0,-1 0 0,1 0 0,-6 6 0,2 1 0,1 0 0,0 1 0,1 0 0,-7 20 0,12-30 0,0-1 0,0 0 0,0 0 0,-1 0 0,1 1 0,0-1 0,0 0 0,0 0 0,0 1 0,0-1 0,0 0 0,0 0 0,0 0 0,0 1 0,0-1 0,0 0 0,0 0 0,0 1 0,0-1 0,0 0 0,0 0 0,0 1 0,0-1 0,0 0 0,1 0 0,-1 0 0,0 1 0,0-1 0,0 0 0,0 0 0,0 0 0,0 1 0,1-1 0,-1 0 0,0 0 0,0 0 0,0 0 0,0 0 0,1 1 0,-1-1 0,0 0 0,11-4 0,10-14 0,7-19 0,-21 26 0,1 1 0,0-1 0,1 1 0,0 1 0,12-11 0,-20 20 0,0-1 0,1 0 0,-1 0 0,0 1 0,1-1 0,-1 1 0,0-1 0,1 1 0,-1 0 0,1 0 0,-1-1 0,0 1 0,1 0 0,-1 0 0,1 1 0,-1-1 0,1 0 0,-1 0 0,0 1 0,1-1 0,-1 1 0,0-1 0,1 1 0,-1 0 0,0-1 0,0 1 0,1 0 0,-1 0 0,0 0 0,0 0 0,0 0 0,0 0 0,0 0 0,0 0 0,0 2 0,1-2 0,-1 1 0,0 0 0,0-1 0,0 1 0,-1 0 0,1-1 0,0 1 0,-1 0 0,1 0 0,-1 0 0,1 0 0,-1 0 0,0-1 0,1 1 0,-1 0 0,0 0 0,-1 0 0,1 0 0,0 0 0,0 0 0,-1 0 0,1 0 0,-1 0 0,1-1 0,-1 1 0,-2 3 0,3-4 0,0-1 0,-1 1 0,1 0 0,0-1 0,-1 1 0,1-1 0,-1 1 0,1 0 0,-1-1 0,1 0 0,-1 1 0,1-1 0,-1 1 0,0-1 0,1 0 0,-1 1 0,0-1 0,1 0 0,-1 0 0,0 1 0,1-1 0,-1 0 0,0 0 0,1 0 0,-1 0 0,0 0 0,0 0 0,1 0 0,-1 0 0,-1-1 0,1 0 0,-1 0 0,1 0 0,0 0 0,0 0 0,-1 0 0,1 0 0,0-1 0,0 1 0,0 0 0,0-1 0,0 1 0,-1-4 0,0-1 0,-1 0 0,1 0 0,0-1 0,0 1 0,-1-14 0,2 4 0,0 9 0,1 0 0,0 0 0,0 0 0,0 0 0,1 0 0,2-8 0,-2 14 0,-1-1 0,1 0 0,0 1 0,-1-1 0,1 1 0,0-1 0,0 1 0,0-1 0,1 1 0,-1 0 0,0 0 0,0-1 0,1 1 0,-1 0 0,0 0 0,1 0 0,-1 1 0,1-1 0,-1 0 0,1 0 0,0 1 0,-1-1 0,1 1 0,0 0 0,-1-1 0,1 1 0,0 0 0,2 0 0,1 0 0,-1 0 0,1 0 0,-1 1 0,1-1 0,-1 1 0,0 0 0,1 0 0,-1 1 0,0-1 0,1 1 0,-1 0 0,0 0 0,0 1 0,0-1 0,4 5 0,1 1 0,-1 1 0,0 0 0,-1 1 0,9 15 0,-2-5 0,-7-8 0,2 0 0,0-1 0,0-1 0,1 1 0,0-2 0,16 13 0,-25-22 0,0 1 0,0-1 0,0 0 0,0 0 0,0 0 0,0 0 0,0 0 0,0 0 0,0 0 0,0 0 0,0 0 0,-1 0 0,1 0 0,0-1 0,0 1 0,0 0 0,0-1 0,0 1 0,0-1 0,0 1 0,-1-1 0,1 1 0,0-1 0,0 0 0,-1 1 0,1-1 0,0 0 0,-1 0 0,1 1 0,-1-1 0,1 0 0,-1 0 0,1 0 0,-1 0 0,0 0 0,1 0 0,-1 0 0,0 0 0,1-1 0,16-49 0,-14 41 0,2-9 0,0 1 0,0-1 0,-2 0 0,0 0 0,-1 0 0,0-26 0,-4 18 0,1 19 0,0 0 0,1 0 0,0 0 0,0 0 0,0 1 0,1-1 0,0 0 0,1 0 0,3-13 0,-4 21 0,-1 0 0,0 0 0,0 0 0,0-1 0,0 1 0,0 0 0,0 0 0,0 0 0,0-1 0,0 1 0,0 0 0,0 0 0,0 0 0,0-1 0,0 1 0,0 0 0,0 0 0,0-1 0,0 1 0,0 0 0,0 0 0,0 0 0,0 0 0,0-1 0,0 1 0,0 0 0,-1 0 0,1 0 0,0-1 0,0 1 0,0 0 0,0 0 0,0 0 0,0 0 0,-1 0 0,1-1 0,0 1 0,0 0 0,0 0 0,-1 0 0,1 0 0,0 0 0,0 0 0,-15-3 0,-24 4 0,31 0 0,-225 12 0,-254-13 0,354-13 0,35 1 0,53 6 0,-55-1 0,20-1 0,40 3 0,8-1 0,30 6 0,1 0 0,0 0 0,-1-1 0,1 1 0,-1 0 0,1-1 0,0 0 0,0 1 0,-1-1 0,1 0 0,0 1 0,0-1 0,0 0 0,0 0 0,0 0 0,0 0 0,0 0 0,0-1 0,-1 0 0,2 1 0,0 0 0,1 0 0,-1 1 0,0-1 0,1 0 0,-1 0 0,1 1 0,-1-1 0,0 0 0,1 1 0,0-1 0,-1 0 0,1 1 0,-1-1 0,1 1 0,0-1 0,-1 1 0,1-1 0,0 1 0,-1 0 0,1-1 0,0 1 0,0 0 0,-1 0 0,1-1 0,0 1 0,0 0 0,-1 0 0,1 0 0,0 0 0,0 0 0,1 0 0,30-2 0,-30 2 0,124 15 0,34-3 0,722-13 0,-880 1 0,-1 0 0,1 0 0,-1 0 0,1 0 0,-1 1 0,1-1 0,-1 0 0,0 1 0,1-1 0,-1 1 0,1-1 0,-1 1 0,0 0 0,0 0 0,1-1 0,-1 1 0,0 0 0,0 0 0,0 0 0,0 1 0,0-1 0,0 0 0,0 0 0,0 0 0,0 1 0,-1-1 0,1 0 0,0 1 0,-1-1 0,1 1 0,-1-1 0,0 1 0,1-1 0,-1 1 0,0-1 0,0 1 0,0 0 0,0-1 0,0 1 0,0-1 0,0 1 0,0-1 0,-1 1 0,1-1 0,-1 2 0,-2 12 0,-1-1 0,0 0 0,-11 24 0,11-30 0,-11 28 0,8-23 0,1 1 0,1 0 0,0 0 0,1 0 0,-5 24 0,5-7 0,-5 34 0,-1 96 0,11-124 0,1 0 0,1 0 0,11 42 0,-13-63 0,-1-13 0,0-1 0,0 1 0,0-1 0,1 1 0,-1-1 0,1 0 0,-1 1 0,1-1 0,0 0 0,0 1 0,0-1 0,1 2 0,-2-4 0,0-1 0,1 0 0,-1 0 0,0 1 0,0-1 0,0 0 0,0 1 0,0-1 0,0 0 0,0 0 0,0 1 0,0-1 0,0 0 0,0 0 0,-1 1 0,1-1 0,0 0 0,0 1 0,-1-1 0,1 0 0,0 1 0,-1-1 0,1 0 0,-1 1 0,1-1 0,-1 1 0,1-1 0,-1 1 0,1-1 0,-1 1 0,0-1 0,-6-2 0,1 1 0,-1 0 0,1 1 0,-1 0 0,0 0 0,1 0 0,-13 1 0,-26-3 0,-12-5 0,44 7 0,-1 0 0,1-1 0,0-1 0,-16-4 0,28 6 0,-1 1 0,1-1 0,0 1 0,-1-1 0,1 1 0,0-1 0,0 0 0,-1 1 0,1-1 0,0 0 0,0 0 0,0 0 0,0 0 0,0 0 0,0 0 0,0-1 0,0 1 0,0 0 0,1 0 0,-1-1 0,0 1 0,1 0 0,-1-1 0,0-1 0,2 1 0,-1 1 0,0-1 0,0 0 0,1 0 0,-1 1 0,1-1 0,0 0 0,-1 1 0,1-1 0,0 0 0,0 1 0,0-1 0,0 1 0,0 0 0,0-1 0,0 1 0,2-1 0,9-9 0,0 1 0,0 1 0,22-12 0,-24 15 0,13-6 0,0 1 0,1 0 0,36-9 0,3-1 0,-31 11-1365,-24 6-5461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8T07:06:36.3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0 640 24575,'4'-7'0,"-1"1"0,-1-1 0,1 0 0,-1 0 0,-1 0 0,1 0 0,-1 0 0,0-1 0,0-10 0,0 4 0,3-26 0,-3-43 0,-1 47 0,7-66 0,-5 35 0,-2 57 0,0 0 0,0-1 0,0 1 0,2 0 0,-1 0 0,1 0 0,0 0 0,5-13 0,-1 7 0,-3 7 0,-2 25 0,-1 5 0,-2 8 0,1 1 0,2-1 0,1 0 0,1 0 0,1 0 0,15 51 0,-10-54 0,0 0 0,2-2 0,23 40 0,-25-48 0,-1 0 0,-1 1 0,10 29 0,-10-24 0,18 38 0,-22-55 0,0 0 0,0 0 0,-1 0 0,0 1 0,0 0 0,2 10 0,-4-15 0,0 1 0,0-1 0,0 0 0,0 0 0,0 0 0,0 1 0,-1-1 0,1 0 0,0 0 0,-1 0 0,1 0 0,-1 0 0,0 0 0,1 0 0,-1 0 0,0 0 0,1 0 0,-1 0 0,0 0 0,0 0 0,0 0 0,0-1 0,0 1 0,1 0 0,-1-1 0,-1 1 0,1-1 0,0 1 0,0-1 0,0 1 0,0-1 0,0 0 0,0 0 0,0 0 0,0 1 0,-1-1 0,1 0 0,0-1 0,0 1 0,-1 0 0,-25 2 0,1-1 0,-52-6 0,75 4 0,1 0 0,-1 0 0,1-1 0,-1 1 0,1-1 0,-1 1 0,1-1 0,0 0 0,0 0 0,0-1 0,0 1 0,0 0 0,0-1 0,0 1 0,1-1 0,-1 1 0,1-1 0,0 0 0,0 0 0,0 0 0,0 1 0,0-1 0,0 0 0,1-4 0,-4-10 0,1-1 0,-1-30 0,4 40 0,0 1 0,0-1 0,0 1 0,1-1 0,0 1 0,0-1 0,1 1 0,0 0 0,0-1 0,6-12 0,-6 17 0,0 0 0,0 0 0,1 0 0,-1 0 0,1 0 0,0 1 0,0-1 0,0 1 0,0 0 0,0 0 0,0 0 0,0 0 0,1 0 0,-1 1 0,1 0 0,-1 0 0,1 0 0,0 0 0,-1 0 0,1 1 0,0 0 0,6 0 0,-6 0 0,10-1 0,-1 1 0,1 1 0,25 4 0,-35-3 0,1-1 0,0 1 0,0 0 0,-1 0 0,1 1 0,-1 0 0,0 0 0,0 0 0,0 0 0,0 0 0,0 1 0,-1 0 0,6 7 0,20 41 0,-7-9 0,-20-48 0,-1 0 0,0 0 0,0 0 0,-1 0 0,1 0 0,-1-10 0,1-39 0,1 37 0,-2-1 0,0 0 0,-1 1 0,-4-29 0,5 46 0,0 0 0,0 0 0,0 0 0,0 0 0,0 0 0,-1 0 0,1 0 0,0 0 0,0 0 0,0 0 0,0 0 0,0 0 0,0 0 0,0 0 0,0 1 0,0-1 0,-1 0 0,1 0 0,0-1 0,0 1 0,0 0 0,0 0 0,0 0 0,0 0 0,0 0 0,0 0 0,0 0 0,0 0 0,-1 0 0,1 0 0,0 0 0,0 0 0,0 0 0,0 0 0,0 0 0,0 0 0,0 0 0,0 0 0,0 0 0,0-1 0,0 1 0,0 0 0,0 0 0,0 0 0,0 0 0,0 0 0,0 0 0,0 0 0,-1 0 0,1 0 0,0-1 0,0 1 0,0 0 0,0 0 0,0 0 0,0 0 0,1 0 0,-1 0 0,0 0 0,0 0 0,0 0 0,0-1 0,0 1 0,-3 12 0,1 18 0,5-11 0,0 0 0,1 0 0,1-1 0,1 1 0,10 23 0,-10-26 0,2 4 0,-2-22 0,1-13 0,-3 0 0,2 1 0,0-1 0,0 1 0,12-18 0,-16 28 0,1 0 0,0 1 0,-1-1 0,1 1 0,0 0 0,0 0 0,1 0 0,-1 1 0,1-1 0,-1 1 0,1 0 0,0 0 0,0 0 0,0 0 0,0 1 0,0 0 0,0 0 0,0 0 0,0 0 0,6 0 0,5 1 0,-1 1 0,-28 11 0,12-10 0,0 0 0,1 0 0,-1 1 0,0-1 0,1 0 0,0 1 0,-1-1 0,1 0 0,0 1 0,0 0 0,1-1 0,-1 1 0,0 0 0,1-1 0,-1 1 0,1 0 0,0 4 0,1 57 0,1-37 0,-4 33 0,1-44 0,0 1 0,1 1 0,0-1 0,1 0 0,1-1 0,1 1 0,6 26 0,-8-42 0,-1 0 0,0 1 0,1-1 0,-1 0 0,1 0 0,-1 1 0,1-1 0,0 0 0,-1 0 0,1 0 0,0 0 0,0 0 0,0 0 0,0 0 0,0 0 0,0 0 0,0-1 0,1 2 0,-1-2 0,-1 0 0,1 0 0,0-1 0,-1 1 0,1 0 0,-1 0 0,1-1 0,-1 1 0,1 0 0,-1-1 0,1 1 0,-1-1 0,1 1 0,-1-1 0,1 1 0,-1 0 0,0-1 0,1 0 0,-1 1 0,0-1 0,1 1 0,-1-1 0,0 1 0,0-1 0,0 0 0,1 0 0,13-58 0,-12 46 0,10-68 0,-6 43 0,10-44 0,-15 81 0,-1 0 0,0 0 0,0 0 0,1 0 0,-1 0 0,0 0 0,1 0 0,-1 0 0,1 0 0,0 0 0,-1 0 0,1 0 0,0 0 0,-1 0 0,1 1 0,0-1 0,0 0 0,-1 1 0,3-2 0,-3 2 0,1 0 0,0 0 0,-1 0 0,1 0 0,0 0 0,0 0 0,-1 0 0,1 0 0,0 0 0,-1 0 0,1 0 0,0 1 0,-1-1 0,1 0 0,0 1 0,-1-1 0,1 0 0,-1 1 0,1-1 0,0 1 0,0 0 0,1 1 0,0 0 0,0 1 0,0-1 0,0 1 0,0-1 0,-1 1 0,1 0 0,-1 0 0,0 0 0,0 0 0,0 0 0,1 3 0,1 26 0,-1 0 0,-1 1 0,-3 34 0,-1 8 0,5-36 0,-1-28 0,0 0 0,-1 1 0,0-1 0,0 0 0,-1 1 0,-4 16 0,5-27 0,0-1 0,0 1 0,0-1 0,0 1 0,0-1 0,-1 0 0,1 1 0,0-1 0,0 1 0,0-1 0,0 1 0,0-1 0,-1 0 0,1 1 0,0-1 0,0 0 0,-1 1 0,1-1 0,0 0 0,-1 1 0,1-1 0,0 0 0,-1 1 0,1-1 0,0 0 0,-1 0 0,1 0 0,-1 1 0,1-1 0,0 0 0,-1 0 0,0 0 0,-6-13 0,1-23 0,7-312 0,1 338 0,-1-1 0,1 1 0,1 0 0,0 0 0,1 0 0,8-18 0,4-11 0,-8 10 0,-4 16 0,0-1 0,1 1 0,0 0 0,7-12 0,-11 24 0,-1 0 0,0 0 0,1 1 0,-1-1 0,1 0 0,-1 0 0,1 0 0,0 1 0,-1-1 0,1 0 0,0 1 0,-1-1 0,1 1 0,0-1 0,-1 1 0,1-1 0,0 1 0,0 0 0,0-1 0,-1 1 0,1 0 0,0-1 0,0 1 0,0 0 0,0 0 0,0 0 0,0 0 0,0 0 0,1 1 0,-1 0 0,0-1 0,1 1 0,-1 0 0,0 0 0,0 0 0,0 0 0,0 0 0,0 1 0,0-1 0,0 0 0,0 0 0,0 1 0,-1-1 0,2 2 0,2 8 0,1 1 0,-1 0 0,2 13 0,-5-22 0,36 186 0,-35-188 0,-1-11 0,1-27 0,1-8 0,-3 39 0,1 0 0,1 0 0,-1 1 0,1-1 0,0 1 0,0 0 0,0-1 0,1 1 0,0 0 0,0 0 0,0 1 0,7-9 0,-7 10 0,-1 1 0,1-1 0,0 1 0,0 0 0,0 0 0,0 0 0,0 1 0,0-1 0,1 1 0,-1-1 0,0 1 0,1 0 0,-1 1 0,1-1 0,-1 1 0,1-1 0,-1 1 0,1 0 0,-1 1 0,6 0 0,-11-1 0,0 0 0,1 1 0,-1-1 0,1 1 0,-1 0 0,1 0 0,-1 0 0,1-1 0,-1 1 0,1 1 0,0-1 0,-1 0 0,1 0 0,0 0 0,0 1 0,0-1 0,0 0 0,0 1 0,-1 2 0,-6 6 0,7-14 0,0-1 0,0 1 0,0-1 0,1 0 0,-1 1 0,2-8 0,-1 4 0,1-20 0,-1 0 0,-5-37 0,3 54 0,0 1 0,-1 0 0,0-1 0,-1 1 0,0 1 0,0-1 0,-1 1 0,0-1 0,-9-11 0,-21-35 0,-12-17 0,43 67 0,-1 0 0,0 0 0,0 0 0,-1 1 0,0 0 0,0 1 0,0-1 0,-10-5 0,15 10 0,-1-1 0,1 0 0,0 1 0,0-1 0,-1 1 0,1 0 0,0-1 0,-1 1 0,1 0 0,0 0 0,-1 0 0,1 0 0,0 0 0,-1 0 0,1 1 0,0-1 0,0 0 0,-1 1 0,1-1 0,0 1 0,0-1 0,-1 1 0,1 0 0,-2 1 0,1 0 0,0 0 0,0 1 0,0-1 0,0 1 0,0 0 0,0 0 0,1 0 0,-1-1 0,1 2 0,-2 2 0,-1 8 0,0 1 0,1-1 0,-2 25 0,2 133 0,5-94 0,0-53 0,2 0 0,1-1 0,1 1 0,1-1 0,1 0 0,13 29 0,-16-42 0,1 0 0,-1 0 0,2 0 0,-1-1 0,2 1 0,-1-2 0,1 1 0,14 12 0,-16-17 0,0 0 0,0 0 0,1-1 0,-1 1 0,1-2 0,0 1 0,0-1 0,0 0 0,1 0 0,-1-1 0,1 0 0,-1-1 0,17 2 0,-1-2 0,35-2 0,-55 0 0,0 1 0,1-1 0,-1 0 0,0 0 0,0 0 0,0 0 0,0-1 0,0 1 0,0-1 0,0 0 0,-1 0 0,1 0 0,-1 0 0,5-4 0,18-24 0,-15 20 0,-1 0 0,0-1 0,-1-1 0,0 1 0,0-1 0,-1 0 0,-1-1 0,0 0 0,6-20 0,7-13 0,-16 40 0,0 0 0,0 0 0,-1 0 0,1 0 0,-1-1 0,-1 1 0,1 0 0,0-10 0,6-120 0,-7 133 0,-1 1 0,0-1 0,1 0 0,-1 0 0,0 1 0,0-1 0,0 0 0,-1 0 0,1 1 0,0-1 0,-1 0 0,0 1 0,0-1 0,0 1 0,0-1 0,0 1 0,0-1 0,0 1 0,-1 0 0,1-1 0,-1 1 0,0 0 0,-3-3 0,2 3 0,-1 0 0,1 1 0,-1-1 0,1 1 0,-1 0 0,1 0 0,-1 1 0,1-1 0,-1 1 0,1 0 0,-1 0 0,0 0 0,1 0 0,-1 1 0,0-1 0,1 1 0,-5 2 0,-4 0 0,0 2 0,0 0 0,1 0 0,0 1 0,0 0 0,0 1 0,1 0 0,0 1 0,0 1 0,1-1 0,0 1 0,0 1 0,1 0 0,0 0 0,1 1 0,0 0 0,-8 19 0,-30 78 0,43-102 0,1 0 0,1 0 0,-1 1 0,1-1 0,0 0 0,0 0 0,1 0 0,-1 0 0,2 1 0,-1-1 0,0 0 0,1-1 0,0 1 0,0 0 0,1 0 0,0-1 0,-1 0 0,2 1 0,5 7 0,-7-10 0,1 1 0,-1-1 0,1 0 0,0 0 0,0 0 0,0 0 0,0 0 0,1-1 0,-1 0 0,1 1 0,-1-1 0,1-1 0,0 1 0,0 0 0,0-1 0,0 0 0,0 0 0,0 0 0,0-1 0,0 1 0,0-1 0,0 0 0,0 0 0,0-1 0,0 1 0,0-1 0,0 0 0,8-3 0,18-11 0,31-22 0,-28 16 0,8-8 0,-32 22 0,1 0 0,-1 0 0,1 1 0,1 0 0,13-5 0,-12 7 0,-17 7 0,2-1 0,-1 0 0,0 1 0,1-1 0,-1 1 0,1 0 0,-6 6 0,3 1 0,0 0 0,0 0 0,1 1 0,-7 19 0,12-29 0,0-1 0,0 0 0,0 0 0,0 0 0,0 1 0,0-1 0,0 0 0,0 0 0,0 0 0,-1 1 0,1-1 0,0 0 0,0 0 0,0 1 0,0-1 0,0 0 0,0 0 0,0 1 0,0-1 0,1 0 0,-1 0 0,0 0 0,0 1 0,0-1 0,0 0 0,0 0 0,0 0 0,0 1 0,0-1 0,1 0 0,-1 0 0,0 0 0,0 0 0,0 1 0,0-1 0,0 0 0,1 0 0,-1 0 0,0 0 0,0 0 0,1 1 0,9-5 0,10-13 0,8-19 0,-21 25 0,0 1 0,1 0 0,1 0 0,-1 1 0,13-10 0,-20 18 0,1 0 0,-1 1 0,0-1 0,0 0 0,1 1 0,-1-1 0,0 1 0,1 0 0,-1 0 0,0-1 0,1 1 0,-1 0 0,1 0 0,-1 0 0,0 0 0,1 0 0,-1 1 0,0-1 0,1 0 0,-1 1 0,0-1 0,1 1 0,-1-1 0,0 1 0,0 0 0,1 0 0,-1-1 0,0 1 0,0 0 0,0 0 0,0 0 0,0 0 0,0 0 0,0 1 0,0 0 0,0 0 0,0-1 0,1 1 0,-2-1 0,1 1 0,0 0 0,0-1 0,0 1 0,-1 0 0,1 0 0,-1-1 0,1 1 0,-1 0 0,0 0 0,0 0 0,0 0 0,0 0 0,0-1 0,0 1 0,0 0 0,-1 0 0,1 0 0,0 0 0,-1 0 0,0-1 0,1 1 0,-3 3 0,3-5 0,0 1 0,-1 0 0,1-1 0,-1 1 0,1-1 0,0 1 0,-1 0 0,1-1 0,-1 1 0,1-1 0,-1 0 0,0 1 0,1-1 0,-1 1 0,1-1 0,-1 0 0,0 0 0,1 1 0,-1-1 0,0 0 0,1 0 0,-1 0 0,0 0 0,1 0 0,-1 0 0,0 0 0,1 0 0,-1 0 0,0 0 0,-1 0 0,1-1 0,0 0 0,-1 0 0,1 0 0,0 0 0,0 0 0,0-1 0,0 1 0,0 0 0,0 0 0,0-1 0,0 1 0,-1-4 0,-1 0 0,1-2 0,0 1 0,0 0 0,0 0 0,-1-13 0,2 3 0,0 9 0,1 0 0,0 1 0,0-1 0,1 0 0,-1 0 0,3-7 0,-2 12 0,-1 1 0,1-1 0,0 0 0,-1 1 0,1 0 0,0-1 0,0 1 0,0-1 0,0 1 0,1 0 0,-1 0 0,0 0 0,0 0 0,1-1 0,-1 2 0,0-1 0,1 0 0,-1 0 0,1 0 0,-1 1 0,1-1 0,0 1 0,-1-1 0,1 1 0,-1 0 0,1 0 0,0 0 0,2 0 0,0 0 0,1 0 0,-1 0 0,1 0 0,-1 1 0,0-1 0,1 1 0,-1 1 0,0-1 0,0 0 0,0 1 0,0 0 0,0 0 0,0 1 0,0-1 0,4 4 0,0 3 0,0-1 0,0 1 0,-1 1 0,9 14 0,-3-5 0,-5-7 0,0-1 0,1 0 0,0-1 0,0 0 0,1 0 0,15 11 0,-24-21 0,0 0 0,0 1 0,0-1 0,0 0 0,0 0 0,0 0 0,0 0 0,0 0 0,0 0 0,0 0 0,0 0 0,-1 0 0,1-1 0,0 1 0,0 0 0,0 0 0,0-1 0,0 1 0,0-1 0,-1 1 0,1-1 0,0 1 0,0-1 0,-1 0 0,1 1 0,0-1 0,-1 0 0,1 0 0,-1 1 0,1-1 0,-1 0 0,1 0 0,-1 0 0,1 0 0,-1 0 0,0 0 0,1 0 0,-1 0 0,0 0 0,17-50 0,-14 42 0,2-9 0,0 0 0,-1 0 0,0 0 0,-1-1 0,-2 1 0,1-26 0,-3 17 0,-1 20 0,2-1 0,-1 0 0,1 1 0,0-1 0,1 1 0,0-1 0,0 0 0,0 1 0,5-13 0,-6 19 0,0 1 0,0 0 0,0 0 0,0 0 0,0-1 0,0 1 0,0 0 0,0 0 0,0 0 0,0-1 0,0 1 0,0 0 0,0 0 0,0 0 0,0-1 0,0 1 0,0 0 0,0 0 0,0 0 0,0-1 0,0 1 0,0 0 0,0 0 0,0 0 0,0 0 0,0-1 0,0 1 0,0 0 0,-1 0 0,1 0 0,0 0 0,0-1 0,0 1 0,0 0 0,0 0 0,-1 0 0,1 0 0,0 0 0,0 0 0,0 0 0,0-1 0,-1 1 0,1 0 0,-15-2 0,-22 3 0,29-1 0,-219 13 0,-247-13 0,344-13 0,35 2 0,52 5 0,-55-1 0,20 0 0,39 2 0,8-1 0,29 6 0,1 0 0,-1 0 0,1-1 0,0 1 0,0-1 0,-1 1 0,1-1 0,0 1 0,0-1 0,-1 0 0,1 0 0,0 1 0,0-1 0,0 0 0,0 0 0,0 0 0,0 0 0,0 0 0,-1-2 0,3 2 0,-1 0 0,0 1 0,0-1 0,1 0 0,-1 0 0,1 1 0,-1-1 0,0 0 0,1 1 0,-1-1 0,1 0 0,-1 1 0,1-1 0,0 1 0,-1-1 0,1 1 0,0-1 0,-1 1 0,1 0 0,0-1 0,-1 1 0,1 0 0,0-1 0,-1 1 0,1 0 0,0 0 0,0 0 0,0 0 0,-1 0 0,1 0 0,0 0 0,1 0 0,29-2 0,-29 2 0,121 14 0,33-2 0,703-13 0,-858 1 0,0 0 0,1 0 0,-1 0 0,1 0 0,-1 1 0,1-1 0,-1 0 0,0 1 0,1-1 0,-1 1 0,0-1 0,1 1 0,-1 0 0,0-1 0,0 1 0,0 0 0,1 0 0,-1 0 0,0 0 0,0 0 0,0 0 0,0 0 0,-1 1 0,1-1 0,0 0 0,0 0 0,-1 1 0,1-1 0,0 1 0,-1-1 0,0 0 0,1 1 0,-1-1 0,0 1 0,0-1 0,1 1 0,-1-1 0,0 1 0,0-1 0,-1 1 0,1-1 0,0 1 0,0-1 0,-1 1 0,0 1 0,-2 11 0,0-1 0,-2 1 0,-9 24 0,10-31 0,-11 28 0,9-22 0,0 0 0,1 1 0,0-1 0,1 1 0,-4 23 0,4-7 0,-5 33 0,-1 93 0,11-120 0,1 0 0,1 0 0,10 41 0,-11-62 0,-2-12 0,0-1 0,0 1 0,0-1 0,0 0 0,1 1 0,-1-1 0,1 0 0,-1 1 0,1-1 0,0 0 0,0 0 0,1 2 0,-1-4 0,-1-1 0,0 0 0,0 1 0,0-1 0,0 0 0,0 1 0,0-1 0,0 0 0,0 0 0,0 1 0,0-1 0,0 0 0,0 1 0,0-1 0,0 0 0,0 1 0,-1-1 0,1 0 0,0 1 0,-1-1 0,1 0 0,0 1 0,-1-1 0,1 1 0,-1-1 0,1 0 0,-1 1 0,1 0 0,-1-1 0,1 1 0,-2-1 0,-4-2 0,0 1 0,-1 0 0,1 1 0,-1 0 0,1 0 0,-1 0 0,-11 1 0,-26-3 0,-11-4 0,42 6 0,0-1 0,0 1 0,0-2 0,-15-5 0,27 8 0,0 0 0,-1-1 0,1 1 0,0-1 0,-1 1 0,1-1 0,0 0 0,0 1 0,0-1 0,-1 0 0,1 0 0,0 0 0,0 0 0,0 0 0,0 0 0,1 0 0,-1-1 0,0 1 0,0 0 0,1 0 0,-1-1 0,0 1 0,1 0 0,-1-2 0,1 1 0,0 0 0,1 1 0,-1-1 0,1 0 0,-1 1 0,1-1 0,-1 0 0,1 1 0,0-1 0,0 1 0,-1-1 0,1 1 0,0-1 0,0 1 0,1 0 0,-1-1 0,1 0 0,10-8 0,0 0 0,0 1 0,21-11 0,-24 14 0,14-6 0,-1 1 0,1 2 0,36-11 0,2-1 0,-30 12-1365,-23 5-5461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28T07:06:36.37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0 661 24575,'4'-7'0,"-1"0"0,-1 0 0,1 0 0,-1 0 0,0-1 0,-1 1 0,0 0 0,0-1 0,0-11 0,1 5 0,1-28 0,-2-43 0,-1 48 0,7-69 0,-4 37 0,-4 59 0,1-1 0,0 0 0,1 1 0,0-1 0,0 1 0,1 0 0,1-1 0,4-12 0,-2 6 0,-1 8 0,-3 25 0,-2 6 0,-1 8 0,2 1 0,1-1 0,0 0 0,3 0 0,0 0 0,15 53 0,-11-57 0,2 0 0,1 0 0,23 40 0,-25-49 0,-1-1 0,0 1 0,8 31 0,-9-26 0,19 40 0,-23-57 0,0 1 0,0-1 0,-1 1 0,0-1 0,0 1 0,3 11 0,-5-16 0,0 1 0,0-1 0,-1 0 0,1 0 0,0 1 0,0-1 0,-1 0 0,1 0 0,0 0 0,-1 1 0,1-1 0,-1 0 0,1 0 0,-1 0 0,0 0 0,1 0 0,-1 0 0,0 0 0,0 0 0,0 0 0,0-1 0,0 1 0,1 0 0,-1 0 0,0-1 0,-1 1 0,1-1 0,0 1 0,0-1 0,0 1 0,0-1 0,0 0 0,0 0 0,0 0 0,-1 1 0,1-1 0,0 0 0,0-1 0,0 1 0,-2 0 0,-23 2 0,0-1 0,-53-6 0,76 4 0,0 0 0,1 0 0,-1-1 0,1 1 0,-1-1 0,1 0 0,-1 0 0,1 0 0,0 0 0,0 0 0,0-1 0,0 1 0,0 0 0,1-1 0,-1 0 0,1 1 0,-1-1 0,1 0 0,0 0 0,0 0 0,0 0 0,0 0 0,1 0 0,-1-4 0,-3-11 0,2 0 0,-2-32 0,3 42 0,1 1 0,0-1 0,0 0 0,1 0 0,0 1 0,0-1 0,1 0 0,0 1 0,0-1 0,6-13 0,-6 18 0,1 0 0,-1 0 0,0 0 0,1 0 0,0 0 0,-1 0 0,1 1 0,0-1 0,0 1 0,1 0 0,-1 0 0,0 0 0,1 1 0,-1-1 0,1 1 0,-1 0 0,1 0 0,-1 0 0,1 0 0,0 1 0,0 0 0,6 0 0,-6 0 0,10-1 0,-1 1 0,1 1 0,25 4 0,-34-3 0,0-1 0,0 1 0,0 1 0,-1-1 0,1 0 0,-1 1 0,0 0 0,1 0 0,-1 1 0,-1-1 0,1 1 0,0 0 0,5 8 0,19 42 0,-5-10 0,-21-49 0,-1-1 0,0 1 0,0 0 0,-1 0 0,1-1 0,-1-9 0,1-40 0,1 37 0,-2-1 0,0 1 0,-1 0 0,-4-29 0,5 47 0,0 0 0,0 0 0,-1 0 0,1 0 0,0 0 0,0 0 0,0 0 0,0 0 0,0 0 0,0 0 0,0 0 0,0 0 0,0 0 0,0 0 0,-1 0 0,1 0 0,0 0 0,0 0 0,0 0 0,0 0 0,0 0 0,0 0 0,0 0 0,0 0 0,0 0 0,0 0 0,-1 0 0,1 0 0,0 0 0,0 0 0,0 0 0,0 0 0,0 0 0,0 0 0,0 0 0,0-1 0,0 1 0,0 0 0,0 0 0,0 0 0,0 0 0,-1 0 0,1 0 0,0 0 0,0 0 0,0 0 0,0 0 0,0-1 0,0 1 0,0 0 0,0 0 0,0 0 0,0 0 0,0 0 0,0 0 0,0 0 0,0 0 0,0-1 0,0 1 0,0 0 0,0 0 0,0 0 0,1 0 0,-4 12 0,1 19 0,5-12 0,0 1 0,1 0 0,1-1 0,1 0 0,10 25 0,-10-29 0,3 6 0,-4-22 0,2-15 0,-2 1 0,0 0 0,1 0 0,1 0 0,11-18 0,-16 29 0,1 0 0,-1 1 0,1-1 0,0 1 0,0 0 0,0 0 0,1 0 0,-1 0 0,1 0 0,-1 1 0,1 0 0,0 0 0,0 0 0,0 0 0,0 1 0,0-1 0,0 1 0,0 0 0,0 1 0,6-1 0,5 0 0,0 2 0,-29 12 0,12-11 0,0 1 0,0-1 0,0 0 0,1 0 0,-1 1 0,1-1 0,0 1 0,0-1 0,0 1 0,0-1 0,0 1 0,0 0 0,1 0 0,-1-1 0,1 1 0,-1 0 0,1 5 0,2 58 0,-1-39 0,-2 35 0,-1-45 0,1 1 0,1 0 0,0-1 0,2 1 0,-1-1 0,2 1 0,7 25 0,-10-41 0,0-1 0,1 0 0,-1 1 0,1-1 0,-1 0 0,1 0 0,0 1 0,-1-1 0,1 0 0,0 0 0,0 0 0,-1 0 0,1 0 0,0 0 0,0 0 0,0 0 0,0 0 0,2 0 0,-3-1 0,1 0 0,0 0 0,-1 0 0,1-1 0,-1 1 0,1 0 0,-1 0 0,1-1 0,0 1 0,-1-1 0,0 1 0,1 0 0,-1-1 0,1 1 0,-1-1 0,1 1 0,-1-1 0,0 1 0,1-1 0,-1 0 0,0 1 0,0-1 0,1 1 0,-1-1 0,0 0 0,0 0 0,14-60 0,-12 48 0,11-71 0,-7 44 0,11-44 0,-17 83 0,0 0 0,0 0 0,0 0 0,1-1 0,-1 1 0,1 0 0,-1 0 0,1 0 0,-1 0 0,1 0 0,-1 1 0,1-1 0,0 0 0,-1 0 0,1 0 0,0 0 0,0 1 0,0-1 0,1 0 0,-1 1 0,-1-1 0,1 1 0,0 0 0,-1 0 0,1 0 0,0 0 0,0 0 0,-1 0 0,1 1 0,0-1 0,-1 0 0,1 0 0,0 1 0,-1-1 0,1 0 0,0 1 0,-1-1 0,1 0 0,-1 1 0,1-1 0,0 1 0,1 2 0,1-1 0,-1 1 0,-1-1 0,1 1 0,0-1 0,0 1 0,-1 0 0,1 0 0,-1 0 0,0 0 0,0 0 0,1 4 0,1 26 0,-1 0 0,-1 1 0,-4 35 0,1 9 0,4-38 0,-1-29 0,0 1 0,-1 0 0,0-1 0,-1 1 0,0 0 0,-4 17 0,5-28 0,0-1 0,0 1 0,0-1 0,0 1 0,0-1 0,0 1 0,0-1 0,0 0 0,0 1 0,-1-1 0,1 1 0,0-1 0,0 1 0,0-1 0,-1 0 0,1 1 0,0-1 0,0 0 0,-1 1 0,1-1 0,0 0 0,-1 1 0,1-1 0,0 0 0,-1 0 0,1 1 0,-1-1 0,1 0 0,0 0 0,-1 0 0,1 0 0,-1 0 0,-6-13 0,1-24 0,7-322 0,0 348 0,1 0 0,0 1 0,1-1 0,0 1 0,0 0 0,9-19 0,4-12 0,-7 12 0,-5 15 0,0 0 0,1 0 0,0 1 0,8-13 0,-13 25 0,0 0 0,1 0 0,-1 0 0,1 0 0,-1 1 0,1-1 0,-1 0 0,1 0 0,-1 1 0,1-1 0,0 0 0,-1 1 0,1-1 0,0 1 0,0-1 0,-1 1 0,1-1 0,0 1 0,0 0 0,0-1 0,0 1 0,-1 0 0,1 0 0,0 0 0,0-1 0,0 1 0,0 0 0,1 1 0,-1-1 0,0 1 0,1 0 0,-1 0 0,0 0 0,0 0 0,0 0 0,0 0 0,1 0 0,-1 0 0,-1 1 0,1-1 0,0 0 0,0 1 0,0-1 0,0 2 0,4 9 0,-1 0 0,0 0 0,3 14 0,-6-23 0,36 193 0,-35-196 0,-1-10 0,1-29 0,1-7 0,-3 40 0,1 0 0,1 0 0,-1 0 0,1 1 0,0-1 0,0 1 0,0-1 0,1 1 0,0 0 0,0 0 0,0 0 0,8-8 0,-9 10 0,1 0 0,0 1 0,-1 0 0,1-1 0,0 1 0,0 1 0,1-1 0,-1 0 0,0 1 0,1 0 0,-1-1 0,1 1 0,-1 1 0,1-1 0,-1 1 0,1-1 0,-1 1 0,1 0 0,-1 0 0,6 2 0,-11-2 0,0 0 0,1 1 0,-1 0 0,0-1 0,1 1 0,-1 0 0,1 0 0,-1 0 0,1 0 0,0 0 0,-1 0 0,1 0 0,0 0 0,0 1 0,0-1 0,0 1 0,0-1 0,0 1 0,-1 2 0,-7 6 0,8-14 0,0-1 0,0 0 0,1 0 0,-1 1 0,1-1 0,0-7 0,0 3 0,1-19 0,-1-1 0,-5-39 0,3 58 0,0-1 0,-1 0 0,0 1 0,0-1 0,-1 1 0,-1 0 0,0 1 0,0-1 0,-9-12 0,-21-36 0,-12-17 0,42 68 0,0 1 0,0 0 0,0 1 0,-1-1 0,0 1 0,0 0 0,0 1 0,-10-7 0,15 11 0,-1-1 0,1 0 0,0 1 0,0-1 0,-1 1 0,1 0 0,0-1 0,-1 1 0,1 0 0,0 0 0,-1 0 0,1 0 0,0 0 0,-1 0 0,1 1 0,0-1 0,-1 0 0,1 1 0,0-1 0,-1 1 0,1-1 0,0 1 0,0 0 0,-2 1 0,1 0 0,-1 1 0,1-1 0,0 1 0,0 0 0,0-1 0,1 1 0,-1 0 0,1 0 0,-1 1 0,0 3 0,-3 7 0,2 1 0,0 0 0,-3 25 0,4 138 0,3-98 0,2-55 0,0 1 0,2 0 0,1-1 0,1 0 0,1-1 0,14 31 0,-17-43 0,0-1 0,1 1 0,1-1 0,-1 0 0,2-1 0,-1 0 0,1 0 0,14 13 0,-16-18 0,0 0 0,1 0 0,-1 0 0,1-1 0,0 0 0,0 0 0,0-1 0,0 0 0,1 0 0,-1-1 0,1 0 0,0 0 0,15 0 0,1-1 0,34-2 0,-55 1 0,1-1 0,-1 0 0,0 1 0,0-1 0,0-1 0,0 1 0,0 0 0,0-1 0,0 0 0,0 0 0,0 0 0,-1 0 0,1 0 0,3-4 0,20-25 0,-16 20 0,-1 1 0,0-2 0,-1 1 0,0-1 0,0-1 0,-1 1 0,-1-1 0,0-1 0,7-20 0,6-13 0,-16 41 0,0 0 0,0-1 0,-1 1 0,0 0 0,0-1 0,0 0 0,0 1 0,0-11 0,6-123 0,-7 138 0,-1-1 0,0 0 0,1 0 0,-1 0 0,0 0 0,0 1 0,0-1 0,-1 0 0,1 0 0,-1 0 0,1 1 0,-1-1 0,0 0 0,0 1 0,0-1 0,0 0 0,0 1 0,-1-1 0,1 1 0,-1 0 0,1 0 0,-1-1 0,-4-2 0,3 3 0,0 0 0,0 1 0,-1-1 0,1 1 0,-1 0 0,1 0 0,-1 1 0,0-1 0,1 1 0,-1-1 0,0 1 0,1 1 0,-1-1 0,0 0 0,1 1 0,-1 0 0,-4 2 0,-4 1 0,0 0 0,0 1 0,1 1 0,-1 0 0,1 0 0,1 1 0,-1 1 0,1 0 0,0 1 0,1 0 0,0 0 0,0 1 0,1 0 0,0 1 0,1 0 0,0 0 0,-9 20 0,-29 81 0,44-106 0,0 0 0,0 1 0,0-1 0,1 0 0,0 1 0,0-1 0,1 1 0,0-1 0,0 0 0,0 0 0,0 1 0,1-1 0,0 0 0,1 0 0,-1-1 0,1 1 0,0 0 0,0-1 0,6 9 0,-6-11 0,-1 1 0,1-1 0,0 0 0,0 1 0,0-1 0,0-1 0,0 1 0,0 0 0,1-1 0,0 0 0,-1 0 0,1 0 0,0 0 0,0 0 0,0-1 0,0 0 0,0 0 0,0 0 0,0-1 0,0 1 0,0-1 0,0 0 0,0 0 0,0-1 0,0 1 0,0-1 0,0 0 0,8-3 0,19-12 0,30-22 0,-27 17 0,7-9 0,-32 22 0,1 1 0,0 0 0,0 1 0,0 0 0,14-6 0,-11 8 0,-18 7 0,1 0 0,0-1 0,1 0 0,-1 1 0,1 0 0,-1 0 0,-5 6 0,3 1 0,0 0 0,1 1 0,-1 0 0,-6 21 0,12-32 0,0 0 0,0 0 0,0 0 0,0 1 0,0-1 0,0 0 0,0 0 0,0 1 0,0-1 0,-1 0 0,1 0 0,0 1 0,0-1 0,0 0 0,0 0 0,0 0 0,0 1 0,0-1 0,0 0 0,1 0 0,-1 1 0,0-1 0,0 0 0,0 0 0,0 0 0,0 1 0,0-1 0,0 0 0,0 0 0,1 0 0,-1 1 0,0-1 0,0 0 0,0 0 0,0 0 0,0 0 0,1 1 0,-1-1 0,0 0 0,0 0 0,1 0 0,9-4 0,11-13 0,6-21 0,-20 27 0,1 1 0,0-1 0,0 1 0,1 1 0,12-11 0,-20 20 0,1-1 0,-1 0 0,0 0 0,0 1 0,1-1 0,-1 1 0,0-1 0,1 1 0,-1 0 0,1 0 0,-1-1 0,0 1 0,1 0 0,-1 0 0,1 1 0,-1-1 0,0 0 0,1 0 0,-1 1 0,0-1 0,1 1 0,-1-1 0,0 1 0,1 0 0,-1-1 0,0 1 0,0 0 0,0 0 0,0 0 0,0 0 0,0 0 0,0 0 0,0 0 0,0 0 0,1 2 0,-1-2 0,0 1 0,0 0 0,0-1 0,0 1 0,0 0 0,-1-1 0,1 1 0,0 0 0,-1 0 0,1 0 0,-1 0 0,0 0 0,1 0 0,-1-1 0,0 1 0,0 0 0,0 0 0,-1 0 0,1 0 0,0 0 0,0 0 0,-1 0 0,0 0 0,1 0 0,-1-1 0,-1 4 0,1-4 0,1 0 0,0-1 0,-1 1 0,1-1 0,0 1 0,-1 0 0,1-1 0,-1 1 0,1-1 0,-1 1 0,0-1 0,1 0 0,-1 1 0,1-1 0,-1 1 0,0-1 0,1 0 0,-1 0 0,0 1 0,1-1 0,-1 0 0,0 0 0,1 0 0,-1 0 0,0 0 0,1 0 0,-1 0 0,0 0 0,1 0 0,-2-1 0,0 1 0,1-1 0,0 0 0,-1 0 0,1-1 0,0 1 0,0 0 0,0 0 0,0-1 0,0 1 0,0-1 0,0 1 0,-1-3 0,0-3 0,-1 1 0,1 0 0,0-1 0,0 1 0,-1-14 0,2 4 0,0 9 0,1 0 0,0 0 0,0 0 0,1 0 0,-1 0 0,3-8 0,-2 13 0,-1 1 0,1-1 0,0 1 0,0-1 0,-1 0 0,1 1 0,0 0 0,0-1 0,1 1 0,-1 0 0,0-1 0,0 1 0,0 0 0,1 0 0,-1 0 0,1 0 0,-1 0 0,1 1 0,-1-1 0,1 0 0,-1 1 0,1-1 0,-1 1 0,1 0 0,0-1 0,-1 1 0,1 0 0,3 0 0,-1 0 0,0 0 0,1 0 0,-1 0 0,1 1 0,-1 0 0,0 0 0,1 0 0,-1 0 0,0 1 0,0 0 0,0 0 0,0 0 0,0 0 0,0 1 0,4 4 0,1 1 0,-1 1 0,-1 0 0,0 1 0,9 15 0,-2-5 0,-7-8 0,2 0 0,-1-1 0,1-1 0,1 1 0,0-1 0,16 11 0,-25-20 0,0-1 0,-1 0 0,1 0 0,0 0 0,0 1 0,0-1 0,0 0 0,0 0 0,0 0 0,0-1 0,0 1 0,0 0 0,0 0 0,0 0 0,0-1 0,-1 1 0,1 0 0,0-1 0,0 1 0,0-1 0,0 0 0,-1 1 0,1-1 0,0 1 0,-1-1 0,1 0 0,0 0 0,-1 1 0,1-1 0,-1 0 0,1 0 0,-1 0 0,1 0 0,-1 0 0,0 0 0,1 0 0,-1 0 0,0 0 0,1-1 0,16-49 0,-15 41 0,4-9 0,-1 1 0,-1-1 0,0 0 0,-2 0 0,0 0 0,0-26 0,-4 17 0,1 21 0,1-1 0,-1 0 0,1 0 0,0 0 0,1 0 0,-1 0 0,2 0 0,-1 1 0,5-14 0,-6 21 0,0-1 0,0 1 0,0 0 0,0 0 0,0 0 0,0-1 0,0 1 0,0 0 0,0 0 0,0 0 0,0-1 0,0 1 0,0 0 0,0 0 0,0 0 0,0-1 0,0 1 0,0 0 0,0 0 0,0 0 0,0-1 0,0 1 0,0 0 0,0 0 0,0 0 0,0-1 0,0 1 0,0 0 0,-1 0 0,1 0 0,0 0 0,0-1 0,0 1 0,0 0 0,0 0 0,-1 0 0,1 0 0,0 0 0,0 0 0,0 0 0,0-1 0,-1 1 0,1 0 0,-15-3 0,-22 5 0,29-2 0,-222 13 0,-248-13 0,347-13 0,35 2 0,52 4 0,-54 0 0,19 0 0,40 2 0,7-1 0,31 6 0,-1-1 0,1 1 0,0 0 0,-1-1 0,1 1 0,0-1 0,0 1 0,-1-1 0,1 0 0,0 1 0,0-1 0,0 0 0,0 0 0,0 0 0,0 0 0,0 0 0,0 0 0,0 0 0,-1-2 0,2 2 0,0 0 0,1 1 0,-1-1 0,0 0 0,1 0 0,-1 1 0,0-1 0,1 0 0,-1 1 0,1-1 0,-1 0 0,1 1 0,0-1 0,-1 1 0,1-1 0,-1 1 0,1-1 0,0 1 0,-1-1 0,1 1 0,0 0 0,0-1 0,-1 1 0,1 0 0,0 0 0,0 0 0,-1-1 0,1 1 0,0 0 0,0 0 0,-1 0 0,2 1 0,30-4 0,-30 3 0,122 15 0,33-3 0,710-12 0,-866 0 0,0 0 0,1 0 0,-1 0 0,1 0 0,-1 0 0,1 0 0,-1 1 0,0-1 0,1 1 0,-1-1 0,0 1 0,1-1 0,-1 1 0,0 0 0,0 0 0,1 0 0,-1 0 0,0 0 0,0 0 0,0 0 0,0 0 0,0 0 0,0 0 0,0 1 0,-1-1 0,1 0 0,0 1 0,-1-1 0,1 1 0,-1-1 0,1 1 0,-1-1 0,0 1 0,1-1 0,-1 1 0,0-1 0,0 1 0,0-1 0,0 1 0,0 0 0,-1-1 0,1 1 0,0-1 0,-1 1 0,0 1 0,-2 11 0,0 0 0,-1 0 0,-11 25 0,11-31 0,-11 28 0,9-23 0,0 1 0,0 0 0,2 0 0,-1 0 0,-3 24 0,4-7 0,-4 34 0,-3 96 0,12-124 0,1 1 0,2-1 0,9 42 0,-12-63 0,-1-13 0,0-1 0,0 1 0,0-1 0,1 0 0,-1 1 0,1-1 0,-1 1 0,1-1 0,0 0 0,0 1 0,0-1 0,1 2 0,-2-4 0,0-1 0,1 0 0,-1 0 0,0 1 0,0-1 0,0 0 0,0 0 0,0 1 0,0-1 0,0 0 0,0 1 0,0-1 0,0 0 0,0 0 0,-1 1 0,1-1 0,0 0 0,0 1 0,-1-1 0,1 0 0,0 1 0,-1-1 0,1 0 0,-1 1 0,1-1 0,-1 1 0,1-1 0,-1 1 0,1-1 0,-1 1 0,0-1 0,-5-2 0,-1 1 0,1 0 0,-1 1 0,1 0 0,-1 0 0,0 0 0,-11 1 0,-26-4 0,-12-3 0,43 6 0,0 0 0,0-1 0,0-1 0,-15-5 0,26 8 0,1 0 0,0-1 0,-1 1 0,1-1 0,0 1 0,-1-1 0,1 0 0,0 0 0,0 1 0,0-1 0,0 0 0,0 0 0,0 0 0,0 0 0,0-1 0,0 1 0,0 0 0,0 0 0,1-1 0,-1 1 0,0 0 0,1-1 0,-1 1 0,0-2 0,1 1 0,1 0 0,-1 1 0,0-1 0,1 0 0,-1 0 0,1 1 0,-1-1 0,1 0 0,0 1 0,0-1 0,0 1 0,0-1 0,0 1 0,0-1 0,0 1 0,0 0 0,2-2 0,8-7 0,1 0 0,0 1 0,22-12 0,-25 15 0,14-7 0,0 2 0,0 1 0,36-10 0,3-2 0,-31 12-1365,-23 7-5461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50E832-0679-4C8A-8128-1825CD067E68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5090B-1951-4226-AB93-B11E9B4DFEF8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7738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keirish?utm_content=creditCopyText&amp;utm_medium=referral&amp;utm_source=unsplash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photos/aerial-view-of-blue-lake-surrounded-by-mountains-during-daytime-R8UzGIwk4TQ?utm_content=creditCopyText&amp;utm_medium=referral&amp;utm_source=unsplash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The ticket section on the right side is just a design for the theme of the PowerPoint. It is up to you if you would like to delete that or change the text. But I suggest to keep it as it is and consider it as part of the design of your slide </a:t>
            </a:r>
            <a:r>
              <a:rPr lang="en-PH" dirty="0" err="1"/>
              <a:t>hehe</a:t>
            </a:r>
            <a:r>
              <a:rPr lang="en-PH" dirty="0"/>
              <a:t>~</a:t>
            </a:r>
            <a:br>
              <a:rPr lang="en-PH" dirty="0"/>
            </a:br>
            <a:r>
              <a:rPr lang="en-PH" dirty="0"/>
              <a:t>-PRTN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5090B-1951-4226-AB93-B11E9B4DFEF8}" type="slidenum">
              <a:rPr lang="en-PH" smtClean="0"/>
              <a:t>3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6551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5090B-1951-4226-AB93-B11E9B4DFEF8}" type="slidenum">
              <a:rPr lang="en-PH" smtClean="0"/>
              <a:t>15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766874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5090B-1951-4226-AB93-B11E9B4DFEF8}" type="slidenum">
              <a:rPr lang="en-PH" smtClean="0"/>
              <a:t>35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7713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5090B-1951-4226-AB93-B11E9B4DFEF8}" type="slidenum">
              <a:rPr lang="en-PH" smtClean="0"/>
              <a:t>36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2730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The ticket section on the right side is just a design for the theme of the PowerPoint. It is up to you if you would like to delete that or change the text. But I suggest to keep it as it is and consider it as part of the design of your slide </a:t>
            </a:r>
            <a:r>
              <a:rPr lang="en-PH" dirty="0" err="1"/>
              <a:t>hehe</a:t>
            </a:r>
            <a:r>
              <a:rPr lang="en-PH" dirty="0"/>
              <a:t>~</a:t>
            </a:r>
            <a:br>
              <a:rPr lang="en-PH" dirty="0"/>
            </a:br>
            <a:r>
              <a:rPr lang="en-PH" dirty="0"/>
              <a:t>-PRTN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5090B-1951-4226-AB93-B11E9B4DFEF8}" type="slidenum">
              <a:rPr lang="en-PH" smtClean="0"/>
              <a:t>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8409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5090B-1951-4226-AB93-B11E9B4DFEF8}" type="slidenum">
              <a:rPr lang="en-PH" smtClean="0"/>
              <a:t>5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41138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5090B-1951-4226-AB93-B11E9B4DFEF8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2140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5090B-1951-4226-AB93-B11E9B4DFEF8}" type="slidenum">
              <a:rPr lang="en-PH" smtClean="0"/>
              <a:t>9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88513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5090B-1951-4226-AB93-B11E9B4DFEF8}" type="slidenum">
              <a:rPr lang="en-PH" smtClean="0"/>
              <a:t>10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249724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5090B-1951-4226-AB93-B11E9B4DFEF8}" type="slidenum">
              <a:rPr lang="en-PH" smtClean="0"/>
              <a:t>11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855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15090B-1951-4226-AB93-B11E9B4DFEF8}" type="slidenum">
              <a:rPr lang="en-PH" smtClean="0"/>
              <a:t>12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5830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Jake Irish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85F3FA-EB79-4FC8-A594-374144CDE09F}" type="slidenum">
              <a:rPr lang="en-PH" smtClean="0"/>
              <a:t>14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057164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71F77-55E5-E55E-12DD-3BBE08C80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D5274-9652-80AD-B7D6-466FBF0FD6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7BEEC2-FA10-BDDD-0518-838B02845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70FF6-683E-8B86-1EBD-038A4142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7C899-30B0-7FB6-ABC2-E6CBAEE4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43545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DADC3-1254-35C3-839D-751D194EC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7BE55-E203-D2DE-D82A-043EFCC91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EAEA4-4109-85D3-0B15-F29A7010C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64E20-E4AE-0E9F-14CE-E52A02FB5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B68FB-49EF-D157-44D4-E68520D51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6502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E6A645-58FF-CAC6-5302-82D640C7D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4BC0C-0917-7679-5939-1D6079F5A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9AB53-DC83-07DF-2937-B38571B14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07F240-2BD3-4D8E-D54E-610A78098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32636-6A0D-4124-7F6F-C1A39F1F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91470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3E43-E1B3-AA51-3E77-BF26E9058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E5D5A1-C7B5-D57A-39F6-A80031C637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F0E6D-16AE-9D08-C35A-470844E15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093267-6074-FABF-3D58-0D558AA4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C191E-409F-55AE-A961-544D9FFE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43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14F63-C4AC-FA67-1D5A-B54A5F6D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FFDBD-33CF-22D1-B0A6-BF826DCEF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16D356-0312-4514-5FE3-F1ED8D295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40BDF-E510-018B-B983-4BB72A287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48743-E47D-816C-6B7E-ACC0748C7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77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9A33-D43B-4B72-487D-51FAC8C1F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C0811-6808-DEBF-11F4-997735F20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ECFAB-6992-8BCA-4F36-684720555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C4A61-607A-9D72-7E98-FCACAFCD9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C8D3A-7596-F553-D1D3-C5041CA0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453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EC2E0-67AB-E0FF-2ADD-5F0D75497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8E044-BA3D-976D-128C-402332C2D3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2E8DC-F174-848E-03D3-59EE889D6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75CA8-50D6-6BD8-3AE5-AA4357B6A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88855-FDC3-DD99-C671-22AA584AF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CB6EC-7D9F-9B01-0DFF-D420E943D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30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72B21-267F-197B-7920-5CB1A4B75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A7CA6-E27D-AA32-2E39-64B0BB49E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B6524-CF6E-3416-755E-EFE81C5D5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ACE45-8EFE-9775-E58A-2639D89A93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27D519-6BB5-1DE0-E666-7E0E4FAC7C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1FD4A0-CCEF-778B-DEC3-B43A8E33A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9B8A9A-BFCD-1E91-6959-2D9B5563F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0F9117-261F-5377-B902-4A208514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645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6114-8658-6740-AC59-6D4C955F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2A0B26-C583-CD59-05EB-F23DA173A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B5639-005E-601C-A60B-E8295CD9C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7D573-8E5A-747A-E501-73D65D092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2846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6EE7B9-E4AA-53FC-B495-A03BD8A24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130FE9-3F1A-81F1-839A-730DB1893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2DD4B-03C9-B354-C903-0E5FB774E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99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038EE-A457-5BE7-0867-A3CAA0315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BC71F-8609-4470-F993-7F1E60B2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7E142F-D360-779F-4295-9D67C20DF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B3F045-6E3A-63AC-569F-C92834B9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D2716D-2490-C8B2-6B4A-59775BB2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341BB-B476-45E7-BECC-6E06A91D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673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38DFF-F8F0-0037-73EB-08AE847A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4444C-CD3D-A2C6-86D7-D0D9A7ADC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DBCC3-0D81-4DB4-0E3A-C883C49E4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20521-66FD-7D2A-C25E-27BDCAC9E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0C01A-1BA2-72DB-40FB-EC02985E9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646111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636EC-39B3-4645-E86A-B3BAD0456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155867-992E-CC41-4C30-247F5170DC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776A77-94BC-DE58-DADC-A23110B97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4B7D5-CD98-92CF-44BE-65FC5951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88EDDE-DB8F-8FFF-9620-540AFE563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B244C-55E9-9C18-ED87-4777E9961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043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B10F-3956-16BD-8979-E510C4412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FB6A0-9AF5-997E-979E-352ACBD13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3ADDE-4890-5292-1AA2-09BEC9EDF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2A1DC-ECA6-6448-CBC9-ADF25958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AADC0-DA19-AD5E-A7E4-5E48D112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12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BC0E32-2BBE-95C3-2FB9-886BA8C7E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2816A-C009-CDBC-C628-7ADC48938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0DA40-3D1D-396F-E957-FAE5ED358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E41CA-9601-5C84-AC80-01FF2C00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2A6D5-0187-92A6-B7DF-131C32030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56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7E2BC-7F55-7B07-4567-35D0C630D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FB041-EA62-D140-9296-3817432BD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A2E8B-FEC8-1A98-4EB5-64160473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E5D64-1400-A8FF-4778-CE9C2C170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DAD8F-E038-479F-4DD9-028EDB11F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72182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D9119-2B53-8021-E238-20923D38D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839F6-3BFA-4574-1A30-CA8691255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304409-55BD-8695-2CD8-4ADD3C373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1CDCF-C3A9-DF8D-3D22-3F1101E9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3D98F-3EDD-AC2D-93AA-C86704F5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8E341-C86A-BEC0-1C08-EE83532B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0424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43829-83B1-55A8-A082-2C9B1BB0A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BEED2-FAA5-2559-574D-8E35A1506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373FB-02B7-FA1F-2BD4-97E07BD3B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5145F5-0A4F-538C-928D-F422A189E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66F48-B622-B4BF-21A1-ABB706F36F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309C27-151D-50B5-271B-CAFB12A61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C6C86B-D1D2-FF84-23EA-DF2AAE206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93C623-EBC4-F243-D4DD-8E1DB730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217302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62F4-0151-744C-74EF-1987C172E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2A0441-BB0D-9E97-559C-1FB403745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9CBE7F-70C4-ED63-D52B-423B49A9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16289-8B14-C702-0AC4-8EF72A35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76737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2AF07-E59D-2E28-F6BC-3BEAD70D8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015F9-B7BC-3D1C-52CD-950DFBFD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B8B2A-FE30-BBEF-484A-27AC4608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3609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295DD-2D5F-BA66-F673-4CC07C5DF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BEAC3-BC83-6425-6B25-B00838A37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1F2F40-CA73-DCF8-BAC3-58E7CFF45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196287-2EB4-6BA2-989B-27B6D087E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016E9-FA71-3208-625B-253FFE16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3C212F-D92E-21E5-89E1-D4325D82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24040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3AB8B-F6F6-B679-D998-AAE4BFA20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55C15B-CCC2-65E0-E496-8ED0093B53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913FB6-D7F8-F06F-5154-E611D235D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8F3D0-83BD-4F14-5AB7-18EDF3AC1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422D3-80A2-9453-3A52-D1690CA1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4F0B2-2F75-7FC5-E032-5EC67AE0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3795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2FA569-2606-8005-C00A-509DF051D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819E8-AA60-654F-C931-492065254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DB6D1-EC7F-5EF3-F7B3-B9AE7DDAF0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F757C-9A96-455F-8CE8-466C3466E48E}" type="datetimeFigureOut">
              <a:rPr lang="en-PH" smtClean="0"/>
              <a:t>5/10/2025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3DCEB-D042-2DFF-A4FB-E345EEBF9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ECA51-6E77-6A0B-295E-476F83F22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8082C-BEA8-4843-B39D-E4EE4763DCA5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30068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9140C9-05FE-5E19-15CD-A2A7C8D35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184AF-2574-ED71-1198-18FA108A9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B45CC-50D4-6744-A24C-A71875EE7F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98C1B-12FB-A94B-B451-F4BA50D9DEE2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1A10A-F3F4-E9B6-F627-5885765017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BEB54-1B89-F6A0-8FBD-E814CACAB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32C2B-B5CB-ED4F-A259-E784A60EC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73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image" Target="../media/image11.svg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image" Target="../media/image11.svg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image" Target="../media/image11.svg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18" Type="http://schemas.openxmlformats.org/officeDocument/2006/relationships/image" Target="../media/image52.png"/><Relationship Id="rId3" Type="http://schemas.openxmlformats.org/officeDocument/2006/relationships/image" Target="../media/image40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17" Type="http://schemas.openxmlformats.org/officeDocument/2006/relationships/image" Target="../media/image51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5.svg"/><Relationship Id="rId5" Type="http://schemas.openxmlformats.org/officeDocument/2006/relationships/slide" Target="slide4.xml"/><Relationship Id="rId15" Type="http://schemas.openxmlformats.org/officeDocument/2006/relationships/image" Target="../media/image49.svg"/><Relationship Id="rId10" Type="http://schemas.openxmlformats.org/officeDocument/2006/relationships/image" Target="../media/image44.png"/><Relationship Id="rId19" Type="http://schemas.openxmlformats.org/officeDocument/2006/relationships/image" Target="../media/image53.svg"/><Relationship Id="rId4" Type="http://schemas.openxmlformats.org/officeDocument/2006/relationships/slide" Target="slide3.xml"/><Relationship Id="rId9" Type="http://schemas.openxmlformats.org/officeDocument/2006/relationships/image" Target="../media/image43.svg"/><Relationship Id="rId1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56.svg"/><Relationship Id="rId4" Type="http://schemas.openxmlformats.org/officeDocument/2006/relationships/image" Target="../media/image54.png"/><Relationship Id="rId9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slide" Target="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slide" Target="slide3.xml"/><Relationship Id="rId7" Type="http://schemas.openxmlformats.org/officeDocument/2006/relationships/image" Target="../media/image6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5.jpg"/><Relationship Id="rId5" Type="http://schemas.openxmlformats.org/officeDocument/2006/relationships/image" Target="../media/image38.png"/><Relationship Id="rId10" Type="http://schemas.openxmlformats.org/officeDocument/2006/relationships/image" Target="../media/image64.jpg"/><Relationship Id="rId4" Type="http://schemas.openxmlformats.org/officeDocument/2006/relationships/slide" Target="slide4.xml"/><Relationship Id="rId9" Type="http://schemas.openxmlformats.org/officeDocument/2006/relationships/image" Target="../media/image6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slide" Target="slide3.xml"/><Relationship Id="rId7" Type="http://schemas.openxmlformats.org/officeDocument/2006/relationships/image" Target="../media/image6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5.jpg"/><Relationship Id="rId5" Type="http://schemas.openxmlformats.org/officeDocument/2006/relationships/image" Target="../media/image38.png"/><Relationship Id="rId10" Type="http://schemas.openxmlformats.org/officeDocument/2006/relationships/image" Target="../media/image64.jpg"/><Relationship Id="rId4" Type="http://schemas.openxmlformats.org/officeDocument/2006/relationships/slide" Target="slide4.xml"/><Relationship Id="rId9" Type="http://schemas.openxmlformats.org/officeDocument/2006/relationships/image" Target="../media/image6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slide" Target="slide3.xml"/><Relationship Id="rId7" Type="http://schemas.openxmlformats.org/officeDocument/2006/relationships/image" Target="../media/image6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5.jpg"/><Relationship Id="rId5" Type="http://schemas.openxmlformats.org/officeDocument/2006/relationships/image" Target="../media/image38.png"/><Relationship Id="rId10" Type="http://schemas.openxmlformats.org/officeDocument/2006/relationships/image" Target="../media/image64.jpg"/><Relationship Id="rId4" Type="http://schemas.openxmlformats.org/officeDocument/2006/relationships/slide" Target="slide4.xml"/><Relationship Id="rId9" Type="http://schemas.openxmlformats.org/officeDocument/2006/relationships/image" Target="../media/image6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slide" Target="slide3.xml"/><Relationship Id="rId7" Type="http://schemas.openxmlformats.org/officeDocument/2006/relationships/image" Target="../media/image6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37.png"/><Relationship Id="rId5" Type="http://schemas.openxmlformats.org/officeDocument/2006/relationships/image" Target="../media/image38.png"/><Relationship Id="rId10" Type="http://schemas.openxmlformats.org/officeDocument/2006/relationships/image" Target="../media/image67.jpg"/><Relationship Id="rId4" Type="http://schemas.openxmlformats.org/officeDocument/2006/relationships/slide" Target="slide4.xml"/><Relationship Id="rId9" Type="http://schemas.openxmlformats.org/officeDocument/2006/relationships/image" Target="../media/image6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slide" Target="slide3.xml"/><Relationship Id="rId7" Type="http://schemas.openxmlformats.org/officeDocument/2006/relationships/image" Target="../media/image6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svg"/><Relationship Id="rId11" Type="http://schemas.openxmlformats.org/officeDocument/2006/relationships/image" Target="../media/image65.jpg"/><Relationship Id="rId5" Type="http://schemas.openxmlformats.org/officeDocument/2006/relationships/image" Target="../media/image38.png"/><Relationship Id="rId10" Type="http://schemas.openxmlformats.org/officeDocument/2006/relationships/image" Target="../media/image64.jpg"/><Relationship Id="rId4" Type="http://schemas.openxmlformats.org/officeDocument/2006/relationships/slide" Target="slide4.xml"/><Relationship Id="rId9" Type="http://schemas.openxmlformats.org/officeDocument/2006/relationships/image" Target="../media/image6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39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68.jpg"/><Relationship Id="rId4" Type="http://schemas.openxmlformats.org/officeDocument/2006/relationships/image" Target="../media/image6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slide" Target="slide4.xml"/><Relationship Id="rId15" Type="http://schemas.openxmlformats.org/officeDocument/2006/relationships/image" Target="../media/image15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slide" Target="slide3.xml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68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2.png"/><Relationship Id="rId7" Type="http://schemas.openxmlformats.org/officeDocument/2006/relationships/image" Target="../media/image3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lisboa.winebookshotels.com/" TargetMode="External"/><Relationship Id="rId13" Type="http://schemas.openxmlformats.org/officeDocument/2006/relationships/hyperlink" Target="https://en.wikipedia.org/wiki/Rua_Augusta_Arch" TargetMode="External"/><Relationship Id="rId3" Type="http://schemas.openxmlformats.org/officeDocument/2006/relationships/image" Target="../media/image74.jpg"/><Relationship Id="rId7" Type="http://schemas.openxmlformats.org/officeDocument/2006/relationships/hyperlink" Target="https://www.lisbonportugaltourism.com/guide/rossio-square.html" TargetMode="External"/><Relationship Id="rId12" Type="http://schemas.openxmlformats.org/officeDocument/2006/relationships/hyperlink" Target="https://en.wikipedia.org/wiki/Jer%C3%B3nimos_Monaster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sbonportugaltourism.com/guide/avenida-da-liberdade.html" TargetMode="External"/><Relationship Id="rId11" Type="http://schemas.openxmlformats.org/officeDocument/2006/relationships/hyperlink" Target="https://castelodesaojorge.pt/en/" TargetMode="External"/><Relationship Id="rId5" Type="http://schemas.openxmlformats.org/officeDocument/2006/relationships/hyperlink" Target="https://www.bing.com/videos/search?q=praca+do+comercio+lisboa&amp;qpvt=praca+do+comercio+lisboa&amp;FORM=VDRE" TargetMode="External"/><Relationship Id="rId10" Type="http://schemas.openxmlformats.org/officeDocument/2006/relationships/hyperlink" Target="https://pasteisdebelem.pt/en/" TargetMode="External"/><Relationship Id="rId4" Type="http://schemas.openxmlformats.org/officeDocument/2006/relationships/hyperlink" Target="https://www.aircanada.com/ca/en/aco/home/app.html?gclid=CjwKCAiAt5euBhB9EiwAdkXWO5DQ9i7_LPvVXQLJkxBu11Y3lBIGV5Z1Nrsh8KNwiKTgSYYoPoN4wRoCbmAQAvD_BwE#/faredriven" TargetMode="External"/><Relationship Id="rId9" Type="http://schemas.openxmlformats.org/officeDocument/2006/relationships/hyperlink" Target="https://museudofado.pt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image" Target="../media/image39.sv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slide" Target="slide6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18" Type="http://schemas.openxmlformats.org/officeDocument/2006/relationships/image" Target="../media/image370.png"/><Relationship Id="rId26" Type="http://schemas.openxmlformats.org/officeDocument/2006/relationships/image" Target="../media/image33.jpg"/><Relationship Id="rId3" Type="http://schemas.openxmlformats.org/officeDocument/2006/relationships/image" Target="../media/image20.png"/><Relationship Id="rId21" Type="http://schemas.openxmlformats.org/officeDocument/2006/relationships/customXml" Target="../ink/ink3.xml"/><Relationship Id="rId7" Type="http://schemas.microsoft.com/office/2007/relationships/hdphoto" Target="../media/hdphoto1.wdp"/><Relationship Id="rId12" Type="http://schemas.openxmlformats.org/officeDocument/2006/relationships/image" Target="../media/image28.png"/><Relationship Id="rId25" Type="http://schemas.openxmlformats.org/officeDocument/2006/relationships/customXml" Target="../ink/ink5.xml"/><Relationship Id="rId2" Type="http://schemas.openxmlformats.org/officeDocument/2006/relationships/notesSlide" Target="../notesSlides/notesSlide2.xml"/><Relationship Id="rId20" Type="http://schemas.openxmlformats.org/officeDocument/2006/relationships/image" Target="../media/image30.jpg"/><Relationship Id="rId29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svg"/><Relationship Id="rId24" Type="http://schemas.openxmlformats.org/officeDocument/2006/relationships/image" Target="../media/image32.jpg"/><Relationship Id="rId32" Type="http://schemas.openxmlformats.org/officeDocument/2006/relationships/image" Target="../media/image36.svg"/><Relationship Id="rId5" Type="http://schemas.openxmlformats.org/officeDocument/2006/relationships/image" Target="../media/image22.svg"/><Relationship Id="rId23" Type="http://schemas.openxmlformats.org/officeDocument/2006/relationships/customXml" Target="../ink/ink4.xml"/><Relationship Id="rId28" Type="http://schemas.openxmlformats.org/officeDocument/2006/relationships/image" Target="../media/image34.jpg"/><Relationship Id="rId10" Type="http://schemas.openxmlformats.org/officeDocument/2006/relationships/image" Target="../media/image26.png"/><Relationship Id="rId19" Type="http://schemas.openxmlformats.org/officeDocument/2006/relationships/customXml" Target="../ink/ink2.xml"/><Relationship Id="rId31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5.svg"/><Relationship Id="rId14" Type="http://schemas.openxmlformats.org/officeDocument/2006/relationships/customXml" Target="../ink/ink1.xml"/><Relationship Id="rId22" Type="http://schemas.openxmlformats.org/officeDocument/2006/relationships/image" Target="../media/image31.jpg"/><Relationship Id="rId27" Type="http://schemas.openxmlformats.org/officeDocument/2006/relationships/customXml" Target="../ink/ink6.xml"/><Relationship Id="rId30" Type="http://schemas.openxmlformats.org/officeDocument/2006/relationships/slide" Target="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image" Target="../media/image11.svg"/><Relationship Id="rId9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4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slide" Target="slid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slide" Target="slide3.xml"/><Relationship Id="rId4" Type="http://schemas.openxmlformats.org/officeDocument/2006/relationships/image" Target="../media/image11.svg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Oval 779">
            <a:extLst>
              <a:ext uri="{FF2B5EF4-FFF2-40B4-BE49-F238E27FC236}">
                <a16:creationId xmlns:a16="http://schemas.microsoft.com/office/drawing/2014/main" id="{EE275927-2E9B-0848-ABF5-21CA0A103AE6}"/>
              </a:ext>
            </a:extLst>
          </p:cNvPr>
          <p:cNvSpPr/>
          <p:nvPr/>
        </p:nvSpPr>
        <p:spPr>
          <a:xfrm rot="12600000">
            <a:off x="2433468" y="67003"/>
            <a:ext cx="12331324" cy="12395200"/>
          </a:xfrm>
          <a:prstGeom prst="ellipse">
            <a:avLst/>
          </a:prstGeom>
          <a:solidFill>
            <a:srgbClr val="28F4E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81" name="Oval 780">
            <a:extLst>
              <a:ext uri="{FF2B5EF4-FFF2-40B4-BE49-F238E27FC236}">
                <a16:creationId xmlns:a16="http://schemas.microsoft.com/office/drawing/2014/main" id="{447518F8-CF0F-6EAD-6365-5B37B69C77A1}"/>
              </a:ext>
            </a:extLst>
          </p:cNvPr>
          <p:cNvSpPr/>
          <p:nvPr/>
        </p:nvSpPr>
        <p:spPr>
          <a:xfrm rot="9900000">
            <a:off x="2129536" y="-558010"/>
            <a:ext cx="7932928" cy="7974020"/>
          </a:xfrm>
          <a:prstGeom prst="ellipse">
            <a:avLst/>
          </a:prstGeom>
          <a:solidFill>
            <a:srgbClr val="28F4E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82" name="Oval 781">
            <a:extLst>
              <a:ext uri="{FF2B5EF4-FFF2-40B4-BE49-F238E27FC236}">
                <a16:creationId xmlns:a16="http://schemas.microsoft.com/office/drawing/2014/main" id="{2693FDB2-C9C2-BD60-0BE2-20C1B45A56BA}"/>
              </a:ext>
            </a:extLst>
          </p:cNvPr>
          <p:cNvSpPr/>
          <p:nvPr/>
        </p:nvSpPr>
        <p:spPr>
          <a:xfrm rot="10800000">
            <a:off x="4317446" y="1641233"/>
            <a:ext cx="3557108" cy="3575534"/>
          </a:xfrm>
          <a:prstGeom prst="ellipse">
            <a:avLst/>
          </a:prstGeom>
          <a:solidFill>
            <a:srgbClr val="28F4E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658" name="Group 657">
            <a:extLst>
              <a:ext uri="{FF2B5EF4-FFF2-40B4-BE49-F238E27FC236}">
                <a16:creationId xmlns:a16="http://schemas.microsoft.com/office/drawing/2014/main" id="{07A9A589-2FA7-B913-F2E9-339DAF498A17}"/>
              </a:ext>
            </a:extLst>
          </p:cNvPr>
          <p:cNvGrpSpPr/>
          <p:nvPr/>
        </p:nvGrpSpPr>
        <p:grpSpPr>
          <a:xfrm flipH="1">
            <a:off x="8249034" y="4713885"/>
            <a:ext cx="3942003" cy="2144116"/>
            <a:chOff x="1" y="3436483"/>
            <a:chExt cx="5112729" cy="3388179"/>
          </a:xfrm>
        </p:grpSpPr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D8FEBAE-E28F-DDAB-3710-66D1BDAEFA74}"/>
                </a:ext>
              </a:extLst>
            </p:cNvPr>
            <p:cNvSpPr/>
            <p:nvPr/>
          </p:nvSpPr>
          <p:spPr>
            <a:xfrm flipH="1">
              <a:off x="960572" y="3937104"/>
              <a:ext cx="466725" cy="623110"/>
            </a:xfrm>
            <a:custGeom>
              <a:avLst/>
              <a:gdLst>
                <a:gd name="connsiteX0" fmla="*/ 330195 w 466725"/>
                <a:gd name="connsiteY0" fmla="*/ 511270 h 623110"/>
                <a:gd name="connsiteX1" fmla="*/ 330195 w 466725"/>
                <a:gd name="connsiteY1" fmla="*/ 0 h 623110"/>
                <a:gd name="connsiteX2" fmla="*/ 0 w 466725"/>
                <a:gd name="connsiteY2" fmla="*/ 0 h 623110"/>
                <a:gd name="connsiteX3" fmla="*/ 0 w 466725"/>
                <a:gd name="connsiteY3" fmla="*/ 623111 h 623110"/>
                <a:gd name="connsiteX4" fmla="*/ 434223 w 466725"/>
                <a:gd name="connsiteY4" fmla="*/ 623111 h 623110"/>
                <a:gd name="connsiteX5" fmla="*/ 466726 w 466725"/>
                <a:gd name="connsiteY5" fmla="*/ 587194 h 623110"/>
                <a:gd name="connsiteX6" fmla="*/ 466726 w 466725"/>
                <a:gd name="connsiteY6" fmla="*/ 511270 h 62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623110">
                  <a:moveTo>
                    <a:pt x="330195" y="511270"/>
                  </a:moveTo>
                  <a:lnTo>
                    <a:pt x="330195" y="0"/>
                  </a:lnTo>
                  <a:lnTo>
                    <a:pt x="0" y="0"/>
                  </a:lnTo>
                  <a:lnTo>
                    <a:pt x="0" y="623111"/>
                  </a:lnTo>
                  <a:lnTo>
                    <a:pt x="434223" y="623111"/>
                  </a:lnTo>
                  <a:lnTo>
                    <a:pt x="466726" y="587194"/>
                  </a:lnTo>
                  <a:lnTo>
                    <a:pt x="466726" y="51127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660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C6390C4C-946B-954A-CBB5-6B39CD50F5D9}"/>
                </a:ext>
              </a:extLst>
            </p:cNvPr>
            <p:cNvGrpSpPr/>
            <p:nvPr/>
          </p:nvGrpSpPr>
          <p:grpSpPr>
            <a:xfrm flipH="1">
              <a:off x="1363389" y="3628211"/>
              <a:ext cx="404755" cy="3195439"/>
              <a:chOff x="3344559" y="3628213"/>
              <a:chExt cx="404755" cy="3195442"/>
            </a:xfrm>
          </p:grpSpPr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0A0DFCBC-2630-34F8-FCEE-136733DF7B3F}"/>
                  </a:ext>
                </a:extLst>
              </p:cNvPr>
              <p:cNvSpPr/>
              <p:nvPr/>
            </p:nvSpPr>
            <p:spPr>
              <a:xfrm>
                <a:off x="3344559" y="3628213"/>
                <a:ext cx="404755" cy="3195442"/>
              </a:xfrm>
              <a:custGeom>
                <a:avLst/>
                <a:gdLst>
                  <a:gd name="connsiteX0" fmla="*/ 0 w 404755"/>
                  <a:gd name="connsiteY0" fmla="*/ 0 h 3195439"/>
                  <a:gd name="connsiteX1" fmla="*/ 404756 w 404755"/>
                  <a:gd name="connsiteY1" fmla="*/ 0 h 3195439"/>
                  <a:gd name="connsiteX2" fmla="*/ 404756 w 404755"/>
                  <a:gd name="connsiteY2" fmla="*/ 3195439 h 3195439"/>
                  <a:gd name="connsiteX3" fmla="*/ 0 w 404755"/>
                  <a:gd name="connsiteY3" fmla="*/ 3195439 h 319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755" h="3195439">
                    <a:moveTo>
                      <a:pt x="0" y="0"/>
                    </a:moveTo>
                    <a:lnTo>
                      <a:pt x="404756" y="0"/>
                    </a:lnTo>
                    <a:lnTo>
                      <a:pt x="404756" y="3195439"/>
                    </a:lnTo>
                    <a:lnTo>
                      <a:pt x="0" y="3195439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7DE1074C-732D-2525-261D-09DCD728DB18}"/>
                  </a:ext>
                </a:extLst>
              </p:cNvPr>
              <p:cNvSpPr/>
              <p:nvPr/>
            </p:nvSpPr>
            <p:spPr>
              <a:xfrm>
                <a:off x="3680081" y="3692122"/>
                <a:ext cx="10651" cy="1214267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947D5671-35A4-48EA-4624-7520802A51A4}"/>
                  </a:ext>
                </a:extLst>
              </p:cNvPr>
              <p:cNvSpPr/>
              <p:nvPr/>
            </p:nvSpPr>
            <p:spPr>
              <a:xfrm>
                <a:off x="3637475" y="3692125"/>
                <a:ext cx="10651" cy="1214267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764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DA796C17-9D34-27C0-0BEE-6B0BF8B24817}"/>
                  </a:ext>
                </a:extLst>
              </p:cNvPr>
              <p:cNvGrpSpPr/>
              <p:nvPr/>
            </p:nvGrpSpPr>
            <p:grpSpPr>
              <a:xfrm>
                <a:off x="3344559" y="3657499"/>
                <a:ext cx="404755" cy="229006"/>
                <a:chOff x="3344559" y="3657499"/>
                <a:chExt cx="404755" cy="229006"/>
              </a:xfrm>
              <a:solidFill>
                <a:srgbClr val="D2D2D2"/>
              </a:solidFill>
            </p:grpSpPr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id="{9F73B296-56A0-C6D5-47FA-BAA9619509C5}"/>
                    </a:ext>
                  </a:extLst>
                </p:cNvPr>
                <p:cNvSpPr/>
                <p:nvPr/>
              </p:nvSpPr>
              <p:spPr>
                <a:xfrm>
                  <a:off x="3344559" y="3689454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id="{F19C640C-503E-1706-348F-AEE5A9738758}"/>
                    </a:ext>
                  </a:extLst>
                </p:cNvPr>
                <p:cNvSpPr/>
                <p:nvPr/>
              </p:nvSpPr>
              <p:spPr>
                <a:xfrm>
                  <a:off x="3344559" y="3753363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:a16="http://schemas.microsoft.com/office/drawing/2014/main" id="{5D3EB32F-EAC1-8AA4-EF3A-EE33E24843BE}"/>
                    </a:ext>
                  </a:extLst>
                </p:cNvPr>
                <p:cNvSpPr/>
                <p:nvPr/>
              </p:nvSpPr>
              <p:spPr>
                <a:xfrm>
                  <a:off x="3344559" y="3817271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8" name="Freeform: Shape 767">
                  <a:extLst>
                    <a:ext uri="{FF2B5EF4-FFF2-40B4-BE49-F238E27FC236}">
                      <a16:creationId xmlns:a16="http://schemas.microsoft.com/office/drawing/2014/main" id="{077105B2-8D6D-DF0F-9954-21CA43F2829E}"/>
                    </a:ext>
                  </a:extLst>
                </p:cNvPr>
                <p:cNvSpPr/>
                <p:nvPr/>
              </p:nvSpPr>
              <p:spPr>
                <a:xfrm>
                  <a:off x="3344559" y="3881180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9" name="Freeform: Shape 768">
                  <a:extLst>
                    <a:ext uri="{FF2B5EF4-FFF2-40B4-BE49-F238E27FC236}">
                      <a16:creationId xmlns:a16="http://schemas.microsoft.com/office/drawing/2014/main" id="{5EE89F23-EAC5-C939-49F7-389B434A8456}"/>
                    </a:ext>
                  </a:extLst>
                </p:cNvPr>
                <p:cNvSpPr/>
                <p:nvPr/>
              </p:nvSpPr>
              <p:spPr>
                <a:xfrm>
                  <a:off x="3344559" y="3657499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0" name="Freeform: Shape 769">
                  <a:extLst>
                    <a:ext uri="{FF2B5EF4-FFF2-40B4-BE49-F238E27FC236}">
                      <a16:creationId xmlns:a16="http://schemas.microsoft.com/office/drawing/2014/main" id="{2D4ADA43-3665-FC5E-F7EB-64C07C7214A4}"/>
                    </a:ext>
                  </a:extLst>
                </p:cNvPr>
                <p:cNvSpPr/>
                <p:nvPr/>
              </p:nvSpPr>
              <p:spPr>
                <a:xfrm>
                  <a:off x="3344559" y="3721408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1" name="Freeform: Shape 770">
                  <a:extLst>
                    <a:ext uri="{FF2B5EF4-FFF2-40B4-BE49-F238E27FC236}">
                      <a16:creationId xmlns:a16="http://schemas.microsoft.com/office/drawing/2014/main" id="{EB2E8396-2961-9BA7-21A2-8DAB1F2DB5F8}"/>
                    </a:ext>
                  </a:extLst>
                </p:cNvPr>
                <p:cNvSpPr/>
                <p:nvPr/>
              </p:nvSpPr>
              <p:spPr>
                <a:xfrm>
                  <a:off x="3344559" y="3785317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2" name="Freeform: Shape 771">
                  <a:extLst>
                    <a:ext uri="{FF2B5EF4-FFF2-40B4-BE49-F238E27FC236}">
                      <a16:creationId xmlns:a16="http://schemas.microsoft.com/office/drawing/2014/main" id="{DBF78089-6385-68E9-65FC-980D662C31EC}"/>
                    </a:ext>
                  </a:extLst>
                </p:cNvPr>
                <p:cNvSpPr/>
                <p:nvPr/>
              </p:nvSpPr>
              <p:spPr>
                <a:xfrm>
                  <a:off x="3344559" y="3849226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661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8B65683F-3FC3-193A-C1EF-D7C49743F397}"/>
                </a:ext>
              </a:extLst>
            </p:cNvPr>
            <p:cNvGrpSpPr/>
            <p:nvPr/>
          </p:nvGrpSpPr>
          <p:grpSpPr>
            <a:xfrm flipH="1">
              <a:off x="1597721" y="3947756"/>
              <a:ext cx="660390" cy="2147277"/>
              <a:chOff x="2854592" y="3947752"/>
              <a:chExt cx="660390" cy="2147276"/>
            </a:xfrm>
          </p:grpSpPr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3E24D0EF-B220-0103-91D7-30144166BC1F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177" cy="2147276"/>
              </a:xfrm>
              <a:custGeom>
                <a:avLst/>
                <a:gdLst>
                  <a:gd name="connsiteX0" fmla="*/ 660178 w 660177"/>
                  <a:gd name="connsiteY0" fmla="*/ 314218 h 2147276"/>
                  <a:gd name="connsiteX1" fmla="*/ 660178 w 660177"/>
                  <a:gd name="connsiteY1" fmla="*/ 0 h 2147276"/>
                  <a:gd name="connsiteX2" fmla="*/ 0 w 660177"/>
                  <a:gd name="connsiteY2" fmla="*/ 0 h 2147276"/>
                  <a:gd name="connsiteX3" fmla="*/ 0 w 660177"/>
                  <a:gd name="connsiteY3" fmla="*/ 2147277 h 2147276"/>
                  <a:gd name="connsiteX4" fmla="*/ 585831 w 660177"/>
                  <a:gd name="connsiteY4" fmla="*/ 2147277 h 2147276"/>
                  <a:gd name="connsiteX5" fmla="*/ 585831 w 660177"/>
                  <a:gd name="connsiteY5" fmla="*/ 314218 h 214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0177" h="2147276">
                    <a:moveTo>
                      <a:pt x="660178" y="314218"/>
                    </a:moveTo>
                    <a:lnTo>
                      <a:pt x="660178" y="0"/>
                    </a:lnTo>
                    <a:lnTo>
                      <a:pt x="0" y="0"/>
                    </a:lnTo>
                    <a:lnTo>
                      <a:pt x="0" y="2147277"/>
                    </a:lnTo>
                    <a:lnTo>
                      <a:pt x="585831" y="2147277"/>
                    </a:lnTo>
                    <a:lnTo>
                      <a:pt x="585831" y="31421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61F3A25-964D-F77E-7FAF-1DE1240EAF8A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390" cy="1597719"/>
              </a:xfrm>
              <a:custGeom>
                <a:avLst/>
                <a:gdLst>
                  <a:gd name="connsiteX0" fmla="*/ 660391 w 660390"/>
                  <a:gd name="connsiteY0" fmla="*/ 165098 h 1597719"/>
                  <a:gd name="connsiteX1" fmla="*/ 660391 w 660390"/>
                  <a:gd name="connsiteY1" fmla="*/ 154446 h 1597719"/>
                  <a:gd name="connsiteX2" fmla="*/ 495293 w 660390"/>
                  <a:gd name="connsiteY2" fmla="*/ 154446 h 1597719"/>
                  <a:gd name="connsiteX3" fmla="*/ 495293 w 660390"/>
                  <a:gd name="connsiteY3" fmla="*/ 0 h 1597719"/>
                  <a:gd name="connsiteX4" fmla="*/ 484642 w 660390"/>
                  <a:gd name="connsiteY4" fmla="*/ 0 h 1597719"/>
                  <a:gd name="connsiteX5" fmla="*/ 484642 w 660390"/>
                  <a:gd name="connsiteY5" fmla="*/ 154446 h 1597719"/>
                  <a:gd name="connsiteX6" fmla="*/ 343675 w 660390"/>
                  <a:gd name="connsiteY6" fmla="*/ 154446 h 1597719"/>
                  <a:gd name="connsiteX7" fmla="*/ 343675 w 660390"/>
                  <a:gd name="connsiteY7" fmla="*/ 0 h 1597719"/>
                  <a:gd name="connsiteX8" fmla="*/ 333023 w 660390"/>
                  <a:gd name="connsiteY8" fmla="*/ 0 h 1597719"/>
                  <a:gd name="connsiteX9" fmla="*/ 333023 w 660390"/>
                  <a:gd name="connsiteY9" fmla="*/ 154446 h 1597719"/>
                  <a:gd name="connsiteX10" fmla="*/ 186401 w 660390"/>
                  <a:gd name="connsiteY10" fmla="*/ 154446 h 1597719"/>
                  <a:gd name="connsiteX11" fmla="*/ 186401 w 660390"/>
                  <a:gd name="connsiteY11" fmla="*/ 0 h 1597719"/>
                  <a:gd name="connsiteX12" fmla="*/ 175749 w 660390"/>
                  <a:gd name="connsiteY12" fmla="*/ 0 h 1597719"/>
                  <a:gd name="connsiteX13" fmla="*/ 175749 w 660390"/>
                  <a:gd name="connsiteY13" fmla="*/ 154446 h 1597719"/>
                  <a:gd name="connsiteX14" fmla="*/ 0 w 660390"/>
                  <a:gd name="connsiteY14" fmla="*/ 154446 h 1597719"/>
                  <a:gd name="connsiteX15" fmla="*/ 0 w 660390"/>
                  <a:gd name="connsiteY15" fmla="*/ 165098 h 1597719"/>
                  <a:gd name="connsiteX16" fmla="*/ 175749 w 660390"/>
                  <a:gd name="connsiteY16" fmla="*/ 165098 h 1597719"/>
                  <a:gd name="connsiteX17" fmla="*/ 175749 w 660390"/>
                  <a:gd name="connsiteY17" fmla="*/ 314218 h 1597719"/>
                  <a:gd name="connsiteX18" fmla="*/ 0 w 660390"/>
                  <a:gd name="connsiteY18" fmla="*/ 314218 h 1597719"/>
                  <a:gd name="connsiteX19" fmla="*/ 0 w 660390"/>
                  <a:gd name="connsiteY19" fmla="*/ 324870 h 1597719"/>
                  <a:gd name="connsiteX20" fmla="*/ 175749 w 660390"/>
                  <a:gd name="connsiteY20" fmla="*/ 324870 h 1597719"/>
                  <a:gd name="connsiteX21" fmla="*/ 175749 w 660390"/>
                  <a:gd name="connsiteY21" fmla="*/ 473990 h 1597719"/>
                  <a:gd name="connsiteX22" fmla="*/ 0 w 660390"/>
                  <a:gd name="connsiteY22" fmla="*/ 473990 h 1597719"/>
                  <a:gd name="connsiteX23" fmla="*/ 0 w 660390"/>
                  <a:gd name="connsiteY23" fmla="*/ 484642 h 1597719"/>
                  <a:gd name="connsiteX24" fmla="*/ 175749 w 660390"/>
                  <a:gd name="connsiteY24" fmla="*/ 484642 h 1597719"/>
                  <a:gd name="connsiteX25" fmla="*/ 175749 w 660390"/>
                  <a:gd name="connsiteY25" fmla="*/ 633762 h 1597719"/>
                  <a:gd name="connsiteX26" fmla="*/ 0 w 660390"/>
                  <a:gd name="connsiteY26" fmla="*/ 633762 h 1597719"/>
                  <a:gd name="connsiteX27" fmla="*/ 0 w 660390"/>
                  <a:gd name="connsiteY27" fmla="*/ 644414 h 1597719"/>
                  <a:gd name="connsiteX28" fmla="*/ 175749 w 660390"/>
                  <a:gd name="connsiteY28" fmla="*/ 644414 h 1597719"/>
                  <a:gd name="connsiteX29" fmla="*/ 175749 w 660390"/>
                  <a:gd name="connsiteY29" fmla="*/ 793534 h 1597719"/>
                  <a:gd name="connsiteX30" fmla="*/ 0 w 660390"/>
                  <a:gd name="connsiteY30" fmla="*/ 793534 h 1597719"/>
                  <a:gd name="connsiteX31" fmla="*/ 0 w 660390"/>
                  <a:gd name="connsiteY31" fmla="*/ 804186 h 1597719"/>
                  <a:gd name="connsiteX32" fmla="*/ 175749 w 660390"/>
                  <a:gd name="connsiteY32" fmla="*/ 804186 h 1597719"/>
                  <a:gd name="connsiteX33" fmla="*/ 175749 w 660390"/>
                  <a:gd name="connsiteY33" fmla="*/ 953306 h 1597719"/>
                  <a:gd name="connsiteX34" fmla="*/ 0 w 660390"/>
                  <a:gd name="connsiteY34" fmla="*/ 953306 h 1597719"/>
                  <a:gd name="connsiteX35" fmla="*/ 0 w 660390"/>
                  <a:gd name="connsiteY35" fmla="*/ 963958 h 1597719"/>
                  <a:gd name="connsiteX36" fmla="*/ 175749 w 660390"/>
                  <a:gd name="connsiteY36" fmla="*/ 963958 h 1597719"/>
                  <a:gd name="connsiteX37" fmla="*/ 175749 w 660390"/>
                  <a:gd name="connsiteY37" fmla="*/ 1113078 h 1597719"/>
                  <a:gd name="connsiteX38" fmla="*/ 0 w 660390"/>
                  <a:gd name="connsiteY38" fmla="*/ 1113078 h 1597719"/>
                  <a:gd name="connsiteX39" fmla="*/ 0 w 660390"/>
                  <a:gd name="connsiteY39" fmla="*/ 1123730 h 1597719"/>
                  <a:gd name="connsiteX40" fmla="*/ 175749 w 660390"/>
                  <a:gd name="connsiteY40" fmla="*/ 1123730 h 1597719"/>
                  <a:gd name="connsiteX41" fmla="*/ 175749 w 660390"/>
                  <a:gd name="connsiteY41" fmla="*/ 1272850 h 1597719"/>
                  <a:gd name="connsiteX42" fmla="*/ 0 w 660390"/>
                  <a:gd name="connsiteY42" fmla="*/ 1272850 h 1597719"/>
                  <a:gd name="connsiteX43" fmla="*/ 0 w 660390"/>
                  <a:gd name="connsiteY43" fmla="*/ 1283502 h 1597719"/>
                  <a:gd name="connsiteX44" fmla="*/ 175749 w 660390"/>
                  <a:gd name="connsiteY44" fmla="*/ 1283502 h 1597719"/>
                  <a:gd name="connsiteX45" fmla="*/ 175749 w 660390"/>
                  <a:gd name="connsiteY45" fmla="*/ 1432622 h 1597719"/>
                  <a:gd name="connsiteX46" fmla="*/ 0 w 660390"/>
                  <a:gd name="connsiteY46" fmla="*/ 1432622 h 1597719"/>
                  <a:gd name="connsiteX47" fmla="*/ 0 w 660390"/>
                  <a:gd name="connsiteY47" fmla="*/ 1443274 h 1597719"/>
                  <a:gd name="connsiteX48" fmla="*/ 175749 w 660390"/>
                  <a:gd name="connsiteY48" fmla="*/ 1443274 h 1597719"/>
                  <a:gd name="connsiteX49" fmla="*/ 175749 w 660390"/>
                  <a:gd name="connsiteY49" fmla="*/ 1597720 h 1597719"/>
                  <a:gd name="connsiteX50" fmla="*/ 186401 w 660390"/>
                  <a:gd name="connsiteY50" fmla="*/ 1597720 h 1597719"/>
                  <a:gd name="connsiteX51" fmla="*/ 186401 w 660390"/>
                  <a:gd name="connsiteY51" fmla="*/ 1443274 h 1597719"/>
                  <a:gd name="connsiteX52" fmla="*/ 333023 w 660390"/>
                  <a:gd name="connsiteY52" fmla="*/ 1443274 h 1597719"/>
                  <a:gd name="connsiteX53" fmla="*/ 333023 w 660390"/>
                  <a:gd name="connsiteY53" fmla="*/ 1597720 h 1597719"/>
                  <a:gd name="connsiteX54" fmla="*/ 343675 w 660390"/>
                  <a:gd name="connsiteY54" fmla="*/ 1597720 h 1597719"/>
                  <a:gd name="connsiteX55" fmla="*/ 343675 w 660390"/>
                  <a:gd name="connsiteY55" fmla="*/ 1443274 h 1597719"/>
                  <a:gd name="connsiteX56" fmla="*/ 484642 w 660390"/>
                  <a:gd name="connsiteY56" fmla="*/ 1443274 h 1597719"/>
                  <a:gd name="connsiteX57" fmla="*/ 484642 w 660390"/>
                  <a:gd name="connsiteY57" fmla="*/ 1597720 h 1597719"/>
                  <a:gd name="connsiteX58" fmla="*/ 495293 w 660390"/>
                  <a:gd name="connsiteY58" fmla="*/ 1597720 h 1597719"/>
                  <a:gd name="connsiteX59" fmla="*/ 495293 w 660390"/>
                  <a:gd name="connsiteY59" fmla="*/ 1443274 h 1597719"/>
                  <a:gd name="connsiteX60" fmla="*/ 585831 w 660390"/>
                  <a:gd name="connsiteY60" fmla="*/ 1443274 h 1597719"/>
                  <a:gd name="connsiteX61" fmla="*/ 585831 w 660390"/>
                  <a:gd name="connsiteY61" fmla="*/ 1432622 h 1597719"/>
                  <a:gd name="connsiteX62" fmla="*/ 495293 w 660390"/>
                  <a:gd name="connsiteY62" fmla="*/ 1432622 h 1597719"/>
                  <a:gd name="connsiteX63" fmla="*/ 495293 w 660390"/>
                  <a:gd name="connsiteY63" fmla="*/ 1283502 h 1597719"/>
                  <a:gd name="connsiteX64" fmla="*/ 585831 w 660390"/>
                  <a:gd name="connsiteY64" fmla="*/ 1283502 h 1597719"/>
                  <a:gd name="connsiteX65" fmla="*/ 585831 w 660390"/>
                  <a:gd name="connsiteY65" fmla="*/ 1272850 h 1597719"/>
                  <a:gd name="connsiteX66" fmla="*/ 495293 w 660390"/>
                  <a:gd name="connsiteY66" fmla="*/ 1272850 h 1597719"/>
                  <a:gd name="connsiteX67" fmla="*/ 495293 w 660390"/>
                  <a:gd name="connsiteY67" fmla="*/ 1123730 h 1597719"/>
                  <a:gd name="connsiteX68" fmla="*/ 585831 w 660390"/>
                  <a:gd name="connsiteY68" fmla="*/ 1123730 h 1597719"/>
                  <a:gd name="connsiteX69" fmla="*/ 585831 w 660390"/>
                  <a:gd name="connsiteY69" fmla="*/ 1113078 h 1597719"/>
                  <a:gd name="connsiteX70" fmla="*/ 495293 w 660390"/>
                  <a:gd name="connsiteY70" fmla="*/ 1113078 h 1597719"/>
                  <a:gd name="connsiteX71" fmla="*/ 495293 w 660390"/>
                  <a:gd name="connsiteY71" fmla="*/ 963958 h 1597719"/>
                  <a:gd name="connsiteX72" fmla="*/ 585831 w 660390"/>
                  <a:gd name="connsiteY72" fmla="*/ 963958 h 1597719"/>
                  <a:gd name="connsiteX73" fmla="*/ 585831 w 660390"/>
                  <a:gd name="connsiteY73" fmla="*/ 953306 h 1597719"/>
                  <a:gd name="connsiteX74" fmla="*/ 495293 w 660390"/>
                  <a:gd name="connsiteY74" fmla="*/ 953306 h 1597719"/>
                  <a:gd name="connsiteX75" fmla="*/ 495293 w 660390"/>
                  <a:gd name="connsiteY75" fmla="*/ 804186 h 1597719"/>
                  <a:gd name="connsiteX76" fmla="*/ 585831 w 660390"/>
                  <a:gd name="connsiteY76" fmla="*/ 804186 h 1597719"/>
                  <a:gd name="connsiteX77" fmla="*/ 585831 w 660390"/>
                  <a:gd name="connsiteY77" fmla="*/ 793534 h 1597719"/>
                  <a:gd name="connsiteX78" fmla="*/ 495293 w 660390"/>
                  <a:gd name="connsiteY78" fmla="*/ 793534 h 1597719"/>
                  <a:gd name="connsiteX79" fmla="*/ 495293 w 660390"/>
                  <a:gd name="connsiteY79" fmla="*/ 644414 h 1597719"/>
                  <a:gd name="connsiteX80" fmla="*/ 585831 w 660390"/>
                  <a:gd name="connsiteY80" fmla="*/ 644414 h 1597719"/>
                  <a:gd name="connsiteX81" fmla="*/ 585831 w 660390"/>
                  <a:gd name="connsiteY81" fmla="*/ 633762 h 1597719"/>
                  <a:gd name="connsiteX82" fmla="*/ 495293 w 660390"/>
                  <a:gd name="connsiteY82" fmla="*/ 633762 h 1597719"/>
                  <a:gd name="connsiteX83" fmla="*/ 495293 w 660390"/>
                  <a:gd name="connsiteY83" fmla="*/ 484642 h 1597719"/>
                  <a:gd name="connsiteX84" fmla="*/ 585831 w 660390"/>
                  <a:gd name="connsiteY84" fmla="*/ 484642 h 1597719"/>
                  <a:gd name="connsiteX85" fmla="*/ 585831 w 660390"/>
                  <a:gd name="connsiteY85" fmla="*/ 473990 h 1597719"/>
                  <a:gd name="connsiteX86" fmla="*/ 495293 w 660390"/>
                  <a:gd name="connsiteY86" fmla="*/ 473990 h 1597719"/>
                  <a:gd name="connsiteX87" fmla="*/ 495293 w 660390"/>
                  <a:gd name="connsiteY87" fmla="*/ 324870 h 1597719"/>
                  <a:gd name="connsiteX88" fmla="*/ 585831 w 660390"/>
                  <a:gd name="connsiteY88" fmla="*/ 324870 h 1597719"/>
                  <a:gd name="connsiteX89" fmla="*/ 585831 w 660390"/>
                  <a:gd name="connsiteY89" fmla="*/ 314218 h 1597719"/>
                  <a:gd name="connsiteX90" fmla="*/ 495293 w 660390"/>
                  <a:gd name="connsiteY90" fmla="*/ 314218 h 1597719"/>
                  <a:gd name="connsiteX91" fmla="*/ 495293 w 660390"/>
                  <a:gd name="connsiteY91" fmla="*/ 165098 h 1597719"/>
                  <a:gd name="connsiteX92" fmla="*/ 660391 w 660390"/>
                  <a:gd name="connsiteY92" fmla="*/ 165098 h 1597719"/>
                  <a:gd name="connsiteX93" fmla="*/ 186401 w 660390"/>
                  <a:gd name="connsiteY93" fmla="*/ 165098 h 1597719"/>
                  <a:gd name="connsiteX94" fmla="*/ 333023 w 660390"/>
                  <a:gd name="connsiteY94" fmla="*/ 165098 h 1597719"/>
                  <a:gd name="connsiteX95" fmla="*/ 333023 w 660390"/>
                  <a:gd name="connsiteY95" fmla="*/ 314218 h 1597719"/>
                  <a:gd name="connsiteX96" fmla="*/ 186401 w 660390"/>
                  <a:gd name="connsiteY96" fmla="*/ 314218 h 1597719"/>
                  <a:gd name="connsiteX97" fmla="*/ 186401 w 660390"/>
                  <a:gd name="connsiteY97" fmla="*/ 165098 h 1597719"/>
                  <a:gd name="connsiteX98" fmla="*/ 186401 w 660390"/>
                  <a:gd name="connsiteY98" fmla="*/ 324870 h 1597719"/>
                  <a:gd name="connsiteX99" fmla="*/ 333023 w 660390"/>
                  <a:gd name="connsiteY99" fmla="*/ 324870 h 1597719"/>
                  <a:gd name="connsiteX100" fmla="*/ 333023 w 660390"/>
                  <a:gd name="connsiteY100" fmla="*/ 473990 h 1597719"/>
                  <a:gd name="connsiteX101" fmla="*/ 186401 w 660390"/>
                  <a:gd name="connsiteY101" fmla="*/ 473990 h 1597719"/>
                  <a:gd name="connsiteX102" fmla="*/ 186401 w 660390"/>
                  <a:gd name="connsiteY102" fmla="*/ 324870 h 1597719"/>
                  <a:gd name="connsiteX103" fmla="*/ 186401 w 660390"/>
                  <a:gd name="connsiteY103" fmla="*/ 484642 h 1597719"/>
                  <a:gd name="connsiteX104" fmla="*/ 333023 w 660390"/>
                  <a:gd name="connsiteY104" fmla="*/ 484642 h 1597719"/>
                  <a:gd name="connsiteX105" fmla="*/ 333023 w 660390"/>
                  <a:gd name="connsiteY105" fmla="*/ 633762 h 1597719"/>
                  <a:gd name="connsiteX106" fmla="*/ 186401 w 660390"/>
                  <a:gd name="connsiteY106" fmla="*/ 633762 h 1597719"/>
                  <a:gd name="connsiteX107" fmla="*/ 186401 w 660390"/>
                  <a:gd name="connsiteY107" fmla="*/ 484642 h 1597719"/>
                  <a:gd name="connsiteX108" fmla="*/ 186401 w 660390"/>
                  <a:gd name="connsiteY108" fmla="*/ 644414 h 1597719"/>
                  <a:gd name="connsiteX109" fmla="*/ 333023 w 660390"/>
                  <a:gd name="connsiteY109" fmla="*/ 644414 h 1597719"/>
                  <a:gd name="connsiteX110" fmla="*/ 333023 w 660390"/>
                  <a:gd name="connsiteY110" fmla="*/ 793534 h 1597719"/>
                  <a:gd name="connsiteX111" fmla="*/ 186401 w 660390"/>
                  <a:gd name="connsiteY111" fmla="*/ 793534 h 1597719"/>
                  <a:gd name="connsiteX112" fmla="*/ 186401 w 660390"/>
                  <a:gd name="connsiteY112" fmla="*/ 644414 h 1597719"/>
                  <a:gd name="connsiteX113" fmla="*/ 186401 w 660390"/>
                  <a:gd name="connsiteY113" fmla="*/ 804186 h 1597719"/>
                  <a:gd name="connsiteX114" fmla="*/ 333023 w 660390"/>
                  <a:gd name="connsiteY114" fmla="*/ 804186 h 1597719"/>
                  <a:gd name="connsiteX115" fmla="*/ 333023 w 660390"/>
                  <a:gd name="connsiteY115" fmla="*/ 953306 h 1597719"/>
                  <a:gd name="connsiteX116" fmla="*/ 186401 w 660390"/>
                  <a:gd name="connsiteY116" fmla="*/ 953306 h 1597719"/>
                  <a:gd name="connsiteX117" fmla="*/ 186401 w 660390"/>
                  <a:gd name="connsiteY117" fmla="*/ 804186 h 1597719"/>
                  <a:gd name="connsiteX118" fmla="*/ 186401 w 660390"/>
                  <a:gd name="connsiteY118" fmla="*/ 963958 h 1597719"/>
                  <a:gd name="connsiteX119" fmla="*/ 333023 w 660390"/>
                  <a:gd name="connsiteY119" fmla="*/ 963958 h 1597719"/>
                  <a:gd name="connsiteX120" fmla="*/ 333023 w 660390"/>
                  <a:gd name="connsiteY120" fmla="*/ 1113078 h 1597719"/>
                  <a:gd name="connsiteX121" fmla="*/ 186401 w 660390"/>
                  <a:gd name="connsiteY121" fmla="*/ 1113078 h 1597719"/>
                  <a:gd name="connsiteX122" fmla="*/ 186401 w 660390"/>
                  <a:gd name="connsiteY122" fmla="*/ 963958 h 1597719"/>
                  <a:gd name="connsiteX123" fmla="*/ 186401 w 660390"/>
                  <a:gd name="connsiteY123" fmla="*/ 1123730 h 1597719"/>
                  <a:gd name="connsiteX124" fmla="*/ 333023 w 660390"/>
                  <a:gd name="connsiteY124" fmla="*/ 1123730 h 1597719"/>
                  <a:gd name="connsiteX125" fmla="*/ 333023 w 660390"/>
                  <a:gd name="connsiteY125" fmla="*/ 1272850 h 1597719"/>
                  <a:gd name="connsiteX126" fmla="*/ 186401 w 660390"/>
                  <a:gd name="connsiteY126" fmla="*/ 1272850 h 1597719"/>
                  <a:gd name="connsiteX127" fmla="*/ 186401 w 660390"/>
                  <a:gd name="connsiteY127" fmla="*/ 1123730 h 1597719"/>
                  <a:gd name="connsiteX128" fmla="*/ 186401 w 660390"/>
                  <a:gd name="connsiteY128" fmla="*/ 1432622 h 1597719"/>
                  <a:gd name="connsiteX129" fmla="*/ 186401 w 660390"/>
                  <a:gd name="connsiteY129" fmla="*/ 1283502 h 1597719"/>
                  <a:gd name="connsiteX130" fmla="*/ 333023 w 660390"/>
                  <a:gd name="connsiteY130" fmla="*/ 1283502 h 1597719"/>
                  <a:gd name="connsiteX131" fmla="*/ 333023 w 660390"/>
                  <a:gd name="connsiteY131" fmla="*/ 1432622 h 1597719"/>
                  <a:gd name="connsiteX132" fmla="*/ 186401 w 660390"/>
                  <a:gd name="connsiteY132" fmla="*/ 1432622 h 1597719"/>
                  <a:gd name="connsiteX133" fmla="*/ 484642 w 660390"/>
                  <a:gd name="connsiteY133" fmla="*/ 1432622 h 1597719"/>
                  <a:gd name="connsiteX134" fmla="*/ 343675 w 660390"/>
                  <a:gd name="connsiteY134" fmla="*/ 1432622 h 1597719"/>
                  <a:gd name="connsiteX135" fmla="*/ 343675 w 660390"/>
                  <a:gd name="connsiteY135" fmla="*/ 1283502 h 1597719"/>
                  <a:gd name="connsiteX136" fmla="*/ 484642 w 660390"/>
                  <a:gd name="connsiteY136" fmla="*/ 1283502 h 1597719"/>
                  <a:gd name="connsiteX137" fmla="*/ 484642 w 660390"/>
                  <a:gd name="connsiteY137" fmla="*/ 1432622 h 1597719"/>
                  <a:gd name="connsiteX138" fmla="*/ 484642 w 660390"/>
                  <a:gd name="connsiteY138" fmla="*/ 1272850 h 1597719"/>
                  <a:gd name="connsiteX139" fmla="*/ 343675 w 660390"/>
                  <a:gd name="connsiteY139" fmla="*/ 1272850 h 1597719"/>
                  <a:gd name="connsiteX140" fmla="*/ 343675 w 660390"/>
                  <a:gd name="connsiteY140" fmla="*/ 1123730 h 1597719"/>
                  <a:gd name="connsiteX141" fmla="*/ 484642 w 660390"/>
                  <a:gd name="connsiteY141" fmla="*/ 1123730 h 1597719"/>
                  <a:gd name="connsiteX142" fmla="*/ 484642 w 660390"/>
                  <a:gd name="connsiteY142" fmla="*/ 1272850 h 1597719"/>
                  <a:gd name="connsiteX143" fmla="*/ 484642 w 660390"/>
                  <a:gd name="connsiteY143" fmla="*/ 1113078 h 1597719"/>
                  <a:gd name="connsiteX144" fmla="*/ 343675 w 660390"/>
                  <a:gd name="connsiteY144" fmla="*/ 1113078 h 1597719"/>
                  <a:gd name="connsiteX145" fmla="*/ 343675 w 660390"/>
                  <a:gd name="connsiteY145" fmla="*/ 963958 h 1597719"/>
                  <a:gd name="connsiteX146" fmla="*/ 484642 w 660390"/>
                  <a:gd name="connsiteY146" fmla="*/ 963958 h 1597719"/>
                  <a:gd name="connsiteX147" fmla="*/ 484642 w 660390"/>
                  <a:gd name="connsiteY147" fmla="*/ 1113078 h 1597719"/>
                  <a:gd name="connsiteX148" fmla="*/ 484642 w 660390"/>
                  <a:gd name="connsiteY148" fmla="*/ 953306 h 1597719"/>
                  <a:gd name="connsiteX149" fmla="*/ 343675 w 660390"/>
                  <a:gd name="connsiteY149" fmla="*/ 953306 h 1597719"/>
                  <a:gd name="connsiteX150" fmla="*/ 343675 w 660390"/>
                  <a:gd name="connsiteY150" fmla="*/ 804186 h 1597719"/>
                  <a:gd name="connsiteX151" fmla="*/ 484642 w 660390"/>
                  <a:gd name="connsiteY151" fmla="*/ 804186 h 1597719"/>
                  <a:gd name="connsiteX152" fmla="*/ 484642 w 660390"/>
                  <a:gd name="connsiteY152" fmla="*/ 953306 h 1597719"/>
                  <a:gd name="connsiteX153" fmla="*/ 484642 w 660390"/>
                  <a:gd name="connsiteY153" fmla="*/ 793534 h 1597719"/>
                  <a:gd name="connsiteX154" fmla="*/ 343675 w 660390"/>
                  <a:gd name="connsiteY154" fmla="*/ 793534 h 1597719"/>
                  <a:gd name="connsiteX155" fmla="*/ 343675 w 660390"/>
                  <a:gd name="connsiteY155" fmla="*/ 644414 h 1597719"/>
                  <a:gd name="connsiteX156" fmla="*/ 484642 w 660390"/>
                  <a:gd name="connsiteY156" fmla="*/ 644414 h 1597719"/>
                  <a:gd name="connsiteX157" fmla="*/ 484642 w 660390"/>
                  <a:gd name="connsiteY157" fmla="*/ 793534 h 1597719"/>
                  <a:gd name="connsiteX158" fmla="*/ 484642 w 660390"/>
                  <a:gd name="connsiteY158" fmla="*/ 633762 h 1597719"/>
                  <a:gd name="connsiteX159" fmla="*/ 343675 w 660390"/>
                  <a:gd name="connsiteY159" fmla="*/ 633762 h 1597719"/>
                  <a:gd name="connsiteX160" fmla="*/ 343675 w 660390"/>
                  <a:gd name="connsiteY160" fmla="*/ 484642 h 1597719"/>
                  <a:gd name="connsiteX161" fmla="*/ 484642 w 660390"/>
                  <a:gd name="connsiteY161" fmla="*/ 484642 h 1597719"/>
                  <a:gd name="connsiteX162" fmla="*/ 484642 w 660390"/>
                  <a:gd name="connsiteY162" fmla="*/ 633762 h 1597719"/>
                  <a:gd name="connsiteX163" fmla="*/ 484642 w 660390"/>
                  <a:gd name="connsiteY163" fmla="*/ 473990 h 1597719"/>
                  <a:gd name="connsiteX164" fmla="*/ 343675 w 660390"/>
                  <a:gd name="connsiteY164" fmla="*/ 473990 h 1597719"/>
                  <a:gd name="connsiteX165" fmla="*/ 343675 w 660390"/>
                  <a:gd name="connsiteY165" fmla="*/ 324870 h 1597719"/>
                  <a:gd name="connsiteX166" fmla="*/ 484642 w 660390"/>
                  <a:gd name="connsiteY166" fmla="*/ 324870 h 1597719"/>
                  <a:gd name="connsiteX167" fmla="*/ 484642 w 660390"/>
                  <a:gd name="connsiteY167" fmla="*/ 473990 h 1597719"/>
                  <a:gd name="connsiteX168" fmla="*/ 484642 w 660390"/>
                  <a:gd name="connsiteY168" fmla="*/ 314213 h 1597719"/>
                  <a:gd name="connsiteX169" fmla="*/ 343675 w 660390"/>
                  <a:gd name="connsiteY169" fmla="*/ 314213 h 1597719"/>
                  <a:gd name="connsiteX170" fmla="*/ 343675 w 660390"/>
                  <a:gd name="connsiteY170" fmla="*/ 165092 h 1597719"/>
                  <a:gd name="connsiteX171" fmla="*/ 484642 w 660390"/>
                  <a:gd name="connsiteY171" fmla="*/ 165092 h 1597719"/>
                  <a:gd name="connsiteX172" fmla="*/ 484642 w 660390"/>
                  <a:gd name="connsiteY172" fmla="*/ 314213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660390" h="1597719">
                    <a:moveTo>
                      <a:pt x="660391" y="165098"/>
                    </a:moveTo>
                    <a:lnTo>
                      <a:pt x="660391" y="154446"/>
                    </a:lnTo>
                    <a:lnTo>
                      <a:pt x="495293" y="154446"/>
                    </a:lnTo>
                    <a:lnTo>
                      <a:pt x="495293" y="0"/>
                    </a:lnTo>
                    <a:lnTo>
                      <a:pt x="484642" y="0"/>
                    </a:lnTo>
                    <a:lnTo>
                      <a:pt x="484642" y="154446"/>
                    </a:lnTo>
                    <a:lnTo>
                      <a:pt x="343675" y="154446"/>
                    </a:lnTo>
                    <a:lnTo>
                      <a:pt x="343675" y="0"/>
                    </a:lnTo>
                    <a:lnTo>
                      <a:pt x="333023" y="0"/>
                    </a:lnTo>
                    <a:lnTo>
                      <a:pt x="333023" y="154446"/>
                    </a:lnTo>
                    <a:lnTo>
                      <a:pt x="186401" y="154446"/>
                    </a:lnTo>
                    <a:lnTo>
                      <a:pt x="186401" y="0"/>
                    </a:lnTo>
                    <a:lnTo>
                      <a:pt x="175749" y="0"/>
                    </a:lnTo>
                    <a:lnTo>
                      <a:pt x="175749" y="154446"/>
                    </a:lnTo>
                    <a:lnTo>
                      <a:pt x="0" y="154446"/>
                    </a:lnTo>
                    <a:lnTo>
                      <a:pt x="0" y="165098"/>
                    </a:lnTo>
                    <a:lnTo>
                      <a:pt x="175749" y="165098"/>
                    </a:lnTo>
                    <a:lnTo>
                      <a:pt x="175749" y="314218"/>
                    </a:lnTo>
                    <a:lnTo>
                      <a:pt x="0" y="314218"/>
                    </a:lnTo>
                    <a:lnTo>
                      <a:pt x="0" y="324870"/>
                    </a:lnTo>
                    <a:lnTo>
                      <a:pt x="175749" y="324870"/>
                    </a:lnTo>
                    <a:lnTo>
                      <a:pt x="175749" y="473990"/>
                    </a:lnTo>
                    <a:lnTo>
                      <a:pt x="0" y="473990"/>
                    </a:lnTo>
                    <a:lnTo>
                      <a:pt x="0" y="484642"/>
                    </a:lnTo>
                    <a:lnTo>
                      <a:pt x="175749" y="484642"/>
                    </a:lnTo>
                    <a:lnTo>
                      <a:pt x="175749" y="633762"/>
                    </a:lnTo>
                    <a:lnTo>
                      <a:pt x="0" y="633762"/>
                    </a:lnTo>
                    <a:lnTo>
                      <a:pt x="0" y="644414"/>
                    </a:lnTo>
                    <a:lnTo>
                      <a:pt x="175749" y="644414"/>
                    </a:lnTo>
                    <a:lnTo>
                      <a:pt x="175749" y="793534"/>
                    </a:lnTo>
                    <a:lnTo>
                      <a:pt x="0" y="793534"/>
                    </a:lnTo>
                    <a:lnTo>
                      <a:pt x="0" y="804186"/>
                    </a:lnTo>
                    <a:lnTo>
                      <a:pt x="175749" y="804186"/>
                    </a:lnTo>
                    <a:lnTo>
                      <a:pt x="175749" y="953306"/>
                    </a:lnTo>
                    <a:lnTo>
                      <a:pt x="0" y="953306"/>
                    </a:lnTo>
                    <a:lnTo>
                      <a:pt x="0" y="963958"/>
                    </a:lnTo>
                    <a:lnTo>
                      <a:pt x="175749" y="963958"/>
                    </a:lnTo>
                    <a:lnTo>
                      <a:pt x="175749" y="1113078"/>
                    </a:lnTo>
                    <a:lnTo>
                      <a:pt x="0" y="1113078"/>
                    </a:lnTo>
                    <a:lnTo>
                      <a:pt x="0" y="1123730"/>
                    </a:lnTo>
                    <a:lnTo>
                      <a:pt x="175749" y="1123730"/>
                    </a:lnTo>
                    <a:lnTo>
                      <a:pt x="175749" y="1272850"/>
                    </a:lnTo>
                    <a:lnTo>
                      <a:pt x="0" y="1272850"/>
                    </a:lnTo>
                    <a:lnTo>
                      <a:pt x="0" y="1283502"/>
                    </a:lnTo>
                    <a:lnTo>
                      <a:pt x="175749" y="1283502"/>
                    </a:lnTo>
                    <a:lnTo>
                      <a:pt x="175749" y="1432622"/>
                    </a:lnTo>
                    <a:lnTo>
                      <a:pt x="0" y="1432622"/>
                    </a:lnTo>
                    <a:lnTo>
                      <a:pt x="0" y="1443274"/>
                    </a:lnTo>
                    <a:lnTo>
                      <a:pt x="175749" y="1443274"/>
                    </a:lnTo>
                    <a:lnTo>
                      <a:pt x="175749" y="1597720"/>
                    </a:lnTo>
                    <a:lnTo>
                      <a:pt x="186401" y="1597720"/>
                    </a:lnTo>
                    <a:lnTo>
                      <a:pt x="186401" y="1443274"/>
                    </a:lnTo>
                    <a:lnTo>
                      <a:pt x="333023" y="1443274"/>
                    </a:lnTo>
                    <a:lnTo>
                      <a:pt x="333023" y="1597720"/>
                    </a:lnTo>
                    <a:lnTo>
                      <a:pt x="343675" y="1597720"/>
                    </a:lnTo>
                    <a:lnTo>
                      <a:pt x="343675" y="1443274"/>
                    </a:lnTo>
                    <a:lnTo>
                      <a:pt x="484642" y="1443274"/>
                    </a:lnTo>
                    <a:lnTo>
                      <a:pt x="484642" y="1597720"/>
                    </a:lnTo>
                    <a:lnTo>
                      <a:pt x="495293" y="1597720"/>
                    </a:lnTo>
                    <a:lnTo>
                      <a:pt x="495293" y="1443274"/>
                    </a:lnTo>
                    <a:lnTo>
                      <a:pt x="585831" y="1443274"/>
                    </a:lnTo>
                    <a:lnTo>
                      <a:pt x="585831" y="1432622"/>
                    </a:lnTo>
                    <a:lnTo>
                      <a:pt x="495293" y="1432622"/>
                    </a:lnTo>
                    <a:lnTo>
                      <a:pt x="495293" y="1283502"/>
                    </a:lnTo>
                    <a:lnTo>
                      <a:pt x="585831" y="1283502"/>
                    </a:lnTo>
                    <a:lnTo>
                      <a:pt x="585831" y="1272850"/>
                    </a:lnTo>
                    <a:lnTo>
                      <a:pt x="495293" y="1272850"/>
                    </a:lnTo>
                    <a:lnTo>
                      <a:pt x="495293" y="1123730"/>
                    </a:lnTo>
                    <a:lnTo>
                      <a:pt x="585831" y="1123730"/>
                    </a:lnTo>
                    <a:lnTo>
                      <a:pt x="585831" y="1113078"/>
                    </a:lnTo>
                    <a:lnTo>
                      <a:pt x="495293" y="1113078"/>
                    </a:lnTo>
                    <a:lnTo>
                      <a:pt x="495293" y="963958"/>
                    </a:lnTo>
                    <a:lnTo>
                      <a:pt x="585831" y="963958"/>
                    </a:lnTo>
                    <a:lnTo>
                      <a:pt x="585831" y="953306"/>
                    </a:lnTo>
                    <a:lnTo>
                      <a:pt x="495293" y="953306"/>
                    </a:lnTo>
                    <a:lnTo>
                      <a:pt x="495293" y="804186"/>
                    </a:lnTo>
                    <a:lnTo>
                      <a:pt x="585831" y="804186"/>
                    </a:lnTo>
                    <a:lnTo>
                      <a:pt x="585831" y="793534"/>
                    </a:lnTo>
                    <a:lnTo>
                      <a:pt x="495293" y="793534"/>
                    </a:lnTo>
                    <a:lnTo>
                      <a:pt x="495293" y="644414"/>
                    </a:lnTo>
                    <a:lnTo>
                      <a:pt x="585831" y="644414"/>
                    </a:lnTo>
                    <a:lnTo>
                      <a:pt x="585831" y="633762"/>
                    </a:lnTo>
                    <a:lnTo>
                      <a:pt x="495293" y="633762"/>
                    </a:lnTo>
                    <a:lnTo>
                      <a:pt x="495293" y="484642"/>
                    </a:lnTo>
                    <a:lnTo>
                      <a:pt x="585831" y="484642"/>
                    </a:lnTo>
                    <a:lnTo>
                      <a:pt x="585831" y="473990"/>
                    </a:lnTo>
                    <a:lnTo>
                      <a:pt x="495293" y="473990"/>
                    </a:lnTo>
                    <a:lnTo>
                      <a:pt x="495293" y="324870"/>
                    </a:lnTo>
                    <a:lnTo>
                      <a:pt x="585831" y="324870"/>
                    </a:lnTo>
                    <a:lnTo>
                      <a:pt x="585831" y="314218"/>
                    </a:lnTo>
                    <a:lnTo>
                      <a:pt x="495293" y="314218"/>
                    </a:lnTo>
                    <a:lnTo>
                      <a:pt x="495293" y="165098"/>
                    </a:lnTo>
                    <a:lnTo>
                      <a:pt x="660391" y="165098"/>
                    </a:lnTo>
                    <a:close/>
                    <a:moveTo>
                      <a:pt x="186401" y="165098"/>
                    </a:moveTo>
                    <a:lnTo>
                      <a:pt x="333023" y="165098"/>
                    </a:lnTo>
                    <a:lnTo>
                      <a:pt x="333023" y="314218"/>
                    </a:lnTo>
                    <a:lnTo>
                      <a:pt x="186401" y="314218"/>
                    </a:lnTo>
                    <a:lnTo>
                      <a:pt x="186401" y="165098"/>
                    </a:lnTo>
                    <a:close/>
                    <a:moveTo>
                      <a:pt x="186401" y="324870"/>
                    </a:moveTo>
                    <a:lnTo>
                      <a:pt x="333023" y="324870"/>
                    </a:lnTo>
                    <a:lnTo>
                      <a:pt x="333023" y="473990"/>
                    </a:lnTo>
                    <a:lnTo>
                      <a:pt x="186401" y="473990"/>
                    </a:lnTo>
                    <a:lnTo>
                      <a:pt x="186401" y="324870"/>
                    </a:lnTo>
                    <a:close/>
                    <a:moveTo>
                      <a:pt x="186401" y="484642"/>
                    </a:moveTo>
                    <a:lnTo>
                      <a:pt x="333023" y="484642"/>
                    </a:lnTo>
                    <a:lnTo>
                      <a:pt x="333023" y="633762"/>
                    </a:lnTo>
                    <a:lnTo>
                      <a:pt x="186401" y="633762"/>
                    </a:lnTo>
                    <a:lnTo>
                      <a:pt x="186401" y="484642"/>
                    </a:lnTo>
                    <a:close/>
                    <a:moveTo>
                      <a:pt x="186401" y="644414"/>
                    </a:moveTo>
                    <a:lnTo>
                      <a:pt x="333023" y="644414"/>
                    </a:lnTo>
                    <a:lnTo>
                      <a:pt x="333023" y="793534"/>
                    </a:lnTo>
                    <a:lnTo>
                      <a:pt x="186401" y="793534"/>
                    </a:lnTo>
                    <a:lnTo>
                      <a:pt x="186401" y="644414"/>
                    </a:lnTo>
                    <a:close/>
                    <a:moveTo>
                      <a:pt x="186401" y="804186"/>
                    </a:moveTo>
                    <a:lnTo>
                      <a:pt x="333023" y="804186"/>
                    </a:lnTo>
                    <a:lnTo>
                      <a:pt x="333023" y="953306"/>
                    </a:lnTo>
                    <a:lnTo>
                      <a:pt x="186401" y="953306"/>
                    </a:lnTo>
                    <a:lnTo>
                      <a:pt x="186401" y="804186"/>
                    </a:lnTo>
                    <a:close/>
                    <a:moveTo>
                      <a:pt x="186401" y="963958"/>
                    </a:moveTo>
                    <a:lnTo>
                      <a:pt x="333023" y="963958"/>
                    </a:lnTo>
                    <a:lnTo>
                      <a:pt x="333023" y="1113078"/>
                    </a:lnTo>
                    <a:lnTo>
                      <a:pt x="186401" y="1113078"/>
                    </a:lnTo>
                    <a:lnTo>
                      <a:pt x="186401" y="963958"/>
                    </a:lnTo>
                    <a:close/>
                    <a:moveTo>
                      <a:pt x="186401" y="1123730"/>
                    </a:moveTo>
                    <a:lnTo>
                      <a:pt x="333023" y="1123730"/>
                    </a:lnTo>
                    <a:lnTo>
                      <a:pt x="333023" y="1272850"/>
                    </a:lnTo>
                    <a:lnTo>
                      <a:pt x="186401" y="1272850"/>
                    </a:lnTo>
                    <a:lnTo>
                      <a:pt x="186401" y="1123730"/>
                    </a:lnTo>
                    <a:close/>
                    <a:moveTo>
                      <a:pt x="186401" y="1432622"/>
                    </a:moveTo>
                    <a:lnTo>
                      <a:pt x="186401" y="1283502"/>
                    </a:lnTo>
                    <a:lnTo>
                      <a:pt x="333023" y="1283502"/>
                    </a:lnTo>
                    <a:lnTo>
                      <a:pt x="333023" y="1432622"/>
                    </a:lnTo>
                    <a:lnTo>
                      <a:pt x="186401" y="1432622"/>
                    </a:lnTo>
                    <a:close/>
                    <a:moveTo>
                      <a:pt x="484642" y="1432622"/>
                    </a:moveTo>
                    <a:lnTo>
                      <a:pt x="343675" y="1432622"/>
                    </a:lnTo>
                    <a:lnTo>
                      <a:pt x="343675" y="1283502"/>
                    </a:lnTo>
                    <a:lnTo>
                      <a:pt x="484642" y="1283502"/>
                    </a:lnTo>
                    <a:lnTo>
                      <a:pt x="484642" y="1432622"/>
                    </a:lnTo>
                    <a:close/>
                    <a:moveTo>
                      <a:pt x="484642" y="1272850"/>
                    </a:moveTo>
                    <a:lnTo>
                      <a:pt x="343675" y="1272850"/>
                    </a:lnTo>
                    <a:lnTo>
                      <a:pt x="343675" y="1123730"/>
                    </a:lnTo>
                    <a:lnTo>
                      <a:pt x="484642" y="1123730"/>
                    </a:lnTo>
                    <a:lnTo>
                      <a:pt x="484642" y="1272850"/>
                    </a:lnTo>
                    <a:close/>
                    <a:moveTo>
                      <a:pt x="484642" y="1113078"/>
                    </a:moveTo>
                    <a:lnTo>
                      <a:pt x="343675" y="1113078"/>
                    </a:lnTo>
                    <a:lnTo>
                      <a:pt x="343675" y="963958"/>
                    </a:lnTo>
                    <a:lnTo>
                      <a:pt x="484642" y="963958"/>
                    </a:lnTo>
                    <a:lnTo>
                      <a:pt x="484642" y="1113078"/>
                    </a:lnTo>
                    <a:close/>
                    <a:moveTo>
                      <a:pt x="484642" y="953306"/>
                    </a:moveTo>
                    <a:lnTo>
                      <a:pt x="343675" y="953306"/>
                    </a:lnTo>
                    <a:lnTo>
                      <a:pt x="343675" y="804186"/>
                    </a:lnTo>
                    <a:lnTo>
                      <a:pt x="484642" y="804186"/>
                    </a:lnTo>
                    <a:lnTo>
                      <a:pt x="484642" y="953306"/>
                    </a:lnTo>
                    <a:close/>
                    <a:moveTo>
                      <a:pt x="484642" y="793534"/>
                    </a:moveTo>
                    <a:lnTo>
                      <a:pt x="343675" y="793534"/>
                    </a:lnTo>
                    <a:lnTo>
                      <a:pt x="343675" y="644414"/>
                    </a:lnTo>
                    <a:lnTo>
                      <a:pt x="484642" y="644414"/>
                    </a:lnTo>
                    <a:lnTo>
                      <a:pt x="484642" y="793534"/>
                    </a:lnTo>
                    <a:close/>
                    <a:moveTo>
                      <a:pt x="484642" y="633762"/>
                    </a:moveTo>
                    <a:lnTo>
                      <a:pt x="343675" y="633762"/>
                    </a:lnTo>
                    <a:lnTo>
                      <a:pt x="343675" y="484642"/>
                    </a:lnTo>
                    <a:lnTo>
                      <a:pt x="484642" y="484642"/>
                    </a:lnTo>
                    <a:lnTo>
                      <a:pt x="484642" y="633762"/>
                    </a:lnTo>
                    <a:close/>
                    <a:moveTo>
                      <a:pt x="484642" y="473990"/>
                    </a:moveTo>
                    <a:lnTo>
                      <a:pt x="343675" y="473990"/>
                    </a:lnTo>
                    <a:lnTo>
                      <a:pt x="343675" y="324870"/>
                    </a:lnTo>
                    <a:lnTo>
                      <a:pt x="484642" y="324870"/>
                    </a:lnTo>
                    <a:lnTo>
                      <a:pt x="484642" y="473990"/>
                    </a:lnTo>
                    <a:close/>
                    <a:moveTo>
                      <a:pt x="484642" y="314213"/>
                    </a:moveTo>
                    <a:lnTo>
                      <a:pt x="343675" y="314213"/>
                    </a:lnTo>
                    <a:lnTo>
                      <a:pt x="343675" y="165092"/>
                    </a:lnTo>
                    <a:lnTo>
                      <a:pt x="484642" y="165092"/>
                    </a:lnTo>
                    <a:lnTo>
                      <a:pt x="484642" y="314213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39158301-7D0D-7BD7-A651-086489AB18A3}"/>
                </a:ext>
              </a:extLst>
            </p:cNvPr>
            <p:cNvSpPr/>
            <p:nvPr/>
          </p:nvSpPr>
          <p:spPr>
            <a:xfrm flipH="1">
              <a:off x="3994301" y="5874759"/>
              <a:ext cx="1118429" cy="949903"/>
            </a:xfrm>
            <a:custGeom>
              <a:avLst/>
              <a:gdLst>
                <a:gd name="connsiteX0" fmla="*/ 867226 w 1118428"/>
                <a:gd name="connsiteY0" fmla="*/ 552643 h 949902"/>
                <a:gd name="connsiteX1" fmla="*/ 1118308 w 1118428"/>
                <a:gd name="connsiteY1" fmla="*/ 268680 h 949902"/>
                <a:gd name="connsiteX2" fmla="*/ 849720 w 1118428"/>
                <a:gd name="connsiteY2" fmla="*/ 119 h 949902"/>
                <a:gd name="connsiteX3" fmla="*/ 660636 w 1118428"/>
                <a:gd name="connsiteY3" fmla="*/ 67272 h 949902"/>
                <a:gd name="connsiteX4" fmla="*/ 555005 w 1118428"/>
                <a:gd name="connsiteY4" fmla="*/ 106517 h 949902"/>
                <a:gd name="connsiteX5" fmla="*/ 553903 w 1118428"/>
                <a:gd name="connsiteY5" fmla="*/ 106517 h 949902"/>
                <a:gd name="connsiteX6" fmla="*/ 276965 w 1118428"/>
                <a:gd name="connsiteY6" fmla="*/ 383455 h 949902"/>
                <a:gd name="connsiteX7" fmla="*/ 276965 w 1118428"/>
                <a:gd name="connsiteY7" fmla="*/ 384334 h 949902"/>
                <a:gd name="connsiteX8" fmla="*/ 212790 w 1118428"/>
                <a:gd name="connsiteY8" fmla="*/ 514191 h 949902"/>
                <a:gd name="connsiteX9" fmla="*/ 26 w 1118428"/>
                <a:gd name="connsiteY9" fmla="*/ 949900 h 949902"/>
                <a:gd name="connsiteX10" fmla="*/ 319533 w 1118428"/>
                <a:gd name="connsiteY10" fmla="*/ 949900 h 949902"/>
                <a:gd name="connsiteX11" fmla="*/ 844688 w 1118428"/>
                <a:gd name="connsiteY11" fmla="*/ 829539 h 949902"/>
                <a:gd name="connsiteX12" fmla="*/ 867226 w 1118428"/>
                <a:gd name="connsiteY12" fmla="*/ 552643 h 94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8428" h="949902">
                  <a:moveTo>
                    <a:pt x="867226" y="552643"/>
                  </a:moveTo>
                  <a:cubicBezTo>
                    <a:pt x="1010781" y="539403"/>
                    <a:pt x="1122616" y="416661"/>
                    <a:pt x="1118308" y="268680"/>
                  </a:cubicBezTo>
                  <a:cubicBezTo>
                    <a:pt x="1114074" y="123144"/>
                    <a:pt x="995257" y="4343"/>
                    <a:pt x="849720" y="119"/>
                  </a:cubicBezTo>
                  <a:cubicBezTo>
                    <a:pt x="777365" y="-1979"/>
                    <a:pt x="711065" y="23702"/>
                    <a:pt x="660636" y="67272"/>
                  </a:cubicBezTo>
                  <a:cubicBezTo>
                    <a:pt x="631195" y="92702"/>
                    <a:pt x="593904" y="106677"/>
                    <a:pt x="555005" y="106517"/>
                  </a:cubicBezTo>
                  <a:cubicBezTo>
                    <a:pt x="554638" y="106517"/>
                    <a:pt x="554270" y="106517"/>
                    <a:pt x="553903" y="106517"/>
                  </a:cubicBezTo>
                  <a:cubicBezTo>
                    <a:pt x="400953" y="106517"/>
                    <a:pt x="276965" y="230505"/>
                    <a:pt x="276965" y="383455"/>
                  </a:cubicBezTo>
                  <a:cubicBezTo>
                    <a:pt x="276965" y="383748"/>
                    <a:pt x="276965" y="384041"/>
                    <a:pt x="276965" y="384334"/>
                  </a:cubicBezTo>
                  <a:cubicBezTo>
                    <a:pt x="277124" y="435471"/>
                    <a:pt x="254123" y="484085"/>
                    <a:pt x="212790" y="514191"/>
                  </a:cubicBezTo>
                  <a:cubicBezTo>
                    <a:pt x="82522" y="609075"/>
                    <a:pt x="-1715" y="775999"/>
                    <a:pt x="26" y="949900"/>
                  </a:cubicBezTo>
                  <a:cubicBezTo>
                    <a:pt x="32" y="949905"/>
                    <a:pt x="319533" y="949900"/>
                    <a:pt x="319533" y="949900"/>
                  </a:cubicBezTo>
                  <a:lnTo>
                    <a:pt x="844688" y="829539"/>
                  </a:lnTo>
                  <a:cubicBezTo>
                    <a:pt x="844688" y="829539"/>
                    <a:pt x="970487" y="648123"/>
                    <a:pt x="867226" y="552643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663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6CD215DE-FBB0-45C7-8E22-DB7F41F9FB60}"/>
                </a:ext>
              </a:extLst>
            </p:cNvPr>
            <p:cNvGrpSpPr/>
            <p:nvPr/>
          </p:nvGrpSpPr>
          <p:grpSpPr>
            <a:xfrm flipH="1">
              <a:off x="4095102" y="5289840"/>
              <a:ext cx="378126" cy="633756"/>
              <a:chOff x="639476" y="5289850"/>
              <a:chExt cx="378126" cy="633758"/>
            </a:xfrm>
          </p:grpSpPr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3F83D239-C613-0FC5-CD5F-90F95ADBA448}"/>
                  </a:ext>
                </a:extLst>
              </p:cNvPr>
              <p:cNvSpPr/>
              <p:nvPr/>
            </p:nvSpPr>
            <p:spPr>
              <a:xfrm>
                <a:off x="639476" y="5289850"/>
                <a:ext cx="378126" cy="633758"/>
              </a:xfrm>
              <a:custGeom>
                <a:avLst/>
                <a:gdLst>
                  <a:gd name="connsiteX0" fmla="*/ 57486 w 378126"/>
                  <a:gd name="connsiteY0" fmla="*/ 633757 h 633756"/>
                  <a:gd name="connsiteX1" fmla="*/ 378127 w 378126"/>
                  <a:gd name="connsiteY1" fmla="*/ 633757 h 633756"/>
                  <a:gd name="connsiteX2" fmla="*/ 378127 w 378126"/>
                  <a:gd name="connsiteY2" fmla="*/ 54621 h 633756"/>
                  <a:gd name="connsiteX3" fmla="*/ 319512 w 378126"/>
                  <a:gd name="connsiteY3" fmla="*/ 0 h 633756"/>
                  <a:gd name="connsiteX4" fmla="*/ 0 w 378126"/>
                  <a:gd name="connsiteY4" fmla="*/ 0 h 633756"/>
                  <a:gd name="connsiteX5" fmla="*/ 0 w 378126"/>
                  <a:gd name="connsiteY5" fmla="*/ 576351 h 63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126" h="633756">
                    <a:moveTo>
                      <a:pt x="57486" y="633757"/>
                    </a:moveTo>
                    <a:lnTo>
                      <a:pt x="378127" y="633757"/>
                    </a:lnTo>
                    <a:lnTo>
                      <a:pt x="378127" y="54621"/>
                    </a:lnTo>
                    <a:lnTo>
                      <a:pt x="319512" y="0"/>
                    </a:lnTo>
                    <a:lnTo>
                      <a:pt x="0" y="0"/>
                    </a:lnTo>
                    <a:lnTo>
                      <a:pt x="0" y="576351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6D0BC1F4-D7AC-61EB-D4F3-382CACBC96F6}"/>
                  </a:ext>
                </a:extLst>
              </p:cNvPr>
              <p:cNvSpPr/>
              <p:nvPr/>
            </p:nvSpPr>
            <p:spPr>
              <a:xfrm>
                <a:off x="641665" y="5545472"/>
                <a:ext cx="354246" cy="159772"/>
              </a:xfrm>
              <a:custGeom>
                <a:avLst/>
                <a:gdLst>
                  <a:gd name="connsiteX0" fmla="*/ 0 w 354246"/>
                  <a:gd name="connsiteY0" fmla="*/ 0 h 159771"/>
                  <a:gd name="connsiteX1" fmla="*/ 354246 w 354246"/>
                  <a:gd name="connsiteY1" fmla="*/ 0 h 159771"/>
                  <a:gd name="connsiteX2" fmla="*/ 354246 w 354246"/>
                  <a:gd name="connsiteY2" fmla="*/ 159772 h 159771"/>
                  <a:gd name="connsiteX3" fmla="*/ 0 w 354246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46" h="159771">
                    <a:moveTo>
                      <a:pt x="0" y="0"/>
                    </a:moveTo>
                    <a:lnTo>
                      <a:pt x="354246" y="0"/>
                    </a:lnTo>
                    <a:lnTo>
                      <a:pt x="35424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6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DC8FECBE-7BE5-6F6D-A59A-B73A1A699A81}"/>
                </a:ext>
              </a:extLst>
            </p:cNvPr>
            <p:cNvGrpSpPr/>
            <p:nvPr/>
          </p:nvGrpSpPr>
          <p:grpSpPr>
            <a:xfrm flipH="1">
              <a:off x="2662868" y="4267300"/>
              <a:ext cx="798859" cy="2545701"/>
              <a:chOff x="1650977" y="4267296"/>
              <a:chExt cx="798859" cy="2545698"/>
            </a:xfrm>
          </p:grpSpPr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BF593B10-0643-6EC7-7711-A708C16A6261}"/>
                  </a:ext>
                </a:extLst>
              </p:cNvPr>
              <p:cNvSpPr/>
              <p:nvPr/>
            </p:nvSpPr>
            <p:spPr>
              <a:xfrm>
                <a:off x="1650977" y="4267296"/>
                <a:ext cx="798588" cy="2535585"/>
              </a:xfrm>
              <a:custGeom>
                <a:avLst/>
                <a:gdLst>
                  <a:gd name="connsiteX0" fmla="*/ 798588 w 798588"/>
                  <a:gd name="connsiteY0" fmla="*/ 2535587 h 2535586"/>
                  <a:gd name="connsiteX1" fmla="*/ 0 w 798588"/>
                  <a:gd name="connsiteY1" fmla="*/ 2535043 h 2535586"/>
                  <a:gd name="connsiteX2" fmla="*/ 0 w 798588"/>
                  <a:gd name="connsiteY2" fmla="*/ 191183 h 2535586"/>
                  <a:gd name="connsiteX3" fmla="*/ 340740 w 798588"/>
                  <a:gd name="connsiteY3" fmla="*/ 191726 h 2535586"/>
                  <a:gd name="connsiteX4" fmla="*/ 340740 w 798588"/>
                  <a:gd name="connsiteY4" fmla="*/ 0 h 2535586"/>
                  <a:gd name="connsiteX5" fmla="*/ 798588 w 798588"/>
                  <a:gd name="connsiteY5" fmla="*/ 0 h 2535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588" h="2535586">
                    <a:moveTo>
                      <a:pt x="798588" y="2535587"/>
                    </a:moveTo>
                    <a:lnTo>
                      <a:pt x="0" y="2535043"/>
                    </a:lnTo>
                    <a:lnTo>
                      <a:pt x="0" y="191183"/>
                    </a:lnTo>
                    <a:lnTo>
                      <a:pt x="340740" y="191726"/>
                    </a:lnTo>
                    <a:lnTo>
                      <a:pt x="340740" y="0"/>
                    </a:lnTo>
                    <a:lnTo>
                      <a:pt x="798588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6A6F72C8-9876-D947-DD60-C668BAB0AD39}"/>
                  </a:ext>
                </a:extLst>
              </p:cNvPr>
              <p:cNvSpPr/>
              <p:nvPr/>
            </p:nvSpPr>
            <p:spPr>
              <a:xfrm>
                <a:off x="1853354" y="4331203"/>
                <a:ext cx="596482" cy="2481791"/>
              </a:xfrm>
              <a:custGeom>
                <a:avLst/>
                <a:gdLst>
                  <a:gd name="connsiteX0" fmla="*/ 596482 w 596482"/>
                  <a:gd name="connsiteY0" fmla="*/ 2481791 h 2481791"/>
                  <a:gd name="connsiteX1" fmla="*/ 593319 w 596482"/>
                  <a:gd name="connsiteY1" fmla="*/ 0 h 2481791"/>
                  <a:gd name="connsiteX2" fmla="*/ 383453 w 596482"/>
                  <a:gd name="connsiteY2" fmla="*/ 0 h 2481791"/>
                  <a:gd name="connsiteX3" fmla="*/ 383453 w 596482"/>
                  <a:gd name="connsiteY3" fmla="*/ 149121 h 2481791"/>
                  <a:gd name="connsiteX4" fmla="*/ 921 w 596482"/>
                  <a:gd name="connsiteY4" fmla="*/ 149121 h 2481791"/>
                  <a:gd name="connsiteX5" fmla="*/ 0 w 596482"/>
                  <a:gd name="connsiteY5" fmla="*/ 2481791 h 2481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6482" h="2481791">
                    <a:moveTo>
                      <a:pt x="596482" y="2481791"/>
                    </a:moveTo>
                    <a:lnTo>
                      <a:pt x="593319" y="0"/>
                    </a:lnTo>
                    <a:lnTo>
                      <a:pt x="383453" y="0"/>
                    </a:lnTo>
                    <a:lnTo>
                      <a:pt x="383453" y="149121"/>
                    </a:lnTo>
                    <a:lnTo>
                      <a:pt x="921" y="149121"/>
                    </a:lnTo>
                    <a:lnTo>
                      <a:pt x="0" y="248179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741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00AE6C46-C0FA-720B-0F6A-0E4A5108D046}"/>
                  </a:ext>
                </a:extLst>
              </p:cNvPr>
              <p:cNvGrpSpPr/>
              <p:nvPr/>
            </p:nvGrpSpPr>
            <p:grpSpPr>
              <a:xfrm>
                <a:off x="1927915" y="4576188"/>
                <a:ext cx="372801" cy="596481"/>
                <a:chOff x="1927926" y="4576155"/>
                <a:chExt cx="372803" cy="596513"/>
              </a:xfrm>
            </p:grpSpPr>
            <p:sp>
              <p:nvSpPr>
                <p:cNvPr id="742" name="Freeform: Shape 741">
                  <a:extLst>
                    <a:ext uri="{FF2B5EF4-FFF2-40B4-BE49-F238E27FC236}">
                      <a16:creationId xmlns:a16="http://schemas.microsoft.com/office/drawing/2014/main" id="{64EC543E-1159-BFC0-3DDF-92518225F654}"/>
                    </a:ext>
                  </a:extLst>
                </p:cNvPr>
                <p:cNvSpPr/>
                <p:nvPr/>
              </p:nvSpPr>
              <p:spPr>
                <a:xfrm>
                  <a:off x="1927926" y="4576158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3" name="Freeform: Shape 742">
                  <a:extLst>
                    <a:ext uri="{FF2B5EF4-FFF2-40B4-BE49-F238E27FC236}">
                      <a16:creationId xmlns:a16="http://schemas.microsoft.com/office/drawing/2014/main" id="{9E55CA08-8005-A3B5-DF0E-8198CCBB507F}"/>
                    </a:ext>
                  </a:extLst>
                </p:cNvPr>
                <p:cNvSpPr/>
                <p:nvPr/>
              </p:nvSpPr>
              <p:spPr>
                <a:xfrm>
                  <a:off x="2087699" y="4576158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4" name="Freeform: Shape 743">
                  <a:extLst>
                    <a:ext uri="{FF2B5EF4-FFF2-40B4-BE49-F238E27FC236}">
                      <a16:creationId xmlns:a16="http://schemas.microsoft.com/office/drawing/2014/main" id="{C032ADD4-621B-A354-7497-29546EBABC69}"/>
                    </a:ext>
                  </a:extLst>
                </p:cNvPr>
                <p:cNvSpPr/>
                <p:nvPr/>
              </p:nvSpPr>
              <p:spPr>
                <a:xfrm>
                  <a:off x="2236820" y="4576155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5" name="Freeform: Shape 744">
                  <a:extLst>
                    <a:ext uri="{FF2B5EF4-FFF2-40B4-BE49-F238E27FC236}">
                      <a16:creationId xmlns:a16="http://schemas.microsoft.com/office/drawing/2014/main" id="{1CAC8C99-D15F-9EC9-5ECF-82B21E3F8EAD}"/>
                    </a:ext>
                  </a:extLst>
                </p:cNvPr>
                <p:cNvSpPr/>
                <p:nvPr/>
              </p:nvSpPr>
              <p:spPr>
                <a:xfrm>
                  <a:off x="1927926" y="4714618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577CFB94-4B1C-29B2-D001-83D77384F020}"/>
                    </a:ext>
                  </a:extLst>
                </p:cNvPr>
                <p:cNvSpPr/>
                <p:nvPr/>
              </p:nvSpPr>
              <p:spPr>
                <a:xfrm>
                  <a:off x="2087699" y="4714620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E7B2F037-0A6B-6CBF-F492-7D13F07763C5}"/>
                    </a:ext>
                  </a:extLst>
                </p:cNvPr>
                <p:cNvSpPr/>
                <p:nvPr/>
              </p:nvSpPr>
              <p:spPr>
                <a:xfrm>
                  <a:off x="2236820" y="4714623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8" name="Freeform: Shape 747">
                  <a:extLst>
                    <a:ext uri="{FF2B5EF4-FFF2-40B4-BE49-F238E27FC236}">
                      <a16:creationId xmlns:a16="http://schemas.microsoft.com/office/drawing/2014/main" id="{B19A5857-86B5-A76A-CF9E-F9BFEE8187D3}"/>
                    </a:ext>
                  </a:extLst>
                </p:cNvPr>
                <p:cNvSpPr/>
                <p:nvPr/>
              </p:nvSpPr>
              <p:spPr>
                <a:xfrm>
                  <a:off x="1927926" y="4842443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9" name="Freeform: Shape 748">
                  <a:extLst>
                    <a:ext uri="{FF2B5EF4-FFF2-40B4-BE49-F238E27FC236}">
                      <a16:creationId xmlns:a16="http://schemas.microsoft.com/office/drawing/2014/main" id="{02D21C4F-8A8A-375D-B8E9-A2D3210B0A25}"/>
                    </a:ext>
                  </a:extLst>
                </p:cNvPr>
                <p:cNvSpPr/>
                <p:nvPr/>
              </p:nvSpPr>
              <p:spPr>
                <a:xfrm>
                  <a:off x="2087699" y="4842446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id="{79FCF96E-8B5B-08C2-541B-EBAB323975A2}"/>
                    </a:ext>
                  </a:extLst>
                </p:cNvPr>
                <p:cNvSpPr/>
                <p:nvPr/>
              </p:nvSpPr>
              <p:spPr>
                <a:xfrm>
                  <a:off x="2236821" y="4842449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492D2BBF-0D01-A65A-19F9-F78C3CE8B4E8}"/>
                    </a:ext>
                  </a:extLst>
                </p:cNvPr>
                <p:cNvSpPr/>
                <p:nvPr/>
              </p:nvSpPr>
              <p:spPr>
                <a:xfrm>
                  <a:off x="1927927" y="4980918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id="{E5E4113E-3CF1-24E4-81B8-536331C3C8B4}"/>
                    </a:ext>
                  </a:extLst>
                </p:cNvPr>
                <p:cNvSpPr/>
                <p:nvPr/>
              </p:nvSpPr>
              <p:spPr>
                <a:xfrm>
                  <a:off x="2087700" y="4980912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id="{803502C7-A45C-2AA4-4AAB-A3FABD64A81B}"/>
                    </a:ext>
                  </a:extLst>
                </p:cNvPr>
                <p:cNvSpPr/>
                <p:nvPr/>
              </p:nvSpPr>
              <p:spPr>
                <a:xfrm>
                  <a:off x="2236821" y="4980912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id="{DBC0B696-913C-84BC-3AD0-5FAC18E98E7A}"/>
                    </a:ext>
                  </a:extLst>
                </p:cNvPr>
                <p:cNvSpPr/>
                <p:nvPr/>
              </p:nvSpPr>
              <p:spPr>
                <a:xfrm>
                  <a:off x="1927926" y="5108663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id="{6E557F81-CE40-4C94-B35B-C125A5A745FF}"/>
                    </a:ext>
                  </a:extLst>
                </p:cNvPr>
                <p:cNvSpPr/>
                <p:nvPr/>
              </p:nvSpPr>
              <p:spPr>
                <a:xfrm>
                  <a:off x="2087690" y="5108695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id="{CF0B29F7-51CB-2020-6A3B-42FDC316CA60}"/>
                    </a:ext>
                  </a:extLst>
                </p:cNvPr>
                <p:cNvSpPr/>
                <p:nvPr/>
              </p:nvSpPr>
              <p:spPr>
                <a:xfrm>
                  <a:off x="2236807" y="5108761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665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98032938-1257-FBE4-FDC5-0E60EB39AAD5}"/>
                </a:ext>
              </a:extLst>
            </p:cNvPr>
            <p:cNvGrpSpPr/>
            <p:nvPr/>
          </p:nvGrpSpPr>
          <p:grpSpPr>
            <a:xfrm flipH="1">
              <a:off x="3331780" y="3830590"/>
              <a:ext cx="822293" cy="2982948"/>
              <a:chOff x="958631" y="3830586"/>
              <a:chExt cx="822291" cy="2982951"/>
            </a:xfrm>
          </p:grpSpPr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B7F209A1-9EA9-0CE3-5BCE-858B69868F14}"/>
                  </a:ext>
                </a:extLst>
              </p:cNvPr>
              <p:cNvSpPr/>
              <p:nvPr/>
            </p:nvSpPr>
            <p:spPr>
              <a:xfrm>
                <a:off x="1560437" y="3947753"/>
                <a:ext cx="220485" cy="1424001"/>
              </a:xfrm>
              <a:custGeom>
                <a:avLst/>
                <a:gdLst>
                  <a:gd name="connsiteX0" fmla="*/ 220485 w 220485"/>
                  <a:gd name="connsiteY0" fmla="*/ 1424000 h 1423999"/>
                  <a:gd name="connsiteX1" fmla="*/ 0 w 220485"/>
                  <a:gd name="connsiteY1" fmla="*/ 1424000 h 1423999"/>
                  <a:gd name="connsiteX2" fmla="*/ 0 w 220485"/>
                  <a:gd name="connsiteY2" fmla="*/ 53199 h 1423999"/>
                  <a:gd name="connsiteX3" fmla="*/ 37280 w 220485"/>
                  <a:gd name="connsiteY3" fmla="*/ 0 h 1423999"/>
                  <a:gd name="connsiteX4" fmla="*/ 111840 w 220485"/>
                  <a:gd name="connsiteY4" fmla="*/ 0 h 1423999"/>
                  <a:gd name="connsiteX5" fmla="*/ 111840 w 220485"/>
                  <a:gd name="connsiteY5" fmla="*/ 319752 h 1423999"/>
                  <a:gd name="connsiteX6" fmla="*/ 98702 w 220485"/>
                  <a:gd name="connsiteY6" fmla="*/ 352148 h 1423999"/>
                  <a:gd name="connsiteX7" fmla="*/ 111840 w 220485"/>
                  <a:gd name="connsiteY7" fmla="*/ 383394 h 1423999"/>
                  <a:gd name="connsiteX8" fmla="*/ 111840 w 220485"/>
                  <a:gd name="connsiteY8" fmla="*/ 639296 h 1423999"/>
                  <a:gd name="connsiteX9" fmla="*/ 100124 w 220485"/>
                  <a:gd name="connsiteY9" fmla="*/ 669562 h 1423999"/>
                  <a:gd name="connsiteX10" fmla="*/ 111840 w 220485"/>
                  <a:gd name="connsiteY10" fmla="*/ 702847 h 1423999"/>
                  <a:gd name="connsiteX11" fmla="*/ 111840 w 220485"/>
                  <a:gd name="connsiteY11" fmla="*/ 958749 h 1423999"/>
                  <a:gd name="connsiteX12" fmla="*/ 98702 w 220485"/>
                  <a:gd name="connsiteY12" fmla="*/ 989814 h 1423999"/>
                  <a:gd name="connsiteX13" fmla="*/ 111840 w 220485"/>
                  <a:gd name="connsiteY13" fmla="*/ 1022482 h 1423999"/>
                  <a:gd name="connsiteX14" fmla="*/ 111840 w 220485"/>
                  <a:gd name="connsiteY14" fmla="*/ 1280248 h 1423999"/>
                  <a:gd name="connsiteX15" fmla="*/ 220485 w 220485"/>
                  <a:gd name="connsiteY15" fmla="*/ 1424000 h 14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0485" h="1423999">
                    <a:moveTo>
                      <a:pt x="220485" y="1424000"/>
                    </a:moveTo>
                    <a:lnTo>
                      <a:pt x="0" y="1424000"/>
                    </a:lnTo>
                    <a:lnTo>
                      <a:pt x="0" y="53199"/>
                    </a:lnTo>
                    <a:lnTo>
                      <a:pt x="37280" y="0"/>
                    </a:lnTo>
                    <a:lnTo>
                      <a:pt x="111840" y="0"/>
                    </a:lnTo>
                    <a:lnTo>
                      <a:pt x="111840" y="319752"/>
                    </a:lnTo>
                    <a:cubicBezTo>
                      <a:pt x="111840" y="319752"/>
                      <a:pt x="98702" y="328715"/>
                      <a:pt x="98702" y="352148"/>
                    </a:cubicBezTo>
                    <a:cubicBezTo>
                      <a:pt x="98702" y="375581"/>
                      <a:pt x="111840" y="383394"/>
                      <a:pt x="111840" y="383394"/>
                    </a:cubicBezTo>
                    <a:lnTo>
                      <a:pt x="111840" y="639296"/>
                    </a:lnTo>
                    <a:cubicBezTo>
                      <a:pt x="111840" y="639296"/>
                      <a:pt x="100124" y="649681"/>
                      <a:pt x="100124" y="669562"/>
                    </a:cubicBezTo>
                    <a:cubicBezTo>
                      <a:pt x="100124" y="689443"/>
                      <a:pt x="111840" y="702847"/>
                      <a:pt x="111840" y="702847"/>
                    </a:cubicBezTo>
                    <a:lnTo>
                      <a:pt x="111840" y="958749"/>
                    </a:lnTo>
                    <a:cubicBezTo>
                      <a:pt x="111840" y="958749"/>
                      <a:pt x="98702" y="967803"/>
                      <a:pt x="98702" y="989814"/>
                    </a:cubicBezTo>
                    <a:cubicBezTo>
                      <a:pt x="98702" y="1011825"/>
                      <a:pt x="111840" y="1022482"/>
                      <a:pt x="111840" y="1022482"/>
                    </a:cubicBezTo>
                    <a:lnTo>
                      <a:pt x="111840" y="1280248"/>
                    </a:lnTo>
                    <a:lnTo>
                      <a:pt x="220485" y="142400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19F0C9BD-DA98-489D-0D1A-109066697550}"/>
                  </a:ext>
                </a:extLst>
              </p:cNvPr>
              <p:cNvSpPr/>
              <p:nvPr/>
            </p:nvSpPr>
            <p:spPr>
              <a:xfrm>
                <a:off x="1065146" y="3830586"/>
                <a:ext cx="400394" cy="154446"/>
              </a:xfrm>
              <a:custGeom>
                <a:avLst/>
                <a:gdLst>
                  <a:gd name="connsiteX0" fmla="*/ 266287 w 400393"/>
                  <a:gd name="connsiteY0" fmla="*/ 53795 h 154446"/>
                  <a:gd name="connsiteX1" fmla="*/ 266287 w 400393"/>
                  <a:gd name="connsiteY1" fmla="*/ 0 h 154446"/>
                  <a:gd name="connsiteX2" fmla="*/ 0 w 400393"/>
                  <a:gd name="connsiteY2" fmla="*/ 0 h 154446"/>
                  <a:gd name="connsiteX3" fmla="*/ 0 w 400393"/>
                  <a:gd name="connsiteY3" fmla="*/ 154446 h 154446"/>
                  <a:gd name="connsiteX4" fmla="*/ 400394 w 400393"/>
                  <a:gd name="connsiteY4" fmla="*/ 154446 h 154446"/>
                  <a:gd name="connsiteX5" fmla="*/ 400394 w 400393"/>
                  <a:gd name="connsiteY5" fmla="*/ 53795 h 154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393" h="154446">
                    <a:moveTo>
                      <a:pt x="266287" y="53795"/>
                    </a:moveTo>
                    <a:lnTo>
                      <a:pt x="266287" y="0"/>
                    </a:lnTo>
                    <a:lnTo>
                      <a:pt x="0" y="0"/>
                    </a:lnTo>
                    <a:lnTo>
                      <a:pt x="0" y="154446"/>
                    </a:lnTo>
                    <a:lnTo>
                      <a:pt x="400394" y="154446"/>
                    </a:lnTo>
                    <a:lnTo>
                      <a:pt x="400394" y="537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6889AE43-37BB-05C0-717E-41C6F5A45BF3}"/>
                  </a:ext>
                </a:extLst>
              </p:cNvPr>
              <p:cNvSpPr/>
              <p:nvPr/>
            </p:nvSpPr>
            <p:spPr>
              <a:xfrm>
                <a:off x="958631" y="3883844"/>
                <a:ext cx="639087" cy="2929693"/>
              </a:xfrm>
              <a:custGeom>
                <a:avLst/>
                <a:gdLst>
                  <a:gd name="connsiteX0" fmla="*/ 639088 w 639087"/>
                  <a:gd name="connsiteY0" fmla="*/ 2929691 h 2929690"/>
                  <a:gd name="connsiteX1" fmla="*/ 0 w 639087"/>
                  <a:gd name="connsiteY1" fmla="*/ 2929691 h 2929690"/>
                  <a:gd name="connsiteX2" fmla="*/ 0 w 639087"/>
                  <a:gd name="connsiteY2" fmla="*/ 0 h 2929690"/>
                  <a:gd name="connsiteX3" fmla="*/ 319437 w 639087"/>
                  <a:gd name="connsiteY3" fmla="*/ 538 h 2929690"/>
                  <a:gd name="connsiteX4" fmla="*/ 319437 w 639087"/>
                  <a:gd name="connsiteY4" fmla="*/ 63909 h 2929690"/>
                  <a:gd name="connsiteX5" fmla="*/ 639088 w 639087"/>
                  <a:gd name="connsiteY5" fmla="*/ 63909 h 292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9087" h="2929690">
                    <a:moveTo>
                      <a:pt x="639088" y="2929691"/>
                    </a:moveTo>
                    <a:lnTo>
                      <a:pt x="0" y="2929691"/>
                    </a:lnTo>
                    <a:lnTo>
                      <a:pt x="0" y="0"/>
                    </a:lnTo>
                    <a:lnTo>
                      <a:pt x="319437" y="538"/>
                    </a:lnTo>
                    <a:lnTo>
                      <a:pt x="319437" y="63909"/>
                    </a:lnTo>
                    <a:lnTo>
                      <a:pt x="639088" y="63909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721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3C3675AC-182E-CA17-3155-8AE6D1376DF4}"/>
                  </a:ext>
                </a:extLst>
              </p:cNvPr>
              <p:cNvGrpSpPr/>
              <p:nvPr/>
            </p:nvGrpSpPr>
            <p:grpSpPr>
              <a:xfrm>
                <a:off x="958631" y="4267295"/>
                <a:ext cx="713648" cy="702997"/>
                <a:chOff x="958631" y="4267296"/>
                <a:chExt cx="713648" cy="702996"/>
              </a:xfrm>
            </p:grpSpPr>
            <p:sp>
              <p:nvSpPr>
                <p:cNvPr id="733" name="Freeform: Shape 732">
                  <a:extLst>
                    <a:ext uri="{FF2B5EF4-FFF2-40B4-BE49-F238E27FC236}">
                      <a16:creationId xmlns:a16="http://schemas.microsoft.com/office/drawing/2014/main" id="{9C11A7AA-43EC-846F-1660-31A736C32F50}"/>
                    </a:ext>
                  </a:extLst>
                </p:cNvPr>
                <p:cNvSpPr/>
                <p:nvPr/>
              </p:nvSpPr>
              <p:spPr>
                <a:xfrm>
                  <a:off x="1579612" y="4267296"/>
                  <a:ext cx="92667" cy="63908"/>
                </a:xfrm>
                <a:custGeom>
                  <a:avLst/>
                  <a:gdLst>
                    <a:gd name="connsiteX0" fmla="*/ 92668 w 92667"/>
                    <a:gd name="connsiteY0" fmla="*/ 0 h 63908"/>
                    <a:gd name="connsiteX1" fmla="*/ 18107 w 92667"/>
                    <a:gd name="connsiteY1" fmla="*/ 0 h 63908"/>
                    <a:gd name="connsiteX2" fmla="*/ 0 w 92667"/>
                    <a:gd name="connsiteY2" fmla="*/ 31896 h 63908"/>
                    <a:gd name="connsiteX3" fmla="*/ 18107 w 92667"/>
                    <a:gd name="connsiteY3" fmla="*/ 63909 h 63908"/>
                    <a:gd name="connsiteX4" fmla="*/ 92668 w 92667"/>
                    <a:gd name="connsiteY4" fmla="*/ 63909 h 63908"/>
                    <a:gd name="connsiteX5" fmla="*/ 92668 w 92667"/>
                    <a:gd name="connsiteY5" fmla="*/ 0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667" h="63908">
                      <a:moveTo>
                        <a:pt x="92668" y="0"/>
                      </a:moveTo>
                      <a:lnTo>
                        <a:pt x="18107" y="0"/>
                      </a:lnTo>
                      <a:cubicBezTo>
                        <a:pt x="18107" y="0"/>
                        <a:pt x="0" y="7397"/>
                        <a:pt x="0" y="31896"/>
                      </a:cubicBezTo>
                      <a:cubicBezTo>
                        <a:pt x="0" y="56394"/>
                        <a:pt x="18107" y="63909"/>
                        <a:pt x="18107" y="63909"/>
                      </a:cubicBezTo>
                      <a:lnTo>
                        <a:pt x="92668" y="63909"/>
                      </a:lnTo>
                      <a:lnTo>
                        <a:pt x="92668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4" name="Freeform: Shape 733">
                  <a:extLst>
                    <a:ext uri="{FF2B5EF4-FFF2-40B4-BE49-F238E27FC236}">
                      <a16:creationId xmlns:a16="http://schemas.microsoft.com/office/drawing/2014/main" id="{2082E901-9F74-4ED4-368C-87A9F0A3EAFC}"/>
                    </a:ext>
                  </a:extLst>
                </p:cNvPr>
                <p:cNvSpPr/>
                <p:nvPr/>
              </p:nvSpPr>
              <p:spPr>
                <a:xfrm>
                  <a:off x="1581742" y="4586840"/>
                  <a:ext cx="90537" cy="63908"/>
                </a:xfrm>
                <a:custGeom>
                  <a:avLst/>
                  <a:gdLst>
                    <a:gd name="connsiteX0" fmla="*/ 90537 w 90537"/>
                    <a:gd name="connsiteY0" fmla="*/ 63909 h 63908"/>
                    <a:gd name="connsiteX1" fmla="*/ 90537 w 90537"/>
                    <a:gd name="connsiteY1" fmla="*/ 0 h 63908"/>
                    <a:gd name="connsiteX2" fmla="*/ 15977 w 90537"/>
                    <a:gd name="connsiteY2" fmla="*/ 0 h 63908"/>
                    <a:gd name="connsiteX3" fmla="*/ 0 w 90537"/>
                    <a:gd name="connsiteY3" fmla="*/ 31896 h 63908"/>
                    <a:gd name="connsiteX4" fmla="*/ 15977 w 90537"/>
                    <a:gd name="connsiteY4" fmla="*/ 63909 h 63908"/>
                    <a:gd name="connsiteX5" fmla="*/ 90537 w 90537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537" h="63908">
                      <a:moveTo>
                        <a:pt x="90537" y="63909"/>
                      </a:moveTo>
                      <a:lnTo>
                        <a:pt x="90537" y="0"/>
                      </a:lnTo>
                      <a:lnTo>
                        <a:pt x="15977" y="0"/>
                      </a:lnTo>
                      <a:cubicBezTo>
                        <a:pt x="15977" y="0"/>
                        <a:pt x="0" y="13788"/>
                        <a:pt x="0" y="31896"/>
                      </a:cubicBezTo>
                      <a:cubicBezTo>
                        <a:pt x="0" y="50003"/>
                        <a:pt x="15977" y="63909"/>
                        <a:pt x="15977" y="63909"/>
                      </a:cubicBezTo>
                      <a:lnTo>
                        <a:pt x="90537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5" name="Freeform: Shape 734">
                  <a:extLst>
                    <a:ext uri="{FF2B5EF4-FFF2-40B4-BE49-F238E27FC236}">
                      <a16:creationId xmlns:a16="http://schemas.microsoft.com/office/drawing/2014/main" id="{8F484901-476B-8744-0B6C-7B99763807D0}"/>
                    </a:ext>
                  </a:extLst>
                </p:cNvPr>
                <p:cNvSpPr/>
                <p:nvPr/>
              </p:nvSpPr>
              <p:spPr>
                <a:xfrm>
                  <a:off x="1580943" y="4906384"/>
                  <a:ext cx="91336" cy="63908"/>
                </a:xfrm>
                <a:custGeom>
                  <a:avLst/>
                  <a:gdLst>
                    <a:gd name="connsiteX0" fmla="*/ 91336 w 91336"/>
                    <a:gd name="connsiteY0" fmla="*/ 63909 h 63908"/>
                    <a:gd name="connsiteX1" fmla="*/ 91336 w 91336"/>
                    <a:gd name="connsiteY1" fmla="*/ 0 h 63908"/>
                    <a:gd name="connsiteX2" fmla="*/ 16776 w 91336"/>
                    <a:gd name="connsiteY2" fmla="*/ 0 h 63908"/>
                    <a:gd name="connsiteX3" fmla="*/ 0 w 91336"/>
                    <a:gd name="connsiteY3" fmla="*/ 30298 h 63908"/>
                    <a:gd name="connsiteX4" fmla="*/ 16776 w 91336"/>
                    <a:gd name="connsiteY4" fmla="*/ 63909 h 63908"/>
                    <a:gd name="connsiteX5" fmla="*/ 91336 w 91336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336" h="63908">
                      <a:moveTo>
                        <a:pt x="91336" y="63909"/>
                      </a:moveTo>
                      <a:lnTo>
                        <a:pt x="91336" y="0"/>
                      </a:lnTo>
                      <a:lnTo>
                        <a:pt x="16776" y="0"/>
                      </a:lnTo>
                      <a:cubicBezTo>
                        <a:pt x="16776" y="0"/>
                        <a:pt x="0" y="9528"/>
                        <a:pt x="0" y="30298"/>
                      </a:cubicBezTo>
                      <a:cubicBezTo>
                        <a:pt x="0" y="51068"/>
                        <a:pt x="16776" y="63909"/>
                        <a:pt x="16776" y="63909"/>
                      </a:cubicBezTo>
                      <a:lnTo>
                        <a:pt x="91336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6" name="Freeform: Shape 735">
                  <a:extLst>
                    <a:ext uri="{FF2B5EF4-FFF2-40B4-BE49-F238E27FC236}">
                      <a16:creationId xmlns:a16="http://schemas.microsoft.com/office/drawing/2014/main" id="{5BBD2CD1-2157-A5B6-DAB0-7F0AA5E7E2D6}"/>
                    </a:ext>
                  </a:extLst>
                </p:cNvPr>
                <p:cNvSpPr/>
                <p:nvPr/>
              </p:nvSpPr>
              <p:spPr>
                <a:xfrm>
                  <a:off x="958631" y="4267296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7" name="Freeform: Shape 736">
                  <a:extLst>
                    <a:ext uri="{FF2B5EF4-FFF2-40B4-BE49-F238E27FC236}">
                      <a16:creationId xmlns:a16="http://schemas.microsoft.com/office/drawing/2014/main" id="{D859BDF9-89A6-BA52-D71C-FAF76F618D39}"/>
                    </a:ext>
                  </a:extLst>
                </p:cNvPr>
                <p:cNvSpPr/>
                <p:nvPr/>
              </p:nvSpPr>
              <p:spPr>
                <a:xfrm>
                  <a:off x="958631" y="4906384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8" name="Freeform: Shape 737">
                  <a:extLst>
                    <a:ext uri="{FF2B5EF4-FFF2-40B4-BE49-F238E27FC236}">
                      <a16:creationId xmlns:a16="http://schemas.microsoft.com/office/drawing/2014/main" id="{D80B4B64-10AF-15BB-2726-3DC59C8AC536}"/>
                    </a:ext>
                  </a:extLst>
                </p:cNvPr>
                <p:cNvSpPr/>
                <p:nvPr/>
              </p:nvSpPr>
              <p:spPr>
                <a:xfrm>
                  <a:off x="958631" y="4586840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722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C3C11453-2E4E-50A1-33BD-1F32BAB05BC4}"/>
                  </a:ext>
                </a:extLst>
              </p:cNvPr>
              <p:cNvGrpSpPr/>
              <p:nvPr/>
            </p:nvGrpSpPr>
            <p:grpSpPr>
              <a:xfrm>
                <a:off x="958631" y="4008998"/>
                <a:ext cx="713648" cy="836140"/>
                <a:chOff x="958631" y="4008998"/>
                <a:chExt cx="713648" cy="836139"/>
              </a:xfrm>
              <a:solidFill>
                <a:srgbClr val="D2D2D2"/>
              </a:solidFill>
            </p:grpSpPr>
            <p:sp>
              <p:nvSpPr>
                <p:cNvPr id="723" name="Freeform: Shape 722">
                  <a:extLst>
                    <a:ext uri="{FF2B5EF4-FFF2-40B4-BE49-F238E27FC236}">
                      <a16:creationId xmlns:a16="http://schemas.microsoft.com/office/drawing/2014/main" id="{09EB30A1-C88A-0E4C-4263-820FA11A1CD3}"/>
                    </a:ext>
                  </a:extLst>
                </p:cNvPr>
                <p:cNvSpPr/>
                <p:nvPr/>
              </p:nvSpPr>
              <p:spPr>
                <a:xfrm>
                  <a:off x="958631" y="400899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4" name="Freeform: Shape 723">
                  <a:extLst>
                    <a:ext uri="{FF2B5EF4-FFF2-40B4-BE49-F238E27FC236}">
                      <a16:creationId xmlns:a16="http://schemas.microsoft.com/office/drawing/2014/main" id="{46DF7123-3324-ACDA-B0A3-82897F8BF4E2}"/>
                    </a:ext>
                  </a:extLst>
                </p:cNvPr>
                <p:cNvSpPr/>
                <p:nvPr/>
              </p:nvSpPr>
              <p:spPr>
                <a:xfrm>
                  <a:off x="958631" y="4072906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7A52E1FB-FAD9-0410-09C0-07535D4BFB19}"/>
                    </a:ext>
                  </a:extLst>
                </p:cNvPr>
                <p:cNvSpPr/>
                <p:nvPr/>
              </p:nvSpPr>
              <p:spPr>
                <a:xfrm>
                  <a:off x="958631" y="4136815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6" name="Freeform: Shape 725">
                  <a:extLst>
                    <a:ext uri="{FF2B5EF4-FFF2-40B4-BE49-F238E27FC236}">
                      <a16:creationId xmlns:a16="http://schemas.microsoft.com/office/drawing/2014/main" id="{C4F7C752-FE77-E781-A76B-93E109A99D5E}"/>
                    </a:ext>
                  </a:extLst>
                </p:cNvPr>
                <p:cNvSpPr/>
                <p:nvPr/>
              </p:nvSpPr>
              <p:spPr>
                <a:xfrm>
                  <a:off x="958631" y="420072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id="{F9A66C33-1434-3553-8D3F-38E91D497187}"/>
                    </a:ext>
                  </a:extLst>
                </p:cNvPr>
                <p:cNvSpPr/>
                <p:nvPr/>
              </p:nvSpPr>
              <p:spPr>
                <a:xfrm>
                  <a:off x="958631" y="4392450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id="{9892BE43-D303-1194-0CAB-B8DCD0CAAA21}"/>
                    </a:ext>
                  </a:extLst>
                </p:cNvPr>
                <p:cNvSpPr/>
                <p:nvPr/>
              </p:nvSpPr>
              <p:spPr>
                <a:xfrm>
                  <a:off x="958631" y="4456359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D9107677-7809-9EA3-B3E8-080B4EC4B43A}"/>
                    </a:ext>
                  </a:extLst>
                </p:cNvPr>
                <p:cNvSpPr/>
                <p:nvPr/>
              </p:nvSpPr>
              <p:spPr>
                <a:xfrm>
                  <a:off x="958631" y="452026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D5A6804B-893A-B41F-1F4B-C8F454869E6E}"/>
                    </a:ext>
                  </a:extLst>
                </p:cNvPr>
                <p:cNvSpPr/>
                <p:nvPr/>
              </p:nvSpPr>
              <p:spPr>
                <a:xfrm>
                  <a:off x="958631" y="471199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1" name="Freeform: Shape 730">
                  <a:extLst>
                    <a:ext uri="{FF2B5EF4-FFF2-40B4-BE49-F238E27FC236}">
                      <a16:creationId xmlns:a16="http://schemas.microsoft.com/office/drawing/2014/main" id="{7E775CEC-605C-C746-2613-230F271397C2}"/>
                    </a:ext>
                  </a:extLst>
                </p:cNvPr>
                <p:cNvSpPr/>
                <p:nvPr/>
              </p:nvSpPr>
              <p:spPr>
                <a:xfrm>
                  <a:off x="958631" y="4775903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2" name="Freeform: Shape 731">
                  <a:extLst>
                    <a:ext uri="{FF2B5EF4-FFF2-40B4-BE49-F238E27FC236}">
                      <a16:creationId xmlns:a16="http://schemas.microsoft.com/office/drawing/2014/main" id="{2B96DECD-4ADC-A5C6-F8AE-992C1A23244E}"/>
                    </a:ext>
                  </a:extLst>
                </p:cNvPr>
                <p:cNvSpPr/>
                <p:nvPr/>
              </p:nvSpPr>
              <p:spPr>
                <a:xfrm>
                  <a:off x="958631" y="4839812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666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08702B28-C3C8-0044-B966-40FF530B6EC2}"/>
                </a:ext>
              </a:extLst>
            </p:cNvPr>
            <p:cNvGrpSpPr/>
            <p:nvPr/>
          </p:nvGrpSpPr>
          <p:grpSpPr>
            <a:xfrm flipH="1">
              <a:off x="737891" y="4522934"/>
              <a:ext cx="859827" cy="2300716"/>
              <a:chOff x="3514979" y="4522911"/>
              <a:chExt cx="859834" cy="2300703"/>
            </a:xfrm>
          </p:grpSpPr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DFCF280B-3329-EC7E-2CCC-9035B3E2F3F9}"/>
                  </a:ext>
                </a:extLst>
              </p:cNvPr>
              <p:cNvSpPr/>
              <p:nvPr/>
            </p:nvSpPr>
            <p:spPr>
              <a:xfrm>
                <a:off x="3514987" y="4522911"/>
                <a:ext cx="639087" cy="111840"/>
              </a:xfrm>
              <a:custGeom>
                <a:avLst/>
                <a:gdLst>
                  <a:gd name="connsiteX0" fmla="*/ 52192 w 639087"/>
                  <a:gd name="connsiteY0" fmla="*/ 111840 h 111840"/>
                  <a:gd name="connsiteX1" fmla="*/ 639088 w 639087"/>
                  <a:gd name="connsiteY1" fmla="*/ 111840 h 111840"/>
                  <a:gd name="connsiteX2" fmla="*/ 639088 w 639087"/>
                  <a:gd name="connsiteY2" fmla="*/ 0 h 111840"/>
                  <a:gd name="connsiteX3" fmla="*/ 0 w 639087"/>
                  <a:gd name="connsiteY3" fmla="*/ 0 h 111840"/>
                  <a:gd name="connsiteX4" fmla="*/ 0 w 639087"/>
                  <a:gd name="connsiteY4" fmla="*/ 64383 h 111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087" h="111840">
                    <a:moveTo>
                      <a:pt x="52192" y="111840"/>
                    </a:moveTo>
                    <a:lnTo>
                      <a:pt x="639088" y="111840"/>
                    </a:lnTo>
                    <a:lnTo>
                      <a:pt x="639088" y="0"/>
                    </a:lnTo>
                    <a:lnTo>
                      <a:pt x="0" y="0"/>
                    </a:lnTo>
                    <a:lnTo>
                      <a:pt x="0" y="64383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088B470F-9CD2-91D4-A623-461B72A1AB3B}"/>
                  </a:ext>
                </a:extLst>
              </p:cNvPr>
              <p:cNvSpPr/>
              <p:nvPr/>
            </p:nvSpPr>
            <p:spPr>
              <a:xfrm>
                <a:off x="3514985" y="4586817"/>
                <a:ext cx="859828" cy="2236797"/>
              </a:xfrm>
              <a:custGeom>
                <a:avLst/>
                <a:gdLst>
                  <a:gd name="connsiteX0" fmla="*/ 853688 w 859828"/>
                  <a:gd name="connsiteY0" fmla="*/ 2236808 h 2236807"/>
                  <a:gd name="connsiteX1" fmla="*/ 0 w 859828"/>
                  <a:gd name="connsiteY1" fmla="*/ 2236808 h 2236807"/>
                  <a:gd name="connsiteX2" fmla="*/ 0 w 859828"/>
                  <a:gd name="connsiteY2" fmla="*/ 0 h 2236807"/>
                  <a:gd name="connsiteX3" fmla="*/ 859829 w 859828"/>
                  <a:gd name="connsiteY3" fmla="*/ 0 h 2236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9828" h="2236807">
                    <a:moveTo>
                      <a:pt x="853688" y="2236808"/>
                    </a:moveTo>
                    <a:lnTo>
                      <a:pt x="0" y="2236808"/>
                    </a:lnTo>
                    <a:lnTo>
                      <a:pt x="0" y="0"/>
                    </a:lnTo>
                    <a:lnTo>
                      <a:pt x="859829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C9483E2E-470A-C6D5-41A4-87A29B5814BB}"/>
                  </a:ext>
                </a:extLst>
              </p:cNvPr>
              <p:cNvSpPr/>
              <p:nvPr/>
            </p:nvSpPr>
            <p:spPr>
              <a:xfrm>
                <a:off x="4148748" y="4586817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5816D3A-D07E-FBFB-647B-47024C3ECE16}"/>
                  </a:ext>
                </a:extLst>
              </p:cNvPr>
              <p:cNvSpPr/>
              <p:nvPr/>
            </p:nvSpPr>
            <p:spPr>
              <a:xfrm>
                <a:off x="4191353" y="4586814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1D4C9B5A-2BB0-0FEC-6E72-07DFFF3DE601}"/>
                  </a:ext>
                </a:extLst>
              </p:cNvPr>
              <p:cNvSpPr/>
              <p:nvPr/>
            </p:nvSpPr>
            <p:spPr>
              <a:xfrm>
                <a:off x="4233957" y="4586812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5A83B3E9-99A3-40FD-40DE-22CD72C73011}"/>
                  </a:ext>
                </a:extLst>
              </p:cNvPr>
              <p:cNvSpPr/>
              <p:nvPr/>
            </p:nvSpPr>
            <p:spPr>
              <a:xfrm>
                <a:off x="3514983" y="4906350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14F20867-55C6-1988-0A81-D6C9F9A73A7A}"/>
                  </a:ext>
                </a:extLst>
              </p:cNvPr>
              <p:cNvSpPr/>
              <p:nvPr/>
            </p:nvSpPr>
            <p:spPr>
              <a:xfrm>
                <a:off x="3514983" y="5034164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C0BFB74F-25DA-CFEF-7673-862F550CD5A3}"/>
                  </a:ext>
                </a:extLst>
              </p:cNvPr>
              <p:cNvSpPr/>
              <p:nvPr/>
            </p:nvSpPr>
            <p:spPr>
              <a:xfrm>
                <a:off x="3514979" y="5172633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6AE468AC-0DD3-C1FF-3746-28D7973F5789}"/>
                  </a:ext>
                </a:extLst>
              </p:cNvPr>
              <p:cNvSpPr/>
              <p:nvPr/>
            </p:nvSpPr>
            <p:spPr>
              <a:xfrm>
                <a:off x="3514983" y="5300488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1A9204A-1E9F-4476-2B84-17CB7BF7E94F}"/>
                </a:ext>
              </a:extLst>
            </p:cNvPr>
            <p:cNvSpPr/>
            <p:nvPr/>
          </p:nvSpPr>
          <p:spPr>
            <a:xfrm flipH="1">
              <a:off x="223682" y="5295163"/>
              <a:ext cx="1975846" cy="985265"/>
            </a:xfrm>
            <a:custGeom>
              <a:avLst/>
              <a:gdLst>
                <a:gd name="connsiteX0" fmla="*/ 1744870 w 1975846"/>
                <a:gd name="connsiteY0" fmla="*/ 474381 h 985265"/>
                <a:gd name="connsiteX1" fmla="*/ 1544527 w 1975846"/>
                <a:gd name="connsiteY1" fmla="*/ 560018 h 985265"/>
                <a:gd name="connsiteX2" fmla="*/ 1465296 w 1975846"/>
                <a:gd name="connsiteY2" fmla="*/ 430672 h 985265"/>
                <a:gd name="connsiteX3" fmla="*/ 1275151 w 1975846"/>
                <a:gd name="connsiteY3" fmla="*/ 337967 h 985265"/>
                <a:gd name="connsiteX4" fmla="*/ 1138328 w 1975846"/>
                <a:gd name="connsiteY4" fmla="*/ 254029 h 985265"/>
                <a:gd name="connsiteX5" fmla="*/ 862769 w 1975846"/>
                <a:gd name="connsiteY5" fmla="*/ 101185 h 985265"/>
                <a:gd name="connsiteX6" fmla="*/ 765915 w 1975846"/>
                <a:gd name="connsiteY6" fmla="*/ 115874 h 985265"/>
                <a:gd name="connsiteX7" fmla="*/ 613620 w 1975846"/>
                <a:gd name="connsiteY7" fmla="*/ 85288 h 985265"/>
                <a:gd name="connsiteX8" fmla="*/ 363609 w 1975846"/>
                <a:gd name="connsiteY8" fmla="*/ 183 h 985265"/>
                <a:gd name="connsiteX9" fmla="*/ 107 w 1975846"/>
                <a:gd name="connsiteY9" fmla="*/ 366407 h 985265"/>
                <a:gd name="connsiteX10" fmla="*/ 375464 w 1975846"/>
                <a:gd name="connsiteY10" fmla="*/ 750930 h 985265"/>
                <a:gd name="connsiteX11" fmla="*/ 629417 w 1975846"/>
                <a:gd name="connsiteY11" fmla="*/ 651962 h 985265"/>
                <a:gd name="connsiteX12" fmla="*/ 862769 w 1975846"/>
                <a:gd name="connsiteY12" fmla="*/ 750930 h 985265"/>
                <a:gd name="connsiteX13" fmla="*/ 922071 w 1975846"/>
                <a:gd name="connsiteY13" fmla="*/ 745434 h 985265"/>
                <a:gd name="connsiteX14" fmla="*/ 1005855 w 1975846"/>
                <a:gd name="connsiteY14" fmla="*/ 890113 h 985265"/>
                <a:gd name="connsiteX15" fmla="*/ 1465296 w 1975846"/>
                <a:gd name="connsiteY15" fmla="*/ 890113 h 985265"/>
                <a:gd name="connsiteX16" fmla="*/ 1512567 w 1975846"/>
                <a:gd name="connsiteY16" fmla="*/ 830124 h 985265"/>
                <a:gd name="connsiteX17" fmla="*/ 1730863 w 1975846"/>
                <a:gd name="connsiteY17" fmla="*/ 963959 h 985265"/>
                <a:gd name="connsiteX18" fmla="*/ 1975666 w 1975846"/>
                <a:gd name="connsiteY18" fmla="*/ 709448 h 985265"/>
                <a:gd name="connsiteX19" fmla="*/ 1744870 w 1975846"/>
                <a:gd name="connsiteY19" fmla="*/ 474381 h 98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75846" h="985265">
                  <a:moveTo>
                    <a:pt x="1744870" y="474381"/>
                  </a:moveTo>
                  <a:cubicBezTo>
                    <a:pt x="1664627" y="469912"/>
                    <a:pt x="1592256" y="504125"/>
                    <a:pt x="1544527" y="560018"/>
                  </a:cubicBezTo>
                  <a:cubicBezTo>
                    <a:pt x="1529204" y="512731"/>
                    <a:pt x="1502858" y="468235"/>
                    <a:pt x="1465296" y="430672"/>
                  </a:cubicBezTo>
                  <a:cubicBezTo>
                    <a:pt x="1411942" y="377325"/>
                    <a:pt x="1344657" y="346435"/>
                    <a:pt x="1275151" y="337967"/>
                  </a:cubicBezTo>
                  <a:cubicBezTo>
                    <a:pt x="1219311" y="331167"/>
                    <a:pt x="1168152" y="301726"/>
                    <a:pt x="1138328" y="254029"/>
                  </a:cubicBezTo>
                  <a:cubicBezTo>
                    <a:pt x="1080938" y="162245"/>
                    <a:pt x="979003" y="101185"/>
                    <a:pt x="862769" y="101185"/>
                  </a:cubicBezTo>
                  <a:cubicBezTo>
                    <a:pt x="829036" y="101185"/>
                    <a:pt x="796506" y="106330"/>
                    <a:pt x="765915" y="115874"/>
                  </a:cubicBezTo>
                  <a:cubicBezTo>
                    <a:pt x="713472" y="132234"/>
                    <a:pt x="656050" y="120182"/>
                    <a:pt x="613620" y="85288"/>
                  </a:cubicBezTo>
                  <a:cubicBezTo>
                    <a:pt x="546010" y="29687"/>
                    <a:pt x="458647" y="-2746"/>
                    <a:pt x="363609" y="183"/>
                  </a:cubicBezTo>
                  <a:cubicBezTo>
                    <a:pt x="165545" y="6291"/>
                    <a:pt x="4772" y="168306"/>
                    <a:pt x="107" y="366407"/>
                  </a:cubicBezTo>
                  <a:cubicBezTo>
                    <a:pt x="-4873" y="577908"/>
                    <a:pt x="165087" y="750930"/>
                    <a:pt x="375464" y="750930"/>
                  </a:cubicBezTo>
                  <a:cubicBezTo>
                    <a:pt x="473410" y="750930"/>
                    <a:pt x="562568" y="713394"/>
                    <a:pt x="629417" y="651962"/>
                  </a:cubicBezTo>
                  <a:cubicBezTo>
                    <a:pt x="688474" y="712958"/>
                    <a:pt x="771166" y="750930"/>
                    <a:pt x="862769" y="750930"/>
                  </a:cubicBezTo>
                  <a:cubicBezTo>
                    <a:pt x="883033" y="750930"/>
                    <a:pt x="902829" y="748981"/>
                    <a:pt x="922071" y="745434"/>
                  </a:cubicBezTo>
                  <a:cubicBezTo>
                    <a:pt x="936392" y="798425"/>
                    <a:pt x="964261" y="848513"/>
                    <a:pt x="1005855" y="890113"/>
                  </a:cubicBezTo>
                  <a:cubicBezTo>
                    <a:pt x="1132725" y="1016982"/>
                    <a:pt x="1338426" y="1016982"/>
                    <a:pt x="1465296" y="890113"/>
                  </a:cubicBezTo>
                  <a:cubicBezTo>
                    <a:pt x="1483776" y="871638"/>
                    <a:pt x="1499476" y="851453"/>
                    <a:pt x="1512567" y="830124"/>
                  </a:cubicBezTo>
                  <a:cubicBezTo>
                    <a:pt x="1553085" y="909541"/>
                    <a:pt x="1635596" y="963959"/>
                    <a:pt x="1730863" y="963959"/>
                  </a:cubicBezTo>
                  <a:cubicBezTo>
                    <a:pt x="1869327" y="963959"/>
                    <a:pt x="1980960" y="849089"/>
                    <a:pt x="1975666" y="709448"/>
                  </a:cubicBezTo>
                  <a:cubicBezTo>
                    <a:pt x="1970915" y="584155"/>
                    <a:pt x="1870056" y="481357"/>
                    <a:pt x="1744870" y="474381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668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88821041-4E34-9DB9-4E2C-585AB0251274}"/>
                </a:ext>
              </a:extLst>
            </p:cNvPr>
            <p:cNvGrpSpPr/>
            <p:nvPr/>
          </p:nvGrpSpPr>
          <p:grpSpPr>
            <a:xfrm flipH="1">
              <a:off x="2236808" y="3436483"/>
              <a:ext cx="447633" cy="3365863"/>
              <a:chOff x="2428264" y="3436481"/>
              <a:chExt cx="447630" cy="3365863"/>
            </a:xfrm>
          </p:grpSpPr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CA7AE7F2-C702-F2CA-B042-7BAF0D927E43}"/>
                  </a:ext>
                </a:extLst>
              </p:cNvPr>
              <p:cNvSpPr/>
              <p:nvPr/>
            </p:nvSpPr>
            <p:spPr>
              <a:xfrm>
                <a:off x="2503091" y="3436481"/>
                <a:ext cx="255635" cy="207703"/>
              </a:xfrm>
              <a:custGeom>
                <a:avLst/>
                <a:gdLst>
                  <a:gd name="connsiteX0" fmla="*/ 151783 w 255635"/>
                  <a:gd name="connsiteY0" fmla="*/ 127818 h 207703"/>
                  <a:gd name="connsiteX1" fmla="*/ 151783 w 255635"/>
                  <a:gd name="connsiteY1" fmla="*/ 0 h 207703"/>
                  <a:gd name="connsiteX2" fmla="*/ 146458 w 255635"/>
                  <a:gd name="connsiteY2" fmla="*/ 0 h 207703"/>
                  <a:gd name="connsiteX3" fmla="*/ 146458 w 255635"/>
                  <a:gd name="connsiteY3" fmla="*/ 127818 h 207703"/>
                  <a:gd name="connsiteX4" fmla="*/ 98526 w 255635"/>
                  <a:gd name="connsiteY4" fmla="*/ 127818 h 207703"/>
                  <a:gd name="connsiteX5" fmla="*/ 98526 w 255635"/>
                  <a:gd name="connsiteY5" fmla="*/ 0 h 207703"/>
                  <a:gd name="connsiteX6" fmla="*/ 93200 w 255635"/>
                  <a:gd name="connsiteY6" fmla="*/ 0 h 207703"/>
                  <a:gd name="connsiteX7" fmla="*/ 93200 w 255635"/>
                  <a:gd name="connsiteY7" fmla="*/ 127818 h 207703"/>
                  <a:gd name="connsiteX8" fmla="*/ 0 w 255635"/>
                  <a:gd name="connsiteY8" fmla="*/ 127818 h 207703"/>
                  <a:gd name="connsiteX9" fmla="*/ 0 w 255635"/>
                  <a:gd name="connsiteY9" fmla="*/ 207704 h 207703"/>
                  <a:gd name="connsiteX10" fmla="*/ 255635 w 255635"/>
                  <a:gd name="connsiteY10" fmla="*/ 207704 h 207703"/>
                  <a:gd name="connsiteX11" fmla="*/ 255635 w 255635"/>
                  <a:gd name="connsiteY11" fmla="*/ 127818 h 20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635" h="207703">
                    <a:moveTo>
                      <a:pt x="151783" y="127818"/>
                    </a:moveTo>
                    <a:lnTo>
                      <a:pt x="151783" y="0"/>
                    </a:lnTo>
                    <a:lnTo>
                      <a:pt x="146458" y="0"/>
                    </a:lnTo>
                    <a:lnTo>
                      <a:pt x="146458" y="127818"/>
                    </a:lnTo>
                    <a:lnTo>
                      <a:pt x="98526" y="127818"/>
                    </a:lnTo>
                    <a:lnTo>
                      <a:pt x="98526" y="0"/>
                    </a:lnTo>
                    <a:lnTo>
                      <a:pt x="93200" y="0"/>
                    </a:lnTo>
                    <a:lnTo>
                      <a:pt x="93200" y="127818"/>
                    </a:lnTo>
                    <a:lnTo>
                      <a:pt x="0" y="127818"/>
                    </a:lnTo>
                    <a:lnTo>
                      <a:pt x="0" y="207704"/>
                    </a:lnTo>
                    <a:lnTo>
                      <a:pt x="255635" y="207704"/>
                    </a:lnTo>
                    <a:lnTo>
                      <a:pt x="255635" y="127818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EE93717E-A15B-732C-A777-54261AB7F100}"/>
                  </a:ext>
                </a:extLst>
              </p:cNvPr>
              <p:cNvSpPr/>
              <p:nvPr/>
            </p:nvSpPr>
            <p:spPr>
              <a:xfrm>
                <a:off x="2428264" y="3628208"/>
                <a:ext cx="436981" cy="3174136"/>
              </a:xfrm>
              <a:custGeom>
                <a:avLst/>
                <a:gdLst>
                  <a:gd name="connsiteX0" fmla="*/ 0 w 436981"/>
                  <a:gd name="connsiteY0" fmla="*/ 3174136 h 3174136"/>
                  <a:gd name="connsiteX1" fmla="*/ 0 w 436981"/>
                  <a:gd name="connsiteY1" fmla="*/ 0 h 3174136"/>
                  <a:gd name="connsiteX2" fmla="*/ 299578 w 436981"/>
                  <a:gd name="connsiteY2" fmla="*/ 0 h 3174136"/>
                  <a:gd name="connsiteX3" fmla="*/ 436982 w 436981"/>
                  <a:gd name="connsiteY3" fmla="*/ 53257 h 3174136"/>
                  <a:gd name="connsiteX4" fmla="*/ 436982 w 436981"/>
                  <a:gd name="connsiteY4" fmla="*/ 3174131 h 31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81" h="3174136">
                    <a:moveTo>
                      <a:pt x="0" y="3174136"/>
                    </a:moveTo>
                    <a:lnTo>
                      <a:pt x="0" y="0"/>
                    </a:lnTo>
                    <a:lnTo>
                      <a:pt x="299578" y="0"/>
                    </a:lnTo>
                    <a:lnTo>
                      <a:pt x="436982" y="53257"/>
                    </a:lnTo>
                    <a:lnTo>
                      <a:pt x="436982" y="3174131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743385B4-9E76-5566-5963-12A70B8FA15B}"/>
                  </a:ext>
                </a:extLst>
              </p:cNvPr>
              <p:cNvSpPr/>
              <p:nvPr/>
            </p:nvSpPr>
            <p:spPr>
              <a:xfrm>
                <a:off x="2561671" y="3692117"/>
                <a:ext cx="53257" cy="1895961"/>
              </a:xfrm>
              <a:custGeom>
                <a:avLst/>
                <a:gdLst>
                  <a:gd name="connsiteX0" fmla="*/ 53257 w 53257"/>
                  <a:gd name="connsiteY0" fmla="*/ 1895961 h 1895960"/>
                  <a:gd name="connsiteX1" fmla="*/ 0 w 53257"/>
                  <a:gd name="connsiteY1" fmla="*/ 1858681 h 1895960"/>
                  <a:gd name="connsiteX2" fmla="*/ 0 w 53257"/>
                  <a:gd name="connsiteY2" fmla="*/ 0 h 1895960"/>
                  <a:gd name="connsiteX3" fmla="*/ 53257 w 53257"/>
                  <a:gd name="connsiteY3" fmla="*/ 0 h 18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7" h="1895960">
                    <a:moveTo>
                      <a:pt x="53257" y="1895961"/>
                    </a:moveTo>
                    <a:lnTo>
                      <a:pt x="0" y="1858681"/>
                    </a:lnTo>
                    <a:lnTo>
                      <a:pt x="0" y="0"/>
                    </a:lnTo>
                    <a:lnTo>
                      <a:pt x="53257" y="0"/>
                    </a:lnTo>
                    <a:close/>
                  </a:path>
                </a:pathLst>
              </a:custGeom>
              <a:solidFill>
                <a:srgbClr val="F2F2F2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EC7B36B2-06E9-9BF5-DD40-68BF60BED57A}"/>
                  </a:ext>
                </a:extLst>
              </p:cNvPr>
              <p:cNvSpPr/>
              <p:nvPr/>
            </p:nvSpPr>
            <p:spPr>
              <a:xfrm>
                <a:off x="2726774" y="3628208"/>
                <a:ext cx="149120" cy="1959870"/>
              </a:xfrm>
              <a:custGeom>
                <a:avLst/>
                <a:gdLst>
                  <a:gd name="connsiteX0" fmla="*/ 0 w 149120"/>
                  <a:gd name="connsiteY0" fmla="*/ 0 h 1959869"/>
                  <a:gd name="connsiteX1" fmla="*/ 0 w 149120"/>
                  <a:gd name="connsiteY1" fmla="*/ 1384690 h 1959869"/>
                  <a:gd name="connsiteX2" fmla="*/ 74560 w 149120"/>
                  <a:gd name="connsiteY2" fmla="*/ 1384690 h 1959869"/>
                  <a:gd name="connsiteX3" fmla="*/ 74560 w 149120"/>
                  <a:gd name="connsiteY3" fmla="*/ 1959870 h 1959869"/>
                  <a:gd name="connsiteX4" fmla="*/ 149121 w 149120"/>
                  <a:gd name="connsiteY4" fmla="*/ 1959870 h 1959869"/>
                  <a:gd name="connsiteX5" fmla="*/ 149121 w 149120"/>
                  <a:gd name="connsiteY5" fmla="*/ 0 h 195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120" h="1959869">
                    <a:moveTo>
                      <a:pt x="0" y="0"/>
                    </a:moveTo>
                    <a:lnTo>
                      <a:pt x="0" y="1384690"/>
                    </a:lnTo>
                    <a:lnTo>
                      <a:pt x="74560" y="1384690"/>
                    </a:lnTo>
                    <a:lnTo>
                      <a:pt x="74560" y="1959870"/>
                    </a:lnTo>
                    <a:lnTo>
                      <a:pt x="149121" y="1959870"/>
                    </a:lnTo>
                    <a:lnTo>
                      <a:pt x="149121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69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7FC5E708-B657-64FA-B72D-6A4CAF0F7B16}"/>
                </a:ext>
              </a:extLst>
            </p:cNvPr>
            <p:cNvGrpSpPr/>
            <p:nvPr/>
          </p:nvGrpSpPr>
          <p:grpSpPr>
            <a:xfrm flipH="1">
              <a:off x="2551029" y="5226934"/>
              <a:ext cx="889398" cy="1597719"/>
              <a:chOff x="1672287" y="5226922"/>
              <a:chExt cx="889402" cy="1597715"/>
            </a:xfrm>
          </p:grpSpPr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9FAA25CE-FAFC-8F23-ACE3-43D9B6CADBE1}"/>
                  </a:ext>
                </a:extLst>
              </p:cNvPr>
              <p:cNvSpPr/>
              <p:nvPr/>
            </p:nvSpPr>
            <p:spPr>
              <a:xfrm>
                <a:off x="1672287" y="5226922"/>
                <a:ext cx="889402" cy="1597715"/>
              </a:xfrm>
              <a:custGeom>
                <a:avLst/>
                <a:gdLst>
                  <a:gd name="connsiteX0" fmla="*/ 889397 w 889397"/>
                  <a:gd name="connsiteY0" fmla="*/ 1597720 h 1597719"/>
                  <a:gd name="connsiteX1" fmla="*/ 562754 w 889397"/>
                  <a:gd name="connsiteY1" fmla="*/ 1597720 h 1597719"/>
                  <a:gd name="connsiteX2" fmla="*/ 1827 w 889397"/>
                  <a:gd name="connsiteY2" fmla="*/ 1530616 h 1597719"/>
                  <a:gd name="connsiteX3" fmla="*/ 0 w 889397"/>
                  <a:gd name="connsiteY3" fmla="*/ 0 h 1597719"/>
                  <a:gd name="connsiteX4" fmla="*/ 889397 w 889397"/>
                  <a:gd name="connsiteY4" fmla="*/ 0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397" h="1597719">
                    <a:moveTo>
                      <a:pt x="889397" y="1597720"/>
                    </a:moveTo>
                    <a:lnTo>
                      <a:pt x="562754" y="1597720"/>
                    </a:lnTo>
                    <a:lnTo>
                      <a:pt x="1827" y="1530616"/>
                    </a:lnTo>
                    <a:lnTo>
                      <a:pt x="0" y="0"/>
                    </a:lnTo>
                    <a:lnTo>
                      <a:pt x="889397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4A150E49-0C2F-1190-A34F-482FD4D1A33F}"/>
                  </a:ext>
                </a:extLst>
              </p:cNvPr>
              <p:cNvSpPr/>
              <p:nvPr/>
            </p:nvSpPr>
            <p:spPr>
              <a:xfrm>
                <a:off x="2332654" y="5545459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5DA70038-03F4-C293-58B6-7E9D8A9E9398}"/>
                  </a:ext>
                </a:extLst>
              </p:cNvPr>
              <p:cNvSpPr/>
              <p:nvPr/>
            </p:nvSpPr>
            <p:spPr>
              <a:xfrm>
                <a:off x="2332676" y="5865004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F7067B16-FE3C-73E3-DAA6-43A8123DFCB7}"/>
                  </a:ext>
                </a:extLst>
              </p:cNvPr>
              <p:cNvSpPr/>
              <p:nvPr/>
            </p:nvSpPr>
            <p:spPr>
              <a:xfrm>
                <a:off x="2332670" y="6184559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70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84A0D75F-3330-4148-7715-339D71E2FE60}"/>
                </a:ext>
              </a:extLst>
            </p:cNvPr>
            <p:cNvGrpSpPr/>
            <p:nvPr/>
          </p:nvGrpSpPr>
          <p:grpSpPr>
            <a:xfrm flipH="1">
              <a:off x="2875509" y="5331006"/>
              <a:ext cx="1917652" cy="1493649"/>
              <a:chOff x="319544" y="5331035"/>
              <a:chExt cx="1917651" cy="1493660"/>
            </a:xfrm>
          </p:grpSpPr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BD25AC23-ACF6-F73C-C739-F66E2799A95D}"/>
                  </a:ext>
                </a:extLst>
              </p:cNvPr>
              <p:cNvSpPr/>
              <p:nvPr/>
            </p:nvSpPr>
            <p:spPr>
              <a:xfrm>
                <a:off x="1278565" y="5331035"/>
                <a:ext cx="745601" cy="81325"/>
              </a:xfrm>
              <a:custGeom>
                <a:avLst/>
                <a:gdLst>
                  <a:gd name="connsiteX0" fmla="*/ 26629 w 745602"/>
                  <a:gd name="connsiteY0" fmla="*/ 81324 h 81324"/>
                  <a:gd name="connsiteX1" fmla="*/ 745603 w 745602"/>
                  <a:gd name="connsiteY1" fmla="*/ 81324 h 81324"/>
                  <a:gd name="connsiteX2" fmla="*/ 745603 w 745602"/>
                  <a:gd name="connsiteY2" fmla="*/ 0 h 81324"/>
                  <a:gd name="connsiteX3" fmla="*/ 0 w 745602"/>
                  <a:gd name="connsiteY3" fmla="*/ 0 h 81324"/>
                  <a:gd name="connsiteX4" fmla="*/ 0 w 745602"/>
                  <a:gd name="connsiteY4" fmla="*/ 55702 h 8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5602" h="81324">
                    <a:moveTo>
                      <a:pt x="26629" y="81324"/>
                    </a:moveTo>
                    <a:lnTo>
                      <a:pt x="745603" y="81324"/>
                    </a:lnTo>
                    <a:lnTo>
                      <a:pt x="745603" y="0"/>
                    </a:lnTo>
                    <a:lnTo>
                      <a:pt x="0" y="0"/>
                    </a:lnTo>
                    <a:lnTo>
                      <a:pt x="0" y="55702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6A02633E-547C-D524-A95C-18F8229C142E}"/>
                  </a:ext>
                </a:extLst>
              </p:cNvPr>
              <p:cNvSpPr/>
              <p:nvPr/>
            </p:nvSpPr>
            <p:spPr>
              <a:xfrm>
                <a:off x="319544" y="5386738"/>
                <a:ext cx="1917651" cy="1437955"/>
              </a:xfrm>
              <a:custGeom>
                <a:avLst/>
                <a:gdLst>
                  <a:gd name="connsiteX0" fmla="*/ 959021 w 1917652"/>
                  <a:gd name="connsiteY0" fmla="*/ 0 h 1437947"/>
                  <a:gd name="connsiteX1" fmla="*/ 959021 w 1917652"/>
                  <a:gd name="connsiteY1" fmla="*/ 479316 h 1437947"/>
                  <a:gd name="connsiteX2" fmla="*/ 319933 w 1917652"/>
                  <a:gd name="connsiteY2" fmla="*/ 479316 h 1437947"/>
                  <a:gd name="connsiteX3" fmla="*/ 319933 w 1917652"/>
                  <a:gd name="connsiteY3" fmla="*/ 798860 h 1437947"/>
                  <a:gd name="connsiteX4" fmla="*/ 389 w 1917652"/>
                  <a:gd name="connsiteY4" fmla="*/ 799701 h 1437947"/>
                  <a:gd name="connsiteX5" fmla="*/ 0 w 1917652"/>
                  <a:gd name="connsiteY5" fmla="*/ 1437948 h 1437947"/>
                  <a:gd name="connsiteX6" fmla="*/ 1917652 w 1917652"/>
                  <a:gd name="connsiteY6" fmla="*/ 1437948 h 1437947"/>
                  <a:gd name="connsiteX7" fmla="*/ 1917652 w 1917652"/>
                  <a:gd name="connsiteY7" fmla="*/ 0 h 1437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7652" h="1437947">
                    <a:moveTo>
                      <a:pt x="959021" y="0"/>
                    </a:moveTo>
                    <a:lnTo>
                      <a:pt x="959021" y="479316"/>
                    </a:lnTo>
                    <a:lnTo>
                      <a:pt x="319933" y="479316"/>
                    </a:lnTo>
                    <a:lnTo>
                      <a:pt x="319933" y="798860"/>
                    </a:lnTo>
                    <a:lnTo>
                      <a:pt x="389" y="799701"/>
                    </a:lnTo>
                    <a:lnTo>
                      <a:pt x="0" y="1437948"/>
                    </a:lnTo>
                    <a:lnTo>
                      <a:pt x="1917652" y="1437948"/>
                    </a:lnTo>
                    <a:lnTo>
                      <a:pt x="191765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6304A8D4-DF41-DF5B-6D94-8969D3E38F10}"/>
                  </a:ext>
                </a:extLst>
              </p:cNvPr>
              <p:cNvSpPr/>
              <p:nvPr/>
            </p:nvSpPr>
            <p:spPr>
              <a:xfrm>
                <a:off x="862727" y="6346190"/>
                <a:ext cx="149557" cy="157946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ADBA1982-CA48-D334-400E-615637C6CB96}"/>
                  </a:ext>
                </a:extLst>
              </p:cNvPr>
              <p:cNvSpPr/>
              <p:nvPr/>
            </p:nvSpPr>
            <p:spPr>
              <a:xfrm>
                <a:off x="639477" y="6346190"/>
                <a:ext cx="158184" cy="157946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D938ABC-3624-6D66-474A-52A82BE7BDB3}"/>
                  </a:ext>
                </a:extLst>
              </p:cNvPr>
              <p:cNvSpPr/>
              <p:nvPr/>
            </p:nvSpPr>
            <p:spPr>
              <a:xfrm>
                <a:off x="862727" y="6504141"/>
                <a:ext cx="149557" cy="157946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8383BBE0-A058-AD94-D16C-6585BE93C488}"/>
                  </a:ext>
                </a:extLst>
              </p:cNvPr>
              <p:cNvSpPr/>
              <p:nvPr/>
            </p:nvSpPr>
            <p:spPr>
              <a:xfrm>
                <a:off x="639477" y="6504141"/>
                <a:ext cx="158184" cy="157946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687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86CF6FE7-AF07-DC15-E92A-AC400734587C}"/>
                  </a:ext>
                </a:extLst>
              </p:cNvPr>
              <p:cNvGrpSpPr/>
              <p:nvPr/>
            </p:nvGrpSpPr>
            <p:grpSpPr>
              <a:xfrm>
                <a:off x="1874616" y="6506976"/>
                <a:ext cx="149557" cy="317719"/>
                <a:chOff x="1874615" y="6506937"/>
                <a:chExt cx="149557" cy="317717"/>
              </a:xfrm>
            </p:grpSpPr>
            <p:sp>
              <p:nvSpPr>
                <p:cNvPr id="699" name="Freeform: Shape 698">
                  <a:extLst>
                    <a:ext uri="{FF2B5EF4-FFF2-40B4-BE49-F238E27FC236}">
                      <a16:creationId xmlns:a16="http://schemas.microsoft.com/office/drawing/2014/main" id="{D2AAF8F2-B916-0555-848C-0B251EA7C204}"/>
                    </a:ext>
                  </a:extLst>
                </p:cNvPr>
                <p:cNvSpPr/>
                <p:nvPr/>
              </p:nvSpPr>
              <p:spPr>
                <a:xfrm>
                  <a:off x="187461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00" name="Freeform: Shape 699">
                  <a:extLst>
                    <a:ext uri="{FF2B5EF4-FFF2-40B4-BE49-F238E27FC236}">
                      <a16:creationId xmlns:a16="http://schemas.microsoft.com/office/drawing/2014/main" id="{31316F83-63E2-F3BF-145D-B81F816C8BED}"/>
                    </a:ext>
                  </a:extLst>
                </p:cNvPr>
                <p:cNvSpPr/>
                <p:nvPr/>
              </p:nvSpPr>
              <p:spPr>
                <a:xfrm>
                  <a:off x="187461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688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1C69FAEE-92A9-3BFC-86A5-02E6301A5F79}"/>
                  </a:ext>
                </a:extLst>
              </p:cNvPr>
              <p:cNvGrpSpPr/>
              <p:nvPr/>
            </p:nvGrpSpPr>
            <p:grpSpPr>
              <a:xfrm>
                <a:off x="1661586" y="6506976"/>
                <a:ext cx="149557" cy="317719"/>
                <a:chOff x="1661585" y="6506937"/>
                <a:chExt cx="149557" cy="317717"/>
              </a:xfrm>
            </p:grpSpPr>
            <p:sp>
              <p:nvSpPr>
                <p:cNvPr id="697" name="Freeform: Shape 696">
                  <a:extLst>
                    <a:ext uri="{FF2B5EF4-FFF2-40B4-BE49-F238E27FC236}">
                      <a16:creationId xmlns:a16="http://schemas.microsoft.com/office/drawing/2014/main" id="{70FF05E9-3555-138E-AD28-16CAEC122238}"/>
                    </a:ext>
                  </a:extLst>
                </p:cNvPr>
                <p:cNvSpPr/>
                <p:nvPr/>
              </p:nvSpPr>
              <p:spPr>
                <a:xfrm>
                  <a:off x="166158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98" name="Freeform: Shape 697">
                  <a:extLst>
                    <a:ext uri="{FF2B5EF4-FFF2-40B4-BE49-F238E27FC236}">
                      <a16:creationId xmlns:a16="http://schemas.microsoft.com/office/drawing/2014/main" id="{8C3BEE6A-2AF9-E217-99A0-B9CA463D45AF}"/>
                    </a:ext>
                  </a:extLst>
                </p:cNvPr>
                <p:cNvSpPr/>
                <p:nvPr/>
              </p:nvSpPr>
              <p:spPr>
                <a:xfrm>
                  <a:off x="166158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689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F226F263-A264-7233-FF59-C1B1C5354C0A}"/>
                  </a:ext>
                </a:extLst>
              </p:cNvPr>
              <p:cNvGrpSpPr/>
              <p:nvPr/>
            </p:nvGrpSpPr>
            <p:grpSpPr>
              <a:xfrm>
                <a:off x="1278565" y="6506973"/>
                <a:ext cx="317957" cy="317719"/>
                <a:chOff x="1278564" y="6506937"/>
                <a:chExt cx="317956" cy="317717"/>
              </a:xfrm>
            </p:grpSpPr>
            <p:sp>
              <p:nvSpPr>
                <p:cNvPr id="695" name="Freeform: Shape 694">
                  <a:extLst>
                    <a:ext uri="{FF2B5EF4-FFF2-40B4-BE49-F238E27FC236}">
                      <a16:creationId xmlns:a16="http://schemas.microsoft.com/office/drawing/2014/main" id="{2C98B743-471D-457F-5064-023F7C77CA4D}"/>
                    </a:ext>
                  </a:extLst>
                </p:cNvPr>
                <p:cNvSpPr/>
                <p:nvPr/>
              </p:nvSpPr>
              <p:spPr>
                <a:xfrm>
                  <a:off x="1278564" y="6659556"/>
                  <a:ext cx="317956" cy="165097"/>
                </a:xfrm>
                <a:custGeom>
                  <a:avLst/>
                  <a:gdLst>
                    <a:gd name="connsiteX0" fmla="*/ 0 w 317956"/>
                    <a:gd name="connsiteY0" fmla="*/ 0 h 165097"/>
                    <a:gd name="connsiteX1" fmla="*/ 317957 w 317956"/>
                    <a:gd name="connsiteY1" fmla="*/ 0 h 165097"/>
                    <a:gd name="connsiteX2" fmla="*/ 317957 w 317956"/>
                    <a:gd name="connsiteY2" fmla="*/ 165098 h 165097"/>
                    <a:gd name="connsiteX3" fmla="*/ 0 w 317956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65097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96" name="Freeform: Shape 695">
                  <a:extLst>
                    <a:ext uri="{FF2B5EF4-FFF2-40B4-BE49-F238E27FC236}">
                      <a16:creationId xmlns:a16="http://schemas.microsoft.com/office/drawing/2014/main" id="{D20E5291-AA43-3FD2-69BD-E319856B402D}"/>
                    </a:ext>
                  </a:extLst>
                </p:cNvPr>
                <p:cNvSpPr/>
                <p:nvPr/>
              </p:nvSpPr>
              <p:spPr>
                <a:xfrm>
                  <a:off x="1278564" y="6506937"/>
                  <a:ext cx="317956" cy="157945"/>
                </a:xfrm>
                <a:custGeom>
                  <a:avLst/>
                  <a:gdLst>
                    <a:gd name="connsiteX0" fmla="*/ 0 w 317956"/>
                    <a:gd name="connsiteY0" fmla="*/ 0 h 157945"/>
                    <a:gd name="connsiteX1" fmla="*/ 317957 w 317956"/>
                    <a:gd name="connsiteY1" fmla="*/ 0 h 157945"/>
                    <a:gd name="connsiteX2" fmla="*/ 317957 w 317956"/>
                    <a:gd name="connsiteY2" fmla="*/ 157945 h 157945"/>
                    <a:gd name="connsiteX3" fmla="*/ 0 w 317956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57945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B84C9901-BC93-70EB-85B6-4F2988A62B50}"/>
                  </a:ext>
                </a:extLst>
              </p:cNvPr>
              <p:cNvSpPr/>
              <p:nvPr/>
            </p:nvSpPr>
            <p:spPr>
              <a:xfrm>
                <a:off x="1278325" y="6163283"/>
                <a:ext cx="745602" cy="181082"/>
              </a:xfrm>
              <a:custGeom>
                <a:avLst/>
                <a:gdLst>
                  <a:gd name="connsiteX0" fmla="*/ 0 w 745602"/>
                  <a:gd name="connsiteY0" fmla="*/ 181080 h 181080"/>
                  <a:gd name="connsiteX1" fmla="*/ 745603 w 745602"/>
                  <a:gd name="connsiteY1" fmla="*/ 181080 h 181080"/>
                  <a:gd name="connsiteX2" fmla="*/ 745603 w 745602"/>
                  <a:gd name="connsiteY2" fmla="*/ 21308 h 181080"/>
                  <a:gd name="connsiteX3" fmla="*/ 425137 w 745602"/>
                  <a:gd name="connsiteY3" fmla="*/ 21308 h 181080"/>
                  <a:gd name="connsiteX4" fmla="*/ 402237 w 745602"/>
                  <a:gd name="connsiteY4" fmla="*/ 1012 h 181080"/>
                  <a:gd name="connsiteX5" fmla="*/ 0 w 745602"/>
                  <a:gd name="connsiteY5" fmla="*/ 0 h 18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1080">
                    <a:moveTo>
                      <a:pt x="0" y="181080"/>
                    </a:moveTo>
                    <a:lnTo>
                      <a:pt x="745603" y="181080"/>
                    </a:lnTo>
                    <a:lnTo>
                      <a:pt x="745603" y="21308"/>
                    </a:lnTo>
                    <a:lnTo>
                      <a:pt x="425137" y="21308"/>
                    </a:lnTo>
                    <a:lnTo>
                      <a:pt x="402237" y="1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8076F64B-77FE-4476-7EA9-B17E99A0CE4C}"/>
                  </a:ext>
                </a:extLst>
              </p:cNvPr>
              <p:cNvSpPr/>
              <p:nvPr/>
            </p:nvSpPr>
            <p:spPr>
              <a:xfrm>
                <a:off x="1278325" y="5838410"/>
                <a:ext cx="745602" cy="186406"/>
              </a:xfrm>
              <a:custGeom>
                <a:avLst/>
                <a:gdLst>
                  <a:gd name="connsiteX0" fmla="*/ 0 w 745602"/>
                  <a:gd name="connsiteY0" fmla="*/ 186406 h 186405"/>
                  <a:gd name="connsiteX1" fmla="*/ 745603 w 745602"/>
                  <a:gd name="connsiteY1" fmla="*/ 186406 h 186405"/>
                  <a:gd name="connsiteX2" fmla="*/ 745603 w 745602"/>
                  <a:gd name="connsiteY2" fmla="*/ 26634 h 186405"/>
                  <a:gd name="connsiteX3" fmla="*/ 425313 w 745602"/>
                  <a:gd name="connsiteY3" fmla="*/ 26634 h 186405"/>
                  <a:gd name="connsiteX4" fmla="*/ 390520 w 745602"/>
                  <a:gd name="connsiteY4" fmla="*/ 0 h 186405"/>
                  <a:gd name="connsiteX5" fmla="*/ 0 w 745602"/>
                  <a:gd name="connsiteY5" fmla="*/ 0 h 1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6405">
                    <a:moveTo>
                      <a:pt x="0" y="186406"/>
                    </a:moveTo>
                    <a:lnTo>
                      <a:pt x="745603" y="186406"/>
                    </a:lnTo>
                    <a:lnTo>
                      <a:pt x="745603" y="26634"/>
                    </a:lnTo>
                    <a:lnTo>
                      <a:pt x="425313" y="26634"/>
                    </a:lnTo>
                    <a:lnTo>
                      <a:pt x="3905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EE2FF8DE-8888-CD55-20C1-71A92D835E22}"/>
                  </a:ext>
                </a:extLst>
              </p:cNvPr>
              <p:cNvSpPr/>
              <p:nvPr/>
            </p:nvSpPr>
            <p:spPr>
              <a:xfrm>
                <a:off x="1278325" y="5545495"/>
                <a:ext cx="745602" cy="159773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66388629-420D-84FB-9C16-560792A2C864}"/>
                  </a:ext>
                </a:extLst>
              </p:cNvPr>
              <p:cNvSpPr/>
              <p:nvPr/>
            </p:nvSpPr>
            <p:spPr>
              <a:xfrm>
                <a:off x="959021" y="6131329"/>
                <a:ext cx="745602" cy="53257"/>
              </a:xfrm>
              <a:custGeom>
                <a:avLst/>
                <a:gdLst>
                  <a:gd name="connsiteX0" fmla="*/ 0 w 745602"/>
                  <a:gd name="connsiteY0" fmla="*/ 0 h 53257"/>
                  <a:gd name="connsiteX1" fmla="*/ 745603 w 745602"/>
                  <a:gd name="connsiteY1" fmla="*/ 0 h 53257"/>
                  <a:gd name="connsiteX2" fmla="*/ 745603 w 745602"/>
                  <a:gd name="connsiteY2" fmla="*/ 53257 h 53257"/>
                  <a:gd name="connsiteX3" fmla="*/ 0 w 745602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53257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404C1E60-86C1-A495-044C-AA6C450578FA}"/>
                  </a:ext>
                </a:extLst>
              </p:cNvPr>
              <p:cNvSpPr/>
              <p:nvPr/>
            </p:nvSpPr>
            <p:spPr>
              <a:xfrm>
                <a:off x="953693" y="5812765"/>
                <a:ext cx="750930" cy="53257"/>
              </a:xfrm>
              <a:custGeom>
                <a:avLst/>
                <a:gdLst>
                  <a:gd name="connsiteX0" fmla="*/ 0 w 750928"/>
                  <a:gd name="connsiteY0" fmla="*/ 0 h 53257"/>
                  <a:gd name="connsiteX1" fmla="*/ 750928 w 750928"/>
                  <a:gd name="connsiteY1" fmla="*/ 0 h 53257"/>
                  <a:gd name="connsiteX2" fmla="*/ 750928 w 750928"/>
                  <a:gd name="connsiteY2" fmla="*/ 53257 h 53257"/>
                  <a:gd name="connsiteX3" fmla="*/ 0 w 750928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928" h="53257">
                    <a:moveTo>
                      <a:pt x="0" y="0"/>
                    </a:moveTo>
                    <a:lnTo>
                      <a:pt x="750928" y="0"/>
                    </a:lnTo>
                    <a:lnTo>
                      <a:pt x="750928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71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E6BDA5B-EE1D-2ABE-6684-74AE4FA4E9C2}"/>
                </a:ext>
              </a:extLst>
            </p:cNvPr>
            <p:cNvGrpSpPr/>
            <p:nvPr/>
          </p:nvGrpSpPr>
          <p:grpSpPr>
            <a:xfrm flipH="1">
              <a:off x="1" y="5546626"/>
              <a:ext cx="2551025" cy="1278026"/>
              <a:chOff x="2561672" y="5546528"/>
              <a:chExt cx="2551030" cy="1278003"/>
            </a:xfrm>
          </p:grpSpPr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48BE1319-8249-F250-7E4C-77EF7B63E212}"/>
                  </a:ext>
                </a:extLst>
              </p:cNvPr>
              <p:cNvSpPr/>
              <p:nvPr/>
            </p:nvSpPr>
            <p:spPr>
              <a:xfrm>
                <a:off x="2609603" y="6482712"/>
                <a:ext cx="1161006" cy="341819"/>
              </a:xfrm>
              <a:custGeom>
                <a:avLst/>
                <a:gdLst>
                  <a:gd name="connsiteX0" fmla="*/ 1161010 w 1161009"/>
                  <a:gd name="connsiteY0" fmla="*/ 0 h 341826"/>
                  <a:gd name="connsiteX1" fmla="*/ 0 w 1161009"/>
                  <a:gd name="connsiteY1" fmla="*/ 1827 h 341826"/>
                  <a:gd name="connsiteX2" fmla="*/ 0 w 1161009"/>
                  <a:gd name="connsiteY2" fmla="*/ 313760 h 341826"/>
                  <a:gd name="connsiteX3" fmla="*/ 33818 w 1161009"/>
                  <a:gd name="connsiteY3" fmla="*/ 341827 h 341826"/>
                  <a:gd name="connsiteX4" fmla="*/ 1137763 w 1161009"/>
                  <a:gd name="connsiteY4" fmla="*/ 340922 h 341826"/>
                  <a:gd name="connsiteX5" fmla="*/ 1161010 w 1161009"/>
                  <a:gd name="connsiteY5" fmla="*/ 324811 h 34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009" h="341826">
                    <a:moveTo>
                      <a:pt x="1161010" y="0"/>
                    </a:moveTo>
                    <a:lnTo>
                      <a:pt x="0" y="1827"/>
                    </a:lnTo>
                    <a:lnTo>
                      <a:pt x="0" y="313760"/>
                    </a:lnTo>
                    <a:lnTo>
                      <a:pt x="33818" y="341827"/>
                    </a:lnTo>
                    <a:lnTo>
                      <a:pt x="1137763" y="340922"/>
                    </a:lnTo>
                    <a:lnTo>
                      <a:pt x="1161010" y="324811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AF91EC73-45A0-6D47-4BC6-6A66AD5B75FB}"/>
                  </a:ext>
                </a:extLst>
              </p:cNvPr>
              <p:cNvSpPr/>
              <p:nvPr/>
            </p:nvSpPr>
            <p:spPr>
              <a:xfrm>
                <a:off x="4376147" y="5906722"/>
                <a:ext cx="308892" cy="22878"/>
              </a:xfrm>
              <a:custGeom>
                <a:avLst/>
                <a:gdLst>
                  <a:gd name="connsiteX0" fmla="*/ 0 w 308892"/>
                  <a:gd name="connsiteY0" fmla="*/ 0 h 22879"/>
                  <a:gd name="connsiteX1" fmla="*/ 308893 w 308892"/>
                  <a:gd name="connsiteY1" fmla="*/ 0 h 22879"/>
                  <a:gd name="connsiteX2" fmla="*/ 308893 w 308892"/>
                  <a:gd name="connsiteY2" fmla="*/ 22879 h 22879"/>
                  <a:gd name="connsiteX3" fmla="*/ 0 w 308892"/>
                  <a:gd name="connsiteY3" fmla="*/ 22879 h 2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892" h="22879">
                    <a:moveTo>
                      <a:pt x="0" y="0"/>
                    </a:moveTo>
                    <a:lnTo>
                      <a:pt x="308893" y="0"/>
                    </a:lnTo>
                    <a:lnTo>
                      <a:pt x="308893" y="22879"/>
                    </a:lnTo>
                    <a:lnTo>
                      <a:pt x="0" y="22879"/>
                    </a:lnTo>
                    <a:close/>
                  </a:path>
                </a:pathLst>
              </a:custGeom>
              <a:solidFill>
                <a:srgbClr val="737373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7607131D-60CC-402E-F912-001A294D986B}"/>
                  </a:ext>
                </a:extLst>
              </p:cNvPr>
              <p:cNvSpPr/>
              <p:nvPr/>
            </p:nvSpPr>
            <p:spPr>
              <a:xfrm>
                <a:off x="2561672" y="5546528"/>
                <a:ext cx="2551022" cy="1278003"/>
              </a:xfrm>
              <a:custGeom>
                <a:avLst/>
                <a:gdLst>
                  <a:gd name="connsiteX0" fmla="*/ 2480859 w 2551025"/>
                  <a:gd name="connsiteY0" fmla="*/ 319395 h 1278026"/>
                  <a:gd name="connsiteX1" fmla="*/ 2480859 w 2551025"/>
                  <a:gd name="connsiteY1" fmla="*/ 478160 h 1278026"/>
                  <a:gd name="connsiteX2" fmla="*/ 2188876 w 2551025"/>
                  <a:gd name="connsiteY2" fmla="*/ 478160 h 1278026"/>
                  <a:gd name="connsiteX3" fmla="*/ 2188876 w 2551025"/>
                  <a:gd name="connsiteY3" fmla="*/ 319395 h 1278026"/>
                  <a:gd name="connsiteX4" fmla="*/ 2114316 w 2551025"/>
                  <a:gd name="connsiteY4" fmla="*/ 319395 h 1278026"/>
                  <a:gd name="connsiteX5" fmla="*/ 2114316 w 2551025"/>
                  <a:gd name="connsiteY5" fmla="*/ 478160 h 1278026"/>
                  <a:gd name="connsiteX6" fmla="*/ 1822727 w 2551025"/>
                  <a:gd name="connsiteY6" fmla="*/ 478160 h 1278026"/>
                  <a:gd name="connsiteX7" fmla="*/ 1822727 w 2551025"/>
                  <a:gd name="connsiteY7" fmla="*/ 319395 h 1278026"/>
                  <a:gd name="connsiteX8" fmla="*/ 1272850 w 2551025"/>
                  <a:gd name="connsiteY8" fmla="*/ 319395 h 1278026"/>
                  <a:gd name="connsiteX9" fmla="*/ 953306 w 2551025"/>
                  <a:gd name="connsiteY9" fmla="*/ 0 h 1278026"/>
                  <a:gd name="connsiteX10" fmla="*/ 0 w 2551025"/>
                  <a:gd name="connsiteY10" fmla="*/ 0 h 1278026"/>
                  <a:gd name="connsiteX11" fmla="*/ 0 w 2551025"/>
                  <a:gd name="connsiteY11" fmla="*/ 1278027 h 1278026"/>
                  <a:gd name="connsiteX12" fmla="*/ 81846 w 2551025"/>
                  <a:gd name="connsiteY12" fmla="*/ 1278027 h 1278026"/>
                  <a:gd name="connsiteX13" fmla="*/ 81846 w 2551025"/>
                  <a:gd name="connsiteY13" fmla="*/ 957476 h 1278026"/>
                  <a:gd name="connsiteX14" fmla="*/ 548550 w 2551025"/>
                  <a:gd name="connsiteY14" fmla="*/ 957476 h 1278026"/>
                  <a:gd name="connsiteX15" fmla="*/ 548550 w 2551025"/>
                  <a:gd name="connsiteY15" fmla="*/ 1278027 h 1278026"/>
                  <a:gd name="connsiteX16" fmla="*/ 635722 w 2551025"/>
                  <a:gd name="connsiteY16" fmla="*/ 1278027 h 1278026"/>
                  <a:gd name="connsiteX17" fmla="*/ 635722 w 2551025"/>
                  <a:gd name="connsiteY17" fmla="*/ 957476 h 1278026"/>
                  <a:gd name="connsiteX18" fmla="*/ 706363 w 2551025"/>
                  <a:gd name="connsiteY18" fmla="*/ 957476 h 1278026"/>
                  <a:gd name="connsiteX19" fmla="*/ 706363 w 2551025"/>
                  <a:gd name="connsiteY19" fmla="*/ 1278027 h 1278026"/>
                  <a:gd name="connsiteX20" fmla="*/ 793534 w 2551025"/>
                  <a:gd name="connsiteY20" fmla="*/ 1278027 h 1278026"/>
                  <a:gd name="connsiteX21" fmla="*/ 793534 w 2551025"/>
                  <a:gd name="connsiteY21" fmla="*/ 957476 h 1278026"/>
                  <a:gd name="connsiteX22" fmla="*/ 1185679 w 2551025"/>
                  <a:gd name="connsiteY22" fmla="*/ 957476 h 1278026"/>
                  <a:gd name="connsiteX23" fmla="*/ 1185679 w 2551025"/>
                  <a:gd name="connsiteY23" fmla="*/ 1278027 h 1278026"/>
                  <a:gd name="connsiteX24" fmla="*/ 2551026 w 2551025"/>
                  <a:gd name="connsiteY24" fmla="*/ 1278027 h 1278026"/>
                  <a:gd name="connsiteX25" fmla="*/ 2551026 w 2551025"/>
                  <a:gd name="connsiteY25" fmla="*/ 319395 h 1278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51025" h="1278026">
                    <a:moveTo>
                      <a:pt x="2480859" y="319395"/>
                    </a:moveTo>
                    <a:lnTo>
                      <a:pt x="2480859" y="478160"/>
                    </a:lnTo>
                    <a:lnTo>
                      <a:pt x="2188876" y="478160"/>
                    </a:lnTo>
                    <a:lnTo>
                      <a:pt x="2188876" y="319395"/>
                    </a:lnTo>
                    <a:lnTo>
                      <a:pt x="2114316" y="319395"/>
                    </a:lnTo>
                    <a:lnTo>
                      <a:pt x="2114316" y="478160"/>
                    </a:lnTo>
                    <a:lnTo>
                      <a:pt x="1822727" y="478160"/>
                    </a:lnTo>
                    <a:lnTo>
                      <a:pt x="1822727" y="319395"/>
                    </a:lnTo>
                    <a:lnTo>
                      <a:pt x="1272850" y="319395"/>
                    </a:lnTo>
                    <a:lnTo>
                      <a:pt x="953306" y="0"/>
                    </a:lnTo>
                    <a:lnTo>
                      <a:pt x="0" y="0"/>
                    </a:lnTo>
                    <a:lnTo>
                      <a:pt x="0" y="1278027"/>
                    </a:lnTo>
                    <a:lnTo>
                      <a:pt x="81846" y="1278027"/>
                    </a:lnTo>
                    <a:lnTo>
                      <a:pt x="81846" y="957476"/>
                    </a:lnTo>
                    <a:lnTo>
                      <a:pt x="548550" y="957476"/>
                    </a:lnTo>
                    <a:lnTo>
                      <a:pt x="548550" y="1278027"/>
                    </a:lnTo>
                    <a:lnTo>
                      <a:pt x="635722" y="1278027"/>
                    </a:lnTo>
                    <a:lnTo>
                      <a:pt x="635722" y="957476"/>
                    </a:lnTo>
                    <a:lnTo>
                      <a:pt x="706363" y="957476"/>
                    </a:lnTo>
                    <a:lnTo>
                      <a:pt x="706363" y="1278027"/>
                    </a:lnTo>
                    <a:lnTo>
                      <a:pt x="793534" y="1278027"/>
                    </a:lnTo>
                    <a:lnTo>
                      <a:pt x="793534" y="957476"/>
                    </a:lnTo>
                    <a:lnTo>
                      <a:pt x="1185679" y="957476"/>
                    </a:lnTo>
                    <a:lnTo>
                      <a:pt x="1185679" y="1278027"/>
                    </a:lnTo>
                    <a:lnTo>
                      <a:pt x="2551026" y="1278027"/>
                    </a:lnTo>
                    <a:lnTo>
                      <a:pt x="2551026" y="3193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80C75A7C-B086-E568-2F96-2324773E713A}"/>
                  </a:ext>
                </a:extLst>
              </p:cNvPr>
              <p:cNvSpPr/>
              <p:nvPr/>
            </p:nvSpPr>
            <p:spPr>
              <a:xfrm>
                <a:off x="2652209" y="5864910"/>
                <a:ext cx="745602" cy="159769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5A678FC4-7565-1F0C-484C-CFD3D6C20EC9}"/>
                  </a:ext>
                </a:extLst>
              </p:cNvPr>
              <p:cNvSpPr/>
              <p:nvPr/>
            </p:nvSpPr>
            <p:spPr>
              <a:xfrm>
                <a:off x="2652208" y="6184449"/>
                <a:ext cx="745602" cy="159769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E0C6C287-AEAD-5043-3450-1183122ED1A2}"/>
                  </a:ext>
                </a:extLst>
              </p:cNvPr>
              <p:cNvSpPr/>
              <p:nvPr/>
            </p:nvSpPr>
            <p:spPr>
              <a:xfrm>
                <a:off x="3527321" y="6184449"/>
                <a:ext cx="1585371" cy="159769"/>
              </a:xfrm>
              <a:custGeom>
                <a:avLst/>
                <a:gdLst>
                  <a:gd name="connsiteX0" fmla="*/ 0 w 1585374"/>
                  <a:gd name="connsiteY0" fmla="*/ 0 h 159771"/>
                  <a:gd name="connsiteX1" fmla="*/ 1585375 w 1585374"/>
                  <a:gd name="connsiteY1" fmla="*/ 0 h 159771"/>
                  <a:gd name="connsiteX2" fmla="*/ 1585375 w 1585374"/>
                  <a:gd name="connsiteY2" fmla="*/ 159772 h 159771"/>
                  <a:gd name="connsiteX3" fmla="*/ 0 w 1585374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5374" h="159771">
                    <a:moveTo>
                      <a:pt x="0" y="0"/>
                    </a:moveTo>
                    <a:lnTo>
                      <a:pt x="1585375" y="0"/>
                    </a:lnTo>
                    <a:lnTo>
                      <a:pt x="1585375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E57F5DBA-0AC3-4EB2-3E72-15E42936E9C3}"/>
                  </a:ext>
                </a:extLst>
              </p:cNvPr>
              <p:cNvSpPr/>
              <p:nvPr/>
            </p:nvSpPr>
            <p:spPr>
              <a:xfrm>
                <a:off x="4345788" y="6503987"/>
                <a:ext cx="766905" cy="52292"/>
              </a:xfrm>
              <a:custGeom>
                <a:avLst/>
                <a:gdLst>
                  <a:gd name="connsiteX0" fmla="*/ 0 w 766905"/>
                  <a:gd name="connsiteY0" fmla="*/ 0 h 52293"/>
                  <a:gd name="connsiteX1" fmla="*/ 766905 w 766905"/>
                  <a:gd name="connsiteY1" fmla="*/ 0 h 52293"/>
                  <a:gd name="connsiteX2" fmla="*/ 766905 w 766905"/>
                  <a:gd name="connsiteY2" fmla="*/ 52293 h 52293"/>
                  <a:gd name="connsiteX3" fmla="*/ 0 w 766905"/>
                  <a:gd name="connsiteY3" fmla="*/ 52293 h 5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6905" h="52293">
                    <a:moveTo>
                      <a:pt x="0" y="0"/>
                    </a:moveTo>
                    <a:lnTo>
                      <a:pt x="766905" y="0"/>
                    </a:lnTo>
                    <a:lnTo>
                      <a:pt x="766905" y="52293"/>
                    </a:lnTo>
                    <a:lnTo>
                      <a:pt x="0" y="52293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DE595E89-D7BB-B430-7C5A-C80C88F06C5B}"/>
                  </a:ext>
                </a:extLst>
              </p:cNvPr>
              <p:cNvSpPr/>
              <p:nvPr/>
            </p:nvSpPr>
            <p:spPr>
              <a:xfrm>
                <a:off x="3514976" y="5546528"/>
                <a:ext cx="319543" cy="319389"/>
              </a:xfrm>
              <a:custGeom>
                <a:avLst/>
                <a:gdLst>
                  <a:gd name="connsiteX0" fmla="*/ 0 w 319543"/>
                  <a:gd name="connsiteY0" fmla="*/ 0 h 319394"/>
                  <a:gd name="connsiteX1" fmla="*/ 319544 w 319543"/>
                  <a:gd name="connsiteY1" fmla="*/ 0 h 319394"/>
                  <a:gd name="connsiteX2" fmla="*/ 319544 w 319543"/>
                  <a:gd name="connsiteY2" fmla="*/ 319395 h 319394"/>
                  <a:gd name="connsiteX3" fmla="*/ 0 w 319543"/>
                  <a:gd name="connsiteY3" fmla="*/ 319395 h 3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543" h="319394">
                    <a:moveTo>
                      <a:pt x="0" y="0"/>
                    </a:moveTo>
                    <a:lnTo>
                      <a:pt x="319544" y="0"/>
                    </a:lnTo>
                    <a:lnTo>
                      <a:pt x="319544" y="319395"/>
                    </a:lnTo>
                    <a:lnTo>
                      <a:pt x="0" y="319395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96A33C60-9E4B-77E3-670C-692EE493B2F2}"/>
                  </a:ext>
                </a:extLst>
              </p:cNvPr>
              <p:cNvSpPr/>
              <p:nvPr/>
            </p:nvSpPr>
            <p:spPr>
              <a:xfrm>
                <a:off x="4750185" y="5907621"/>
                <a:ext cx="362517" cy="21301"/>
              </a:xfrm>
              <a:custGeom>
                <a:avLst/>
                <a:gdLst>
                  <a:gd name="connsiteX0" fmla="*/ 0 w 362517"/>
                  <a:gd name="connsiteY0" fmla="*/ 0 h 21302"/>
                  <a:gd name="connsiteX1" fmla="*/ 362517 w 362517"/>
                  <a:gd name="connsiteY1" fmla="*/ 0 h 21302"/>
                  <a:gd name="connsiteX2" fmla="*/ 362517 w 362517"/>
                  <a:gd name="connsiteY2" fmla="*/ 21303 h 21302"/>
                  <a:gd name="connsiteX3" fmla="*/ 0 w 362517"/>
                  <a:gd name="connsiteY3" fmla="*/ 21303 h 2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517" h="21302">
                    <a:moveTo>
                      <a:pt x="0" y="0"/>
                    </a:moveTo>
                    <a:lnTo>
                      <a:pt x="362517" y="0"/>
                    </a:lnTo>
                    <a:lnTo>
                      <a:pt x="362517" y="21303"/>
                    </a:lnTo>
                    <a:lnTo>
                      <a:pt x="0" y="21303"/>
                    </a:lnTo>
                    <a:close/>
                  </a:path>
                </a:pathLst>
              </a:custGeom>
              <a:solidFill>
                <a:srgbClr val="E6E6E6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</p:grpSp>
      <p:grpSp>
        <p:nvGrpSpPr>
          <p:cNvPr id="640" name="Group 639">
            <a:extLst>
              <a:ext uri="{FF2B5EF4-FFF2-40B4-BE49-F238E27FC236}">
                <a16:creationId xmlns:a16="http://schemas.microsoft.com/office/drawing/2014/main" id="{B206BDD3-32F8-624C-FC30-D482C8B92779}"/>
              </a:ext>
            </a:extLst>
          </p:cNvPr>
          <p:cNvGrpSpPr/>
          <p:nvPr/>
        </p:nvGrpSpPr>
        <p:grpSpPr>
          <a:xfrm>
            <a:off x="-11752" y="4701314"/>
            <a:ext cx="3942003" cy="2144116"/>
            <a:chOff x="1" y="3436483"/>
            <a:chExt cx="5112726" cy="3388179"/>
          </a:xfrm>
        </p:grpSpPr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FA2FD19-0A88-888D-023F-0BEBEB5F5FFF}"/>
                </a:ext>
              </a:extLst>
            </p:cNvPr>
            <p:cNvSpPr/>
            <p:nvPr/>
          </p:nvSpPr>
          <p:spPr>
            <a:xfrm flipH="1">
              <a:off x="960571" y="3937104"/>
              <a:ext cx="466725" cy="623110"/>
            </a:xfrm>
            <a:custGeom>
              <a:avLst/>
              <a:gdLst>
                <a:gd name="connsiteX0" fmla="*/ 330195 w 466725"/>
                <a:gd name="connsiteY0" fmla="*/ 511270 h 623110"/>
                <a:gd name="connsiteX1" fmla="*/ 330195 w 466725"/>
                <a:gd name="connsiteY1" fmla="*/ 0 h 623110"/>
                <a:gd name="connsiteX2" fmla="*/ 0 w 466725"/>
                <a:gd name="connsiteY2" fmla="*/ 0 h 623110"/>
                <a:gd name="connsiteX3" fmla="*/ 0 w 466725"/>
                <a:gd name="connsiteY3" fmla="*/ 623111 h 623110"/>
                <a:gd name="connsiteX4" fmla="*/ 434223 w 466725"/>
                <a:gd name="connsiteY4" fmla="*/ 623111 h 623110"/>
                <a:gd name="connsiteX5" fmla="*/ 466726 w 466725"/>
                <a:gd name="connsiteY5" fmla="*/ 587194 h 623110"/>
                <a:gd name="connsiteX6" fmla="*/ 466726 w 466725"/>
                <a:gd name="connsiteY6" fmla="*/ 511270 h 62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623110">
                  <a:moveTo>
                    <a:pt x="330195" y="511270"/>
                  </a:moveTo>
                  <a:lnTo>
                    <a:pt x="330195" y="0"/>
                  </a:lnTo>
                  <a:lnTo>
                    <a:pt x="0" y="0"/>
                  </a:lnTo>
                  <a:lnTo>
                    <a:pt x="0" y="623111"/>
                  </a:lnTo>
                  <a:lnTo>
                    <a:pt x="434223" y="623111"/>
                  </a:lnTo>
                  <a:lnTo>
                    <a:pt x="466726" y="587194"/>
                  </a:lnTo>
                  <a:lnTo>
                    <a:pt x="466726" y="51127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27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C6DA64B-253E-78B7-ADED-4A3B7190476C}"/>
                </a:ext>
              </a:extLst>
            </p:cNvPr>
            <p:cNvGrpSpPr/>
            <p:nvPr/>
          </p:nvGrpSpPr>
          <p:grpSpPr>
            <a:xfrm flipH="1">
              <a:off x="1363388" y="3628211"/>
              <a:ext cx="404755" cy="3195439"/>
              <a:chOff x="3344559" y="3628213"/>
              <a:chExt cx="404755" cy="3195441"/>
            </a:xfrm>
          </p:grpSpPr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7A744685-E400-1E57-7A40-5C95146D7334}"/>
                  </a:ext>
                </a:extLst>
              </p:cNvPr>
              <p:cNvSpPr/>
              <p:nvPr/>
            </p:nvSpPr>
            <p:spPr>
              <a:xfrm>
                <a:off x="3344559" y="3628213"/>
                <a:ext cx="404755" cy="3195441"/>
              </a:xfrm>
              <a:custGeom>
                <a:avLst/>
                <a:gdLst>
                  <a:gd name="connsiteX0" fmla="*/ 0 w 404755"/>
                  <a:gd name="connsiteY0" fmla="*/ 0 h 3195439"/>
                  <a:gd name="connsiteX1" fmla="*/ 404756 w 404755"/>
                  <a:gd name="connsiteY1" fmla="*/ 0 h 3195439"/>
                  <a:gd name="connsiteX2" fmla="*/ 404756 w 404755"/>
                  <a:gd name="connsiteY2" fmla="*/ 3195439 h 3195439"/>
                  <a:gd name="connsiteX3" fmla="*/ 0 w 404755"/>
                  <a:gd name="connsiteY3" fmla="*/ 3195439 h 319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755" h="3195439">
                    <a:moveTo>
                      <a:pt x="0" y="0"/>
                    </a:moveTo>
                    <a:lnTo>
                      <a:pt x="404756" y="0"/>
                    </a:lnTo>
                    <a:lnTo>
                      <a:pt x="404756" y="3195439"/>
                    </a:lnTo>
                    <a:lnTo>
                      <a:pt x="0" y="3195439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2189F5D9-7FFC-8A68-BFF8-3E579F27F17C}"/>
                  </a:ext>
                </a:extLst>
              </p:cNvPr>
              <p:cNvSpPr/>
              <p:nvPr/>
            </p:nvSpPr>
            <p:spPr>
              <a:xfrm>
                <a:off x="3680081" y="3692122"/>
                <a:ext cx="10651" cy="1214267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BC5FD6F4-7D8B-8A39-F82F-99817B9DF289}"/>
                  </a:ext>
                </a:extLst>
              </p:cNvPr>
              <p:cNvSpPr/>
              <p:nvPr/>
            </p:nvSpPr>
            <p:spPr>
              <a:xfrm>
                <a:off x="3637475" y="3692123"/>
                <a:ext cx="10651" cy="1214267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531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19D13945-6001-26FE-27B5-95160E582133}"/>
                  </a:ext>
                </a:extLst>
              </p:cNvPr>
              <p:cNvGrpSpPr/>
              <p:nvPr/>
            </p:nvGrpSpPr>
            <p:grpSpPr>
              <a:xfrm>
                <a:off x="3344559" y="3657499"/>
                <a:ext cx="404755" cy="229006"/>
                <a:chOff x="3344559" y="3657499"/>
                <a:chExt cx="404755" cy="229006"/>
              </a:xfrm>
              <a:solidFill>
                <a:srgbClr val="D2D2D2"/>
              </a:solidFill>
            </p:grpSpPr>
            <p:sp>
              <p:nvSpPr>
                <p:cNvPr id="532" name="Freeform: Shape 531">
                  <a:extLst>
                    <a:ext uri="{FF2B5EF4-FFF2-40B4-BE49-F238E27FC236}">
                      <a16:creationId xmlns:a16="http://schemas.microsoft.com/office/drawing/2014/main" id="{A3ACFE52-1C35-34F1-5ED1-32BFA33077A8}"/>
                    </a:ext>
                  </a:extLst>
                </p:cNvPr>
                <p:cNvSpPr/>
                <p:nvPr/>
              </p:nvSpPr>
              <p:spPr>
                <a:xfrm>
                  <a:off x="3344559" y="3689454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3" name="Freeform: Shape 532">
                  <a:extLst>
                    <a:ext uri="{FF2B5EF4-FFF2-40B4-BE49-F238E27FC236}">
                      <a16:creationId xmlns:a16="http://schemas.microsoft.com/office/drawing/2014/main" id="{67032D9F-015E-2B36-0A13-79798FFE4E88}"/>
                    </a:ext>
                  </a:extLst>
                </p:cNvPr>
                <p:cNvSpPr/>
                <p:nvPr/>
              </p:nvSpPr>
              <p:spPr>
                <a:xfrm>
                  <a:off x="3344559" y="3753363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4" name="Freeform: Shape 533">
                  <a:extLst>
                    <a:ext uri="{FF2B5EF4-FFF2-40B4-BE49-F238E27FC236}">
                      <a16:creationId xmlns:a16="http://schemas.microsoft.com/office/drawing/2014/main" id="{6EC07249-4409-A956-F0AC-E354C8AD6FFE}"/>
                    </a:ext>
                  </a:extLst>
                </p:cNvPr>
                <p:cNvSpPr/>
                <p:nvPr/>
              </p:nvSpPr>
              <p:spPr>
                <a:xfrm>
                  <a:off x="3344559" y="3817271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5" name="Freeform: Shape 534">
                  <a:extLst>
                    <a:ext uri="{FF2B5EF4-FFF2-40B4-BE49-F238E27FC236}">
                      <a16:creationId xmlns:a16="http://schemas.microsoft.com/office/drawing/2014/main" id="{BB0D080A-AB15-CB96-6592-EA44524AAB55}"/>
                    </a:ext>
                  </a:extLst>
                </p:cNvPr>
                <p:cNvSpPr/>
                <p:nvPr/>
              </p:nvSpPr>
              <p:spPr>
                <a:xfrm>
                  <a:off x="3344559" y="3881180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6" name="Freeform: Shape 535">
                  <a:extLst>
                    <a:ext uri="{FF2B5EF4-FFF2-40B4-BE49-F238E27FC236}">
                      <a16:creationId xmlns:a16="http://schemas.microsoft.com/office/drawing/2014/main" id="{755F5B2D-004A-41B7-E393-15E102CBD7FD}"/>
                    </a:ext>
                  </a:extLst>
                </p:cNvPr>
                <p:cNvSpPr/>
                <p:nvPr/>
              </p:nvSpPr>
              <p:spPr>
                <a:xfrm>
                  <a:off x="3344559" y="3657499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BD261F5F-79D8-B014-618A-66B487C02497}"/>
                    </a:ext>
                  </a:extLst>
                </p:cNvPr>
                <p:cNvSpPr/>
                <p:nvPr/>
              </p:nvSpPr>
              <p:spPr>
                <a:xfrm>
                  <a:off x="3344559" y="3721408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8" name="Freeform: Shape 537">
                  <a:extLst>
                    <a:ext uri="{FF2B5EF4-FFF2-40B4-BE49-F238E27FC236}">
                      <a16:creationId xmlns:a16="http://schemas.microsoft.com/office/drawing/2014/main" id="{3A004434-3980-7F90-4B3E-E16D489D5473}"/>
                    </a:ext>
                  </a:extLst>
                </p:cNvPr>
                <p:cNvSpPr/>
                <p:nvPr/>
              </p:nvSpPr>
              <p:spPr>
                <a:xfrm>
                  <a:off x="3344559" y="3785317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9" name="Freeform: Shape 538">
                  <a:extLst>
                    <a:ext uri="{FF2B5EF4-FFF2-40B4-BE49-F238E27FC236}">
                      <a16:creationId xmlns:a16="http://schemas.microsoft.com/office/drawing/2014/main" id="{100808A2-1262-7513-B181-1E628CA3BBAB}"/>
                    </a:ext>
                  </a:extLst>
                </p:cNvPr>
                <p:cNvSpPr/>
                <p:nvPr/>
              </p:nvSpPr>
              <p:spPr>
                <a:xfrm>
                  <a:off x="3344559" y="3849226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540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FCF3A587-2BDD-1A10-7474-1E712AC9744C}"/>
                </a:ext>
              </a:extLst>
            </p:cNvPr>
            <p:cNvGrpSpPr/>
            <p:nvPr/>
          </p:nvGrpSpPr>
          <p:grpSpPr>
            <a:xfrm flipH="1">
              <a:off x="1597720" y="3947756"/>
              <a:ext cx="660389" cy="2147277"/>
              <a:chOff x="2854592" y="3947752"/>
              <a:chExt cx="660390" cy="2147276"/>
            </a:xfrm>
          </p:grpSpPr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3076DC3B-DAC2-4E2A-D66F-339308677457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177" cy="2147276"/>
              </a:xfrm>
              <a:custGeom>
                <a:avLst/>
                <a:gdLst>
                  <a:gd name="connsiteX0" fmla="*/ 660178 w 660177"/>
                  <a:gd name="connsiteY0" fmla="*/ 314218 h 2147276"/>
                  <a:gd name="connsiteX1" fmla="*/ 660178 w 660177"/>
                  <a:gd name="connsiteY1" fmla="*/ 0 h 2147276"/>
                  <a:gd name="connsiteX2" fmla="*/ 0 w 660177"/>
                  <a:gd name="connsiteY2" fmla="*/ 0 h 2147276"/>
                  <a:gd name="connsiteX3" fmla="*/ 0 w 660177"/>
                  <a:gd name="connsiteY3" fmla="*/ 2147277 h 2147276"/>
                  <a:gd name="connsiteX4" fmla="*/ 585831 w 660177"/>
                  <a:gd name="connsiteY4" fmla="*/ 2147277 h 2147276"/>
                  <a:gd name="connsiteX5" fmla="*/ 585831 w 660177"/>
                  <a:gd name="connsiteY5" fmla="*/ 314218 h 214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0177" h="2147276">
                    <a:moveTo>
                      <a:pt x="660178" y="314218"/>
                    </a:moveTo>
                    <a:lnTo>
                      <a:pt x="660178" y="0"/>
                    </a:lnTo>
                    <a:lnTo>
                      <a:pt x="0" y="0"/>
                    </a:lnTo>
                    <a:lnTo>
                      <a:pt x="0" y="2147277"/>
                    </a:lnTo>
                    <a:lnTo>
                      <a:pt x="585831" y="2147277"/>
                    </a:lnTo>
                    <a:lnTo>
                      <a:pt x="585831" y="31421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220BEB9-DB62-E5B8-BE5A-7167AABD04F6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390" cy="1597719"/>
              </a:xfrm>
              <a:custGeom>
                <a:avLst/>
                <a:gdLst>
                  <a:gd name="connsiteX0" fmla="*/ 660391 w 660390"/>
                  <a:gd name="connsiteY0" fmla="*/ 165098 h 1597719"/>
                  <a:gd name="connsiteX1" fmla="*/ 660391 w 660390"/>
                  <a:gd name="connsiteY1" fmla="*/ 154446 h 1597719"/>
                  <a:gd name="connsiteX2" fmla="*/ 495293 w 660390"/>
                  <a:gd name="connsiteY2" fmla="*/ 154446 h 1597719"/>
                  <a:gd name="connsiteX3" fmla="*/ 495293 w 660390"/>
                  <a:gd name="connsiteY3" fmla="*/ 0 h 1597719"/>
                  <a:gd name="connsiteX4" fmla="*/ 484642 w 660390"/>
                  <a:gd name="connsiteY4" fmla="*/ 0 h 1597719"/>
                  <a:gd name="connsiteX5" fmla="*/ 484642 w 660390"/>
                  <a:gd name="connsiteY5" fmla="*/ 154446 h 1597719"/>
                  <a:gd name="connsiteX6" fmla="*/ 343675 w 660390"/>
                  <a:gd name="connsiteY6" fmla="*/ 154446 h 1597719"/>
                  <a:gd name="connsiteX7" fmla="*/ 343675 w 660390"/>
                  <a:gd name="connsiteY7" fmla="*/ 0 h 1597719"/>
                  <a:gd name="connsiteX8" fmla="*/ 333023 w 660390"/>
                  <a:gd name="connsiteY8" fmla="*/ 0 h 1597719"/>
                  <a:gd name="connsiteX9" fmla="*/ 333023 w 660390"/>
                  <a:gd name="connsiteY9" fmla="*/ 154446 h 1597719"/>
                  <a:gd name="connsiteX10" fmla="*/ 186401 w 660390"/>
                  <a:gd name="connsiteY10" fmla="*/ 154446 h 1597719"/>
                  <a:gd name="connsiteX11" fmla="*/ 186401 w 660390"/>
                  <a:gd name="connsiteY11" fmla="*/ 0 h 1597719"/>
                  <a:gd name="connsiteX12" fmla="*/ 175749 w 660390"/>
                  <a:gd name="connsiteY12" fmla="*/ 0 h 1597719"/>
                  <a:gd name="connsiteX13" fmla="*/ 175749 w 660390"/>
                  <a:gd name="connsiteY13" fmla="*/ 154446 h 1597719"/>
                  <a:gd name="connsiteX14" fmla="*/ 0 w 660390"/>
                  <a:gd name="connsiteY14" fmla="*/ 154446 h 1597719"/>
                  <a:gd name="connsiteX15" fmla="*/ 0 w 660390"/>
                  <a:gd name="connsiteY15" fmla="*/ 165098 h 1597719"/>
                  <a:gd name="connsiteX16" fmla="*/ 175749 w 660390"/>
                  <a:gd name="connsiteY16" fmla="*/ 165098 h 1597719"/>
                  <a:gd name="connsiteX17" fmla="*/ 175749 w 660390"/>
                  <a:gd name="connsiteY17" fmla="*/ 314218 h 1597719"/>
                  <a:gd name="connsiteX18" fmla="*/ 0 w 660390"/>
                  <a:gd name="connsiteY18" fmla="*/ 314218 h 1597719"/>
                  <a:gd name="connsiteX19" fmla="*/ 0 w 660390"/>
                  <a:gd name="connsiteY19" fmla="*/ 324870 h 1597719"/>
                  <a:gd name="connsiteX20" fmla="*/ 175749 w 660390"/>
                  <a:gd name="connsiteY20" fmla="*/ 324870 h 1597719"/>
                  <a:gd name="connsiteX21" fmla="*/ 175749 w 660390"/>
                  <a:gd name="connsiteY21" fmla="*/ 473990 h 1597719"/>
                  <a:gd name="connsiteX22" fmla="*/ 0 w 660390"/>
                  <a:gd name="connsiteY22" fmla="*/ 473990 h 1597719"/>
                  <a:gd name="connsiteX23" fmla="*/ 0 w 660390"/>
                  <a:gd name="connsiteY23" fmla="*/ 484642 h 1597719"/>
                  <a:gd name="connsiteX24" fmla="*/ 175749 w 660390"/>
                  <a:gd name="connsiteY24" fmla="*/ 484642 h 1597719"/>
                  <a:gd name="connsiteX25" fmla="*/ 175749 w 660390"/>
                  <a:gd name="connsiteY25" fmla="*/ 633762 h 1597719"/>
                  <a:gd name="connsiteX26" fmla="*/ 0 w 660390"/>
                  <a:gd name="connsiteY26" fmla="*/ 633762 h 1597719"/>
                  <a:gd name="connsiteX27" fmla="*/ 0 w 660390"/>
                  <a:gd name="connsiteY27" fmla="*/ 644414 h 1597719"/>
                  <a:gd name="connsiteX28" fmla="*/ 175749 w 660390"/>
                  <a:gd name="connsiteY28" fmla="*/ 644414 h 1597719"/>
                  <a:gd name="connsiteX29" fmla="*/ 175749 w 660390"/>
                  <a:gd name="connsiteY29" fmla="*/ 793534 h 1597719"/>
                  <a:gd name="connsiteX30" fmla="*/ 0 w 660390"/>
                  <a:gd name="connsiteY30" fmla="*/ 793534 h 1597719"/>
                  <a:gd name="connsiteX31" fmla="*/ 0 w 660390"/>
                  <a:gd name="connsiteY31" fmla="*/ 804186 h 1597719"/>
                  <a:gd name="connsiteX32" fmla="*/ 175749 w 660390"/>
                  <a:gd name="connsiteY32" fmla="*/ 804186 h 1597719"/>
                  <a:gd name="connsiteX33" fmla="*/ 175749 w 660390"/>
                  <a:gd name="connsiteY33" fmla="*/ 953306 h 1597719"/>
                  <a:gd name="connsiteX34" fmla="*/ 0 w 660390"/>
                  <a:gd name="connsiteY34" fmla="*/ 953306 h 1597719"/>
                  <a:gd name="connsiteX35" fmla="*/ 0 w 660390"/>
                  <a:gd name="connsiteY35" fmla="*/ 963958 h 1597719"/>
                  <a:gd name="connsiteX36" fmla="*/ 175749 w 660390"/>
                  <a:gd name="connsiteY36" fmla="*/ 963958 h 1597719"/>
                  <a:gd name="connsiteX37" fmla="*/ 175749 w 660390"/>
                  <a:gd name="connsiteY37" fmla="*/ 1113078 h 1597719"/>
                  <a:gd name="connsiteX38" fmla="*/ 0 w 660390"/>
                  <a:gd name="connsiteY38" fmla="*/ 1113078 h 1597719"/>
                  <a:gd name="connsiteX39" fmla="*/ 0 w 660390"/>
                  <a:gd name="connsiteY39" fmla="*/ 1123730 h 1597719"/>
                  <a:gd name="connsiteX40" fmla="*/ 175749 w 660390"/>
                  <a:gd name="connsiteY40" fmla="*/ 1123730 h 1597719"/>
                  <a:gd name="connsiteX41" fmla="*/ 175749 w 660390"/>
                  <a:gd name="connsiteY41" fmla="*/ 1272850 h 1597719"/>
                  <a:gd name="connsiteX42" fmla="*/ 0 w 660390"/>
                  <a:gd name="connsiteY42" fmla="*/ 1272850 h 1597719"/>
                  <a:gd name="connsiteX43" fmla="*/ 0 w 660390"/>
                  <a:gd name="connsiteY43" fmla="*/ 1283502 h 1597719"/>
                  <a:gd name="connsiteX44" fmla="*/ 175749 w 660390"/>
                  <a:gd name="connsiteY44" fmla="*/ 1283502 h 1597719"/>
                  <a:gd name="connsiteX45" fmla="*/ 175749 w 660390"/>
                  <a:gd name="connsiteY45" fmla="*/ 1432622 h 1597719"/>
                  <a:gd name="connsiteX46" fmla="*/ 0 w 660390"/>
                  <a:gd name="connsiteY46" fmla="*/ 1432622 h 1597719"/>
                  <a:gd name="connsiteX47" fmla="*/ 0 w 660390"/>
                  <a:gd name="connsiteY47" fmla="*/ 1443274 h 1597719"/>
                  <a:gd name="connsiteX48" fmla="*/ 175749 w 660390"/>
                  <a:gd name="connsiteY48" fmla="*/ 1443274 h 1597719"/>
                  <a:gd name="connsiteX49" fmla="*/ 175749 w 660390"/>
                  <a:gd name="connsiteY49" fmla="*/ 1597720 h 1597719"/>
                  <a:gd name="connsiteX50" fmla="*/ 186401 w 660390"/>
                  <a:gd name="connsiteY50" fmla="*/ 1597720 h 1597719"/>
                  <a:gd name="connsiteX51" fmla="*/ 186401 w 660390"/>
                  <a:gd name="connsiteY51" fmla="*/ 1443274 h 1597719"/>
                  <a:gd name="connsiteX52" fmla="*/ 333023 w 660390"/>
                  <a:gd name="connsiteY52" fmla="*/ 1443274 h 1597719"/>
                  <a:gd name="connsiteX53" fmla="*/ 333023 w 660390"/>
                  <a:gd name="connsiteY53" fmla="*/ 1597720 h 1597719"/>
                  <a:gd name="connsiteX54" fmla="*/ 343675 w 660390"/>
                  <a:gd name="connsiteY54" fmla="*/ 1597720 h 1597719"/>
                  <a:gd name="connsiteX55" fmla="*/ 343675 w 660390"/>
                  <a:gd name="connsiteY55" fmla="*/ 1443274 h 1597719"/>
                  <a:gd name="connsiteX56" fmla="*/ 484642 w 660390"/>
                  <a:gd name="connsiteY56" fmla="*/ 1443274 h 1597719"/>
                  <a:gd name="connsiteX57" fmla="*/ 484642 w 660390"/>
                  <a:gd name="connsiteY57" fmla="*/ 1597720 h 1597719"/>
                  <a:gd name="connsiteX58" fmla="*/ 495293 w 660390"/>
                  <a:gd name="connsiteY58" fmla="*/ 1597720 h 1597719"/>
                  <a:gd name="connsiteX59" fmla="*/ 495293 w 660390"/>
                  <a:gd name="connsiteY59" fmla="*/ 1443274 h 1597719"/>
                  <a:gd name="connsiteX60" fmla="*/ 585831 w 660390"/>
                  <a:gd name="connsiteY60" fmla="*/ 1443274 h 1597719"/>
                  <a:gd name="connsiteX61" fmla="*/ 585831 w 660390"/>
                  <a:gd name="connsiteY61" fmla="*/ 1432622 h 1597719"/>
                  <a:gd name="connsiteX62" fmla="*/ 495293 w 660390"/>
                  <a:gd name="connsiteY62" fmla="*/ 1432622 h 1597719"/>
                  <a:gd name="connsiteX63" fmla="*/ 495293 w 660390"/>
                  <a:gd name="connsiteY63" fmla="*/ 1283502 h 1597719"/>
                  <a:gd name="connsiteX64" fmla="*/ 585831 w 660390"/>
                  <a:gd name="connsiteY64" fmla="*/ 1283502 h 1597719"/>
                  <a:gd name="connsiteX65" fmla="*/ 585831 w 660390"/>
                  <a:gd name="connsiteY65" fmla="*/ 1272850 h 1597719"/>
                  <a:gd name="connsiteX66" fmla="*/ 495293 w 660390"/>
                  <a:gd name="connsiteY66" fmla="*/ 1272850 h 1597719"/>
                  <a:gd name="connsiteX67" fmla="*/ 495293 w 660390"/>
                  <a:gd name="connsiteY67" fmla="*/ 1123730 h 1597719"/>
                  <a:gd name="connsiteX68" fmla="*/ 585831 w 660390"/>
                  <a:gd name="connsiteY68" fmla="*/ 1123730 h 1597719"/>
                  <a:gd name="connsiteX69" fmla="*/ 585831 w 660390"/>
                  <a:gd name="connsiteY69" fmla="*/ 1113078 h 1597719"/>
                  <a:gd name="connsiteX70" fmla="*/ 495293 w 660390"/>
                  <a:gd name="connsiteY70" fmla="*/ 1113078 h 1597719"/>
                  <a:gd name="connsiteX71" fmla="*/ 495293 w 660390"/>
                  <a:gd name="connsiteY71" fmla="*/ 963958 h 1597719"/>
                  <a:gd name="connsiteX72" fmla="*/ 585831 w 660390"/>
                  <a:gd name="connsiteY72" fmla="*/ 963958 h 1597719"/>
                  <a:gd name="connsiteX73" fmla="*/ 585831 w 660390"/>
                  <a:gd name="connsiteY73" fmla="*/ 953306 h 1597719"/>
                  <a:gd name="connsiteX74" fmla="*/ 495293 w 660390"/>
                  <a:gd name="connsiteY74" fmla="*/ 953306 h 1597719"/>
                  <a:gd name="connsiteX75" fmla="*/ 495293 w 660390"/>
                  <a:gd name="connsiteY75" fmla="*/ 804186 h 1597719"/>
                  <a:gd name="connsiteX76" fmla="*/ 585831 w 660390"/>
                  <a:gd name="connsiteY76" fmla="*/ 804186 h 1597719"/>
                  <a:gd name="connsiteX77" fmla="*/ 585831 w 660390"/>
                  <a:gd name="connsiteY77" fmla="*/ 793534 h 1597719"/>
                  <a:gd name="connsiteX78" fmla="*/ 495293 w 660390"/>
                  <a:gd name="connsiteY78" fmla="*/ 793534 h 1597719"/>
                  <a:gd name="connsiteX79" fmla="*/ 495293 w 660390"/>
                  <a:gd name="connsiteY79" fmla="*/ 644414 h 1597719"/>
                  <a:gd name="connsiteX80" fmla="*/ 585831 w 660390"/>
                  <a:gd name="connsiteY80" fmla="*/ 644414 h 1597719"/>
                  <a:gd name="connsiteX81" fmla="*/ 585831 w 660390"/>
                  <a:gd name="connsiteY81" fmla="*/ 633762 h 1597719"/>
                  <a:gd name="connsiteX82" fmla="*/ 495293 w 660390"/>
                  <a:gd name="connsiteY82" fmla="*/ 633762 h 1597719"/>
                  <a:gd name="connsiteX83" fmla="*/ 495293 w 660390"/>
                  <a:gd name="connsiteY83" fmla="*/ 484642 h 1597719"/>
                  <a:gd name="connsiteX84" fmla="*/ 585831 w 660390"/>
                  <a:gd name="connsiteY84" fmla="*/ 484642 h 1597719"/>
                  <a:gd name="connsiteX85" fmla="*/ 585831 w 660390"/>
                  <a:gd name="connsiteY85" fmla="*/ 473990 h 1597719"/>
                  <a:gd name="connsiteX86" fmla="*/ 495293 w 660390"/>
                  <a:gd name="connsiteY86" fmla="*/ 473990 h 1597719"/>
                  <a:gd name="connsiteX87" fmla="*/ 495293 w 660390"/>
                  <a:gd name="connsiteY87" fmla="*/ 324870 h 1597719"/>
                  <a:gd name="connsiteX88" fmla="*/ 585831 w 660390"/>
                  <a:gd name="connsiteY88" fmla="*/ 324870 h 1597719"/>
                  <a:gd name="connsiteX89" fmla="*/ 585831 w 660390"/>
                  <a:gd name="connsiteY89" fmla="*/ 314218 h 1597719"/>
                  <a:gd name="connsiteX90" fmla="*/ 495293 w 660390"/>
                  <a:gd name="connsiteY90" fmla="*/ 314218 h 1597719"/>
                  <a:gd name="connsiteX91" fmla="*/ 495293 w 660390"/>
                  <a:gd name="connsiteY91" fmla="*/ 165098 h 1597719"/>
                  <a:gd name="connsiteX92" fmla="*/ 660391 w 660390"/>
                  <a:gd name="connsiteY92" fmla="*/ 165098 h 1597719"/>
                  <a:gd name="connsiteX93" fmla="*/ 186401 w 660390"/>
                  <a:gd name="connsiteY93" fmla="*/ 165098 h 1597719"/>
                  <a:gd name="connsiteX94" fmla="*/ 333023 w 660390"/>
                  <a:gd name="connsiteY94" fmla="*/ 165098 h 1597719"/>
                  <a:gd name="connsiteX95" fmla="*/ 333023 w 660390"/>
                  <a:gd name="connsiteY95" fmla="*/ 314218 h 1597719"/>
                  <a:gd name="connsiteX96" fmla="*/ 186401 w 660390"/>
                  <a:gd name="connsiteY96" fmla="*/ 314218 h 1597719"/>
                  <a:gd name="connsiteX97" fmla="*/ 186401 w 660390"/>
                  <a:gd name="connsiteY97" fmla="*/ 165098 h 1597719"/>
                  <a:gd name="connsiteX98" fmla="*/ 186401 w 660390"/>
                  <a:gd name="connsiteY98" fmla="*/ 324870 h 1597719"/>
                  <a:gd name="connsiteX99" fmla="*/ 333023 w 660390"/>
                  <a:gd name="connsiteY99" fmla="*/ 324870 h 1597719"/>
                  <a:gd name="connsiteX100" fmla="*/ 333023 w 660390"/>
                  <a:gd name="connsiteY100" fmla="*/ 473990 h 1597719"/>
                  <a:gd name="connsiteX101" fmla="*/ 186401 w 660390"/>
                  <a:gd name="connsiteY101" fmla="*/ 473990 h 1597719"/>
                  <a:gd name="connsiteX102" fmla="*/ 186401 w 660390"/>
                  <a:gd name="connsiteY102" fmla="*/ 324870 h 1597719"/>
                  <a:gd name="connsiteX103" fmla="*/ 186401 w 660390"/>
                  <a:gd name="connsiteY103" fmla="*/ 484642 h 1597719"/>
                  <a:gd name="connsiteX104" fmla="*/ 333023 w 660390"/>
                  <a:gd name="connsiteY104" fmla="*/ 484642 h 1597719"/>
                  <a:gd name="connsiteX105" fmla="*/ 333023 w 660390"/>
                  <a:gd name="connsiteY105" fmla="*/ 633762 h 1597719"/>
                  <a:gd name="connsiteX106" fmla="*/ 186401 w 660390"/>
                  <a:gd name="connsiteY106" fmla="*/ 633762 h 1597719"/>
                  <a:gd name="connsiteX107" fmla="*/ 186401 w 660390"/>
                  <a:gd name="connsiteY107" fmla="*/ 484642 h 1597719"/>
                  <a:gd name="connsiteX108" fmla="*/ 186401 w 660390"/>
                  <a:gd name="connsiteY108" fmla="*/ 644414 h 1597719"/>
                  <a:gd name="connsiteX109" fmla="*/ 333023 w 660390"/>
                  <a:gd name="connsiteY109" fmla="*/ 644414 h 1597719"/>
                  <a:gd name="connsiteX110" fmla="*/ 333023 w 660390"/>
                  <a:gd name="connsiteY110" fmla="*/ 793534 h 1597719"/>
                  <a:gd name="connsiteX111" fmla="*/ 186401 w 660390"/>
                  <a:gd name="connsiteY111" fmla="*/ 793534 h 1597719"/>
                  <a:gd name="connsiteX112" fmla="*/ 186401 w 660390"/>
                  <a:gd name="connsiteY112" fmla="*/ 644414 h 1597719"/>
                  <a:gd name="connsiteX113" fmla="*/ 186401 w 660390"/>
                  <a:gd name="connsiteY113" fmla="*/ 804186 h 1597719"/>
                  <a:gd name="connsiteX114" fmla="*/ 333023 w 660390"/>
                  <a:gd name="connsiteY114" fmla="*/ 804186 h 1597719"/>
                  <a:gd name="connsiteX115" fmla="*/ 333023 w 660390"/>
                  <a:gd name="connsiteY115" fmla="*/ 953306 h 1597719"/>
                  <a:gd name="connsiteX116" fmla="*/ 186401 w 660390"/>
                  <a:gd name="connsiteY116" fmla="*/ 953306 h 1597719"/>
                  <a:gd name="connsiteX117" fmla="*/ 186401 w 660390"/>
                  <a:gd name="connsiteY117" fmla="*/ 804186 h 1597719"/>
                  <a:gd name="connsiteX118" fmla="*/ 186401 w 660390"/>
                  <a:gd name="connsiteY118" fmla="*/ 963958 h 1597719"/>
                  <a:gd name="connsiteX119" fmla="*/ 333023 w 660390"/>
                  <a:gd name="connsiteY119" fmla="*/ 963958 h 1597719"/>
                  <a:gd name="connsiteX120" fmla="*/ 333023 w 660390"/>
                  <a:gd name="connsiteY120" fmla="*/ 1113078 h 1597719"/>
                  <a:gd name="connsiteX121" fmla="*/ 186401 w 660390"/>
                  <a:gd name="connsiteY121" fmla="*/ 1113078 h 1597719"/>
                  <a:gd name="connsiteX122" fmla="*/ 186401 w 660390"/>
                  <a:gd name="connsiteY122" fmla="*/ 963958 h 1597719"/>
                  <a:gd name="connsiteX123" fmla="*/ 186401 w 660390"/>
                  <a:gd name="connsiteY123" fmla="*/ 1123730 h 1597719"/>
                  <a:gd name="connsiteX124" fmla="*/ 333023 w 660390"/>
                  <a:gd name="connsiteY124" fmla="*/ 1123730 h 1597719"/>
                  <a:gd name="connsiteX125" fmla="*/ 333023 w 660390"/>
                  <a:gd name="connsiteY125" fmla="*/ 1272850 h 1597719"/>
                  <a:gd name="connsiteX126" fmla="*/ 186401 w 660390"/>
                  <a:gd name="connsiteY126" fmla="*/ 1272850 h 1597719"/>
                  <a:gd name="connsiteX127" fmla="*/ 186401 w 660390"/>
                  <a:gd name="connsiteY127" fmla="*/ 1123730 h 1597719"/>
                  <a:gd name="connsiteX128" fmla="*/ 186401 w 660390"/>
                  <a:gd name="connsiteY128" fmla="*/ 1432622 h 1597719"/>
                  <a:gd name="connsiteX129" fmla="*/ 186401 w 660390"/>
                  <a:gd name="connsiteY129" fmla="*/ 1283502 h 1597719"/>
                  <a:gd name="connsiteX130" fmla="*/ 333023 w 660390"/>
                  <a:gd name="connsiteY130" fmla="*/ 1283502 h 1597719"/>
                  <a:gd name="connsiteX131" fmla="*/ 333023 w 660390"/>
                  <a:gd name="connsiteY131" fmla="*/ 1432622 h 1597719"/>
                  <a:gd name="connsiteX132" fmla="*/ 186401 w 660390"/>
                  <a:gd name="connsiteY132" fmla="*/ 1432622 h 1597719"/>
                  <a:gd name="connsiteX133" fmla="*/ 484642 w 660390"/>
                  <a:gd name="connsiteY133" fmla="*/ 1432622 h 1597719"/>
                  <a:gd name="connsiteX134" fmla="*/ 343675 w 660390"/>
                  <a:gd name="connsiteY134" fmla="*/ 1432622 h 1597719"/>
                  <a:gd name="connsiteX135" fmla="*/ 343675 w 660390"/>
                  <a:gd name="connsiteY135" fmla="*/ 1283502 h 1597719"/>
                  <a:gd name="connsiteX136" fmla="*/ 484642 w 660390"/>
                  <a:gd name="connsiteY136" fmla="*/ 1283502 h 1597719"/>
                  <a:gd name="connsiteX137" fmla="*/ 484642 w 660390"/>
                  <a:gd name="connsiteY137" fmla="*/ 1432622 h 1597719"/>
                  <a:gd name="connsiteX138" fmla="*/ 484642 w 660390"/>
                  <a:gd name="connsiteY138" fmla="*/ 1272850 h 1597719"/>
                  <a:gd name="connsiteX139" fmla="*/ 343675 w 660390"/>
                  <a:gd name="connsiteY139" fmla="*/ 1272850 h 1597719"/>
                  <a:gd name="connsiteX140" fmla="*/ 343675 w 660390"/>
                  <a:gd name="connsiteY140" fmla="*/ 1123730 h 1597719"/>
                  <a:gd name="connsiteX141" fmla="*/ 484642 w 660390"/>
                  <a:gd name="connsiteY141" fmla="*/ 1123730 h 1597719"/>
                  <a:gd name="connsiteX142" fmla="*/ 484642 w 660390"/>
                  <a:gd name="connsiteY142" fmla="*/ 1272850 h 1597719"/>
                  <a:gd name="connsiteX143" fmla="*/ 484642 w 660390"/>
                  <a:gd name="connsiteY143" fmla="*/ 1113078 h 1597719"/>
                  <a:gd name="connsiteX144" fmla="*/ 343675 w 660390"/>
                  <a:gd name="connsiteY144" fmla="*/ 1113078 h 1597719"/>
                  <a:gd name="connsiteX145" fmla="*/ 343675 w 660390"/>
                  <a:gd name="connsiteY145" fmla="*/ 963958 h 1597719"/>
                  <a:gd name="connsiteX146" fmla="*/ 484642 w 660390"/>
                  <a:gd name="connsiteY146" fmla="*/ 963958 h 1597719"/>
                  <a:gd name="connsiteX147" fmla="*/ 484642 w 660390"/>
                  <a:gd name="connsiteY147" fmla="*/ 1113078 h 1597719"/>
                  <a:gd name="connsiteX148" fmla="*/ 484642 w 660390"/>
                  <a:gd name="connsiteY148" fmla="*/ 953306 h 1597719"/>
                  <a:gd name="connsiteX149" fmla="*/ 343675 w 660390"/>
                  <a:gd name="connsiteY149" fmla="*/ 953306 h 1597719"/>
                  <a:gd name="connsiteX150" fmla="*/ 343675 w 660390"/>
                  <a:gd name="connsiteY150" fmla="*/ 804186 h 1597719"/>
                  <a:gd name="connsiteX151" fmla="*/ 484642 w 660390"/>
                  <a:gd name="connsiteY151" fmla="*/ 804186 h 1597719"/>
                  <a:gd name="connsiteX152" fmla="*/ 484642 w 660390"/>
                  <a:gd name="connsiteY152" fmla="*/ 953306 h 1597719"/>
                  <a:gd name="connsiteX153" fmla="*/ 484642 w 660390"/>
                  <a:gd name="connsiteY153" fmla="*/ 793534 h 1597719"/>
                  <a:gd name="connsiteX154" fmla="*/ 343675 w 660390"/>
                  <a:gd name="connsiteY154" fmla="*/ 793534 h 1597719"/>
                  <a:gd name="connsiteX155" fmla="*/ 343675 w 660390"/>
                  <a:gd name="connsiteY155" fmla="*/ 644414 h 1597719"/>
                  <a:gd name="connsiteX156" fmla="*/ 484642 w 660390"/>
                  <a:gd name="connsiteY156" fmla="*/ 644414 h 1597719"/>
                  <a:gd name="connsiteX157" fmla="*/ 484642 w 660390"/>
                  <a:gd name="connsiteY157" fmla="*/ 793534 h 1597719"/>
                  <a:gd name="connsiteX158" fmla="*/ 484642 w 660390"/>
                  <a:gd name="connsiteY158" fmla="*/ 633762 h 1597719"/>
                  <a:gd name="connsiteX159" fmla="*/ 343675 w 660390"/>
                  <a:gd name="connsiteY159" fmla="*/ 633762 h 1597719"/>
                  <a:gd name="connsiteX160" fmla="*/ 343675 w 660390"/>
                  <a:gd name="connsiteY160" fmla="*/ 484642 h 1597719"/>
                  <a:gd name="connsiteX161" fmla="*/ 484642 w 660390"/>
                  <a:gd name="connsiteY161" fmla="*/ 484642 h 1597719"/>
                  <a:gd name="connsiteX162" fmla="*/ 484642 w 660390"/>
                  <a:gd name="connsiteY162" fmla="*/ 633762 h 1597719"/>
                  <a:gd name="connsiteX163" fmla="*/ 484642 w 660390"/>
                  <a:gd name="connsiteY163" fmla="*/ 473990 h 1597719"/>
                  <a:gd name="connsiteX164" fmla="*/ 343675 w 660390"/>
                  <a:gd name="connsiteY164" fmla="*/ 473990 h 1597719"/>
                  <a:gd name="connsiteX165" fmla="*/ 343675 w 660390"/>
                  <a:gd name="connsiteY165" fmla="*/ 324870 h 1597719"/>
                  <a:gd name="connsiteX166" fmla="*/ 484642 w 660390"/>
                  <a:gd name="connsiteY166" fmla="*/ 324870 h 1597719"/>
                  <a:gd name="connsiteX167" fmla="*/ 484642 w 660390"/>
                  <a:gd name="connsiteY167" fmla="*/ 473990 h 1597719"/>
                  <a:gd name="connsiteX168" fmla="*/ 484642 w 660390"/>
                  <a:gd name="connsiteY168" fmla="*/ 314213 h 1597719"/>
                  <a:gd name="connsiteX169" fmla="*/ 343675 w 660390"/>
                  <a:gd name="connsiteY169" fmla="*/ 314213 h 1597719"/>
                  <a:gd name="connsiteX170" fmla="*/ 343675 w 660390"/>
                  <a:gd name="connsiteY170" fmla="*/ 165092 h 1597719"/>
                  <a:gd name="connsiteX171" fmla="*/ 484642 w 660390"/>
                  <a:gd name="connsiteY171" fmla="*/ 165092 h 1597719"/>
                  <a:gd name="connsiteX172" fmla="*/ 484642 w 660390"/>
                  <a:gd name="connsiteY172" fmla="*/ 314213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660390" h="1597719">
                    <a:moveTo>
                      <a:pt x="660391" y="165098"/>
                    </a:moveTo>
                    <a:lnTo>
                      <a:pt x="660391" y="154446"/>
                    </a:lnTo>
                    <a:lnTo>
                      <a:pt x="495293" y="154446"/>
                    </a:lnTo>
                    <a:lnTo>
                      <a:pt x="495293" y="0"/>
                    </a:lnTo>
                    <a:lnTo>
                      <a:pt x="484642" y="0"/>
                    </a:lnTo>
                    <a:lnTo>
                      <a:pt x="484642" y="154446"/>
                    </a:lnTo>
                    <a:lnTo>
                      <a:pt x="343675" y="154446"/>
                    </a:lnTo>
                    <a:lnTo>
                      <a:pt x="343675" y="0"/>
                    </a:lnTo>
                    <a:lnTo>
                      <a:pt x="333023" y="0"/>
                    </a:lnTo>
                    <a:lnTo>
                      <a:pt x="333023" y="154446"/>
                    </a:lnTo>
                    <a:lnTo>
                      <a:pt x="186401" y="154446"/>
                    </a:lnTo>
                    <a:lnTo>
                      <a:pt x="186401" y="0"/>
                    </a:lnTo>
                    <a:lnTo>
                      <a:pt x="175749" y="0"/>
                    </a:lnTo>
                    <a:lnTo>
                      <a:pt x="175749" y="154446"/>
                    </a:lnTo>
                    <a:lnTo>
                      <a:pt x="0" y="154446"/>
                    </a:lnTo>
                    <a:lnTo>
                      <a:pt x="0" y="165098"/>
                    </a:lnTo>
                    <a:lnTo>
                      <a:pt x="175749" y="165098"/>
                    </a:lnTo>
                    <a:lnTo>
                      <a:pt x="175749" y="314218"/>
                    </a:lnTo>
                    <a:lnTo>
                      <a:pt x="0" y="314218"/>
                    </a:lnTo>
                    <a:lnTo>
                      <a:pt x="0" y="324870"/>
                    </a:lnTo>
                    <a:lnTo>
                      <a:pt x="175749" y="324870"/>
                    </a:lnTo>
                    <a:lnTo>
                      <a:pt x="175749" y="473990"/>
                    </a:lnTo>
                    <a:lnTo>
                      <a:pt x="0" y="473990"/>
                    </a:lnTo>
                    <a:lnTo>
                      <a:pt x="0" y="484642"/>
                    </a:lnTo>
                    <a:lnTo>
                      <a:pt x="175749" y="484642"/>
                    </a:lnTo>
                    <a:lnTo>
                      <a:pt x="175749" y="633762"/>
                    </a:lnTo>
                    <a:lnTo>
                      <a:pt x="0" y="633762"/>
                    </a:lnTo>
                    <a:lnTo>
                      <a:pt x="0" y="644414"/>
                    </a:lnTo>
                    <a:lnTo>
                      <a:pt x="175749" y="644414"/>
                    </a:lnTo>
                    <a:lnTo>
                      <a:pt x="175749" y="793534"/>
                    </a:lnTo>
                    <a:lnTo>
                      <a:pt x="0" y="793534"/>
                    </a:lnTo>
                    <a:lnTo>
                      <a:pt x="0" y="804186"/>
                    </a:lnTo>
                    <a:lnTo>
                      <a:pt x="175749" y="804186"/>
                    </a:lnTo>
                    <a:lnTo>
                      <a:pt x="175749" y="953306"/>
                    </a:lnTo>
                    <a:lnTo>
                      <a:pt x="0" y="953306"/>
                    </a:lnTo>
                    <a:lnTo>
                      <a:pt x="0" y="963958"/>
                    </a:lnTo>
                    <a:lnTo>
                      <a:pt x="175749" y="963958"/>
                    </a:lnTo>
                    <a:lnTo>
                      <a:pt x="175749" y="1113078"/>
                    </a:lnTo>
                    <a:lnTo>
                      <a:pt x="0" y="1113078"/>
                    </a:lnTo>
                    <a:lnTo>
                      <a:pt x="0" y="1123730"/>
                    </a:lnTo>
                    <a:lnTo>
                      <a:pt x="175749" y="1123730"/>
                    </a:lnTo>
                    <a:lnTo>
                      <a:pt x="175749" y="1272850"/>
                    </a:lnTo>
                    <a:lnTo>
                      <a:pt x="0" y="1272850"/>
                    </a:lnTo>
                    <a:lnTo>
                      <a:pt x="0" y="1283502"/>
                    </a:lnTo>
                    <a:lnTo>
                      <a:pt x="175749" y="1283502"/>
                    </a:lnTo>
                    <a:lnTo>
                      <a:pt x="175749" y="1432622"/>
                    </a:lnTo>
                    <a:lnTo>
                      <a:pt x="0" y="1432622"/>
                    </a:lnTo>
                    <a:lnTo>
                      <a:pt x="0" y="1443274"/>
                    </a:lnTo>
                    <a:lnTo>
                      <a:pt x="175749" y="1443274"/>
                    </a:lnTo>
                    <a:lnTo>
                      <a:pt x="175749" y="1597720"/>
                    </a:lnTo>
                    <a:lnTo>
                      <a:pt x="186401" y="1597720"/>
                    </a:lnTo>
                    <a:lnTo>
                      <a:pt x="186401" y="1443274"/>
                    </a:lnTo>
                    <a:lnTo>
                      <a:pt x="333023" y="1443274"/>
                    </a:lnTo>
                    <a:lnTo>
                      <a:pt x="333023" y="1597720"/>
                    </a:lnTo>
                    <a:lnTo>
                      <a:pt x="343675" y="1597720"/>
                    </a:lnTo>
                    <a:lnTo>
                      <a:pt x="343675" y="1443274"/>
                    </a:lnTo>
                    <a:lnTo>
                      <a:pt x="484642" y="1443274"/>
                    </a:lnTo>
                    <a:lnTo>
                      <a:pt x="484642" y="1597720"/>
                    </a:lnTo>
                    <a:lnTo>
                      <a:pt x="495293" y="1597720"/>
                    </a:lnTo>
                    <a:lnTo>
                      <a:pt x="495293" y="1443274"/>
                    </a:lnTo>
                    <a:lnTo>
                      <a:pt x="585831" y="1443274"/>
                    </a:lnTo>
                    <a:lnTo>
                      <a:pt x="585831" y="1432622"/>
                    </a:lnTo>
                    <a:lnTo>
                      <a:pt x="495293" y="1432622"/>
                    </a:lnTo>
                    <a:lnTo>
                      <a:pt x="495293" y="1283502"/>
                    </a:lnTo>
                    <a:lnTo>
                      <a:pt x="585831" y="1283502"/>
                    </a:lnTo>
                    <a:lnTo>
                      <a:pt x="585831" y="1272850"/>
                    </a:lnTo>
                    <a:lnTo>
                      <a:pt x="495293" y="1272850"/>
                    </a:lnTo>
                    <a:lnTo>
                      <a:pt x="495293" y="1123730"/>
                    </a:lnTo>
                    <a:lnTo>
                      <a:pt x="585831" y="1123730"/>
                    </a:lnTo>
                    <a:lnTo>
                      <a:pt x="585831" y="1113078"/>
                    </a:lnTo>
                    <a:lnTo>
                      <a:pt x="495293" y="1113078"/>
                    </a:lnTo>
                    <a:lnTo>
                      <a:pt x="495293" y="963958"/>
                    </a:lnTo>
                    <a:lnTo>
                      <a:pt x="585831" y="963958"/>
                    </a:lnTo>
                    <a:lnTo>
                      <a:pt x="585831" y="953306"/>
                    </a:lnTo>
                    <a:lnTo>
                      <a:pt x="495293" y="953306"/>
                    </a:lnTo>
                    <a:lnTo>
                      <a:pt x="495293" y="804186"/>
                    </a:lnTo>
                    <a:lnTo>
                      <a:pt x="585831" y="804186"/>
                    </a:lnTo>
                    <a:lnTo>
                      <a:pt x="585831" y="793534"/>
                    </a:lnTo>
                    <a:lnTo>
                      <a:pt x="495293" y="793534"/>
                    </a:lnTo>
                    <a:lnTo>
                      <a:pt x="495293" y="644414"/>
                    </a:lnTo>
                    <a:lnTo>
                      <a:pt x="585831" y="644414"/>
                    </a:lnTo>
                    <a:lnTo>
                      <a:pt x="585831" y="633762"/>
                    </a:lnTo>
                    <a:lnTo>
                      <a:pt x="495293" y="633762"/>
                    </a:lnTo>
                    <a:lnTo>
                      <a:pt x="495293" y="484642"/>
                    </a:lnTo>
                    <a:lnTo>
                      <a:pt x="585831" y="484642"/>
                    </a:lnTo>
                    <a:lnTo>
                      <a:pt x="585831" y="473990"/>
                    </a:lnTo>
                    <a:lnTo>
                      <a:pt x="495293" y="473990"/>
                    </a:lnTo>
                    <a:lnTo>
                      <a:pt x="495293" y="324870"/>
                    </a:lnTo>
                    <a:lnTo>
                      <a:pt x="585831" y="324870"/>
                    </a:lnTo>
                    <a:lnTo>
                      <a:pt x="585831" y="314218"/>
                    </a:lnTo>
                    <a:lnTo>
                      <a:pt x="495293" y="314218"/>
                    </a:lnTo>
                    <a:lnTo>
                      <a:pt x="495293" y="165098"/>
                    </a:lnTo>
                    <a:lnTo>
                      <a:pt x="660391" y="165098"/>
                    </a:lnTo>
                    <a:close/>
                    <a:moveTo>
                      <a:pt x="186401" y="165098"/>
                    </a:moveTo>
                    <a:lnTo>
                      <a:pt x="333023" y="165098"/>
                    </a:lnTo>
                    <a:lnTo>
                      <a:pt x="333023" y="314218"/>
                    </a:lnTo>
                    <a:lnTo>
                      <a:pt x="186401" y="314218"/>
                    </a:lnTo>
                    <a:lnTo>
                      <a:pt x="186401" y="165098"/>
                    </a:lnTo>
                    <a:close/>
                    <a:moveTo>
                      <a:pt x="186401" y="324870"/>
                    </a:moveTo>
                    <a:lnTo>
                      <a:pt x="333023" y="324870"/>
                    </a:lnTo>
                    <a:lnTo>
                      <a:pt x="333023" y="473990"/>
                    </a:lnTo>
                    <a:lnTo>
                      <a:pt x="186401" y="473990"/>
                    </a:lnTo>
                    <a:lnTo>
                      <a:pt x="186401" y="324870"/>
                    </a:lnTo>
                    <a:close/>
                    <a:moveTo>
                      <a:pt x="186401" y="484642"/>
                    </a:moveTo>
                    <a:lnTo>
                      <a:pt x="333023" y="484642"/>
                    </a:lnTo>
                    <a:lnTo>
                      <a:pt x="333023" y="633762"/>
                    </a:lnTo>
                    <a:lnTo>
                      <a:pt x="186401" y="633762"/>
                    </a:lnTo>
                    <a:lnTo>
                      <a:pt x="186401" y="484642"/>
                    </a:lnTo>
                    <a:close/>
                    <a:moveTo>
                      <a:pt x="186401" y="644414"/>
                    </a:moveTo>
                    <a:lnTo>
                      <a:pt x="333023" y="644414"/>
                    </a:lnTo>
                    <a:lnTo>
                      <a:pt x="333023" y="793534"/>
                    </a:lnTo>
                    <a:lnTo>
                      <a:pt x="186401" y="793534"/>
                    </a:lnTo>
                    <a:lnTo>
                      <a:pt x="186401" y="644414"/>
                    </a:lnTo>
                    <a:close/>
                    <a:moveTo>
                      <a:pt x="186401" y="804186"/>
                    </a:moveTo>
                    <a:lnTo>
                      <a:pt x="333023" y="804186"/>
                    </a:lnTo>
                    <a:lnTo>
                      <a:pt x="333023" y="953306"/>
                    </a:lnTo>
                    <a:lnTo>
                      <a:pt x="186401" y="953306"/>
                    </a:lnTo>
                    <a:lnTo>
                      <a:pt x="186401" y="804186"/>
                    </a:lnTo>
                    <a:close/>
                    <a:moveTo>
                      <a:pt x="186401" y="963958"/>
                    </a:moveTo>
                    <a:lnTo>
                      <a:pt x="333023" y="963958"/>
                    </a:lnTo>
                    <a:lnTo>
                      <a:pt x="333023" y="1113078"/>
                    </a:lnTo>
                    <a:lnTo>
                      <a:pt x="186401" y="1113078"/>
                    </a:lnTo>
                    <a:lnTo>
                      <a:pt x="186401" y="963958"/>
                    </a:lnTo>
                    <a:close/>
                    <a:moveTo>
                      <a:pt x="186401" y="1123730"/>
                    </a:moveTo>
                    <a:lnTo>
                      <a:pt x="333023" y="1123730"/>
                    </a:lnTo>
                    <a:lnTo>
                      <a:pt x="333023" y="1272850"/>
                    </a:lnTo>
                    <a:lnTo>
                      <a:pt x="186401" y="1272850"/>
                    </a:lnTo>
                    <a:lnTo>
                      <a:pt x="186401" y="1123730"/>
                    </a:lnTo>
                    <a:close/>
                    <a:moveTo>
                      <a:pt x="186401" y="1432622"/>
                    </a:moveTo>
                    <a:lnTo>
                      <a:pt x="186401" y="1283502"/>
                    </a:lnTo>
                    <a:lnTo>
                      <a:pt x="333023" y="1283502"/>
                    </a:lnTo>
                    <a:lnTo>
                      <a:pt x="333023" y="1432622"/>
                    </a:lnTo>
                    <a:lnTo>
                      <a:pt x="186401" y="1432622"/>
                    </a:lnTo>
                    <a:close/>
                    <a:moveTo>
                      <a:pt x="484642" y="1432622"/>
                    </a:moveTo>
                    <a:lnTo>
                      <a:pt x="343675" y="1432622"/>
                    </a:lnTo>
                    <a:lnTo>
                      <a:pt x="343675" y="1283502"/>
                    </a:lnTo>
                    <a:lnTo>
                      <a:pt x="484642" y="1283502"/>
                    </a:lnTo>
                    <a:lnTo>
                      <a:pt x="484642" y="1432622"/>
                    </a:lnTo>
                    <a:close/>
                    <a:moveTo>
                      <a:pt x="484642" y="1272850"/>
                    </a:moveTo>
                    <a:lnTo>
                      <a:pt x="343675" y="1272850"/>
                    </a:lnTo>
                    <a:lnTo>
                      <a:pt x="343675" y="1123730"/>
                    </a:lnTo>
                    <a:lnTo>
                      <a:pt x="484642" y="1123730"/>
                    </a:lnTo>
                    <a:lnTo>
                      <a:pt x="484642" y="1272850"/>
                    </a:lnTo>
                    <a:close/>
                    <a:moveTo>
                      <a:pt x="484642" y="1113078"/>
                    </a:moveTo>
                    <a:lnTo>
                      <a:pt x="343675" y="1113078"/>
                    </a:lnTo>
                    <a:lnTo>
                      <a:pt x="343675" y="963958"/>
                    </a:lnTo>
                    <a:lnTo>
                      <a:pt x="484642" y="963958"/>
                    </a:lnTo>
                    <a:lnTo>
                      <a:pt x="484642" y="1113078"/>
                    </a:lnTo>
                    <a:close/>
                    <a:moveTo>
                      <a:pt x="484642" y="953306"/>
                    </a:moveTo>
                    <a:lnTo>
                      <a:pt x="343675" y="953306"/>
                    </a:lnTo>
                    <a:lnTo>
                      <a:pt x="343675" y="804186"/>
                    </a:lnTo>
                    <a:lnTo>
                      <a:pt x="484642" y="804186"/>
                    </a:lnTo>
                    <a:lnTo>
                      <a:pt x="484642" y="953306"/>
                    </a:lnTo>
                    <a:close/>
                    <a:moveTo>
                      <a:pt x="484642" y="793534"/>
                    </a:moveTo>
                    <a:lnTo>
                      <a:pt x="343675" y="793534"/>
                    </a:lnTo>
                    <a:lnTo>
                      <a:pt x="343675" y="644414"/>
                    </a:lnTo>
                    <a:lnTo>
                      <a:pt x="484642" y="644414"/>
                    </a:lnTo>
                    <a:lnTo>
                      <a:pt x="484642" y="793534"/>
                    </a:lnTo>
                    <a:close/>
                    <a:moveTo>
                      <a:pt x="484642" y="633762"/>
                    </a:moveTo>
                    <a:lnTo>
                      <a:pt x="343675" y="633762"/>
                    </a:lnTo>
                    <a:lnTo>
                      <a:pt x="343675" y="484642"/>
                    </a:lnTo>
                    <a:lnTo>
                      <a:pt x="484642" y="484642"/>
                    </a:lnTo>
                    <a:lnTo>
                      <a:pt x="484642" y="633762"/>
                    </a:lnTo>
                    <a:close/>
                    <a:moveTo>
                      <a:pt x="484642" y="473990"/>
                    </a:moveTo>
                    <a:lnTo>
                      <a:pt x="343675" y="473990"/>
                    </a:lnTo>
                    <a:lnTo>
                      <a:pt x="343675" y="324870"/>
                    </a:lnTo>
                    <a:lnTo>
                      <a:pt x="484642" y="324870"/>
                    </a:lnTo>
                    <a:lnTo>
                      <a:pt x="484642" y="473990"/>
                    </a:lnTo>
                    <a:close/>
                    <a:moveTo>
                      <a:pt x="484642" y="314213"/>
                    </a:moveTo>
                    <a:lnTo>
                      <a:pt x="343675" y="314213"/>
                    </a:lnTo>
                    <a:lnTo>
                      <a:pt x="343675" y="165092"/>
                    </a:lnTo>
                    <a:lnTo>
                      <a:pt x="484642" y="165092"/>
                    </a:lnTo>
                    <a:lnTo>
                      <a:pt x="484642" y="314213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B9C2066A-8FC6-6E5F-8C7C-61920DDC46B5}"/>
                </a:ext>
              </a:extLst>
            </p:cNvPr>
            <p:cNvSpPr/>
            <p:nvPr/>
          </p:nvSpPr>
          <p:spPr>
            <a:xfrm flipH="1">
              <a:off x="3994299" y="5874759"/>
              <a:ext cx="1118428" cy="949903"/>
            </a:xfrm>
            <a:custGeom>
              <a:avLst/>
              <a:gdLst>
                <a:gd name="connsiteX0" fmla="*/ 867226 w 1118428"/>
                <a:gd name="connsiteY0" fmla="*/ 552643 h 949902"/>
                <a:gd name="connsiteX1" fmla="*/ 1118308 w 1118428"/>
                <a:gd name="connsiteY1" fmla="*/ 268680 h 949902"/>
                <a:gd name="connsiteX2" fmla="*/ 849720 w 1118428"/>
                <a:gd name="connsiteY2" fmla="*/ 119 h 949902"/>
                <a:gd name="connsiteX3" fmla="*/ 660636 w 1118428"/>
                <a:gd name="connsiteY3" fmla="*/ 67272 h 949902"/>
                <a:gd name="connsiteX4" fmla="*/ 555005 w 1118428"/>
                <a:gd name="connsiteY4" fmla="*/ 106517 h 949902"/>
                <a:gd name="connsiteX5" fmla="*/ 553903 w 1118428"/>
                <a:gd name="connsiteY5" fmla="*/ 106517 h 949902"/>
                <a:gd name="connsiteX6" fmla="*/ 276965 w 1118428"/>
                <a:gd name="connsiteY6" fmla="*/ 383455 h 949902"/>
                <a:gd name="connsiteX7" fmla="*/ 276965 w 1118428"/>
                <a:gd name="connsiteY7" fmla="*/ 384334 h 949902"/>
                <a:gd name="connsiteX8" fmla="*/ 212790 w 1118428"/>
                <a:gd name="connsiteY8" fmla="*/ 514191 h 949902"/>
                <a:gd name="connsiteX9" fmla="*/ 26 w 1118428"/>
                <a:gd name="connsiteY9" fmla="*/ 949900 h 949902"/>
                <a:gd name="connsiteX10" fmla="*/ 319533 w 1118428"/>
                <a:gd name="connsiteY10" fmla="*/ 949900 h 949902"/>
                <a:gd name="connsiteX11" fmla="*/ 844688 w 1118428"/>
                <a:gd name="connsiteY11" fmla="*/ 829539 h 949902"/>
                <a:gd name="connsiteX12" fmla="*/ 867226 w 1118428"/>
                <a:gd name="connsiteY12" fmla="*/ 552643 h 94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8428" h="949902">
                  <a:moveTo>
                    <a:pt x="867226" y="552643"/>
                  </a:moveTo>
                  <a:cubicBezTo>
                    <a:pt x="1010781" y="539403"/>
                    <a:pt x="1122616" y="416661"/>
                    <a:pt x="1118308" y="268680"/>
                  </a:cubicBezTo>
                  <a:cubicBezTo>
                    <a:pt x="1114074" y="123144"/>
                    <a:pt x="995257" y="4343"/>
                    <a:pt x="849720" y="119"/>
                  </a:cubicBezTo>
                  <a:cubicBezTo>
                    <a:pt x="777365" y="-1979"/>
                    <a:pt x="711065" y="23702"/>
                    <a:pt x="660636" y="67272"/>
                  </a:cubicBezTo>
                  <a:cubicBezTo>
                    <a:pt x="631195" y="92702"/>
                    <a:pt x="593904" y="106677"/>
                    <a:pt x="555005" y="106517"/>
                  </a:cubicBezTo>
                  <a:cubicBezTo>
                    <a:pt x="554638" y="106517"/>
                    <a:pt x="554270" y="106517"/>
                    <a:pt x="553903" y="106517"/>
                  </a:cubicBezTo>
                  <a:cubicBezTo>
                    <a:pt x="400953" y="106517"/>
                    <a:pt x="276965" y="230505"/>
                    <a:pt x="276965" y="383455"/>
                  </a:cubicBezTo>
                  <a:cubicBezTo>
                    <a:pt x="276965" y="383748"/>
                    <a:pt x="276965" y="384041"/>
                    <a:pt x="276965" y="384334"/>
                  </a:cubicBezTo>
                  <a:cubicBezTo>
                    <a:pt x="277124" y="435471"/>
                    <a:pt x="254123" y="484085"/>
                    <a:pt x="212790" y="514191"/>
                  </a:cubicBezTo>
                  <a:cubicBezTo>
                    <a:pt x="82522" y="609075"/>
                    <a:pt x="-1715" y="775999"/>
                    <a:pt x="26" y="949900"/>
                  </a:cubicBezTo>
                  <a:cubicBezTo>
                    <a:pt x="32" y="949905"/>
                    <a:pt x="319533" y="949900"/>
                    <a:pt x="319533" y="949900"/>
                  </a:cubicBezTo>
                  <a:lnTo>
                    <a:pt x="844688" y="829539"/>
                  </a:lnTo>
                  <a:cubicBezTo>
                    <a:pt x="844688" y="829539"/>
                    <a:pt x="970487" y="648123"/>
                    <a:pt x="867226" y="552643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4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4A4DE8E9-2A29-00BD-85AA-BC303679905F}"/>
                </a:ext>
              </a:extLst>
            </p:cNvPr>
            <p:cNvGrpSpPr/>
            <p:nvPr/>
          </p:nvGrpSpPr>
          <p:grpSpPr>
            <a:xfrm flipH="1">
              <a:off x="4095101" y="5289840"/>
              <a:ext cx="378126" cy="633756"/>
              <a:chOff x="639476" y="5289850"/>
              <a:chExt cx="378126" cy="633758"/>
            </a:xfrm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54E1FF30-2DF9-9555-A9A4-5D5C6593868A}"/>
                  </a:ext>
                </a:extLst>
              </p:cNvPr>
              <p:cNvSpPr/>
              <p:nvPr/>
            </p:nvSpPr>
            <p:spPr>
              <a:xfrm>
                <a:off x="639476" y="5289850"/>
                <a:ext cx="378126" cy="633758"/>
              </a:xfrm>
              <a:custGeom>
                <a:avLst/>
                <a:gdLst>
                  <a:gd name="connsiteX0" fmla="*/ 57486 w 378126"/>
                  <a:gd name="connsiteY0" fmla="*/ 633757 h 633756"/>
                  <a:gd name="connsiteX1" fmla="*/ 378127 w 378126"/>
                  <a:gd name="connsiteY1" fmla="*/ 633757 h 633756"/>
                  <a:gd name="connsiteX2" fmla="*/ 378127 w 378126"/>
                  <a:gd name="connsiteY2" fmla="*/ 54621 h 633756"/>
                  <a:gd name="connsiteX3" fmla="*/ 319512 w 378126"/>
                  <a:gd name="connsiteY3" fmla="*/ 0 h 633756"/>
                  <a:gd name="connsiteX4" fmla="*/ 0 w 378126"/>
                  <a:gd name="connsiteY4" fmla="*/ 0 h 633756"/>
                  <a:gd name="connsiteX5" fmla="*/ 0 w 378126"/>
                  <a:gd name="connsiteY5" fmla="*/ 576351 h 63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126" h="633756">
                    <a:moveTo>
                      <a:pt x="57486" y="633757"/>
                    </a:moveTo>
                    <a:lnTo>
                      <a:pt x="378127" y="633757"/>
                    </a:lnTo>
                    <a:lnTo>
                      <a:pt x="378127" y="54621"/>
                    </a:lnTo>
                    <a:lnTo>
                      <a:pt x="319512" y="0"/>
                    </a:lnTo>
                    <a:lnTo>
                      <a:pt x="0" y="0"/>
                    </a:lnTo>
                    <a:lnTo>
                      <a:pt x="0" y="576351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511BADA6-0CA7-7CC7-EF44-154F8AC78226}"/>
                  </a:ext>
                </a:extLst>
              </p:cNvPr>
              <p:cNvSpPr/>
              <p:nvPr/>
            </p:nvSpPr>
            <p:spPr>
              <a:xfrm>
                <a:off x="641665" y="5545472"/>
                <a:ext cx="354246" cy="159772"/>
              </a:xfrm>
              <a:custGeom>
                <a:avLst/>
                <a:gdLst>
                  <a:gd name="connsiteX0" fmla="*/ 0 w 354246"/>
                  <a:gd name="connsiteY0" fmla="*/ 0 h 159771"/>
                  <a:gd name="connsiteX1" fmla="*/ 354246 w 354246"/>
                  <a:gd name="connsiteY1" fmla="*/ 0 h 159771"/>
                  <a:gd name="connsiteX2" fmla="*/ 354246 w 354246"/>
                  <a:gd name="connsiteY2" fmla="*/ 159772 h 159771"/>
                  <a:gd name="connsiteX3" fmla="*/ 0 w 354246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46" h="159771">
                    <a:moveTo>
                      <a:pt x="0" y="0"/>
                    </a:moveTo>
                    <a:lnTo>
                      <a:pt x="354246" y="0"/>
                    </a:lnTo>
                    <a:lnTo>
                      <a:pt x="35424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547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2F3C96CC-F868-7A96-C086-2907FA3305ED}"/>
                </a:ext>
              </a:extLst>
            </p:cNvPr>
            <p:cNvGrpSpPr/>
            <p:nvPr/>
          </p:nvGrpSpPr>
          <p:grpSpPr>
            <a:xfrm flipH="1">
              <a:off x="2662866" y="4267300"/>
              <a:ext cx="798858" cy="2545701"/>
              <a:chOff x="1650977" y="4267293"/>
              <a:chExt cx="798859" cy="2545697"/>
            </a:xfrm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70EA0AF7-4D32-C1A5-9AA6-7663556B9F83}"/>
                  </a:ext>
                </a:extLst>
              </p:cNvPr>
              <p:cNvSpPr/>
              <p:nvPr/>
            </p:nvSpPr>
            <p:spPr>
              <a:xfrm>
                <a:off x="1650977" y="4267293"/>
                <a:ext cx="798588" cy="2535584"/>
              </a:xfrm>
              <a:custGeom>
                <a:avLst/>
                <a:gdLst>
                  <a:gd name="connsiteX0" fmla="*/ 798588 w 798588"/>
                  <a:gd name="connsiteY0" fmla="*/ 2535587 h 2535586"/>
                  <a:gd name="connsiteX1" fmla="*/ 0 w 798588"/>
                  <a:gd name="connsiteY1" fmla="*/ 2535043 h 2535586"/>
                  <a:gd name="connsiteX2" fmla="*/ 0 w 798588"/>
                  <a:gd name="connsiteY2" fmla="*/ 191183 h 2535586"/>
                  <a:gd name="connsiteX3" fmla="*/ 340740 w 798588"/>
                  <a:gd name="connsiteY3" fmla="*/ 191726 h 2535586"/>
                  <a:gd name="connsiteX4" fmla="*/ 340740 w 798588"/>
                  <a:gd name="connsiteY4" fmla="*/ 0 h 2535586"/>
                  <a:gd name="connsiteX5" fmla="*/ 798588 w 798588"/>
                  <a:gd name="connsiteY5" fmla="*/ 0 h 2535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588" h="2535586">
                    <a:moveTo>
                      <a:pt x="798588" y="2535587"/>
                    </a:moveTo>
                    <a:lnTo>
                      <a:pt x="0" y="2535043"/>
                    </a:lnTo>
                    <a:lnTo>
                      <a:pt x="0" y="191183"/>
                    </a:lnTo>
                    <a:lnTo>
                      <a:pt x="340740" y="191726"/>
                    </a:lnTo>
                    <a:lnTo>
                      <a:pt x="340740" y="0"/>
                    </a:lnTo>
                    <a:lnTo>
                      <a:pt x="798588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D0C78240-59BB-DC56-A6F2-4F3A0C100D6D}"/>
                  </a:ext>
                </a:extLst>
              </p:cNvPr>
              <p:cNvSpPr/>
              <p:nvPr/>
            </p:nvSpPr>
            <p:spPr>
              <a:xfrm>
                <a:off x="1853354" y="4331200"/>
                <a:ext cx="596482" cy="2481790"/>
              </a:xfrm>
              <a:custGeom>
                <a:avLst/>
                <a:gdLst>
                  <a:gd name="connsiteX0" fmla="*/ 596482 w 596482"/>
                  <a:gd name="connsiteY0" fmla="*/ 2481791 h 2481791"/>
                  <a:gd name="connsiteX1" fmla="*/ 593319 w 596482"/>
                  <a:gd name="connsiteY1" fmla="*/ 0 h 2481791"/>
                  <a:gd name="connsiteX2" fmla="*/ 383453 w 596482"/>
                  <a:gd name="connsiteY2" fmla="*/ 0 h 2481791"/>
                  <a:gd name="connsiteX3" fmla="*/ 383453 w 596482"/>
                  <a:gd name="connsiteY3" fmla="*/ 149121 h 2481791"/>
                  <a:gd name="connsiteX4" fmla="*/ 921 w 596482"/>
                  <a:gd name="connsiteY4" fmla="*/ 149121 h 2481791"/>
                  <a:gd name="connsiteX5" fmla="*/ 0 w 596482"/>
                  <a:gd name="connsiteY5" fmla="*/ 2481791 h 2481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6482" h="2481791">
                    <a:moveTo>
                      <a:pt x="596482" y="2481791"/>
                    </a:moveTo>
                    <a:lnTo>
                      <a:pt x="593319" y="0"/>
                    </a:lnTo>
                    <a:lnTo>
                      <a:pt x="383453" y="0"/>
                    </a:lnTo>
                    <a:lnTo>
                      <a:pt x="383453" y="149121"/>
                    </a:lnTo>
                    <a:lnTo>
                      <a:pt x="921" y="149121"/>
                    </a:lnTo>
                    <a:lnTo>
                      <a:pt x="0" y="248179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550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A3CD44E6-845D-D8DF-01CE-D1FBE22F58B9}"/>
                  </a:ext>
                </a:extLst>
              </p:cNvPr>
              <p:cNvGrpSpPr/>
              <p:nvPr/>
            </p:nvGrpSpPr>
            <p:grpSpPr>
              <a:xfrm>
                <a:off x="1927915" y="4576188"/>
                <a:ext cx="372801" cy="596481"/>
                <a:chOff x="1927915" y="4576188"/>
                <a:chExt cx="372801" cy="596482"/>
              </a:xfrm>
            </p:grpSpPr>
            <p:sp>
              <p:nvSpPr>
                <p:cNvPr id="551" name="Freeform: Shape 550">
                  <a:extLst>
                    <a:ext uri="{FF2B5EF4-FFF2-40B4-BE49-F238E27FC236}">
                      <a16:creationId xmlns:a16="http://schemas.microsoft.com/office/drawing/2014/main" id="{E32A4638-A997-5067-1E48-7059D6A3599D}"/>
                    </a:ext>
                  </a:extLst>
                </p:cNvPr>
                <p:cNvSpPr/>
                <p:nvPr/>
              </p:nvSpPr>
              <p:spPr>
                <a:xfrm>
                  <a:off x="1927915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2" name="Freeform: Shape 551">
                  <a:extLst>
                    <a:ext uri="{FF2B5EF4-FFF2-40B4-BE49-F238E27FC236}">
                      <a16:creationId xmlns:a16="http://schemas.microsoft.com/office/drawing/2014/main" id="{486EEF6F-10D0-768B-DFE6-DCDA5F2DBD1D}"/>
                    </a:ext>
                  </a:extLst>
                </p:cNvPr>
                <p:cNvSpPr/>
                <p:nvPr/>
              </p:nvSpPr>
              <p:spPr>
                <a:xfrm>
                  <a:off x="2087687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3" name="Freeform: Shape 552">
                  <a:extLst>
                    <a:ext uri="{FF2B5EF4-FFF2-40B4-BE49-F238E27FC236}">
                      <a16:creationId xmlns:a16="http://schemas.microsoft.com/office/drawing/2014/main" id="{94053449-AB93-EFA9-0F40-524032FCD401}"/>
                    </a:ext>
                  </a:extLst>
                </p:cNvPr>
                <p:cNvSpPr/>
                <p:nvPr/>
              </p:nvSpPr>
              <p:spPr>
                <a:xfrm>
                  <a:off x="2236807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4272BD-CF7B-056F-6ED5-AA5AB2026FE2}"/>
                    </a:ext>
                  </a:extLst>
                </p:cNvPr>
                <p:cNvSpPr/>
                <p:nvPr/>
              </p:nvSpPr>
              <p:spPr>
                <a:xfrm>
                  <a:off x="1927915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78F8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37DE1ACC-65E8-0E30-41D5-DAF7BC44DA97}"/>
                    </a:ext>
                  </a:extLst>
                </p:cNvPr>
                <p:cNvSpPr/>
                <p:nvPr/>
              </p:nvSpPr>
              <p:spPr>
                <a:xfrm>
                  <a:off x="2087687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E7D06713-DD6D-A3B9-FB32-206E8E47D4A1}"/>
                    </a:ext>
                  </a:extLst>
                </p:cNvPr>
                <p:cNvSpPr/>
                <p:nvPr/>
              </p:nvSpPr>
              <p:spPr>
                <a:xfrm>
                  <a:off x="2236807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B22E1A89-C4F9-2579-8C37-F883611DCA0A}"/>
                    </a:ext>
                  </a:extLst>
                </p:cNvPr>
                <p:cNvSpPr/>
                <p:nvPr/>
              </p:nvSpPr>
              <p:spPr>
                <a:xfrm>
                  <a:off x="1927915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8" name="Freeform: Shape 557">
                  <a:extLst>
                    <a:ext uri="{FF2B5EF4-FFF2-40B4-BE49-F238E27FC236}">
                      <a16:creationId xmlns:a16="http://schemas.microsoft.com/office/drawing/2014/main" id="{88CCB7BA-9AB3-05F7-694D-AD0366938326}"/>
                    </a:ext>
                  </a:extLst>
                </p:cNvPr>
                <p:cNvSpPr/>
                <p:nvPr/>
              </p:nvSpPr>
              <p:spPr>
                <a:xfrm>
                  <a:off x="2087687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id="{C2DCC36E-9077-555D-66C3-5316BC4FBD52}"/>
                    </a:ext>
                  </a:extLst>
                </p:cNvPr>
                <p:cNvSpPr/>
                <p:nvPr/>
              </p:nvSpPr>
              <p:spPr>
                <a:xfrm>
                  <a:off x="2236807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0" name="Freeform: Shape 559">
                  <a:extLst>
                    <a:ext uri="{FF2B5EF4-FFF2-40B4-BE49-F238E27FC236}">
                      <a16:creationId xmlns:a16="http://schemas.microsoft.com/office/drawing/2014/main" id="{A9F4615D-FD0C-7748-5A1F-5D4DB8FD2958}"/>
                    </a:ext>
                  </a:extLst>
                </p:cNvPr>
                <p:cNvSpPr/>
                <p:nvPr/>
              </p:nvSpPr>
              <p:spPr>
                <a:xfrm>
                  <a:off x="1927915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id="{F53C5ED8-C219-DFBB-3DA7-6A6F4A9CBF9C}"/>
                    </a:ext>
                  </a:extLst>
                </p:cNvPr>
                <p:cNvSpPr/>
                <p:nvPr/>
              </p:nvSpPr>
              <p:spPr>
                <a:xfrm>
                  <a:off x="2087687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78F8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id="{A8D517CE-8C60-4560-2B91-DC8AD31B9BD4}"/>
                    </a:ext>
                  </a:extLst>
                </p:cNvPr>
                <p:cNvSpPr/>
                <p:nvPr/>
              </p:nvSpPr>
              <p:spPr>
                <a:xfrm>
                  <a:off x="2236807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id="{EC92367E-47B8-BEB4-517A-7AB76D8BD77E}"/>
                    </a:ext>
                  </a:extLst>
                </p:cNvPr>
                <p:cNvSpPr/>
                <p:nvPr/>
              </p:nvSpPr>
              <p:spPr>
                <a:xfrm>
                  <a:off x="1927915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:a16="http://schemas.microsoft.com/office/drawing/2014/main" id="{7ED410C8-949F-E580-8176-9AAB1E95CBD9}"/>
                    </a:ext>
                  </a:extLst>
                </p:cNvPr>
                <p:cNvSpPr/>
                <p:nvPr/>
              </p:nvSpPr>
              <p:spPr>
                <a:xfrm>
                  <a:off x="2087687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5" name="Freeform: Shape 564">
                  <a:extLst>
                    <a:ext uri="{FF2B5EF4-FFF2-40B4-BE49-F238E27FC236}">
                      <a16:creationId xmlns:a16="http://schemas.microsoft.com/office/drawing/2014/main" id="{8BB47281-4691-2755-072D-FCF42C94E38B}"/>
                    </a:ext>
                  </a:extLst>
                </p:cNvPr>
                <p:cNvSpPr/>
                <p:nvPr/>
              </p:nvSpPr>
              <p:spPr>
                <a:xfrm>
                  <a:off x="2236807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566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EB3828F0-7AC9-15E1-4872-7E2951293B11}"/>
                </a:ext>
              </a:extLst>
            </p:cNvPr>
            <p:cNvGrpSpPr/>
            <p:nvPr/>
          </p:nvGrpSpPr>
          <p:grpSpPr>
            <a:xfrm flipH="1">
              <a:off x="3331777" y="3830590"/>
              <a:ext cx="822292" cy="2982948"/>
              <a:chOff x="958631" y="3830585"/>
              <a:chExt cx="822291" cy="2982950"/>
            </a:xfrm>
          </p:grpSpPr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4A6A991A-3DD8-D379-6C27-8735971FE959}"/>
                  </a:ext>
                </a:extLst>
              </p:cNvPr>
              <p:cNvSpPr/>
              <p:nvPr/>
            </p:nvSpPr>
            <p:spPr>
              <a:xfrm>
                <a:off x="1560437" y="3947752"/>
                <a:ext cx="220485" cy="1424000"/>
              </a:xfrm>
              <a:custGeom>
                <a:avLst/>
                <a:gdLst>
                  <a:gd name="connsiteX0" fmla="*/ 220485 w 220485"/>
                  <a:gd name="connsiteY0" fmla="*/ 1424000 h 1423999"/>
                  <a:gd name="connsiteX1" fmla="*/ 0 w 220485"/>
                  <a:gd name="connsiteY1" fmla="*/ 1424000 h 1423999"/>
                  <a:gd name="connsiteX2" fmla="*/ 0 w 220485"/>
                  <a:gd name="connsiteY2" fmla="*/ 53199 h 1423999"/>
                  <a:gd name="connsiteX3" fmla="*/ 37280 w 220485"/>
                  <a:gd name="connsiteY3" fmla="*/ 0 h 1423999"/>
                  <a:gd name="connsiteX4" fmla="*/ 111840 w 220485"/>
                  <a:gd name="connsiteY4" fmla="*/ 0 h 1423999"/>
                  <a:gd name="connsiteX5" fmla="*/ 111840 w 220485"/>
                  <a:gd name="connsiteY5" fmla="*/ 319752 h 1423999"/>
                  <a:gd name="connsiteX6" fmla="*/ 98702 w 220485"/>
                  <a:gd name="connsiteY6" fmla="*/ 352148 h 1423999"/>
                  <a:gd name="connsiteX7" fmla="*/ 111840 w 220485"/>
                  <a:gd name="connsiteY7" fmla="*/ 383394 h 1423999"/>
                  <a:gd name="connsiteX8" fmla="*/ 111840 w 220485"/>
                  <a:gd name="connsiteY8" fmla="*/ 639296 h 1423999"/>
                  <a:gd name="connsiteX9" fmla="*/ 100124 w 220485"/>
                  <a:gd name="connsiteY9" fmla="*/ 669562 h 1423999"/>
                  <a:gd name="connsiteX10" fmla="*/ 111840 w 220485"/>
                  <a:gd name="connsiteY10" fmla="*/ 702847 h 1423999"/>
                  <a:gd name="connsiteX11" fmla="*/ 111840 w 220485"/>
                  <a:gd name="connsiteY11" fmla="*/ 958749 h 1423999"/>
                  <a:gd name="connsiteX12" fmla="*/ 98702 w 220485"/>
                  <a:gd name="connsiteY12" fmla="*/ 989814 h 1423999"/>
                  <a:gd name="connsiteX13" fmla="*/ 111840 w 220485"/>
                  <a:gd name="connsiteY13" fmla="*/ 1022482 h 1423999"/>
                  <a:gd name="connsiteX14" fmla="*/ 111840 w 220485"/>
                  <a:gd name="connsiteY14" fmla="*/ 1280248 h 1423999"/>
                  <a:gd name="connsiteX15" fmla="*/ 220485 w 220485"/>
                  <a:gd name="connsiteY15" fmla="*/ 1424000 h 14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0485" h="1423999">
                    <a:moveTo>
                      <a:pt x="220485" y="1424000"/>
                    </a:moveTo>
                    <a:lnTo>
                      <a:pt x="0" y="1424000"/>
                    </a:lnTo>
                    <a:lnTo>
                      <a:pt x="0" y="53199"/>
                    </a:lnTo>
                    <a:lnTo>
                      <a:pt x="37280" y="0"/>
                    </a:lnTo>
                    <a:lnTo>
                      <a:pt x="111840" y="0"/>
                    </a:lnTo>
                    <a:lnTo>
                      <a:pt x="111840" y="319752"/>
                    </a:lnTo>
                    <a:cubicBezTo>
                      <a:pt x="111840" y="319752"/>
                      <a:pt x="98702" y="328715"/>
                      <a:pt x="98702" y="352148"/>
                    </a:cubicBezTo>
                    <a:cubicBezTo>
                      <a:pt x="98702" y="375581"/>
                      <a:pt x="111840" y="383394"/>
                      <a:pt x="111840" y="383394"/>
                    </a:cubicBezTo>
                    <a:lnTo>
                      <a:pt x="111840" y="639296"/>
                    </a:lnTo>
                    <a:cubicBezTo>
                      <a:pt x="111840" y="639296"/>
                      <a:pt x="100124" y="649681"/>
                      <a:pt x="100124" y="669562"/>
                    </a:cubicBezTo>
                    <a:cubicBezTo>
                      <a:pt x="100124" y="689443"/>
                      <a:pt x="111840" y="702847"/>
                      <a:pt x="111840" y="702847"/>
                    </a:cubicBezTo>
                    <a:lnTo>
                      <a:pt x="111840" y="958749"/>
                    </a:lnTo>
                    <a:cubicBezTo>
                      <a:pt x="111840" y="958749"/>
                      <a:pt x="98702" y="967803"/>
                      <a:pt x="98702" y="989814"/>
                    </a:cubicBezTo>
                    <a:cubicBezTo>
                      <a:pt x="98702" y="1011825"/>
                      <a:pt x="111840" y="1022482"/>
                      <a:pt x="111840" y="1022482"/>
                    </a:cubicBezTo>
                    <a:lnTo>
                      <a:pt x="111840" y="1280248"/>
                    </a:lnTo>
                    <a:lnTo>
                      <a:pt x="220485" y="142400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C50AA8F8-342D-B455-C182-2E49EFB6DC9A}"/>
                  </a:ext>
                </a:extLst>
              </p:cNvPr>
              <p:cNvSpPr/>
              <p:nvPr/>
            </p:nvSpPr>
            <p:spPr>
              <a:xfrm>
                <a:off x="1065146" y="3830585"/>
                <a:ext cx="400393" cy="154446"/>
              </a:xfrm>
              <a:custGeom>
                <a:avLst/>
                <a:gdLst>
                  <a:gd name="connsiteX0" fmla="*/ 266287 w 400393"/>
                  <a:gd name="connsiteY0" fmla="*/ 53795 h 154446"/>
                  <a:gd name="connsiteX1" fmla="*/ 266287 w 400393"/>
                  <a:gd name="connsiteY1" fmla="*/ 0 h 154446"/>
                  <a:gd name="connsiteX2" fmla="*/ 0 w 400393"/>
                  <a:gd name="connsiteY2" fmla="*/ 0 h 154446"/>
                  <a:gd name="connsiteX3" fmla="*/ 0 w 400393"/>
                  <a:gd name="connsiteY3" fmla="*/ 154446 h 154446"/>
                  <a:gd name="connsiteX4" fmla="*/ 400394 w 400393"/>
                  <a:gd name="connsiteY4" fmla="*/ 154446 h 154446"/>
                  <a:gd name="connsiteX5" fmla="*/ 400394 w 400393"/>
                  <a:gd name="connsiteY5" fmla="*/ 53795 h 154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393" h="154446">
                    <a:moveTo>
                      <a:pt x="266287" y="53795"/>
                    </a:moveTo>
                    <a:lnTo>
                      <a:pt x="266287" y="0"/>
                    </a:lnTo>
                    <a:lnTo>
                      <a:pt x="0" y="0"/>
                    </a:lnTo>
                    <a:lnTo>
                      <a:pt x="0" y="154446"/>
                    </a:lnTo>
                    <a:lnTo>
                      <a:pt x="400394" y="154446"/>
                    </a:lnTo>
                    <a:lnTo>
                      <a:pt x="400394" y="537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9E7E3C1-DB05-AD21-738A-AF03437193D2}"/>
                  </a:ext>
                </a:extLst>
              </p:cNvPr>
              <p:cNvSpPr/>
              <p:nvPr/>
            </p:nvSpPr>
            <p:spPr>
              <a:xfrm>
                <a:off x="958631" y="3883843"/>
                <a:ext cx="639087" cy="2929692"/>
              </a:xfrm>
              <a:custGeom>
                <a:avLst/>
                <a:gdLst>
                  <a:gd name="connsiteX0" fmla="*/ 639088 w 639087"/>
                  <a:gd name="connsiteY0" fmla="*/ 2929691 h 2929690"/>
                  <a:gd name="connsiteX1" fmla="*/ 0 w 639087"/>
                  <a:gd name="connsiteY1" fmla="*/ 2929691 h 2929690"/>
                  <a:gd name="connsiteX2" fmla="*/ 0 w 639087"/>
                  <a:gd name="connsiteY2" fmla="*/ 0 h 2929690"/>
                  <a:gd name="connsiteX3" fmla="*/ 319437 w 639087"/>
                  <a:gd name="connsiteY3" fmla="*/ 538 h 2929690"/>
                  <a:gd name="connsiteX4" fmla="*/ 319437 w 639087"/>
                  <a:gd name="connsiteY4" fmla="*/ 63909 h 2929690"/>
                  <a:gd name="connsiteX5" fmla="*/ 639088 w 639087"/>
                  <a:gd name="connsiteY5" fmla="*/ 63909 h 292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9087" h="2929690">
                    <a:moveTo>
                      <a:pt x="639088" y="2929691"/>
                    </a:moveTo>
                    <a:lnTo>
                      <a:pt x="0" y="2929691"/>
                    </a:lnTo>
                    <a:lnTo>
                      <a:pt x="0" y="0"/>
                    </a:lnTo>
                    <a:lnTo>
                      <a:pt x="319437" y="538"/>
                    </a:lnTo>
                    <a:lnTo>
                      <a:pt x="319437" y="63909"/>
                    </a:lnTo>
                    <a:lnTo>
                      <a:pt x="639088" y="63909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570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9713BC2B-AA1C-F150-C660-AC04B8EC33EE}"/>
                  </a:ext>
                </a:extLst>
              </p:cNvPr>
              <p:cNvGrpSpPr/>
              <p:nvPr/>
            </p:nvGrpSpPr>
            <p:grpSpPr>
              <a:xfrm>
                <a:off x="958631" y="4267296"/>
                <a:ext cx="713648" cy="702997"/>
                <a:chOff x="958631" y="4267296"/>
                <a:chExt cx="713648" cy="702996"/>
              </a:xfrm>
            </p:grpSpPr>
            <p:sp>
              <p:nvSpPr>
                <p:cNvPr id="571" name="Freeform: Shape 570">
                  <a:extLst>
                    <a:ext uri="{FF2B5EF4-FFF2-40B4-BE49-F238E27FC236}">
                      <a16:creationId xmlns:a16="http://schemas.microsoft.com/office/drawing/2014/main" id="{AEE85688-18C9-FE26-18AA-DEA718E5607B}"/>
                    </a:ext>
                  </a:extLst>
                </p:cNvPr>
                <p:cNvSpPr/>
                <p:nvPr/>
              </p:nvSpPr>
              <p:spPr>
                <a:xfrm>
                  <a:off x="1579612" y="4267296"/>
                  <a:ext cx="92667" cy="63908"/>
                </a:xfrm>
                <a:custGeom>
                  <a:avLst/>
                  <a:gdLst>
                    <a:gd name="connsiteX0" fmla="*/ 92668 w 92667"/>
                    <a:gd name="connsiteY0" fmla="*/ 0 h 63908"/>
                    <a:gd name="connsiteX1" fmla="*/ 18107 w 92667"/>
                    <a:gd name="connsiteY1" fmla="*/ 0 h 63908"/>
                    <a:gd name="connsiteX2" fmla="*/ 0 w 92667"/>
                    <a:gd name="connsiteY2" fmla="*/ 31896 h 63908"/>
                    <a:gd name="connsiteX3" fmla="*/ 18107 w 92667"/>
                    <a:gd name="connsiteY3" fmla="*/ 63909 h 63908"/>
                    <a:gd name="connsiteX4" fmla="*/ 92668 w 92667"/>
                    <a:gd name="connsiteY4" fmla="*/ 63909 h 63908"/>
                    <a:gd name="connsiteX5" fmla="*/ 92668 w 92667"/>
                    <a:gd name="connsiteY5" fmla="*/ 0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667" h="63908">
                      <a:moveTo>
                        <a:pt x="92668" y="0"/>
                      </a:moveTo>
                      <a:lnTo>
                        <a:pt x="18107" y="0"/>
                      </a:lnTo>
                      <a:cubicBezTo>
                        <a:pt x="18107" y="0"/>
                        <a:pt x="0" y="7397"/>
                        <a:pt x="0" y="31896"/>
                      </a:cubicBezTo>
                      <a:cubicBezTo>
                        <a:pt x="0" y="56394"/>
                        <a:pt x="18107" y="63909"/>
                        <a:pt x="18107" y="63909"/>
                      </a:cubicBezTo>
                      <a:lnTo>
                        <a:pt x="92668" y="63909"/>
                      </a:lnTo>
                      <a:lnTo>
                        <a:pt x="92668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5E9DFC58-B946-1137-7210-3341EB74CC28}"/>
                    </a:ext>
                  </a:extLst>
                </p:cNvPr>
                <p:cNvSpPr/>
                <p:nvPr/>
              </p:nvSpPr>
              <p:spPr>
                <a:xfrm>
                  <a:off x="1581742" y="4586840"/>
                  <a:ext cx="90537" cy="63908"/>
                </a:xfrm>
                <a:custGeom>
                  <a:avLst/>
                  <a:gdLst>
                    <a:gd name="connsiteX0" fmla="*/ 90537 w 90537"/>
                    <a:gd name="connsiteY0" fmla="*/ 63909 h 63908"/>
                    <a:gd name="connsiteX1" fmla="*/ 90537 w 90537"/>
                    <a:gd name="connsiteY1" fmla="*/ 0 h 63908"/>
                    <a:gd name="connsiteX2" fmla="*/ 15977 w 90537"/>
                    <a:gd name="connsiteY2" fmla="*/ 0 h 63908"/>
                    <a:gd name="connsiteX3" fmla="*/ 0 w 90537"/>
                    <a:gd name="connsiteY3" fmla="*/ 31896 h 63908"/>
                    <a:gd name="connsiteX4" fmla="*/ 15977 w 90537"/>
                    <a:gd name="connsiteY4" fmla="*/ 63909 h 63908"/>
                    <a:gd name="connsiteX5" fmla="*/ 90537 w 90537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537" h="63908">
                      <a:moveTo>
                        <a:pt x="90537" y="63909"/>
                      </a:moveTo>
                      <a:lnTo>
                        <a:pt x="90537" y="0"/>
                      </a:lnTo>
                      <a:lnTo>
                        <a:pt x="15977" y="0"/>
                      </a:lnTo>
                      <a:cubicBezTo>
                        <a:pt x="15977" y="0"/>
                        <a:pt x="0" y="13788"/>
                        <a:pt x="0" y="31896"/>
                      </a:cubicBezTo>
                      <a:cubicBezTo>
                        <a:pt x="0" y="50003"/>
                        <a:pt x="15977" y="63909"/>
                        <a:pt x="15977" y="63909"/>
                      </a:cubicBezTo>
                      <a:lnTo>
                        <a:pt x="90537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3" name="Freeform: Shape 572">
                  <a:extLst>
                    <a:ext uri="{FF2B5EF4-FFF2-40B4-BE49-F238E27FC236}">
                      <a16:creationId xmlns:a16="http://schemas.microsoft.com/office/drawing/2014/main" id="{BFA296A3-AC98-1B22-F58E-CAA6EE0E88FB}"/>
                    </a:ext>
                  </a:extLst>
                </p:cNvPr>
                <p:cNvSpPr/>
                <p:nvPr/>
              </p:nvSpPr>
              <p:spPr>
                <a:xfrm>
                  <a:off x="1580943" y="4906384"/>
                  <a:ext cx="91336" cy="63908"/>
                </a:xfrm>
                <a:custGeom>
                  <a:avLst/>
                  <a:gdLst>
                    <a:gd name="connsiteX0" fmla="*/ 91336 w 91336"/>
                    <a:gd name="connsiteY0" fmla="*/ 63909 h 63908"/>
                    <a:gd name="connsiteX1" fmla="*/ 91336 w 91336"/>
                    <a:gd name="connsiteY1" fmla="*/ 0 h 63908"/>
                    <a:gd name="connsiteX2" fmla="*/ 16776 w 91336"/>
                    <a:gd name="connsiteY2" fmla="*/ 0 h 63908"/>
                    <a:gd name="connsiteX3" fmla="*/ 0 w 91336"/>
                    <a:gd name="connsiteY3" fmla="*/ 30298 h 63908"/>
                    <a:gd name="connsiteX4" fmla="*/ 16776 w 91336"/>
                    <a:gd name="connsiteY4" fmla="*/ 63909 h 63908"/>
                    <a:gd name="connsiteX5" fmla="*/ 91336 w 91336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336" h="63908">
                      <a:moveTo>
                        <a:pt x="91336" y="63909"/>
                      </a:moveTo>
                      <a:lnTo>
                        <a:pt x="91336" y="0"/>
                      </a:lnTo>
                      <a:lnTo>
                        <a:pt x="16776" y="0"/>
                      </a:lnTo>
                      <a:cubicBezTo>
                        <a:pt x="16776" y="0"/>
                        <a:pt x="0" y="9528"/>
                        <a:pt x="0" y="30298"/>
                      </a:cubicBezTo>
                      <a:cubicBezTo>
                        <a:pt x="0" y="51068"/>
                        <a:pt x="16776" y="63909"/>
                        <a:pt x="16776" y="63909"/>
                      </a:cubicBezTo>
                      <a:lnTo>
                        <a:pt x="91336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4" name="Freeform: Shape 573">
                  <a:extLst>
                    <a:ext uri="{FF2B5EF4-FFF2-40B4-BE49-F238E27FC236}">
                      <a16:creationId xmlns:a16="http://schemas.microsoft.com/office/drawing/2014/main" id="{36BC9F92-1380-E0C0-3786-02143B9A4CAD}"/>
                    </a:ext>
                  </a:extLst>
                </p:cNvPr>
                <p:cNvSpPr/>
                <p:nvPr/>
              </p:nvSpPr>
              <p:spPr>
                <a:xfrm>
                  <a:off x="958631" y="4267296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5" name="Freeform: Shape 574">
                  <a:extLst>
                    <a:ext uri="{FF2B5EF4-FFF2-40B4-BE49-F238E27FC236}">
                      <a16:creationId xmlns:a16="http://schemas.microsoft.com/office/drawing/2014/main" id="{84DDEC4A-FCCE-7115-D367-E349957EAB9E}"/>
                    </a:ext>
                  </a:extLst>
                </p:cNvPr>
                <p:cNvSpPr/>
                <p:nvPr/>
              </p:nvSpPr>
              <p:spPr>
                <a:xfrm>
                  <a:off x="958631" y="4906384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CC7E4C86-DFAE-6754-AA9A-D25D7F8498B1}"/>
                    </a:ext>
                  </a:extLst>
                </p:cNvPr>
                <p:cNvSpPr/>
                <p:nvPr/>
              </p:nvSpPr>
              <p:spPr>
                <a:xfrm>
                  <a:off x="958631" y="4586840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577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297A8DD8-01DE-63F6-297A-9BFB1683F939}"/>
                  </a:ext>
                </a:extLst>
              </p:cNvPr>
              <p:cNvGrpSpPr/>
              <p:nvPr/>
            </p:nvGrpSpPr>
            <p:grpSpPr>
              <a:xfrm>
                <a:off x="958631" y="4008998"/>
                <a:ext cx="713648" cy="836140"/>
                <a:chOff x="958631" y="4008998"/>
                <a:chExt cx="713648" cy="836139"/>
              </a:xfrm>
              <a:solidFill>
                <a:srgbClr val="D2D2D2"/>
              </a:solidFill>
            </p:grpSpPr>
            <p:sp>
              <p:nvSpPr>
                <p:cNvPr id="578" name="Freeform: Shape 577">
                  <a:extLst>
                    <a:ext uri="{FF2B5EF4-FFF2-40B4-BE49-F238E27FC236}">
                      <a16:creationId xmlns:a16="http://schemas.microsoft.com/office/drawing/2014/main" id="{7B5C1A88-EABC-55D9-95F4-C60D9344137B}"/>
                    </a:ext>
                  </a:extLst>
                </p:cNvPr>
                <p:cNvSpPr/>
                <p:nvPr/>
              </p:nvSpPr>
              <p:spPr>
                <a:xfrm>
                  <a:off x="958631" y="400899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9" name="Freeform: Shape 578">
                  <a:extLst>
                    <a:ext uri="{FF2B5EF4-FFF2-40B4-BE49-F238E27FC236}">
                      <a16:creationId xmlns:a16="http://schemas.microsoft.com/office/drawing/2014/main" id="{36DE65E7-080F-05E1-12CA-2703032BB18B}"/>
                    </a:ext>
                  </a:extLst>
                </p:cNvPr>
                <p:cNvSpPr/>
                <p:nvPr/>
              </p:nvSpPr>
              <p:spPr>
                <a:xfrm>
                  <a:off x="958631" y="4072906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0" name="Freeform: Shape 579">
                  <a:extLst>
                    <a:ext uri="{FF2B5EF4-FFF2-40B4-BE49-F238E27FC236}">
                      <a16:creationId xmlns:a16="http://schemas.microsoft.com/office/drawing/2014/main" id="{2984423C-D733-2845-369C-1999EA98832D}"/>
                    </a:ext>
                  </a:extLst>
                </p:cNvPr>
                <p:cNvSpPr/>
                <p:nvPr/>
              </p:nvSpPr>
              <p:spPr>
                <a:xfrm>
                  <a:off x="958631" y="4136815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1" name="Freeform: Shape 580">
                  <a:extLst>
                    <a:ext uri="{FF2B5EF4-FFF2-40B4-BE49-F238E27FC236}">
                      <a16:creationId xmlns:a16="http://schemas.microsoft.com/office/drawing/2014/main" id="{092CB43E-E97F-A9E9-0C28-B0CF2B1B9059}"/>
                    </a:ext>
                  </a:extLst>
                </p:cNvPr>
                <p:cNvSpPr/>
                <p:nvPr/>
              </p:nvSpPr>
              <p:spPr>
                <a:xfrm>
                  <a:off x="958631" y="420072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2" name="Freeform: Shape 581">
                  <a:extLst>
                    <a:ext uri="{FF2B5EF4-FFF2-40B4-BE49-F238E27FC236}">
                      <a16:creationId xmlns:a16="http://schemas.microsoft.com/office/drawing/2014/main" id="{F5D584E5-2F5A-AAC9-697C-2620752DDDC5}"/>
                    </a:ext>
                  </a:extLst>
                </p:cNvPr>
                <p:cNvSpPr/>
                <p:nvPr/>
              </p:nvSpPr>
              <p:spPr>
                <a:xfrm>
                  <a:off x="958631" y="4392450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3" name="Freeform: Shape 582">
                  <a:extLst>
                    <a:ext uri="{FF2B5EF4-FFF2-40B4-BE49-F238E27FC236}">
                      <a16:creationId xmlns:a16="http://schemas.microsoft.com/office/drawing/2014/main" id="{430C3A43-589F-BFDC-A99C-044BFDFE2D46}"/>
                    </a:ext>
                  </a:extLst>
                </p:cNvPr>
                <p:cNvSpPr/>
                <p:nvPr/>
              </p:nvSpPr>
              <p:spPr>
                <a:xfrm>
                  <a:off x="958631" y="4456359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4" name="Freeform: Shape 583">
                  <a:extLst>
                    <a:ext uri="{FF2B5EF4-FFF2-40B4-BE49-F238E27FC236}">
                      <a16:creationId xmlns:a16="http://schemas.microsoft.com/office/drawing/2014/main" id="{0C887192-D30E-C6F6-4121-1583CCDCD2CB}"/>
                    </a:ext>
                  </a:extLst>
                </p:cNvPr>
                <p:cNvSpPr/>
                <p:nvPr/>
              </p:nvSpPr>
              <p:spPr>
                <a:xfrm>
                  <a:off x="958631" y="452026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5" name="Freeform: Shape 584">
                  <a:extLst>
                    <a:ext uri="{FF2B5EF4-FFF2-40B4-BE49-F238E27FC236}">
                      <a16:creationId xmlns:a16="http://schemas.microsoft.com/office/drawing/2014/main" id="{4AA772C5-6991-14FC-34CF-B4D1C51BB4F8}"/>
                    </a:ext>
                  </a:extLst>
                </p:cNvPr>
                <p:cNvSpPr/>
                <p:nvPr/>
              </p:nvSpPr>
              <p:spPr>
                <a:xfrm>
                  <a:off x="958631" y="471199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6" name="Freeform: Shape 585">
                  <a:extLst>
                    <a:ext uri="{FF2B5EF4-FFF2-40B4-BE49-F238E27FC236}">
                      <a16:creationId xmlns:a16="http://schemas.microsoft.com/office/drawing/2014/main" id="{CEE55996-0AB9-F40B-48C8-73AD38008A72}"/>
                    </a:ext>
                  </a:extLst>
                </p:cNvPr>
                <p:cNvSpPr/>
                <p:nvPr/>
              </p:nvSpPr>
              <p:spPr>
                <a:xfrm>
                  <a:off x="958631" y="4775903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7" name="Freeform: Shape 586">
                  <a:extLst>
                    <a:ext uri="{FF2B5EF4-FFF2-40B4-BE49-F238E27FC236}">
                      <a16:creationId xmlns:a16="http://schemas.microsoft.com/office/drawing/2014/main" id="{CE153EEE-291F-92C6-2456-0CBF99B284DA}"/>
                    </a:ext>
                  </a:extLst>
                </p:cNvPr>
                <p:cNvSpPr/>
                <p:nvPr/>
              </p:nvSpPr>
              <p:spPr>
                <a:xfrm>
                  <a:off x="958631" y="4839812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588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06C5056F-7359-2CF9-AAB8-0AD56884D1C0}"/>
                </a:ext>
              </a:extLst>
            </p:cNvPr>
            <p:cNvGrpSpPr/>
            <p:nvPr/>
          </p:nvGrpSpPr>
          <p:grpSpPr>
            <a:xfrm flipH="1">
              <a:off x="737892" y="4522934"/>
              <a:ext cx="859827" cy="2300716"/>
              <a:chOff x="3514979" y="4522911"/>
              <a:chExt cx="859834" cy="2300703"/>
            </a:xfrm>
          </p:grpSpPr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B178B197-7079-7413-47D0-A2C9BD6E09BA}"/>
                  </a:ext>
                </a:extLst>
              </p:cNvPr>
              <p:cNvSpPr/>
              <p:nvPr/>
            </p:nvSpPr>
            <p:spPr>
              <a:xfrm>
                <a:off x="3514987" y="4522911"/>
                <a:ext cx="639087" cy="111840"/>
              </a:xfrm>
              <a:custGeom>
                <a:avLst/>
                <a:gdLst>
                  <a:gd name="connsiteX0" fmla="*/ 52192 w 639087"/>
                  <a:gd name="connsiteY0" fmla="*/ 111840 h 111840"/>
                  <a:gd name="connsiteX1" fmla="*/ 639088 w 639087"/>
                  <a:gd name="connsiteY1" fmla="*/ 111840 h 111840"/>
                  <a:gd name="connsiteX2" fmla="*/ 639088 w 639087"/>
                  <a:gd name="connsiteY2" fmla="*/ 0 h 111840"/>
                  <a:gd name="connsiteX3" fmla="*/ 0 w 639087"/>
                  <a:gd name="connsiteY3" fmla="*/ 0 h 111840"/>
                  <a:gd name="connsiteX4" fmla="*/ 0 w 639087"/>
                  <a:gd name="connsiteY4" fmla="*/ 64383 h 111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087" h="111840">
                    <a:moveTo>
                      <a:pt x="52192" y="111840"/>
                    </a:moveTo>
                    <a:lnTo>
                      <a:pt x="639088" y="111840"/>
                    </a:lnTo>
                    <a:lnTo>
                      <a:pt x="639088" y="0"/>
                    </a:lnTo>
                    <a:lnTo>
                      <a:pt x="0" y="0"/>
                    </a:lnTo>
                    <a:lnTo>
                      <a:pt x="0" y="64383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0A78E9A8-341D-A87D-79B0-362DCA427D1B}"/>
                  </a:ext>
                </a:extLst>
              </p:cNvPr>
              <p:cNvSpPr/>
              <p:nvPr/>
            </p:nvSpPr>
            <p:spPr>
              <a:xfrm>
                <a:off x="3514985" y="4586817"/>
                <a:ext cx="859828" cy="2236797"/>
              </a:xfrm>
              <a:custGeom>
                <a:avLst/>
                <a:gdLst>
                  <a:gd name="connsiteX0" fmla="*/ 853688 w 859828"/>
                  <a:gd name="connsiteY0" fmla="*/ 2236808 h 2236807"/>
                  <a:gd name="connsiteX1" fmla="*/ 0 w 859828"/>
                  <a:gd name="connsiteY1" fmla="*/ 2236808 h 2236807"/>
                  <a:gd name="connsiteX2" fmla="*/ 0 w 859828"/>
                  <a:gd name="connsiteY2" fmla="*/ 0 h 2236807"/>
                  <a:gd name="connsiteX3" fmla="*/ 859829 w 859828"/>
                  <a:gd name="connsiteY3" fmla="*/ 0 h 2236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9828" h="2236807">
                    <a:moveTo>
                      <a:pt x="853688" y="2236808"/>
                    </a:moveTo>
                    <a:lnTo>
                      <a:pt x="0" y="2236808"/>
                    </a:lnTo>
                    <a:lnTo>
                      <a:pt x="0" y="0"/>
                    </a:lnTo>
                    <a:lnTo>
                      <a:pt x="859829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771C14C5-2AF0-BD8E-D963-022FE3AAE621}"/>
                  </a:ext>
                </a:extLst>
              </p:cNvPr>
              <p:cNvSpPr/>
              <p:nvPr/>
            </p:nvSpPr>
            <p:spPr>
              <a:xfrm>
                <a:off x="4148748" y="4586817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C31C42ED-AF5E-9244-E2C6-21A0461FF859}"/>
                  </a:ext>
                </a:extLst>
              </p:cNvPr>
              <p:cNvSpPr/>
              <p:nvPr/>
            </p:nvSpPr>
            <p:spPr>
              <a:xfrm>
                <a:off x="4191353" y="4586814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2958ED86-EEB8-90BA-BE8F-098635276716}"/>
                  </a:ext>
                </a:extLst>
              </p:cNvPr>
              <p:cNvSpPr/>
              <p:nvPr/>
            </p:nvSpPr>
            <p:spPr>
              <a:xfrm>
                <a:off x="4233957" y="4586812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F1F6C075-EF2C-32B3-AEF2-0D4FF81A6235}"/>
                  </a:ext>
                </a:extLst>
              </p:cNvPr>
              <p:cNvSpPr/>
              <p:nvPr/>
            </p:nvSpPr>
            <p:spPr>
              <a:xfrm>
                <a:off x="3514983" y="4906350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2DF94198-1C59-89A1-41FA-0DADB0D61430}"/>
                  </a:ext>
                </a:extLst>
              </p:cNvPr>
              <p:cNvSpPr/>
              <p:nvPr/>
            </p:nvSpPr>
            <p:spPr>
              <a:xfrm>
                <a:off x="3514983" y="5034164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D0350038-46FF-AADF-26CC-2AD344730E06}"/>
                  </a:ext>
                </a:extLst>
              </p:cNvPr>
              <p:cNvSpPr/>
              <p:nvPr/>
            </p:nvSpPr>
            <p:spPr>
              <a:xfrm>
                <a:off x="3514979" y="5172633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C4B9F09D-C2FC-C283-3BBD-F309B989F992}"/>
                  </a:ext>
                </a:extLst>
              </p:cNvPr>
              <p:cNvSpPr/>
              <p:nvPr/>
            </p:nvSpPr>
            <p:spPr>
              <a:xfrm>
                <a:off x="3514983" y="5300488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F7456376-A098-0D7B-464B-400CF607CB8E}"/>
                </a:ext>
              </a:extLst>
            </p:cNvPr>
            <p:cNvSpPr/>
            <p:nvPr/>
          </p:nvSpPr>
          <p:spPr>
            <a:xfrm flipH="1">
              <a:off x="223682" y="5295163"/>
              <a:ext cx="1975845" cy="985265"/>
            </a:xfrm>
            <a:custGeom>
              <a:avLst/>
              <a:gdLst>
                <a:gd name="connsiteX0" fmla="*/ 1744870 w 1975846"/>
                <a:gd name="connsiteY0" fmla="*/ 474381 h 985265"/>
                <a:gd name="connsiteX1" fmla="*/ 1544527 w 1975846"/>
                <a:gd name="connsiteY1" fmla="*/ 560018 h 985265"/>
                <a:gd name="connsiteX2" fmla="*/ 1465296 w 1975846"/>
                <a:gd name="connsiteY2" fmla="*/ 430672 h 985265"/>
                <a:gd name="connsiteX3" fmla="*/ 1275151 w 1975846"/>
                <a:gd name="connsiteY3" fmla="*/ 337967 h 985265"/>
                <a:gd name="connsiteX4" fmla="*/ 1138328 w 1975846"/>
                <a:gd name="connsiteY4" fmla="*/ 254029 h 985265"/>
                <a:gd name="connsiteX5" fmla="*/ 862769 w 1975846"/>
                <a:gd name="connsiteY5" fmla="*/ 101185 h 985265"/>
                <a:gd name="connsiteX6" fmla="*/ 765915 w 1975846"/>
                <a:gd name="connsiteY6" fmla="*/ 115874 h 985265"/>
                <a:gd name="connsiteX7" fmla="*/ 613620 w 1975846"/>
                <a:gd name="connsiteY7" fmla="*/ 85288 h 985265"/>
                <a:gd name="connsiteX8" fmla="*/ 363609 w 1975846"/>
                <a:gd name="connsiteY8" fmla="*/ 183 h 985265"/>
                <a:gd name="connsiteX9" fmla="*/ 107 w 1975846"/>
                <a:gd name="connsiteY9" fmla="*/ 366407 h 985265"/>
                <a:gd name="connsiteX10" fmla="*/ 375464 w 1975846"/>
                <a:gd name="connsiteY10" fmla="*/ 750930 h 985265"/>
                <a:gd name="connsiteX11" fmla="*/ 629417 w 1975846"/>
                <a:gd name="connsiteY11" fmla="*/ 651962 h 985265"/>
                <a:gd name="connsiteX12" fmla="*/ 862769 w 1975846"/>
                <a:gd name="connsiteY12" fmla="*/ 750930 h 985265"/>
                <a:gd name="connsiteX13" fmla="*/ 922071 w 1975846"/>
                <a:gd name="connsiteY13" fmla="*/ 745434 h 985265"/>
                <a:gd name="connsiteX14" fmla="*/ 1005855 w 1975846"/>
                <a:gd name="connsiteY14" fmla="*/ 890113 h 985265"/>
                <a:gd name="connsiteX15" fmla="*/ 1465296 w 1975846"/>
                <a:gd name="connsiteY15" fmla="*/ 890113 h 985265"/>
                <a:gd name="connsiteX16" fmla="*/ 1512567 w 1975846"/>
                <a:gd name="connsiteY16" fmla="*/ 830124 h 985265"/>
                <a:gd name="connsiteX17" fmla="*/ 1730863 w 1975846"/>
                <a:gd name="connsiteY17" fmla="*/ 963959 h 985265"/>
                <a:gd name="connsiteX18" fmla="*/ 1975666 w 1975846"/>
                <a:gd name="connsiteY18" fmla="*/ 709448 h 985265"/>
                <a:gd name="connsiteX19" fmla="*/ 1744870 w 1975846"/>
                <a:gd name="connsiteY19" fmla="*/ 474381 h 98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75846" h="985265">
                  <a:moveTo>
                    <a:pt x="1744870" y="474381"/>
                  </a:moveTo>
                  <a:cubicBezTo>
                    <a:pt x="1664627" y="469912"/>
                    <a:pt x="1592256" y="504125"/>
                    <a:pt x="1544527" y="560018"/>
                  </a:cubicBezTo>
                  <a:cubicBezTo>
                    <a:pt x="1529204" y="512731"/>
                    <a:pt x="1502858" y="468235"/>
                    <a:pt x="1465296" y="430672"/>
                  </a:cubicBezTo>
                  <a:cubicBezTo>
                    <a:pt x="1411942" y="377325"/>
                    <a:pt x="1344657" y="346435"/>
                    <a:pt x="1275151" y="337967"/>
                  </a:cubicBezTo>
                  <a:cubicBezTo>
                    <a:pt x="1219311" y="331167"/>
                    <a:pt x="1168152" y="301726"/>
                    <a:pt x="1138328" y="254029"/>
                  </a:cubicBezTo>
                  <a:cubicBezTo>
                    <a:pt x="1080938" y="162245"/>
                    <a:pt x="979003" y="101185"/>
                    <a:pt x="862769" y="101185"/>
                  </a:cubicBezTo>
                  <a:cubicBezTo>
                    <a:pt x="829036" y="101185"/>
                    <a:pt x="796506" y="106330"/>
                    <a:pt x="765915" y="115874"/>
                  </a:cubicBezTo>
                  <a:cubicBezTo>
                    <a:pt x="713472" y="132234"/>
                    <a:pt x="656050" y="120182"/>
                    <a:pt x="613620" y="85288"/>
                  </a:cubicBezTo>
                  <a:cubicBezTo>
                    <a:pt x="546010" y="29687"/>
                    <a:pt x="458647" y="-2746"/>
                    <a:pt x="363609" y="183"/>
                  </a:cubicBezTo>
                  <a:cubicBezTo>
                    <a:pt x="165545" y="6291"/>
                    <a:pt x="4772" y="168306"/>
                    <a:pt x="107" y="366407"/>
                  </a:cubicBezTo>
                  <a:cubicBezTo>
                    <a:pt x="-4873" y="577908"/>
                    <a:pt x="165087" y="750930"/>
                    <a:pt x="375464" y="750930"/>
                  </a:cubicBezTo>
                  <a:cubicBezTo>
                    <a:pt x="473410" y="750930"/>
                    <a:pt x="562568" y="713394"/>
                    <a:pt x="629417" y="651962"/>
                  </a:cubicBezTo>
                  <a:cubicBezTo>
                    <a:pt x="688474" y="712958"/>
                    <a:pt x="771166" y="750930"/>
                    <a:pt x="862769" y="750930"/>
                  </a:cubicBezTo>
                  <a:cubicBezTo>
                    <a:pt x="883033" y="750930"/>
                    <a:pt x="902829" y="748981"/>
                    <a:pt x="922071" y="745434"/>
                  </a:cubicBezTo>
                  <a:cubicBezTo>
                    <a:pt x="936392" y="798425"/>
                    <a:pt x="964261" y="848513"/>
                    <a:pt x="1005855" y="890113"/>
                  </a:cubicBezTo>
                  <a:cubicBezTo>
                    <a:pt x="1132725" y="1016982"/>
                    <a:pt x="1338426" y="1016982"/>
                    <a:pt x="1465296" y="890113"/>
                  </a:cubicBezTo>
                  <a:cubicBezTo>
                    <a:pt x="1483776" y="871638"/>
                    <a:pt x="1499476" y="851453"/>
                    <a:pt x="1512567" y="830124"/>
                  </a:cubicBezTo>
                  <a:cubicBezTo>
                    <a:pt x="1553085" y="909541"/>
                    <a:pt x="1635596" y="963959"/>
                    <a:pt x="1730863" y="963959"/>
                  </a:cubicBezTo>
                  <a:cubicBezTo>
                    <a:pt x="1869327" y="963959"/>
                    <a:pt x="1980960" y="849089"/>
                    <a:pt x="1975666" y="709448"/>
                  </a:cubicBezTo>
                  <a:cubicBezTo>
                    <a:pt x="1970915" y="584155"/>
                    <a:pt x="1870056" y="481357"/>
                    <a:pt x="1744870" y="474381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99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B517C5F-9DF5-A610-B1CC-621C2D5CA9A0}"/>
                </a:ext>
              </a:extLst>
            </p:cNvPr>
            <p:cNvGrpSpPr/>
            <p:nvPr/>
          </p:nvGrpSpPr>
          <p:grpSpPr>
            <a:xfrm flipH="1">
              <a:off x="2236807" y="3436483"/>
              <a:ext cx="447633" cy="3365863"/>
              <a:chOff x="2428267" y="3436481"/>
              <a:chExt cx="447627" cy="3365863"/>
            </a:xfrm>
          </p:grpSpPr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7F81A341-06E3-BCBC-D71E-8F6533A65CC3}"/>
                  </a:ext>
                </a:extLst>
              </p:cNvPr>
              <p:cNvSpPr/>
              <p:nvPr/>
            </p:nvSpPr>
            <p:spPr>
              <a:xfrm>
                <a:off x="2503097" y="3436481"/>
                <a:ext cx="255635" cy="207703"/>
              </a:xfrm>
              <a:custGeom>
                <a:avLst/>
                <a:gdLst>
                  <a:gd name="connsiteX0" fmla="*/ 151783 w 255635"/>
                  <a:gd name="connsiteY0" fmla="*/ 127818 h 207703"/>
                  <a:gd name="connsiteX1" fmla="*/ 151783 w 255635"/>
                  <a:gd name="connsiteY1" fmla="*/ 0 h 207703"/>
                  <a:gd name="connsiteX2" fmla="*/ 146458 w 255635"/>
                  <a:gd name="connsiteY2" fmla="*/ 0 h 207703"/>
                  <a:gd name="connsiteX3" fmla="*/ 146458 w 255635"/>
                  <a:gd name="connsiteY3" fmla="*/ 127818 h 207703"/>
                  <a:gd name="connsiteX4" fmla="*/ 98526 w 255635"/>
                  <a:gd name="connsiteY4" fmla="*/ 127818 h 207703"/>
                  <a:gd name="connsiteX5" fmla="*/ 98526 w 255635"/>
                  <a:gd name="connsiteY5" fmla="*/ 0 h 207703"/>
                  <a:gd name="connsiteX6" fmla="*/ 93200 w 255635"/>
                  <a:gd name="connsiteY6" fmla="*/ 0 h 207703"/>
                  <a:gd name="connsiteX7" fmla="*/ 93200 w 255635"/>
                  <a:gd name="connsiteY7" fmla="*/ 127818 h 207703"/>
                  <a:gd name="connsiteX8" fmla="*/ 0 w 255635"/>
                  <a:gd name="connsiteY8" fmla="*/ 127818 h 207703"/>
                  <a:gd name="connsiteX9" fmla="*/ 0 w 255635"/>
                  <a:gd name="connsiteY9" fmla="*/ 207704 h 207703"/>
                  <a:gd name="connsiteX10" fmla="*/ 255635 w 255635"/>
                  <a:gd name="connsiteY10" fmla="*/ 207704 h 207703"/>
                  <a:gd name="connsiteX11" fmla="*/ 255635 w 255635"/>
                  <a:gd name="connsiteY11" fmla="*/ 127818 h 20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635" h="207703">
                    <a:moveTo>
                      <a:pt x="151783" y="127818"/>
                    </a:moveTo>
                    <a:lnTo>
                      <a:pt x="151783" y="0"/>
                    </a:lnTo>
                    <a:lnTo>
                      <a:pt x="146458" y="0"/>
                    </a:lnTo>
                    <a:lnTo>
                      <a:pt x="146458" y="127818"/>
                    </a:lnTo>
                    <a:lnTo>
                      <a:pt x="98526" y="127818"/>
                    </a:lnTo>
                    <a:lnTo>
                      <a:pt x="98526" y="0"/>
                    </a:lnTo>
                    <a:lnTo>
                      <a:pt x="93200" y="0"/>
                    </a:lnTo>
                    <a:lnTo>
                      <a:pt x="93200" y="127818"/>
                    </a:lnTo>
                    <a:lnTo>
                      <a:pt x="0" y="127818"/>
                    </a:lnTo>
                    <a:lnTo>
                      <a:pt x="0" y="207704"/>
                    </a:lnTo>
                    <a:lnTo>
                      <a:pt x="255635" y="207704"/>
                    </a:lnTo>
                    <a:lnTo>
                      <a:pt x="255635" y="127818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850F2995-739C-EFE5-BDF8-1CCC61821183}"/>
                  </a:ext>
                </a:extLst>
              </p:cNvPr>
              <p:cNvSpPr/>
              <p:nvPr/>
            </p:nvSpPr>
            <p:spPr>
              <a:xfrm>
                <a:off x="2428267" y="3628208"/>
                <a:ext cx="436981" cy="3174136"/>
              </a:xfrm>
              <a:custGeom>
                <a:avLst/>
                <a:gdLst>
                  <a:gd name="connsiteX0" fmla="*/ 0 w 436981"/>
                  <a:gd name="connsiteY0" fmla="*/ 3174136 h 3174136"/>
                  <a:gd name="connsiteX1" fmla="*/ 0 w 436981"/>
                  <a:gd name="connsiteY1" fmla="*/ 0 h 3174136"/>
                  <a:gd name="connsiteX2" fmla="*/ 299578 w 436981"/>
                  <a:gd name="connsiteY2" fmla="*/ 0 h 3174136"/>
                  <a:gd name="connsiteX3" fmla="*/ 436982 w 436981"/>
                  <a:gd name="connsiteY3" fmla="*/ 53257 h 3174136"/>
                  <a:gd name="connsiteX4" fmla="*/ 436982 w 436981"/>
                  <a:gd name="connsiteY4" fmla="*/ 3174131 h 31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81" h="3174136">
                    <a:moveTo>
                      <a:pt x="0" y="3174136"/>
                    </a:moveTo>
                    <a:lnTo>
                      <a:pt x="0" y="0"/>
                    </a:lnTo>
                    <a:lnTo>
                      <a:pt x="299578" y="0"/>
                    </a:lnTo>
                    <a:lnTo>
                      <a:pt x="436982" y="53257"/>
                    </a:lnTo>
                    <a:lnTo>
                      <a:pt x="436982" y="3174131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8C22D1A1-3A52-2403-4848-17E077AE08E6}"/>
                  </a:ext>
                </a:extLst>
              </p:cNvPr>
              <p:cNvSpPr/>
              <p:nvPr/>
            </p:nvSpPr>
            <p:spPr>
              <a:xfrm>
                <a:off x="2561679" y="3692117"/>
                <a:ext cx="53257" cy="1895961"/>
              </a:xfrm>
              <a:custGeom>
                <a:avLst/>
                <a:gdLst>
                  <a:gd name="connsiteX0" fmla="*/ 53257 w 53257"/>
                  <a:gd name="connsiteY0" fmla="*/ 1895961 h 1895960"/>
                  <a:gd name="connsiteX1" fmla="*/ 0 w 53257"/>
                  <a:gd name="connsiteY1" fmla="*/ 1858681 h 1895960"/>
                  <a:gd name="connsiteX2" fmla="*/ 0 w 53257"/>
                  <a:gd name="connsiteY2" fmla="*/ 0 h 1895960"/>
                  <a:gd name="connsiteX3" fmla="*/ 53257 w 53257"/>
                  <a:gd name="connsiteY3" fmla="*/ 0 h 18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7" h="1895960">
                    <a:moveTo>
                      <a:pt x="53257" y="1895961"/>
                    </a:moveTo>
                    <a:lnTo>
                      <a:pt x="0" y="1858681"/>
                    </a:lnTo>
                    <a:lnTo>
                      <a:pt x="0" y="0"/>
                    </a:lnTo>
                    <a:lnTo>
                      <a:pt x="53257" y="0"/>
                    </a:lnTo>
                    <a:close/>
                  </a:path>
                </a:pathLst>
              </a:custGeom>
              <a:solidFill>
                <a:srgbClr val="F2F2F2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2DFAB05-E0AA-772F-DFC8-6F0CF4DC27CE}"/>
                  </a:ext>
                </a:extLst>
              </p:cNvPr>
              <p:cNvSpPr/>
              <p:nvPr/>
            </p:nvSpPr>
            <p:spPr>
              <a:xfrm>
                <a:off x="2726774" y="3628208"/>
                <a:ext cx="149120" cy="1959870"/>
              </a:xfrm>
              <a:custGeom>
                <a:avLst/>
                <a:gdLst>
                  <a:gd name="connsiteX0" fmla="*/ 0 w 149120"/>
                  <a:gd name="connsiteY0" fmla="*/ 0 h 1959869"/>
                  <a:gd name="connsiteX1" fmla="*/ 0 w 149120"/>
                  <a:gd name="connsiteY1" fmla="*/ 1384690 h 1959869"/>
                  <a:gd name="connsiteX2" fmla="*/ 74560 w 149120"/>
                  <a:gd name="connsiteY2" fmla="*/ 1384690 h 1959869"/>
                  <a:gd name="connsiteX3" fmla="*/ 74560 w 149120"/>
                  <a:gd name="connsiteY3" fmla="*/ 1959870 h 1959869"/>
                  <a:gd name="connsiteX4" fmla="*/ 149121 w 149120"/>
                  <a:gd name="connsiteY4" fmla="*/ 1959870 h 1959869"/>
                  <a:gd name="connsiteX5" fmla="*/ 149121 w 149120"/>
                  <a:gd name="connsiteY5" fmla="*/ 0 h 195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120" h="1959869">
                    <a:moveTo>
                      <a:pt x="0" y="0"/>
                    </a:moveTo>
                    <a:lnTo>
                      <a:pt x="0" y="1384690"/>
                    </a:lnTo>
                    <a:lnTo>
                      <a:pt x="74560" y="1384690"/>
                    </a:lnTo>
                    <a:lnTo>
                      <a:pt x="74560" y="1959870"/>
                    </a:lnTo>
                    <a:lnTo>
                      <a:pt x="149121" y="1959870"/>
                    </a:lnTo>
                    <a:lnTo>
                      <a:pt x="149121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0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F4AD1B5-D20A-D099-0F31-C1052AA7D5F0}"/>
                </a:ext>
              </a:extLst>
            </p:cNvPr>
            <p:cNvGrpSpPr/>
            <p:nvPr/>
          </p:nvGrpSpPr>
          <p:grpSpPr>
            <a:xfrm flipH="1">
              <a:off x="2551026" y="5226934"/>
              <a:ext cx="889397" cy="1597719"/>
              <a:chOff x="1672287" y="5226922"/>
              <a:chExt cx="889402" cy="1597715"/>
            </a:xfrm>
          </p:grpSpPr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E1B1CCDA-B00A-4CB9-844D-8961471900A8}"/>
                  </a:ext>
                </a:extLst>
              </p:cNvPr>
              <p:cNvSpPr/>
              <p:nvPr/>
            </p:nvSpPr>
            <p:spPr>
              <a:xfrm>
                <a:off x="1672287" y="5226922"/>
                <a:ext cx="889402" cy="1597715"/>
              </a:xfrm>
              <a:custGeom>
                <a:avLst/>
                <a:gdLst>
                  <a:gd name="connsiteX0" fmla="*/ 889397 w 889397"/>
                  <a:gd name="connsiteY0" fmla="*/ 1597720 h 1597719"/>
                  <a:gd name="connsiteX1" fmla="*/ 562754 w 889397"/>
                  <a:gd name="connsiteY1" fmla="*/ 1597720 h 1597719"/>
                  <a:gd name="connsiteX2" fmla="*/ 1827 w 889397"/>
                  <a:gd name="connsiteY2" fmla="*/ 1530616 h 1597719"/>
                  <a:gd name="connsiteX3" fmla="*/ 0 w 889397"/>
                  <a:gd name="connsiteY3" fmla="*/ 0 h 1597719"/>
                  <a:gd name="connsiteX4" fmla="*/ 889397 w 889397"/>
                  <a:gd name="connsiteY4" fmla="*/ 0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397" h="1597719">
                    <a:moveTo>
                      <a:pt x="889397" y="1597720"/>
                    </a:moveTo>
                    <a:lnTo>
                      <a:pt x="562754" y="1597720"/>
                    </a:lnTo>
                    <a:lnTo>
                      <a:pt x="1827" y="1530616"/>
                    </a:lnTo>
                    <a:lnTo>
                      <a:pt x="0" y="0"/>
                    </a:lnTo>
                    <a:lnTo>
                      <a:pt x="889397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14B536BC-042E-42F3-5055-E69A7213E826}"/>
                  </a:ext>
                </a:extLst>
              </p:cNvPr>
              <p:cNvSpPr/>
              <p:nvPr/>
            </p:nvSpPr>
            <p:spPr>
              <a:xfrm>
                <a:off x="2332654" y="5545459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1AB17E42-B4EA-079F-9D31-0392CDB2EC78}"/>
                  </a:ext>
                </a:extLst>
              </p:cNvPr>
              <p:cNvSpPr/>
              <p:nvPr/>
            </p:nvSpPr>
            <p:spPr>
              <a:xfrm>
                <a:off x="2332676" y="5865004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1DF75C75-CE61-E089-C47E-5B756EE5D299}"/>
                  </a:ext>
                </a:extLst>
              </p:cNvPr>
              <p:cNvSpPr/>
              <p:nvPr/>
            </p:nvSpPr>
            <p:spPr>
              <a:xfrm>
                <a:off x="2332670" y="6184559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09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99086C17-CAA1-DF81-2D4C-A8296F582763}"/>
                </a:ext>
              </a:extLst>
            </p:cNvPr>
            <p:cNvGrpSpPr/>
            <p:nvPr/>
          </p:nvGrpSpPr>
          <p:grpSpPr>
            <a:xfrm flipH="1">
              <a:off x="2875508" y="5331006"/>
              <a:ext cx="1917652" cy="1493649"/>
              <a:chOff x="319544" y="5331044"/>
              <a:chExt cx="1917651" cy="1493665"/>
            </a:xfrm>
          </p:grpSpPr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0FD73937-7F88-33D0-1C5B-71F53FADA4BF}"/>
                  </a:ext>
                </a:extLst>
              </p:cNvPr>
              <p:cNvSpPr/>
              <p:nvPr/>
            </p:nvSpPr>
            <p:spPr>
              <a:xfrm>
                <a:off x="1278565" y="5331044"/>
                <a:ext cx="745601" cy="81325"/>
              </a:xfrm>
              <a:custGeom>
                <a:avLst/>
                <a:gdLst>
                  <a:gd name="connsiteX0" fmla="*/ 26629 w 745602"/>
                  <a:gd name="connsiteY0" fmla="*/ 81324 h 81324"/>
                  <a:gd name="connsiteX1" fmla="*/ 745603 w 745602"/>
                  <a:gd name="connsiteY1" fmla="*/ 81324 h 81324"/>
                  <a:gd name="connsiteX2" fmla="*/ 745603 w 745602"/>
                  <a:gd name="connsiteY2" fmla="*/ 0 h 81324"/>
                  <a:gd name="connsiteX3" fmla="*/ 0 w 745602"/>
                  <a:gd name="connsiteY3" fmla="*/ 0 h 81324"/>
                  <a:gd name="connsiteX4" fmla="*/ 0 w 745602"/>
                  <a:gd name="connsiteY4" fmla="*/ 55702 h 8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5602" h="81324">
                    <a:moveTo>
                      <a:pt x="26629" y="81324"/>
                    </a:moveTo>
                    <a:lnTo>
                      <a:pt x="745603" y="81324"/>
                    </a:lnTo>
                    <a:lnTo>
                      <a:pt x="745603" y="0"/>
                    </a:lnTo>
                    <a:lnTo>
                      <a:pt x="0" y="0"/>
                    </a:lnTo>
                    <a:lnTo>
                      <a:pt x="0" y="55702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EFE20D1F-3D9C-59A5-4E62-1D3EE6035091}"/>
                  </a:ext>
                </a:extLst>
              </p:cNvPr>
              <p:cNvSpPr/>
              <p:nvPr/>
            </p:nvSpPr>
            <p:spPr>
              <a:xfrm>
                <a:off x="319544" y="5386749"/>
                <a:ext cx="1917651" cy="1437959"/>
              </a:xfrm>
              <a:custGeom>
                <a:avLst/>
                <a:gdLst>
                  <a:gd name="connsiteX0" fmla="*/ 959021 w 1917652"/>
                  <a:gd name="connsiteY0" fmla="*/ 0 h 1437947"/>
                  <a:gd name="connsiteX1" fmla="*/ 959021 w 1917652"/>
                  <a:gd name="connsiteY1" fmla="*/ 479316 h 1437947"/>
                  <a:gd name="connsiteX2" fmla="*/ 319933 w 1917652"/>
                  <a:gd name="connsiteY2" fmla="*/ 479316 h 1437947"/>
                  <a:gd name="connsiteX3" fmla="*/ 319933 w 1917652"/>
                  <a:gd name="connsiteY3" fmla="*/ 798860 h 1437947"/>
                  <a:gd name="connsiteX4" fmla="*/ 389 w 1917652"/>
                  <a:gd name="connsiteY4" fmla="*/ 799701 h 1437947"/>
                  <a:gd name="connsiteX5" fmla="*/ 0 w 1917652"/>
                  <a:gd name="connsiteY5" fmla="*/ 1437948 h 1437947"/>
                  <a:gd name="connsiteX6" fmla="*/ 1917652 w 1917652"/>
                  <a:gd name="connsiteY6" fmla="*/ 1437948 h 1437947"/>
                  <a:gd name="connsiteX7" fmla="*/ 1917652 w 1917652"/>
                  <a:gd name="connsiteY7" fmla="*/ 0 h 1437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7652" h="1437947">
                    <a:moveTo>
                      <a:pt x="959021" y="0"/>
                    </a:moveTo>
                    <a:lnTo>
                      <a:pt x="959021" y="479316"/>
                    </a:lnTo>
                    <a:lnTo>
                      <a:pt x="319933" y="479316"/>
                    </a:lnTo>
                    <a:lnTo>
                      <a:pt x="319933" y="798860"/>
                    </a:lnTo>
                    <a:lnTo>
                      <a:pt x="389" y="799701"/>
                    </a:lnTo>
                    <a:lnTo>
                      <a:pt x="0" y="1437948"/>
                    </a:lnTo>
                    <a:lnTo>
                      <a:pt x="1917652" y="1437948"/>
                    </a:lnTo>
                    <a:lnTo>
                      <a:pt x="191765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F2F583CB-AFEF-F0AB-C502-C6441F3E00F5}"/>
                  </a:ext>
                </a:extLst>
              </p:cNvPr>
              <p:cNvSpPr/>
              <p:nvPr/>
            </p:nvSpPr>
            <p:spPr>
              <a:xfrm>
                <a:off x="862727" y="6346203"/>
                <a:ext cx="149557" cy="157946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AC97C0CE-9D59-B97D-DF06-8E8DD78DD2E3}"/>
                  </a:ext>
                </a:extLst>
              </p:cNvPr>
              <p:cNvSpPr/>
              <p:nvPr/>
            </p:nvSpPr>
            <p:spPr>
              <a:xfrm>
                <a:off x="639477" y="6346203"/>
                <a:ext cx="158184" cy="157946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E0E6B20D-7696-61AE-8248-B206679E3C4C}"/>
                  </a:ext>
                </a:extLst>
              </p:cNvPr>
              <p:cNvSpPr/>
              <p:nvPr/>
            </p:nvSpPr>
            <p:spPr>
              <a:xfrm>
                <a:off x="862727" y="6504155"/>
                <a:ext cx="149557" cy="157946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84305CB8-01A6-38B5-93DC-E300DCABF595}"/>
                  </a:ext>
                </a:extLst>
              </p:cNvPr>
              <p:cNvSpPr/>
              <p:nvPr/>
            </p:nvSpPr>
            <p:spPr>
              <a:xfrm>
                <a:off x="639477" y="6504155"/>
                <a:ext cx="158184" cy="157946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616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FE429364-0FD6-31E7-B572-68F70913C185}"/>
                  </a:ext>
                </a:extLst>
              </p:cNvPr>
              <p:cNvGrpSpPr/>
              <p:nvPr/>
            </p:nvGrpSpPr>
            <p:grpSpPr>
              <a:xfrm>
                <a:off x="1874616" y="6506989"/>
                <a:ext cx="149557" cy="317720"/>
                <a:chOff x="1874615" y="6506937"/>
                <a:chExt cx="149557" cy="317717"/>
              </a:xfrm>
            </p:grpSpPr>
            <p:sp>
              <p:nvSpPr>
                <p:cNvPr id="617" name="Freeform: Shape 616">
                  <a:extLst>
                    <a:ext uri="{FF2B5EF4-FFF2-40B4-BE49-F238E27FC236}">
                      <a16:creationId xmlns:a16="http://schemas.microsoft.com/office/drawing/2014/main" id="{4DD4510C-B0BB-C5F3-14BF-88E5D923A257}"/>
                    </a:ext>
                  </a:extLst>
                </p:cNvPr>
                <p:cNvSpPr/>
                <p:nvPr/>
              </p:nvSpPr>
              <p:spPr>
                <a:xfrm>
                  <a:off x="187461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18" name="Freeform: Shape 617">
                  <a:extLst>
                    <a:ext uri="{FF2B5EF4-FFF2-40B4-BE49-F238E27FC236}">
                      <a16:creationId xmlns:a16="http://schemas.microsoft.com/office/drawing/2014/main" id="{3189E782-2127-5DA6-4BEE-F9F2CA4A3BA8}"/>
                    </a:ext>
                  </a:extLst>
                </p:cNvPr>
                <p:cNvSpPr/>
                <p:nvPr/>
              </p:nvSpPr>
              <p:spPr>
                <a:xfrm>
                  <a:off x="187461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619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5441CF00-14AD-2F97-64E7-F021BBE70B01}"/>
                  </a:ext>
                </a:extLst>
              </p:cNvPr>
              <p:cNvGrpSpPr/>
              <p:nvPr/>
            </p:nvGrpSpPr>
            <p:grpSpPr>
              <a:xfrm>
                <a:off x="1661586" y="6506989"/>
                <a:ext cx="149557" cy="317720"/>
                <a:chOff x="1661585" y="6506937"/>
                <a:chExt cx="149557" cy="317717"/>
              </a:xfrm>
            </p:grpSpPr>
            <p:sp>
              <p:nvSpPr>
                <p:cNvPr id="620" name="Freeform: Shape 619">
                  <a:extLst>
                    <a:ext uri="{FF2B5EF4-FFF2-40B4-BE49-F238E27FC236}">
                      <a16:creationId xmlns:a16="http://schemas.microsoft.com/office/drawing/2014/main" id="{03745503-43C4-66B5-929D-FB8D44D8FCFC}"/>
                    </a:ext>
                  </a:extLst>
                </p:cNvPr>
                <p:cNvSpPr/>
                <p:nvPr/>
              </p:nvSpPr>
              <p:spPr>
                <a:xfrm>
                  <a:off x="166158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21" name="Freeform: Shape 620">
                  <a:extLst>
                    <a:ext uri="{FF2B5EF4-FFF2-40B4-BE49-F238E27FC236}">
                      <a16:creationId xmlns:a16="http://schemas.microsoft.com/office/drawing/2014/main" id="{5E536E07-A5CC-2C3A-3C09-36D6DDDBD51A}"/>
                    </a:ext>
                  </a:extLst>
                </p:cNvPr>
                <p:cNvSpPr/>
                <p:nvPr/>
              </p:nvSpPr>
              <p:spPr>
                <a:xfrm>
                  <a:off x="166158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622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A2B77C2C-A89E-1054-563A-23229F48A987}"/>
                  </a:ext>
                </a:extLst>
              </p:cNvPr>
              <p:cNvGrpSpPr/>
              <p:nvPr/>
            </p:nvGrpSpPr>
            <p:grpSpPr>
              <a:xfrm>
                <a:off x="1278565" y="6506989"/>
                <a:ext cx="317956" cy="317720"/>
                <a:chOff x="1278564" y="6506937"/>
                <a:chExt cx="317956" cy="317717"/>
              </a:xfrm>
            </p:grpSpPr>
            <p:sp>
              <p:nvSpPr>
                <p:cNvPr id="623" name="Freeform: Shape 622">
                  <a:extLst>
                    <a:ext uri="{FF2B5EF4-FFF2-40B4-BE49-F238E27FC236}">
                      <a16:creationId xmlns:a16="http://schemas.microsoft.com/office/drawing/2014/main" id="{15E02A0A-A513-02D1-2824-54CB6423AE5F}"/>
                    </a:ext>
                  </a:extLst>
                </p:cNvPr>
                <p:cNvSpPr/>
                <p:nvPr/>
              </p:nvSpPr>
              <p:spPr>
                <a:xfrm>
                  <a:off x="1278564" y="6659556"/>
                  <a:ext cx="317956" cy="165097"/>
                </a:xfrm>
                <a:custGeom>
                  <a:avLst/>
                  <a:gdLst>
                    <a:gd name="connsiteX0" fmla="*/ 0 w 317956"/>
                    <a:gd name="connsiteY0" fmla="*/ 0 h 165097"/>
                    <a:gd name="connsiteX1" fmla="*/ 317957 w 317956"/>
                    <a:gd name="connsiteY1" fmla="*/ 0 h 165097"/>
                    <a:gd name="connsiteX2" fmla="*/ 317957 w 317956"/>
                    <a:gd name="connsiteY2" fmla="*/ 165098 h 165097"/>
                    <a:gd name="connsiteX3" fmla="*/ 0 w 317956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65097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24" name="Freeform: Shape 623">
                  <a:extLst>
                    <a:ext uri="{FF2B5EF4-FFF2-40B4-BE49-F238E27FC236}">
                      <a16:creationId xmlns:a16="http://schemas.microsoft.com/office/drawing/2014/main" id="{CCD81F15-00FA-03F0-59E3-D2817F54D259}"/>
                    </a:ext>
                  </a:extLst>
                </p:cNvPr>
                <p:cNvSpPr/>
                <p:nvPr/>
              </p:nvSpPr>
              <p:spPr>
                <a:xfrm>
                  <a:off x="1278564" y="6506937"/>
                  <a:ext cx="317956" cy="157945"/>
                </a:xfrm>
                <a:custGeom>
                  <a:avLst/>
                  <a:gdLst>
                    <a:gd name="connsiteX0" fmla="*/ 0 w 317956"/>
                    <a:gd name="connsiteY0" fmla="*/ 0 h 157945"/>
                    <a:gd name="connsiteX1" fmla="*/ 317957 w 317956"/>
                    <a:gd name="connsiteY1" fmla="*/ 0 h 157945"/>
                    <a:gd name="connsiteX2" fmla="*/ 317957 w 317956"/>
                    <a:gd name="connsiteY2" fmla="*/ 157945 h 157945"/>
                    <a:gd name="connsiteX3" fmla="*/ 0 w 317956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57945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32A5C6C2-6FEB-AE4B-C57B-1DCF515C9296}"/>
                  </a:ext>
                </a:extLst>
              </p:cNvPr>
              <p:cNvSpPr/>
              <p:nvPr/>
            </p:nvSpPr>
            <p:spPr>
              <a:xfrm>
                <a:off x="1278326" y="6163299"/>
                <a:ext cx="745602" cy="181082"/>
              </a:xfrm>
              <a:custGeom>
                <a:avLst/>
                <a:gdLst>
                  <a:gd name="connsiteX0" fmla="*/ 0 w 745602"/>
                  <a:gd name="connsiteY0" fmla="*/ 181080 h 181080"/>
                  <a:gd name="connsiteX1" fmla="*/ 745603 w 745602"/>
                  <a:gd name="connsiteY1" fmla="*/ 181080 h 181080"/>
                  <a:gd name="connsiteX2" fmla="*/ 745603 w 745602"/>
                  <a:gd name="connsiteY2" fmla="*/ 21308 h 181080"/>
                  <a:gd name="connsiteX3" fmla="*/ 425137 w 745602"/>
                  <a:gd name="connsiteY3" fmla="*/ 21308 h 181080"/>
                  <a:gd name="connsiteX4" fmla="*/ 402237 w 745602"/>
                  <a:gd name="connsiteY4" fmla="*/ 1012 h 181080"/>
                  <a:gd name="connsiteX5" fmla="*/ 0 w 745602"/>
                  <a:gd name="connsiteY5" fmla="*/ 0 h 18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1080">
                    <a:moveTo>
                      <a:pt x="0" y="181080"/>
                    </a:moveTo>
                    <a:lnTo>
                      <a:pt x="745603" y="181080"/>
                    </a:lnTo>
                    <a:lnTo>
                      <a:pt x="745603" y="21308"/>
                    </a:lnTo>
                    <a:lnTo>
                      <a:pt x="425137" y="21308"/>
                    </a:lnTo>
                    <a:lnTo>
                      <a:pt x="402237" y="1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21812721-AE01-C887-6C36-B1610EC66716}"/>
                  </a:ext>
                </a:extLst>
              </p:cNvPr>
              <p:cNvSpPr/>
              <p:nvPr/>
            </p:nvSpPr>
            <p:spPr>
              <a:xfrm>
                <a:off x="1278326" y="5838426"/>
                <a:ext cx="745602" cy="186406"/>
              </a:xfrm>
              <a:custGeom>
                <a:avLst/>
                <a:gdLst>
                  <a:gd name="connsiteX0" fmla="*/ 0 w 745602"/>
                  <a:gd name="connsiteY0" fmla="*/ 186406 h 186405"/>
                  <a:gd name="connsiteX1" fmla="*/ 745603 w 745602"/>
                  <a:gd name="connsiteY1" fmla="*/ 186406 h 186405"/>
                  <a:gd name="connsiteX2" fmla="*/ 745603 w 745602"/>
                  <a:gd name="connsiteY2" fmla="*/ 26634 h 186405"/>
                  <a:gd name="connsiteX3" fmla="*/ 425313 w 745602"/>
                  <a:gd name="connsiteY3" fmla="*/ 26634 h 186405"/>
                  <a:gd name="connsiteX4" fmla="*/ 390520 w 745602"/>
                  <a:gd name="connsiteY4" fmla="*/ 0 h 186405"/>
                  <a:gd name="connsiteX5" fmla="*/ 0 w 745602"/>
                  <a:gd name="connsiteY5" fmla="*/ 0 h 1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6405">
                    <a:moveTo>
                      <a:pt x="0" y="186406"/>
                    </a:moveTo>
                    <a:lnTo>
                      <a:pt x="745603" y="186406"/>
                    </a:lnTo>
                    <a:lnTo>
                      <a:pt x="745603" y="26634"/>
                    </a:lnTo>
                    <a:lnTo>
                      <a:pt x="425313" y="26634"/>
                    </a:lnTo>
                    <a:lnTo>
                      <a:pt x="3905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1358B6AB-5574-7D82-9191-BAB4E879056B}"/>
                  </a:ext>
                </a:extLst>
              </p:cNvPr>
              <p:cNvSpPr/>
              <p:nvPr/>
            </p:nvSpPr>
            <p:spPr>
              <a:xfrm>
                <a:off x="1278326" y="5545513"/>
                <a:ext cx="745602" cy="159773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608A2AFC-41F4-C531-4B3E-1CD3EDDEC779}"/>
                  </a:ext>
                </a:extLst>
              </p:cNvPr>
              <p:cNvSpPr/>
              <p:nvPr/>
            </p:nvSpPr>
            <p:spPr>
              <a:xfrm>
                <a:off x="959022" y="6131351"/>
                <a:ext cx="745602" cy="53257"/>
              </a:xfrm>
              <a:custGeom>
                <a:avLst/>
                <a:gdLst>
                  <a:gd name="connsiteX0" fmla="*/ 0 w 745602"/>
                  <a:gd name="connsiteY0" fmla="*/ 0 h 53257"/>
                  <a:gd name="connsiteX1" fmla="*/ 745603 w 745602"/>
                  <a:gd name="connsiteY1" fmla="*/ 0 h 53257"/>
                  <a:gd name="connsiteX2" fmla="*/ 745603 w 745602"/>
                  <a:gd name="connsiteY2" fmla="*/ 53257 h 53257"/>
                  <a:gd name="connsiteX3" fmla="*/ 0 w 745602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53257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7DFEBAC5-41EE-B313-E4AA-FA0D8243FF51}"/>
                  </a:ext>
                </a:extLst>
              </p:cNvPr>
              <p:cNvSpPr/>
              <p:nvPr/>
            </p:nvSpPr>
            <p:spPr>
              <a:xfrm>
                <a:off x="953693" y="5812765"/>
                <a:ext cx="750930" cy="53257"/>
              </a:xfrm>
              <a:custGeom>
                <a:avLst/>
                <a:gdLst>
                  <a:gd name="connsiteX0" fmla="*/ 0 w 750928"/>
                  <a:gd name="connsiteY0" fmla="*/ 0 h 53257"/>
                  <a:gd name="connsiteX1" fmla="*/ 750928 w 750928"/>
                  <a:gd name="connsiteY1" fmla="*/ 0 h 53257"/>
                  <a:gd name="connsiteX2" fmla="*/ 750928 w 750928"/>
                  <a:gd name="connsiteY2" fmla="*/ 53257 h 53257"/>
                  <a:gd name="connsiteX3" fmla="*/ 0 w 750928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928" h="53257">
                    <a:moveTo>
                      <a:pt x="0" y="0"/>
                    </a:moveTo>
                    <a:lnTo>
                      <a:pt x="750928" y="0"/>
                    </a:lnTo>
                    <a:lnTo>
                      <a:pt x="750928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30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8B02E25A-7B53-2250-48F0-07FF6E8394EB}"/>
                </a:ext>
              </a:extLst>
            </p:cNvPr>
            <p:cNvGrpSpPr/>
            <p:nvPr/>
          </p:nvGrpSpPr>
          <p:grpSpPr>
            <a:xfrm flipH="1">
              <a:off x="1" y="5546626"/>
              <a:ext cx="2551024" cy="1278026"/>
              <a:chOff x="2561675" y="5546528"/>
              <a:chExt cx="2551027" cy="1278003"/>
            </a:xfrm>
          </p:grpSpPr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8B1722A-7F66-B625-F292-EE0816F240CD}"/>
                  </a:ext>
                </a:extLst>
              </p:cNvPr>
              <p:cNvSpPr/>
              <p:nvPr/>
            </p:nvSpPr>
            <p:spPr>
              <a:xfrm>
                <a:off x="2609606" y="6482712"/>
                <a:ext cx="1161008" cy="341819"/>
              </a:xfrm>
              <a:custGeom>
                <a:avLst/>
                <a:gdLst>
                  <a:gd name="connsiteX0" fmla="*/ 1161010 w 1161009"/>
                  <a:gd name="connsiteY0" fmla="*/ 0 h 341826"/>
                  <a:gd name="connsiteX1" fmla="*/ 0 w 1161009"/>
                  <a:gd name="connsiteY1" fmla="*/ 1827 h 341826"/>
                  <a:gd name="connsiteX2" fmla="*/ 0 w 1161009"/>
                  <a:gd name="connsiteY2" fmla="*/ 313760 h 341826"/>
                  <a:gd name="connsiteX3" fmla="*/ 33818 w 1161009"/>
                  <a:gd name="connsiteY3" fmla="*/ 341827 h 341826"/>
                  <a:gd name="connsiteX4" fmla="*/ 1137763 w 1161009"/>
                  <a:gd name="connsiteY4" fmla="*/ 340922 h 341826"/>
                  <a:gd name="connsiteX5" fmla="*/ 1161010 w 1161009"/>
                  <a:gd name="connsiteY5" fmla="*/ 324811 h 34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009" h="341826">
                    <a:moveTo>
                      <a:pt x="1161010" y="0"/>
                    </a:moveTo>
                    <a:lnTo>
                      <a:pt x="0" y="1827"/>
                    </a:lnTo>
                    <a:lnTo>
                      <a:pt x="0" y="313760"/>
                    </a:lnTo>
                    <a:lnTo>
                      <a:pt x="33818" y="341827"/>
                    </a:lnTo>
                    <a:lnTo>
                      <a:pt x="1137763" y="340922"/>
                    </a:lnTo>
                    <a:lnTo>
                      <a:pt x="1161010" y="324811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42F0DB15-8178-7B89-4CCA-42E32CB85073}"/>
                  </a:ext>
                </a:extLst>
              </p:cNvPr>
              <p:cNvSpPr/>
              <p:nvPr/>
            </p:nvSpPr>
            <p:spPr>
              <a:xfrm>
                <a:off x="4376152" y="5906722"/>
                <a:ext cx="308892" cy="22878"/>
              </a:xfrm>
              <a:custGeom>
                <a:avLst/>
                <a:gdLst>
                  <a:gd name="connsiteX0" fmla="*/ 0 w 308892"/>
                  <a:gd name="connsiteY0" fmla="*/ 0 h 22879"/>
                  <a:gd name="connsiteX1" fmla="*/ 308893 w 308892"/>
                  <a:gd name="connsiteY1" fmla="*/ 0 h 22879"/>
                  <a:gd name="connsiteX2" fmla="*/ 308893 w 308892"/>
                  <a:gd name="connsiteY2" fmla="*/ 22879 h 22879"/>
                  <a:gd name="connsiteX3" fmla="*/ 0 w 308892"/>
                  <a:gd name="connsiteY3" fmla="*/ 22879 h 2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892" h="22879">
                    <a:moveTo>
                      <a:pt x="0" y="0"/>
                    </a:moveTo>
                    <a:lnTo>
                      <a:pt x="308893" y="0"/>
                    </a:lnTo>
                    <a:lnTo>
                      <a:pt x="308893" y="22879"/>
                    </a:lnTo>
                    <a:lnTo>
                      <a:pt x="0" y="22879"/>
                    </a:lnTo>
                    <a:close/>
                  </a:path>
                </a:pathLst>
              </a:custGeom>
              <a:solidFill>
                <a:srgbClr val="737373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FF213F2C-3B47-9A53-EF79-4A40224670FA}"/>
                  </a:ext>
                </a:extLst>
              </p:cNvPr>
              <p:cNvSpPr/>
              <p:nvPr/>
            </p:nvSpPr>
            <p:spPr>
              <a:xfrm>
                <a:off x="2561675" y="5546528"/>
                <a:ext cx="2551025" cy="1278003"/>
              </a:xfrm>
              <a:custGeom>
                <a:avLst/>
                <a:gdLst>
                  <a:gd name="connsiteX0" fmla="*/ 2480859 w 2551025"/>
                  <a:gd name="connsiteY0" fmla="*/ 319395 h 1278026"/>
                  <a:gd name="connsiteX1" fmla="*/ 2480859 w 2551025"/>
                  <a:gd name="connsiteY1" fmla="*/ 478160 h 1278026"/>
                  <a:gd name="connsiteX2" fmla="*/ 2188876 w 2551025"/>
                  <a:gd name="connsiteY2" fmla="*/ 478160 h 1278026"/>
                  <a:gd name="connsiteX3" fmla="*/ 2188876 w 2551025"/>
                  <a:gd name="connsiteY3" fmla="*/ 319395 h 1278026"/>
                  <a:gd name="connsiteX4" fmla="*/ 2114316 w 2551025"/>
                  <a:gd name="connsiteY4" fmla="*/ 319395 h 1278026"/>
                  <a:gd name="connsiteX5" fmla="*/ 2114316 w 2551025"/>
                  <a:gd name="connsiteY5" fmla="*/ 478160 h 1278026"/>
                  <a:gd name="connsiteX6" fmla="*/ 1822727 w 2551025"/>
                  <a:gd name="connsiteY6" fmla="*/ 478160 h 1278026"/>
                  <a:gd name="connsiteX7" fmla="*/ 1822727 w 2551025"/>
                  <a:gd name="connsiteY7" fmla="*/ 319395 h 1278026"/>
                  <a:gd name="connsiteX8" fmla="*/ 1272850 w 2551025"/>
                  <a:gd name="connsiteY8" fmla="*/ 319395 h 1278026"/>
                  <a:gd name="connsiteX9" fmla="*/ 953306 w 2551025"/>
                  <a:gd name="connsiteY9" fmla="*/ 0 h 1278026"/>
                  <a:gd name="connsiteX10" fmla="*/ 0 w 2551025"/>
                  <a:gd name="connsiteY10" fmla="*/ 0 h 1278026"/>
                  <a:gd name="connsiteX11" fmla="*/ 0 w 2551025"/>
                  <a:gd name="connsiteY11" fmla="*/ 1278027 h 1278026"/>
                  <a:gd name="connsiteX12" fmla="*/ 81846 w 2551025"/>
                  <a:gd name="connsiteY12" fmla="*/ 1278027 h 1278026"/>
                  <a:gd name="connsiteX13" fmla="*/ 81846 w 2551025"/>
                  <a:gd name="connsiteY13" fmla="*/ 957476 h 1278026"/>
                  <a:gd name="connsiteX14" fmla="*/ 548550 w 2551025"/>
                  <a:gd name="connsiteY14" fmla="*/ 957476 h 1278026"/>
                  <a:gd name="connsiteX15" fmla="*/ 548550 w 2551025"/>
                  <a:gd name="connsiteY15" fmla="*/ 1278027 h 1278026"/>
                  <a:gd name="connsiteX16" fmla="*/ 635722 w 2551025"/>
                  <a:gd name="connsiteY16" fmla="*/ 1278027 h 1278026"/>
                  <a:gd name="connsiteX17" fmla="*/ 635722 w 2551025"/>
                  <a:gd name="connsiteY17" fmla="*/ 957476 h 1278026"/>
                  <a:gd name="connsiteX18" fmla="*/ 706363 w 2551025"/>
                  <a:gd name="connsiteY18" fmla="*/ 957476 h 1278026"/>
                  <a:gd name="connsiteX19" fmla="*/ 706363 w 2551025"/>
                  <a:gd name="connsiteY19" fmla="*/ 1278027 h 1278026"/>
                  <a:gd name="connsiteX20" fmla="*/ 793534 w 2551025"/>
                  <a:gd name="connsiteY20" fmla="*/ 1278027 h 1278026"/>
                  <a:gd name="connsiteX21" fmla="*/ 793534 w 2551025"/>
                  <a:gd name="connsiteY21" fmla="*/ 957476 h 1278026"/>
                  <a:gd name="connsiteX22" fmla="*/ 1185679 w 2551025"/>
                  <a:gd name="connsiteY22" fmla="*/ 957476 h 1278026"/>
                  <a:gd name="connsiteX23" fmla="*/ 1185679 w 2551025"/>
                  <a:gd name="connsiteY23" fmla="*/ 1278027 h 1278026"/>
                  <a:gd name="connsiteX24" fmla="*/ 2551026 w 2551025"/>
                  <a:gd name="connsiteY24" fmla="*/ 1278027 h 1278026"/>
                  <a:gd name="connsiteX25" fmla="*/ 2551026 w 2551025"/>
                  <a:gd name="connsiteY25" fmla="*/ 319395 h 1278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51025" h="1278026">
                    <a:moveTo>
                      <a:pt x="2480859" y="319395"/>
                    </a:moveTo>
                    <a:lnTo>
                      <a:pt x="2480859" y="478160"/>
                    </a:lnTo>
                    <a:lnTo>
                      <a:pt x="2188876" y="478160"/>
                    </a:lnTo>
                    <a:lnTo>
                      <a:pt x="2188876" y="319395"/>
                    </a:lnTo>
                    <a:lnTo>
                      <a:pt x="2114316" y="319395"/>
                    </a:lnTo>
                    <a:lnTo>
                      <a:pt x="2114316" y="478160"/>
                    </a:lnTo>
                    <a:lnTo>
                      <a:pt x="1822727" y="478160"/>
                    </a:lnTo>
                    <a:lnTo>
                      <a:pt x="1822727" y="319395"/>
                    </a:lnTo>
                    <a:lnTo>
                      <a:pt x="1272850" y="319395"/>
                    </a:lnTo>
                    <a:lnTo>
                      <a:pt x="953306" y="0"/>
                    </a:lnTo>
                    <a:lnTo>
                      <a:pt x="0" y="0"/>
                    </a:lnTo>
                    <a:lnTo>
                      <a:pt x="0" y="1278027"/>
                    </a:lnTo>
                    <a:lnTo>
                      <a:pt x="81846" y="1278027"/>
                    </a:lnTo>
                    <a:lnTo>
                      <a:pt x="81846" y="957476"/>
                    </a:lnTo>
                    <a:lnTo>
                      <a:pt x="548550" y="957476"/>
                    </a:lnTo>
                    <a:lnTo>
                      <a:pt x="548550" y="1278027"/>
                    </a:lnTo>
                    <a:lnTo>
                      <a:pt x="635722" y="1278027"/>
                    </a:lnTo>
                    <a:lnTo>
                      <a:pt x="635722" y="957476"/>
                    </a:lnTo>
                    <a:lnTo>
                      <a:pt x="706363" y="957476"/>
                    </a:lnTo>
                    <a:lnTo>
                      <a:pt x="706363" y="1278027"/>
                    </a:lnTo>
                    <a:lnTo>
                      <a:pt x="793534" y="1278027"/>
                    </a:lnTo>
                    <a:lnTo>
                      <a:pt x="793534" y="957476"/>
                    </a:lnTo>
                    <a:lnTo>
                      <a:pt x="1185679" y="957476"/>
                    </a:lnTo>
                    <a:lnTo>
                      <a:pt x="1185679" y="1278027"/>
                    </a:lnTo>
                    <a:lnTo>
                      <a:pt x="2551026" y="1278027"/>
                    </a:lnTo>
                    <a:lnTo>
                      <a:pt x="2551026" y="3193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1B6E9D65-F0EB-BAAC-8677-12718317CFD6}"/>
                  </a:ext>
                </a:extLst>
              </p:cNvPr>
              <p:cNvSpPr/>
              <p:nvPr/>
            </p:nvSpPr>
            <p:spPr>
              <a:xfrm>
                <a:off x="2652212" y="5864910"/>
                <a:ext cx="745602" cy="159769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052798AF-C60A-2706-3BEE-54F389147BB5}"/>
                  </a:ext>
                </a:extLst>
              </p:cNvPr>
              <p:cNvSpPr/>
              <p:nvPr/>
            </p:nvSpPr>
            <p:spPr>
              <a:xfrm>
                <a:off x="2652212" y="6184449"/>
                <a:ext cx="745602" cy="159769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C6110F1E-2685-1896-F226-6519F4C647D5}"/>
                  </a:ext>
                </a:extLst>
              </p:cNvPr>
              <p:cNvSpPr/>
              <p:nvPr/>
            </p:nvSpPr>
            <p:spPr>
              <a:xfrm>
                <a:off x="3527326" y="6184449"/>
                <a:ext cx="1585374" cy="159769"/>
              </a:xfrm>
              <a:custGeom>
                <a:avLst/>
                <a:gdLst>
                  <a:gd name="connsiteX0" fmla="*/ 0 w 1585374"/>
                  <a:gd name="connsiteY0" fmla="*/ 0 h 159771"/>
                  <a:gd name="connsiteX1" fmla="*/ 1585375 w 1585374"/>
                  <a:gd name="connsiteY1" fmla="*/ 0 h 159771"/>
                  <a:gd name="connsiteX2" fmla="*/ 1585375 w 1585374"/>
                  <a:gd name="connsiteY2" fmla="*/ 159772 h 159771"/>
                  <a:gd name="connsiteX3" fmla="*/ 0 w 1585374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5374" h="159771">
                    <a:moveTo>
                      <a:pt x="0" y="0"/>
                    </a:moveTo>
                    <a:lnTo>
                      <a:pt x="1585375" y="0"/>
                    </a:lnTo>
                    <a:lnTo>
                      <a:pt x="1585375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F2AECC25-2D0B-ABA5-9E0B-D997B9DD940C}"/>
                  </a:ext>
                </a:extLst>
              </p:cNvPr>
              <p:cNvSpPr/>
              <p:nvPr/>
            </p:nvSpPr>
            <p:spPr>
              <a:xfrm>
                <a:off x="4345795" y="6503987"/>
                <a:ext cx="766905" cy="52292"/>
              </a:xfrm>
              <a:custGeom>
                <a:avLst/>
                <a:gdLst>
                  <a:gd name="connsiteX0" fmla="*/ 0 w 766905"/>
                  <a:gd name="connsiteY0" fmla="*/ 0 h 52293"/>
                  <a:gd name="connsiteX1" fmla="*/ 766905 w 766905"/>
                  <a:gd name="connsiteY1" fmla="*/ 0 h 52293"/>
                  <a:gd name="connsiteX2" fmla="*/ 766905 w 766905"/>
                  <a:gd name="connsiteY2" fmla="*/ 52293 h 52293"/>
                  <a:gd name="connsiteX3" fmla="*/ 0 w 766905"/>
                  <a:gd name="connsiteY3" fmla="*/ 52293 h 5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6905" h="52293">
                    <a:moveTo>
                      <a:pt x="0" y="0"/>
                    </a:moveTo>
                    <a:lnTo>
                      <a:pt x="766905" y="0"/>
                    </a:lnTo>
                    <a:lnTo>
                      <a:pt x="766905" y="52293"/>
                    </a:lnTo>
                    <a:lnTo>
                      <a:pt x="0" y="52293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ED7505BA-C9F4-39C2-B39A-0B429ACAB456}"/>
                  </a:ext>
                </a:extLst>
              </p:cNvPr>
              <p:cNvSpPr/>
              <p:nvPr/>
            </p:nvSpPr>
            <p:spPr>
              <a:xfrm>
                <a:off x="3514981" y="5546528"/>
                <a:ext cx="319543" cy="319389"/>
              </a:xfrm>
              <a:custGeom>
                <a:avLst/>
                <a:gdLst>
                  <a:gd name="connsiteX0" fmla="*/ 0 w 319543"/>
                  <a:gd name="connsiteY0" fmla="*/ 0 h 319394"/>
                  <a:gd name="connsiteX1" fmla="*/ 319544 w 319543"/>
                  <a:gd name="connsiteY1" fmla="*/ 0 h 319394"/>
                  <a:gd name="connsiteX2" fmla="*/ 319544 w 319543"/>
                  <a:gd name="connsiteY2" fmla="*/ 319395 h 319394"/>
                  <a:gd name="connsiteX3" fmla="*/ 0 w 319543"/>
                  <a:gd name="connsiteY3" fmla="*/ 319395 h 3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543" h="319394">
                    <a:moveTo>
                      <a:pt x="0" y="0"/>
                    </a:moveTo>
                    <a:lnTo>
                      <a:pt x="319544" y="0"/>
                    </a:lnTo>
                    <a:lnTo>
                      <a:pt x="319544" y="319395"/>
                    </a:lnTo>
                    <a:lnTo>
                      <a:pt x="0" y="319395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B6A76A52-FF41-A49E-9B74-73EB7676988A}"/>
                  </a:ext>
                </a:extLst>
              </p:cNvPr>
              <p:cNvSpPr/>
              <p:nvPr/>
            </p:nvSpPr>
            <p:spPr>
              <a:xfrm>
                <a:off x="4750185" y="5907621"/>
                <a:ext cx="362517" cy="21301"/>
              </a:xfrm>
              <a:custGeom>
                <a:avLst/>
                <a:gdLst>
                  <a:gd name="connsiteX0" fmla="*/ 0 w 362517"/>
                  <a:gd name="connsiteY0" fmla="*/ 0 h 21302"/>
                  <a:gd name="connsiteX1" fmla="*/ 362517 w 362517"/>
                  <a:gd name="connsiteY1" fmla="*/ 0 h 21302"/>
                  <a:gd name="connsiteX2" fmla="*/ 362517 w 362517"/>
                  <a:gd name="connsiteY2" fmla="*/ 21303 h 21302"/>
                  <a:gd name="connsiteX3" fmla="*/ 0 w 362517"/>
                  <a:gd name="connsiteY3" fmla="*/ 21303 h 2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517" h="21302">
                    <a:moveTo>
                      <a:pt x="0" y="0"/>
                    </a:moveTo>
                    <a:lnTo>
                      <a:pt x="362517" y="0"/>
                    </a:lnTo>
                    <a:lnTo>
                      <a:pt x="362517" y="21303"/>
                    </a:lnTo>
                    <a:lnTo>
                      <a:pt x="0" y="21303"/>
                    </a:lnTo>
                    <a:close/>
                  </a:path>
                </a:pathLst>
              </a:custGeom>
              <a:solidFill>
                <a:srgbClr val="E6E6E6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</p:grpSp>
      <p:sp>
        <p:nvSpPr>
          <p:cNvPr id="776" name="Rectangle 775">
            <a:extLst>
              <a:ext uri="{FF2B5EF4-FFF2-40B4-BE49-F238E27FC236}">
                <a16:creationId xmlns:a16="http://schemas.microsoft.com/office/drawing/2014/main" id="{DDE2C3FD-EB8C-ECE8-27C6-0F9B07D7E0A6}"/>
              </a:ext>
            </a:extLst>
          </p:cNvPr>
          <p:cNvSpPr/>
          <p:nvPr/>
        </p:nvSpPr>
        <p:spPr>
          <a:xfrm>
            <a:off x="3315220" y="1788984"/>
            <a:ext cx="6028764" cy="1179715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prstTxWarp prst="textCanUp">
              <a:avLst>
                <a:gd name="adj" fmla="val 79255"/>
              </a:avLst>
            </a:prstTxWarp>
          </a:bodyPr>
          <a:lstStyle/>
          <a:p>
            <a:pPr algn="ctr"/>
            <a:r>
              <a:rPr lang="en-PH" sz="5400" dirty="0">
                <a:solidFill>
                  <a:schemeClr val="accent5">
                    <a:lumMod val="50000"/>
                  </a:schemeClr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WELCOME !</a:t>
            </a:r>
          </a:p>
        </p:txBody>
      </p:sp>
      <p:grpSp>
        <p:nvGrpSpPr>
          <p:cNvPr id="778" name="Group 777">
            <a:extLst>
              <a:ext uri="{FF2B5EF4-FFF2-40B4-BE49-F238E27FC236}">
                <a16:creationId xmlns:a16="http://schemas.microsoft.com/office/drawing/2014/main" id="{DAE96E4A-55D0-5257-626A-A805BF5B1A28}"/>
              </a:ext>
            </a:extLst>
          </p:cNvPr>
          <p:cNvGrpSpPr/>
          <p:nvPr/>
        </p:nvGrpSpPr>
        <p:grpSpPr>
          <a:xfrm>
            <a:off x="2985771" y="3212638"/>
            <a:ext cx="6393238" cy="640210"/>
            <a:chOff x="2985771" y="3212638"/>
            <a:chExt cx="6393238" cy="640210"/>
          </a:xfrm>
        </p:grpSpPr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7F845A61-901F-F0AD-14BD-756B9B819BC3}"/>
                </a:ext>
              </a:extLst>
            </p:cNvPr>
            <p:cNvGrpSpPr/>
            <p:nvPr/>
          </p:nvGrpSpPr>
          <p:grpSpPr>
            <a:xfrm>
              <a:off x="2985771" y="3212638"/>
              <a:ext cx="6393238" cy="640210"/>
              <a:chOff x="2985771" y="2531615"/>
              <a:chExt cx="6393238" cy="640210"/>
            </a:xfrm>
          </p:grpSpPr>
          <p:sp>
            <p:nvSpPr>
              <p:cNvPr id="773" name="Rectangle: Rounded Corners 772">
                <a:extLst>
                  <a:ext uri="{FF2B5EF4-FFF2-40B4-BE49-F238E27FC236}">
                    <a16:creationId xmlns:a16="http://schemas.microsoft.com/office/drawing/2014/main" id="{B0277347-F2F4-F207-E4F8-C6E16948167A}"/>
                  </a:ext>
                </a:extLst>
              </p:cNvPr>
              <p:cNvSpPr/>
              <p:nvPr/>
            </p:nvSpPr>
            <p:spPr>
              <a:xfrm>
                <a:off x="3080046" y="2616348"/>
                <a:ext cx="6298963" cy="47386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774" name="Rectangle: Rounded Corners 773">
                <a:hlinkClick r:id="" action="ppaction://hlinkshowjump?jump=nextslide"/>
                <a:extLst>
                  <a:ext uri="{FF2B5EF4-FFF2-40B4-BE49-F238E27FC236}">
                    <a16:creationId xmlns:a16="http://schemas.microsoft.com/office/drawing/2014/main" id="{2A34A741-0968-43EA-DCF8-CE8D5ACEA245}"/>
                  </a:ext>
                </a:extLst>
              </p:cNvPr>
              <p:cNvSpPr/>
              <p:nvPr/>
            </p:nvSpPr>
            <p:spPr>
              <a:xfrm>
                <a:off x="2985771" y="2531615"/>
                <a:ext cx="1468690" cy="640210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badi" panose="020B0604020104020204" pitchFamily="34" charset="0"/>
                  </a:rPr>
                  <a:t>Explore</a:t>
                </a:r>
              </a:p>
            </p:txBody>
          </p:sp>
        </p:grpSp>
        <p:pic>
          <p:nvPicPr>
            <p:cNvPr id="777" name="Graphic 776" descr="Magnifying glass with solid fill">
              <a:extLst>
                <a:ext uri="{FF2B5EF4-FFF2-40B4-BE49-F238E27FC236}">
                  <a16:creationId xmlns:a16="http://schemas.microsoft.com/office/drawing/2014/main" id="{65DBDEDE-C3D5-935A-73E8-1406F6D7A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54030" y="3430169"/>
              <a:ext cx="200025" cy="20002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3D884D5-9571-882B-5A72-6D843E252D81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64B8F91-8C9D-C9A5-0125-09E9B5B9B278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59" name="Rectangle 45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2893A28-0EBD-958C-ECBD-C071C8F0AC27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60" name="Rectangle 45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8FF849D-2248-228A-FB22-52983F205DCA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61" name="Rectangle 46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669514D-84E9-8255-B4C3-2A731BEE38ED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4" name="Rectangle 3">
              <a:hlinkClick r:id="" action="ppaction://noaction"/>
              <a:extLst>
                <a:ext uri="{FF2B5EF4-FFF2-40B4-BE49-F238E27FC236}">
                  <a16:creationId xmlns:a16="http://schemas.microsoft.com/office/drawing/2014/main" id="{B37AA733-D6C9-8297-BD35-F3E6E07325E6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rgbClr val="00B0F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0D2FDBA-55EE-DE94-662E-BF12E6904644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F873B89-9C06-019F-CDED-D15CEC47C674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885ADE4-1E11-89C6-19AC-14758B5651BE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B8B3A323-B3CD-A2B7-ADC3-DE0D7975ABD0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rgbClr val="00B0F0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58" name="Isosceles Triangle 457">
                  <a:extLst>
                    <a:ext uri="{FF2B5EF4-FFF2-40B4-BE49-F238E27FC236}">
                      <a16:creationId xmlns:a16="http://schemas.microsoft.com/office/drawing/2014/main" id="{CC841F87-7FD1-5297-9C5D-6136311DEE9F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rgbClr val="00B0F0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ADD31A69-C9E2-1E95-05F4-70F4DF1AC680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504741" cy="400050"/>
                <a:chOff x="8468919" y="348737"/>
                <a:chExt cx="1504741" cy="400050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581EFDEE-E887-E8CD-8315-DD81EDA2CDD1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504741" cy="400050"/>
                  <a:chOff x="8468919" y="348737"/>
                  <a:chExt cx="1504741" cy="400050"/>
                </a:xfrm>
              </p:grpSpPr>
              <p:pic>
                <p:nvPicPr>
                  <p:cNvPr id="455" name="Graphic 454" descr="Magnifying glass with solid fill">
                    <a:extLst>
                      <a:ext uri="{FF2B5EF4-FFF2-40B4-BE49-F238E27FC236}">
                        <a16:creationId xmlns:a16="http://schemas.microsoft.com/office/drawing/2014/main" id="{895D3868-88F9-344A-DF64-5668958BE2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56" name="Rectangle 45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83979079-6CE1-9FAF-F7FD-6D12015FE12E}"/>
                      </a:ext>
                    </a:extLst>
                  </p:cNvPr>
                  <p:cNvSpPr/>
                  <p:nvPr/>
                </p:nvSpPr>
                <p:spPr>
                  <a:xfrm>
                    <a:off x="8668943" y="348737"/>
                    <a:ext cx="1304717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rgbClr val="00B0F0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F79BCF2D-BE21-2D20-99B9-5B171AF8B0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62" name="TextBox 461">
            <a:extLst>
              <a:ext uri="{FF2B5EF4-FFF2-40B4-BE49-F238E27FC236}">
                <a16:creationId xmlns:a16="http://schemas.microsoft.com/office/drawing/2014/main" id="{3CB0BB39-2C5E-4633-7F79-6B92984108C4}"/>
              </a:ext>
            </a:extLst>
          </p:cNvPr>
          <p:cNvSpPr txBox="1"/>
          <p:nvPr/>
        </p:nvSpPr>
        <p:spPr>
          <a:xfrm>
            <a:off x="4561562" y="3352059"/>
            <a:ext cx="393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LISBON, PORTUGAL</a:t>
            </a: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748DF9E6-B829-4054-31C2-AD572E8F34AE}"/>
              </a:ext>
            </a:extLst>
          </p:cNvPr>
          <p:cNvSpPr txBox="1"/>
          <p:nvPr/>
        </p:nvSpPr>
        <p:spPr>
          <a:xfrm>
            <a:off x="2505365" y="4246098"/>
            <a:ext cx="73976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2000" dirty="0">
                <a:solidFill>
                  <a:srgbClr val="0070C0"/>
                </a:solidFill>
              </a:rPr>
              <a:t>Dr. </a:t>
            </a:r>
            <a:r>
              <a:rPr lang="en-PH" sz="2000" dirty="0" err="1">
                <a:solidFill>
                  <a:srgbClr val="0070C0"/>
                </a:solidFill>
              </a:rPr>
              <a:t>Hala</a:t>
            </a:r>
            <a:r>
              <a:rPr lang="en-PH" sz="2000" dirty="0">
                <a:solidFill>
                  <a:srgbClr val="0070C0"/>
                </a:solidFill>
              </a:rPr>
              <a:t> Fendi</a:t>
            </a:r>
          </a:p>
          <a:p>
            <a:pPr algn="ctr"/>
            <a:endParaRPr lang="en-PH" sz="2000" dirty="0">
              <a:solidFill>
                <a:srgbClr val="0070C0"/>
              </a:solidFill>
            </a:endParaRPr>
          </a:p>
          <a:p>
            <a:pPr algn="ctr"/>
            <a:r>
              <a:rPr lang="en-PH" sz="2000">
                <a:solidFill>
                  <a:srgbClr val="0070C0"/>
                </a:solidFill>
              </a:rPr>
              <a:t>Miho </a:t>
            </a:r>
            <a:r>
              <a:rPr lang="en-PH" sz="2000" dirty="0" err="1">
                <a:solidFill>
                  <a:srgbClr val="0070C0"/>
                </a:solidFill>
              </a:rPr>
              <a:t>Terahata</a:t>
            </a:r>
            <a:endParaRPr lang="en-PH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211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FB1AB8A-0C29-F702-2222-AC788257BAB7}"/>
              </a:ext>
            </a:extLst>
          </p:cNvPr>
          <p:cNvGrpSpPr/>
          <p:nvPr/>
        </p:nvGrpSpPr>
        <p:grpSpPr>
          <a:xfrm>
            <a:off x="6096000" y="2013308"/>
            <a:ext cx="10953749" cy="4896858"/>
            <a:chOff x="2389076" y="3961310"/>
            <a:chExt cx="7981224" cy="28424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7C7E55A-63CB-94C9-8708-F73EF3EE33BF}"/>
                </a:ext>
              </a:extLst>
            </p:cNvPr>
            <p:cNvSpPr/>
            <p:nvPr/>
          </p:nvSpPr>
          <p:spPr>
            <a:xfrm>
              <a:off x="7832793" y="4071272"/>
              <a:ext cx="460411" cy="127085"/>
            </a:xfrm>
            <a:custGeom>
              <a:avLst/>
              <a:gdLst>
                <a:gd name="connsiteX0" fmla="*/ 458272 w 460411"/>
                <a:gd name="connsiteY0" fmla="*/ 1576 h 127085"/>
                <a:gd name="connsiteX1" fmla="*/ 452953 w 460411"/>
                <a:gd name="connsiteY1" fmla="*/ 64 h 127085"/>
                <a:gd name="connsiteX2" fmla="*/ 409694 w 460411"/>
                <a:gd name="connsiteY2" fmla="*/ 2371 h 127085"/>
                <a:gd name="connsiteX3" fmla="*/ 6586 w 460411"/>
                <a:gd name="connsiteY3" fmla="*/ 2641 h 127085"/>
                <a:gd name="connsiteX4" fmla="*/ 14496 w 460411"/>
                <a:gd name="connsiteY4" fmla="*/ 40646 h 127085"/>
                <a:gd name="connsiteX5" fmla="*/ 53338 w 460411"/>
                <a:gd name="connsiteY5" fmla="*/ 117791 h 127085"/>
                <a:gd name="connsiteX6" fmla="*/ 69153 w 460411"/>
                <a:gd name="connsiteY6" fmla="*/ 127086 h 127085"/>
                <a:gd name="connsiteX7" fmla="*/ 391764 w 460411"/>
                <a:gd name="connsiteY7" fmla="*/ 116931 h 127085"/>
                <a:gd name="connsiteX8" fmla="*/ 401670 w 460411"/>
                <a:gd name="connsiteY8" fmla="*/ 112174 h 127085"/>
                <a:gd name="connsiteX9" fmla="*/ 459429 w 460411"/>
                <a:gd name="connsiteY9" fmla="*/ 9735 h 127085"/>
                <a:gd name="connsiteX10" fmla="*/ 458272 w 460411"/>
                <a:gd name="connsiteY10" fmla="*/ 1576 h 12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411" h="127085">
                  <a:moveTo>
                    <a:pt x="458272" y="1576"/>
                  </a:moveTo>
                  <a:cubicBezTo>
                    <a:pt x="456845" y="291"/>
                    <a:pt x="454864" y="-185"/>
                    <a:pt x="452953" y="64"/>
                  </a:cubicBezTo>
                  <a:cubicBezTo>
                    <a:pt x="438467" y="1981"/>
                    <a:pt x="424471" y="1960"/>
                    <a:pt x="409694" y="2371"/>
                  </a:cubicBezTo>
                  <a:cubicBezTo>
                    <a:pt x="264273" y="6028"/>
                    <a:pt x="142499" y="6099"/>
                    <a:pt x="6586" y="2641"/>
                  </a:cubicBezTo>
                  <a:cubicBezTo>
                    <a:pt x="-11280" y="3777"/>
                    <a:pt x="12664" y="32004"/>
                    <a:pt x="14496" y="40646"/>
                  </a:cubicBezTo>
                  <a:cubicBezTo>
                    <a:pt x="26987" y="66060"/>
                    <a:pt x="39904" y="92348"/>
                    <a:pt x="53338" y="117791"/>
                  </a:cubicBezTo>
                  <a:cubicBezTo>
                    <a:pt x="57400" y="125509"/>
                    <a:pt x="61910" y="127086"/>
                    <a:pt x="69153" y="127086"/>
                  </a:cubicBezTo>
                  <a:cubicBezTo>
                    <a:pt x="175497" y="122605"/>
                    <a:pt x="286073" y="123074"/>
                    <a:pt x="391764" y="116931"/>
                  </a:cubicBezTo>
                  <a:cubicBezTo>
                    <a:pt x="395563" y="116711"/>
                    <a:pt x="399135" y="115014"/>
                    <a:pt x="401670" y="112174"/>
                  </a:cubicBezTo>
                  <a:cubicBezTo>
                    <a:pt x="411143" y="101565"/>
                    <a:pt x="446370" y="30491"/>
                    <a:pt x="459429" y="9735"/>
                  </a:cubicBezTo>
                  <a:cubicBezTo>
                    <a:pt x="461055" y="7164"/>
                    <a:pt x="460658" y="3728"/>
                    <a:pt x="458272" y="157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03D2D47-771B-AABC-3C75-40D5680A9F1C}"/>
                </a:ext>
              </a:extLst>
            </p:cNvPr>
            <p:cNvSpPr/>
            <p:nvPr/>
          </p:nvSpPr>
          <p:spPr>
            <a:xfrm>
              <a:off x="6577868" y="5261977"/>
              <a:ext cx="298212" cy="112806"/>
            </a:xfrm>
            <a:custGeom>
              <a:avLst/>
              <a:gdLst>
                <a:gd name="connsiteX0" fmla="*/ 296438 w 298212"/>
                <a:gd name="connsiteY0" fmla="*/ 55998 h 112806"/>
                <a:gd name="connsiteX1" fmla="*/ 293442 w 298212"/>
                <a:gd name="connsiteY1" fmla="*/ 6909 h 112806"/>
                <a:gd name="connsiteX2" fmla="*/ 287988 w 298212"/>
                <a:gd name="connsiteY2" fmla="*/ 92 h 112806"/>
                <a:gd name="connsiteX3" fmla="*/ 5412 w 298212"/>
                <a:gd name="connsiteY3" fmla="*/ 42876 h 112806"/>
                <a:gd name="connsiteX4" fmla="*/ 8 w 298212"/>
                <a:gd name="connsiteY4" fmla="*/ 49487 h 112806"/>
                <a:gd name="connsiteX5" fmla="*/ 2813 w 298212"/>
                <a:gd name="connsiteY5" fmla="*/ 105563 h 112806"/>
                <a:gd name="connsiteX6" fmla="*/ 25863 w 298212"/>
                <a:gd name="connsiteY6" fmla="*/ 111421 h 112806"/>
                <a:gd name="connsiteX7" fmla="*/ 292213 w 298212"/>
                <a:gd name="connsiteY7" fmla="*/ 86582 h 112806"/>
                <a:gd name="connsiteX8" fmla="*/ 296438 w 298212"/>
                <a:gd name="connsiteY8" fmla="*/ 55998 h 11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212" h="112806">
                  <a:moveTo>
                    <a:pt x="296438" y="55998"/>
                  </a:moveTo>
                  <a:cubicBezTo>
                    <a:pt x="295238" y="39808"/>
                    <a:pt x="292128" y="23078"/>
                    <a:pt x="293442" y="6909"/>
                  </a:cubicBezTo>
                  <a:cubicBezTo>
                    <a:pt x="293847" y="2954"/>
                    <a:pt x="291929" y="-625"/>
                    <a:pt x="287988" y="92"/>
                  </a:cubicBezTo>
                  <a:cubicBezTo>
                    <a:pt x="193133" y="14614"/>
                    <a:pt x="99727" y="28546"/>
                    <a:pt x="5412" y="42876"/>
                  </a:cubicBezTo>
                  <a:cubicBezTo>
                    <a:pt x="2181" y="43366"/>
                    <a:pt x="-155" y="46220"/>
                    <a:pt x="8" y="49487"/>
                  </a:cubicBezTo>
                  <a:cubicBezTo>
                    <a:pt x="931" y="68183"/>
                    <a:pt x="1876" y="86866"/>
                    <a:pt x="2813" y="105563"/>
                  </a:cubicBezTo>
                  <a:cubicBezTo>
                    <a:pt x="1833" y="117329"/>
                    <a:pt x="19706" y="111159"/>
                    <a:pt x="25863" y="111421"/>
                  </a:cubicBezTo>
                  <a:cubicBezTo>
                    <a:pt x="113198" y="103340"/>
                    <a:pt x="203678" y="95125"/>
                    <a:pt x="292213" y="86582"/>
                  </a:cubicBezTo>
                  <a:cubicBezTo>
                    <a:pt x="303411" y="84210"/>
                    <a:pt x="295274" y="64179"/>
                    <a:pt x="296438" y="5599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BC152E-D91A-86A9-6C1C-FC87994B4DAD}"/>
                </a:ext>
              </a:extLst>
            </p:cNvPr>
            <p:cNvSpPr/>
            <p:nvPr/>
          </p:nvSpPr>
          <p:spPr>
            <a:xfrm>
              <a:off x="6968768" y="5305278"/>
              <a:ext cx="303814" cy="1190260"/>
            </a:xfrm>
            <a:custGeom>
              <a:avLst/>
              <a:gdLst>
                <a:gd name="connsiteX0" fmla="*/ 303172 w 303814"/>
                <a:gd name="connsiteY0" fmla="*/ 141787 h 1190260"/>
                <a:gd name="connsiteX1" fmla="*/ 301545 w 303814"/>
                <a:gd name="connsiteY1" fmla="*/ 12009 h 1190260"/>
                <a:gd name="connsiteX2" fmla="*/ 295658 w 303814"/>
                <a:gd name="connsiteY2" fmla="*/ 5405 h 1190260"/>
                <a:gd name="connsiteX3" fmla="*/ 148661 w 303814"/>
                <a:gd name="connsiteY3" fmla="*/ 3275 h 1190260"/>
                <a:gd name="connsiteX4" fmla="*/ 7210 w 303814"/>
                <a:gd name="connsiteY4" fmla="*/ 65 h 1190260"/>
                <a:gd name="connsiteX5" fmla="*/ 2 w 303814"/>
                <a:gd name="connsiteY5" fmla="*/ 6406 h 1190260"/>
                <a:gd name="connsiteX6" fmla="*/ 3766 w 303814"/>
                <a:gd name="connsiteY6" fmla="*/ 1178018 h 1190260"/>
                <a:gd name="connsiteX7" fmla="*/ 9241 w 303814"/>
                <a:gd name="connsiteY7" fmla="*/ 1190253 h 1190260"/>
                <a:gd name="connsiteX8" fmla="*/ 164163 w 303814"/>
                <a:gd name="connsiteY8" fmla="*/ 1190061 h 1190260"/>
                <a:gd name="connsiteX9" fmla="*/ 168232 w 303814"/>
                <a:gd name="connsiteY9" fmla="*/ 1177876 h 1190260"/>
                <a:gd name="connsiteX10" fmla="*/ 157346 w 303814"/>
                <a:gd name="connsiteY10" fmla="*/ 777494 h 1190260"/>
                <a:gd name="connsiteX11" fmla="*/ 163304 w 303814"/>
                <a:gd name="connsiteY11" fmla="*/ 770983 h 1190260"/>
                <a:gd name="connsiteX12" fmla="*/ 302291 w 303814"/>
                <a:gd name="connsiteY12" fmla="*/ 763229 h 1190260"/>
                <a:gd name="connsiteX13" fmla="*/ 303172 w 303814"/>
                <a:gd name="connsiteY13" fmla="*/ 141787 h 119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3814" h="1190260">
                  <a:moveTo>
                    <a:pt x="303172" y="141787"/>
                  </a:moveTo>
                  <a:cubicBezTo>
                    <a:pt x="302625" y="99472"/>
                    <a:pt x="299834" y="54899"/>
                    <a:pt x="301545" y="12009"/>
                  </a:cubicBezTo>
                  <a:cubicBezTo>
                    <a:pt x="301680" y="8586"/>
                    <a:pt x="299081" y="5661"/>
                    <a:pt x="295658" y="5405"/>
                  </a:cubicBezTo>
                  <a:cubicBezTo>
                    <a:pt x="245412" y="1649"/>
                    <a:pt x="198567" y="3985"/>
                    <a:pt x="148661" y="3275"/>
                  </a:cubicBezTo>
                  <a:cubicBezTo>
                    <a:pt x="95297" y="2465"/>
                    <a:pt x="54843" y="2934"/>
                    <a:pt x="7210" y="65"/>
                  </a:cubicBezTo>
                  <a:cubicBezTo>
                    <a:pt x="3510" y="-496"/>
                    <a:pt x="-104" y="2643"/>
                    <a:pt x="2" y="6406"/>
                  </a:cubicBezTo>
                  <a:cubicBezTo>
                    <a:pt x="1451" y="395135"/>
                    <a:pt x="3588" y="786605"/>
                    <a:pt x="3766" y="1178018"/>
                  </a:cubicBezTo>
                  <a:cubicBezTo>
                    <a:pt x="3773" y="1186099"/>
                    <a:pt x="2246" y="1190466"/>
                    <a:pt x="9241" y="1190253"/>
                  </a:cubicBezTo>
                  <a:cubicBezTo>
                    <a:pt x="9241" y="1190253"/>
                    <a:pt x="164163" y="1190061"/>
                    <a:pt x="164163" y="1190061"/>
                  </a:cubicBezTo>
                  <a:cubicBezTo>
                    <a:pt x="170788" y="1190246"/>
                    <a:pt x="168359" y="1183855"/>
                    <a:pt x="168232" y="1177876"/>
                  </a:cubicBezTo>
                  <a:cubicBezTo>
                    <a:pt x="165484" y="1051933"/>
                    <a:pt x="161230" y="919379"/>
                    <a:pt x="157346" y="777494"/>
                  </a:cubicBezTo>
                  <a:cubicBezTo>
                    <a:pt x="157254" y="774072"/>
                    <a:pt x="159888" y="771196"/>
                    <a:pt x="163304" y="770983"/>
                  </a:cubicBezTo>
                  <a:cubicBezTo>
                    <a:pt x="172208" y="770429"/>
                    <a:pt x="302284" y="766154"/>
                    <a:pt x="302291" y="763229"/>
                  </a:cubicBezTo>
                  <a:cubicBezTo>
                    <a:pt x="302681" y="562818"/>
                    <a:pt x="304883" y="348155"/>
                    <a:pt x="303172" y="14178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FA292A-0488-ABAD-15C2-AA1C99897FFB}"/>
                </a:ext>
              </a:extLst>
            </p:cNvPr>
            <p:cNvSpPr/>
            <p:nvPr/>
          </p:nvSpPr>
          <p:spPr>
            <a:xfrm>
              <a:off x="7428600" y="6170801"/>
              <a:ext cx="547438" cy="324653"/>
            </a:xfrm>
            <a:custGeom>
              <a:avLst/>
              <a:gdLst>
                <a:gd name="connsiteX0" fmla="*/ 546358 w 547438"/>
                <a:gd name="connsiteY0" fmla="*/ 228384 h 324653"/>
                <a:gd name="connsiteX1" fmla="*/ 544255 w 547438"/>
                <a:gd name="connsiteY1" fmla="*/ 6784 h 324653"/>
                <a:gd name="connsiteX2" fmla="*/ 538454 w 547438"/>
                <a:gd name="connsiteY2" fmla="*/ 1117 h 324653"/>
                <a:gd name="connsiteX3" fmla="*/ 69662 w 547438"/>
                <a:gd name="connsiteY3" fmla="*/ 2125 h 324653"/>
                <a:gd name="connsiteX4" fmla="*/ 4681 w 547438"/>
                <a:gd name="connsiteY4" fmla="*/ 3056 h 324653"/>
                <a:gd name="connsiteX5" fmla="*/ 1 w 547438"/>
                <a:gd name="connsiteY5" fmla="*/ 5200 h 324653"/>
                <a:gd name="connsiteX6" fmla="*/ 7294 w 547438"/>
                <a:gd name="connsiteY6" fmla="*/ 164269 h 324653"/>
                <a:gd name="connsiteX7" fmla="*/ 11952 w 547438"/>
                <a:gd name="connsiteY7" fmla="*/ 317515 h 324653"/>
                <a:gd name="connsiteX8" fmla="*/ 17108 w 547438"/>
                <a:gd name="connsiteY8" fmla="*/ 322450 h 324653"/>
                <a:gd name="connsiteX9" fmla="*/ 421693 w 547438"/>
                <a:gd name="connsiteY9" fmla="*/ 323388 h 324653"/>
                <a:gd name="connsiteX10" fmla="*/ 428006 w 547438"/>
                <a:gd name="connsiteY10" fmla="*/ 316408 h 324653"/>
                <a:gd name="connsiteX11" fmla="*/ 433409 w 547438"/>
                <a:gd name="connsiteY11" fmla="*/ 244887 h 324653"/>
                <a:gd name="connsiteX12" fmla="*/ 438622 w 547438"/>
                <a:gd name="connsiteY12" fmla="*/ 239838 h 324653"/>
                <a:gd name="connsiteX13" fmla="*/ 543631 w 547438"/>
                <a:gd name="connsiteY13" fmla="*/ 241457 h 324653"/>
                <a:gd name="connsiteX14" fmla="*/ 546358 w 547438"/>
                <a:gd name="connsiteY14" fmla="*/ 228384 h 32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438" h="324653">
                  <a:moveTo>
                    <a:pt x="546358" y="228384"/>
                  </a:moveTo>
                  <a:cubicBezTo>
                    <a:pt x="548481" y="159589"/>
                    <a:pt x="547316" y="84035"/>
                    <a:pt x="544255" y="6784"/>
                  </a:cubicBezTo>
                  <a:cubicBezTo>
                    <a:pt x="544135" y="3652"/>
                    <a:pt x="541586" y="1160"/>
                    <a:pt x="538454" y="1117"/>
                  </a:cubicBezTo>
                  <a:cubicBezTo>
                    <a:pt x="383866" y="-971"/>
                    <a:pt x="220827" y="158"/>
                    <a:pt x="69662" y="2125"/>
                  </a:cubicBezTo>
                  <a:cubicBezTo>
                    <a:pt x="47997" y="2410"/>
                    <a:pt x="26339" y="2757"/>
                    <a:pt x="4681" y="3056"/>
                  </a:cubicBezTo>
                  <a:cubicBezTo>
                    <a:pt x="2891" y="3077"/>
                    <a:pt x="1194" y="3858"/>
                    <a:pt x="1" y="5200"/>
                  </a:cubicBezTo>
                  <a:cubicBezTo>
                    <a:pt x="-98" y="56888"/>
                    <a:pt x="7542" y="112183"/>
                    <a:pt x="7294" y="164269"/>
                  </a:cubicBezTo>
                  <a:cubicBezTo>
                    <a:pt x="10433" y="215836"/>
                    <a:pt x="11931" y="264379"/>
                    <a:pt x="11952" y="317515"/>
                  </a:cubicBezTo>
                  <a:cubicBezTo>
                    <a:pt x="11952" y="320235"/>
                    <a:pt x="14395" y="322351"/>
                    <a:pt x="17108" y="322450"/>
                  </a:cubicBezTo>
                  <a:cubicBezTo>
                    <a:pt x="149867" y="327513"/>
                    <a:pt x="286625" y="322081"/>
                    <a:pt x="421693" y="323388"/>
                  </a:cubicBezTo>
                  <a:cubicBezTo>
                    <a:pt x="425314" y="323445"/>
                    <a:pt x="428446" y="320029"/>
                    <a:pt x="428006" y="316408"/>
                  </a:cubicBezTo>
                  <a:cubicBezTo>
                    <a:pt x="427345" y="309512"/>
                    <a:pt x="433132" y="260928"/>
                    <a:pt x="433409" y="244887"/>
                  </a:cubicBezTo>
                  <a:cubicBezTo>
                    <a:pt x="433459" y="242046"/>
                    <a:pt x="435788" y="239795"/>
                    <a:pt x="438622" y="239838"/>
                  </a:cubicBezTo>
                  <a:cubicBezTo>
                    <a:pt x="460059" y="240129"/>
                    <a:pt x="533988" y="241151"/>
                    <a:pt x="543631" y="241457"/>
                  </a:cubicBezTo>
                  <a:cubicBezTo>
                    <a:pt x="549475" y="241627"/>
                    <a:pt x="546315" y="231977"/>
                    <a:pt x="546358" y="22838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9EBEBB7-BE1B-E78F-8F16-5A8C35C526B9}"/>
                </a:ext>
              </a:extLst>
            </p:cNvPr>
            <p:cNvSpPr/>
            <p:nvPr/>
          </p:nvSpPr>
          <p:spPr>
            <a:xfrm>
              <a:off x="7126339" y="6067539"/>
              <a:ext cx="896664" cy="427807"/>
            </a:xfrm>
            <a:custGeom>
              <a:avLst/>
              <a:gdLst>
                <a:gd name="connsiteX0" fmla="*/ 894179 w 896664"/>
                <a:gd name="connsiteY0" fmla="*/ 331944 h 427807"/>
                <a:gd name="connsiteX1" fmla="*/ 894179 w 896664"/>
                <a:gd name="connsiteY1" fmla="*/ 6357 h 427807"/>
                <a:gd name="connsiteX2" fmla="*/ 887809 w 896664"/>
                <a:gd name="connsiteY2" fmla="*/ 1 h 427807"/>
                <a:gd name="connsiteX3" fmla="*/ 326640 w 896664"/>
                <a:gd name="connsiteY3" fmla="*/ 399 h 427807"/>
                <a:gd name="connsiteX4" fmla="*/ 5662 w 896664"/>
                <a:gd name="connsiteY4" fmla="*/ 7479 h 427807"/>
                <a:gd name="connsiteX5" fmla="*/ 2 w 896664"/>
                <a:gd name="connsiteY5" fmla="*/ 13742 h 427807"/>
                <a:gd name="connsiteX6" fmla="*/ 10647 w 896664"/>
                <a:gd name="connsiteY6" fmla="*/ 415863 h 427807"/>
                <a:gd name="connsiteX7" fmla="*/ 16981 w 896664"/>
                <a:gd name="connsiteY7" fmla="*/ 427800 h 427807"/>
                <a:gd name="connsiteX8" fmla="*/ 91975 w 896664"/>
                <a:gd name="connsiteY8" fmla="*/ 427601 h 427807"/>
                <a:gd name="connsiteX9" fmla="*/ 308498 w 896664"/>
                <a:gd name="connsiteY9" fmla="*/ 427232 h 427807"/>
                <a:gd name="connsiteX10" fmla="*/ 314860 w 896664"/>
                <a:gd name="connsiteY10" fmla="*/ 420912 h 427807"/>
                <a:gd name="connsiteX11" fmla="*/ 303427 w 896664"/>
                <a:gd name="connsiteY11" fmla="*/ 113049 h 427807"/>
                <a:gd name="connsiteX12" fmla="*/ 308639 w 896664"/>
                <a:gd name="connsiteY12" fmla="*/ 106864 h 427807"/>
                <a:gd name="connsiteX13" fmla="*/ 840950 w 896664"/>
                <a:gd name="connsiteY13" fmla="*/ 104073 h 427807"/>
                <a:gd name="connsiteX14" fmla="*/ 846652 w 896664"/>
                <a:gd name="connsiteY14" fmla="*/ 109640 h 427807"/>
                <a:gd name="connsiteX15" fmla="*/ 848612 w 896664"/>
                <a:gd name="connsiteY15" fmla="*/ 331631 h 427807"/>
                <a:gd name="connsiteX16" fmla="*/ 853107 w 896664"/>
                <a:gd name="connsiteY16" fmla="*/ 345158 h 427807"/>
                <a:gd name="connsiteX17" fmla="*/ 893014 w 896664"/>
                <a:gd name="connsiteY17" fmla="*/ 346287 h 427807"/>
                <a:gd name="connsiteX18" fmla="*/ 894179 w 896664"/>
                <a:gd name="connsiteY18" fmla="*/ 331944 h 42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96664" h="427807">
                  <a:moveTo>
                    <a:pt x="894179" y="331944"/>
                  </a:moveTo>
                  <a:cubicBezTo>
                    <a:pt x="893852" y="222432"/>
                    <a:pt x="894378" y="115719"/>
                    <a:pt x="894179" y="6357"/>
                  </a:cubicBezTo>
                  <a:cubicBezTo>
                    <a:pt x="894228" y="2941"/>
                    <a:pt x="891232" y="-70"/>
                    <a:pt x="887809" y="1"/>
                  </a:cubicBezTo>
                  <a:cubicBezTo>
                    <a:pt x="700045" y="2366"/>
                    <a:pt x="514248" y="-546"/>
                    <a:pt x="326640" y="399"/>
                  </a:cubicBezTo>
                  <a:cubicBezTo>
                    <a:pt x="213984" y="967"/>
                    <a:pt x="110742" y="-205"/>
                    <a:pt x="5662" y="7479"/>
                  </a:cubicBezTo>
                  <a:cubicBezTo>
                    <a:pt x="2410" y="7720"/>
                    <a:pt x="-90" y="10482"/>
                    <a:pt x="2" y="13742"/>
                  </a:cubicBezTo>
                  <a:cubicBezTo>
                    <a:pt x="3865" y="147027"/>
                    <a:pt x="8211" y="280902"/>
                    <a:pt x="10647" y="415863"/>
                  </a:cubicBezTo>
                  <a:cubicBezTo>
                    <a:pt x="10767" y="422708"/>
                    <a:pt x="10555" y="428048"/>
                    <a:pt x="16981" y="427800"/>
                  </a:cubicBezTo>
                  <a:cubicBezTo>
                    <a:pt x="43042" y="427750"/>
                    <a:pt x="65914" y="427658"/>
                    <a:pt x="91975" y="427601"/>
                  </a:cubicBezTo>
                  <a:cubicBezTo>
                    <a:pt x="162941" y="427445"/>
                    <a:pt x="236323" y="427281"/>
                    <a:pt x="308498" y="427232"/>
                  </a:cubicBezTo>
                  <a:cubicBezTo>
                    <a:pt x="311991" y="427232"/>
                    <a:pt x="314831" y="424412"/>
                    <a:pt x="314860" y="420912"/>
                  </a:cubicBezTo>
                  <a:cubicBezTo>
                    <a:pt x="315421" y="318175"/>
                    <a:pt x="305387" y="215175"/>
                    <a:pt x="303427" y="113049"/>
                  </a:cubicBezTo>
                  <a:cubicBezTo>
                    <a:pt x="303356" y="109498"/>
                    <a:pt x="305096" y="107049"/>
                    <a:pt x="308639" y="106864"/>
                  </a:cubicBezTo>
                  <a:cubicBezTo>
                    <a:pt x="358197" y="104222"/>
                    <a:pt x="680738" y="98179"/>
                    <a:pt x="840950" y="104073"/>
                  </a:cubicBezTo>
                  <a:cubicBezTo>
                    <a:pt x="844003" y="104187"/>
                    <a:pt x="846475" y="106587"/>
                    <a:pt x="846652" y="109640"/>
                  </a:cubicBezTo>
                  <a:cubicBezTo>
                    <a:pt x="851026" y="183625"/>
                    <a:pt x="848612" y="331631"/>
                    <a:pt x="848612" y="331631"/>
                  </a:cubicBezTo>
                  <a:cubicBezTo>
                    <a:pt x="848612" y="331631"/>
                    <a:pt x="844671" y="344974"/>
                    <a:pt x="853107" y="345158"/>
                  </a:cubicBezTo>
                  <a:cubicBezTo>
                    <a:pt x="868900" y="345684"/>
                    <a:pt x="878280" y="345904"/>
                    <a:pt x="893014" y="346287"/>
                  </a:cubicBezTo>
                  <a:cubicBezTo>
                    <a:pt x="899327" y="346430"/>
                    <a:pt x="895897" y="331936"/>
                    <a:pt x="894179" y="33194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B14076-8FF6-7D90-F06F-A72F58316EAE}"/>
                </a:ext>
              </a:extLst>
            </p:cNvPr>
            <p:cNvSpPr/>
            <p:nvPr/>
          </p:nvSpPr>
          <p:spPr>
            <a:xfrm>
              <a:off x="7854556" y="6396856"/>
              <a:ext cx="2277615" cy="251040"/>
            </a:xfrm>
            <a:custGeom>
              <a:avLst/>
              <a:gdLst>
                <a:gd name="connsiteX0" fmla="*/ 2275506 w 2277615"/>
                <a:gd name="connsiteY0" fmla="*/ 209812 h 251040"/>
                <a:gd name="connsiteX1" fmla="*/ 2063471 w 2277615"/>
                <a:gd name="connsiteY1" fmla="*/ 24193 h 251040"/>
                <a:gd name="connsiteX2" fmla="*/ 2055518 w 2277615"/>
                <a:gd name="connsiteY2" fmla="*/ 23092 h 251040"/>
                <a:gd name="connsiteX3" fmla="*/ 1780426 w 2277615"/>
                <a:gd name="connsiteY3" fmla="*/ 5389 h 251040"/>
                <a:gd name="connsiteX4" fmla="*/ 1373540 w 2277615"/>
                <a:gd name="connsiteY4" fmla="*/ 163 h 251040"/>
                <a:gd name="connsiteX5" fmla="*/ 951898 w 2277615"/>
                <a:gd name="connsiteY5" fmla="*/ 9891 h 251040"/>
                <a:gd name="connsiteX6" fmla="*/ 537599 w 2277615"/>
                <a:gd name="connsiteY6" fmla="*/ 19506 h 251040"/>
                <a:gd name="connsiteX7" fmla="*/ 289903 w 2277615"/>
                <a:gd name="connsiteY7" fmla="*/ 20642 h 251040"/>
                <a:gd name="connsiteX8" fmla="*/ 13930 w 2277615"/>
                <a:gd name="connsiteY8" fmla="*/ 13662 h 251040"/>
                <a:gd name="connsiteX9" fmla="*/ 7135 w 2277615"/>
                <a:gd name="connsiteY9" fmla="*/ 24796 h 251040"/>
                <a:gd name="connsiteX10" fmla="*/ 268 w 2277615"/>
                <a:gd name="connsiteY10" fmla="*/ 89160 h 251040"/>
                <a:gd name="connsiteX11" fmla="*/ 6410 w 2277615"/>
                <a:gd name="connsiteY11" fmla="*/ 97297 h 251040"/>
                <a:gd name="connsiteX12" fmla="*/ 129797 w 2277615"/>
                <a:gd name="connsiteY12" fmla="*/ 96608 h 251040"/>
                <a:gd name="connsiteX13" fmla="*/ 132055 w 2277615"/>
                <a:gd name="connsiteY13" fmla="*/ 103106 h 251040"/>
                <a:gd name="connsiteX14" fmla="*/ 27869 w 2277615"/>
                <a:gd name="connsiteY14" fmla="*/ 170920 h 251040"/>
                <a:gd name="connsiteX15" fmla="*/ 23935 w 2277615"/>
                <a:gd name="connsiteY15" fmla="*/ 178263 h 251040"/>
                <a:gd name="connsiteX16" fmla="*/ 27230 w 2277615"/>
                <a:gd name="connsiteY16" fmla="*/ 234907 h 251040"/>
                <a:gd name="connsiteX17" fmla="*/ 76198 w 2277615"/>
                <a:gd name="connsiteY17" fmla="*/ 237173 h 251040"/>
                <a:gd name="connsiteX18" fmla="*/ 500936 w 2277615"/>
                <a:gd name="connsiteY18" fmla="*/ 246425 h 251040"/>
                <a:gd name="connsiteX19" fmla="*/ 509358 w 2277615"/>
                <a:gd name="connsiteY19" fmla="*/ 230121 h 251040"/>
                <a:gd name="connsiteX20" fmla="*/ 510338 w 2277615"/>
                <a:gd name="connsiteY20" fmla="*/ 190363 h 251040"/>
                <a:gd name="connsiteX21" fmla="*/ 543223 w 2277615"/>
                <a:gd name="connsiteY21" fmla="*/ 191499 h 251040"/>
                <a:gd name="connsiteX22" fmla="*/ 550352 w 2277615"/>
                <a:gd name="connsiteY22" fmla="*/ 241298 h 251040"/>
                <a:gd name="connsiteX23" fmla="*/ 556601 w 2277615"/>
                <a:gd name="connsiteY23" fmla="*/ 247455 h 251040"/>
                <a:gd name="connsiteX24" fmla="*/ 919397 w 2277615"/>
                <a:gd name="connsiteY24" fmla="*/ 251040 h 251040"/>
                <a:gd name="connsiteX25" fmla="*/ 924211 w 2277615"/>
                <a:gd name="connsiteY25" fmla="*/ 189901 h 251040"/>
                <a:gd name="connsiteX26" fmla="*/ 952800 w 2277615"/>
                <a:gd name="connsiteY26" fmla="*/ 188772 h 251040"/>
                <a:gd name="connsiteX27" fmla="*/ 970631 w 2277615"/>
                <a:gd name="connsiteY27" fmla="*/ 250756 h 251040"/>
                <a:gd name="connsiteX28" fmla="*/ 1350178 w 2277615"/>
                <a:gd name="connsiteY28" fmla="*/ 249059 h 251040"/>
                <a:gd name="connsiteX29" fmla="*/ 1357988 w 2277615"/>
                <a:gd name="connsiteY29" fmla="*/ 199140 h 251040"/>
                <a:gd name="connsiteX30" fmla="*/ 1371623 w 2277615"/>
                <a:gd name="connsiteY30" fmla="*/ 191889 h 251040"/>
                <a:gd name="connsiteX31" fmla="*/ 1393068 w 2277615"/>
                <a:gd name="connsiteY31" fmla="*/ 206588 h 251040"/>
                <a:gd name="connsiteX32" fmla="*/ 1401446 w 2277615"/>
                <a:gd name="connsiteY32" fmla="*/ 247930 h 251040"/>
                <a:gd name="connsiteX33" fmla="*/ 1753798 w 2277615"/>
                <a:gd name="connsiteY33" fmla="*/ 240290 h 251040"/>
                <a:gd name="connsiteX34" fmla="*/ 1762105 w 2277615"/>
                <a:gd name="connsiteY34" fmla="*/ 187948 h 251040"/>
                <a:gd name="connsiteX35" fmla="*/ 1770910 w 2277615"/>
                <a:gd name="connsiteY35" fmla="*/ 180876 h 251040"/>
                <a:gd name="connsiteX36" fmla="*/ 1790225 w 2277615"/>
                <a:gd name="connsiteY36" fmla="*/ 177595 h 251040"/>
                <a:gd name="connsiteX37" fmla="*/ 1817777 w 2277615"/>
                <a:gd name="connsiteY37" fmla="*/ 239161 h 251040"/>
                <a:gd name="connsiteX38" fmla="*/ 2271529 w 2277615"/>
                <a:gd name="connsiteY38" fmla="*/ 220982 h 251040"/>
                <a:gd name="connsiteX39" fmla="*/ 2275506 w 2277615"/>
                <a:gd name="connsiteY39" fmla="*/ 209812 h 2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7615" h="251040">
                  <a:moveTo>
                    <a:pt x="2275506" y="209812"/>
                  </a:moveTo>
                  <a:cubicBezTo>
                    <a:pt x="2204496" y="147515"/>
                    <a:pt x="2134481" y="87008"/>
                    <a:pt x="2063471" y="24193"/>
                  </a:cubicBezTo>
                  <a:cubicBezTo>
                    <a:pt x="2061127" y="21949"/>
                    <a:pt x="2058287" y="22794"/>
                    <a:pt x="2055518" y="23092"/>
                  </a:cubicBezTo>
                  <a:cubicBezTo>
                    <a:pt x="1969099" y="14535"/>
                    <a:pt x="1784118" y="5503"/>
                    <a:pt x="1780426" y="5389"/>
                  </a:cubicBezTo>
                  <a:cubicBezTo>
                    <a:pt x="1721559" y="5397"/>
                    <a:pt x="1548508" y="-1101"/>
                    <a:pt x="1373540" y="163"/>
                  </a:cubicBezTo>
                  <a:cubicBezTo>
                    <a:pt x="1195873" y="1448"/>
                    <a:pt x="1016204" y="10488"/>
                    <a:pt x="951898" y="9891"/>
                  </a:cubicBezTo>
                  <a:cubicBezTo>
                    <a:pt x="948419" y="9998"/>
                    <a:pt x="674740" y="19584"/>
                    <a:pt x="537599" y="19506"/>
                  </a:cubicBezTo>
                  <a:cubicBezTo>
                    <a:pt x="535760" y="19499"/>
                    <a:pt x="420575" y="21949"/>
                    <a:pt x="289903" y="20642"/>
                  </a:cubicBezTo>
                  <a:cubicBezTo>
                    <a:pt x="193173" y="19677"/>
                    <a:pt x="87951" y="15210"/>
                    <a:pt x="13930" y="13662"/>
                  </a:cubicBezTo>
                  <a:cubicBezTo>
                    <a:pt x="8320" y="13477"/>
                    <a:pt x="7220" y="19428"/>
                    <a:pt x="7135" y="24796"/>
                  </a:cubicBezTo>
                  <a:cubicBezTo>
                    <a:pt x="7049" y="30385"/>
                    <a:pt x="3357" y="78430"/>
                    <a:pt x="268" y="89160"/>
                  </a:cubicBezTo>
                  <a:cubicBezTo>
                    <a:pt x="-975" y="93086"/>
                    <a:pt x="2284" y="97425"/>
                    <a:pt x="6410" y="97297"/>
                  </a:cubicBezTo>
                  <a:cubicBezTo>
                    <a:pt x="51090" y="97113"/>
                    <a:pt x="91572" y="96885"/>
                    <a:pt x="129797" y="96608"/>
                  </a:cubicBezTo>
                  <a:cubicBezTo>
                    <a:pt x="133269" y="96580"/>
                    <a:pt x="134789" y="100968"/>
                    <a:pt x="132055" y="103106"/>
                  </a:cubicBezTo>
                  <a:cubicBezTo>
                    <a:pt x="99412" y="128648"/>
                    <a:pt x="66832" y="156065"/>
                    <a:pt x="27869" y="170920"/>
                  </a:cubicBezTo>
                  <a:cubicBezTo>
                    <a:pt x="24915" y="172049"/>
                    <a:pt x="23240" y="175181"/>
                    <a:pt x="23935" y="178263"/>
                  </a:cubicBezTo>
                  <a:cubicBezTo>
                    <a:pt x="26570" y="190150"/>
                    <a:pt x="27230" y="234907"/>
                    <a:pt x="27230" y="234907"/>
                  </a:cubicBezTo>
                  <a:cubicBezTo>
                    <a:pt x="27230" y="240006"/>
                    <a:pt x="42632" y="238060"/>
                    <a:pt x="76198" y="237173"/>
                  </a:cubicBezTo>
                  <a:cubicBezTo>
                    <a:pt x="226263" y="241049"/>
                    <a:pt x="367090" y="244252"/>
                    <a:pt x="500936" y="246425"/>
                  </a:cubicBezTo>
                  <a:cubicBezTo>
                    <a:pt x="508513" y="246290"/>
                    <a:pt x="509720" y="236611"/>
                    <a:pt x="509358" y="230121"/>
                  </a:cubicBezTo>
                  <a:cubicBezTo>
                    <a:pt x="508350" y="217091"/>
                    <a:pt x="509713" y="203507"/>
                    <a:pt x="510338" y="190363"/>
                  </a:cubicBezTo>
                  <a:cubicBezTo>
                    <a:pt x="516452" y="187025"/>
                    <a:pt x="542406" y="180940"/>
                    <a:pt x="543223" y="191499"/>
                  </a:cubicBezTo>
                  <a:cubicBezTo>
                    <a:pt x="545275" y="207973"/>
                    <a:pt x="547455" y="224980"/>
                    <a:pt x="550352" y="241298"/>
                  </a:cubicBezTo>
                  <a:cubicBezTo>
                    <a:pt x="550466" y="244685"/>
                    <a:pt x="553214" y="247398"/>
                    <a:pt x="556601" y="247455"/>
                  </a:cubicBezTo>
                  <a:cubicBezTo>
                    <a:pt x="672837" y="249485"/>
                    <a:pt x="795137" y="250188"/>
                    <a:pt x="919397" y="251040"/>
                  </a:cubicBezTo>
                  <a:cubicBezTo>
                    <a:pt x="928096" y="251098"/>
                    <a:pt x="909541" y="203592"/>
                    <a:pt x="924211" y="189901"/>
                  </a:cubicBezTo>
                  <a:cubicBezTo>
                    <a:pt x="927656" y="186287"/>
                    <a:pt x="951089" y="188225"/>
                    <a:pt x="952800" y="188772"/>
                  </a:cubicBezTo>
                  <a:cubicBezTo>
                    <a:pt x="962933" y="190931"/>
                    <a:pt x="962890" y="250927"/>
                    <a:pt x="970631" y="250756"/>
                  </a:cubicBezTo>
                  <a:cubicBezTo>
                    <a:pt x="1097312" y="250970"/>
                    <a:pt x="1223354" y="250693"/>
                    <a:pt x="1350178" y="249059"/>
                  </a:cubicBezTo>
                  <a:cubicBezTo>
                    <a:pt x="1354509" y="249138"/>
                    <a:pt x="1354864" y="212021"/>
                    <a:pt x="1357988" y="199140"/>
                  </a:cubicBezTo>
                  <a:cubicBezTo>
                    <a:pt x="1358557" y="196704"/>
                    <a:pt x="1363741" y="193359"/>
                    <a:pt x="1371623" y="191889"/>
                  </a:cubicBezTo>
                  <a:cubicBezTo>
                    <a:pt x="1374676" y="191321"/>
                    <a:pt x="1389730" y="187231"/>
                    <a:pt x="1393068" y="206588"/>
                  </a:cubicBezTo>
                  <a:cubicBezTo>
                    <a:pt x="1394204" y="217062"/>
                    <a:pt x="1399388" y="247916"/>
                    <a:pt x="1401446" y="247930"/>
                  </a:cubicBezTo>
                  <a:cubicBezTo>
                    <a:pt x="1516625" y="248782"/>
                    <a:pt x="1633791" y="241127"/>
                    <a:pt x="1753798" y="240290"/>
                  </a:cubicBezTo>
                  <a:cubicBezTo>
                    <a:pt x="1759975" y="240275"/>
                    <a:pt x="1754508" y="209386"/>
                    <a:pt x="1762105" y="187948"/>
                  </a:cubicBezTo>
                  <a:cubicBezTo>
                    <a:pt x="1763455" y="184092"/>
                    <a:pt x="1766863" y="181288"/>
                    <a:pt x="1770910" y="180876"/>
                  </a:cubicBezTo>
                  <a:cubicBezTo>
                    <a:pt x="1778509" y="180095"/>
                    <a:pt x="1788379" y="176928"/>
                    <a:pt x="1790225" y="177595"/>
                  </a:cubicBezTo>
                  <a:cubicBezTo>
                    <a:pt x="1811386" y="187089"/>
                    <a:pt x="1797468" y="239899"/>
                    <a:pt x="1817777" y="239161"/>
                  </a:cubicBezTo>
                  <a:cubicBezTo>
                    <a:pt x="1965833" y="233785"/>
                    <a:pt x="2120350" y="228971"/>
                    <a:pt x="2271529" y="220982"/>
                  </a:cubicBezTo>
                  <a:cubicBezTo>
                    <a:pt x="2276997" y="220684"/>
                    <a:pt x="2279838" y="213342"/>
                    <a:pt x="2275506" y="209812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14" name="Graphic 5" descr="City with buildings and skyscrapers">
              <a:extLst>
                <a:ext uri="{FF2B5EF4-FFF2-40B4-BE49-F238E27FC236}">
                  <a16:creationId xmlns:a16="http://schemas.microsoft.com/office/drawing/2014/main" id="{55CD32B5-5313-CEEE-ED26-A1D6CB619D47}"/>
                </a:ext>
              </a:extLst>
            </p:cNvPr>
            <p:cNvGrpSpPr/>
            <p:nvPr/>
          </p:nvGrpSpPr>
          <p:grpSpPr>
            <a:xfrm>
              <a:off x="8358512" y="6573121"/>
              <a:ext cx="1304717" cy="74974"/>
              <a:chOff x="8358512" y="6573121"/>
              <a:chExt cx="1304717" cy="74974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05BB824-E50B-1CE8-CF5B-40ABC1EF4F20}"/>
                  </a:ext>
                </a:extLst>
              </p:cNvPr>
              <p:cNvSpPr/>
              <p:nvPr/>
            </p:nvSpPr>
            <p:spPr>
              <a:xfrm>
                <a:off x="9611365" y="6573121"/>
                <a:ext cx="51864" cy="63943"/>
              </a:xfrm>
              <a:custGeom>
                <a:avLst/>
                <a:gdLst>
                  <a:gd name="connsiteX0" fmla="*/ 50600 w 51864"/>
                  <a:gd name="connsiteY0" fmla="*/ 52897 h 63943"/>
                  <a:gd name="connsiteX1" fmla="*/ 46907 w 51864"/>
                  <a:gd name="connsiteY1" fmla="*/ 32816 h 63943"/>
                  <a:gd name="connsiteX2" fmla="*/ 20634 w 51864"/>
                  <a:gd name="connsiteY2" fmla="*/ 1919 h 63943"/>
                  <a:gd name="connsiteX3" fmla="*/ 4372 w 51864"/>
                  <a:gd name="connsiteY3" fmla="*/ 9134 h 63943"/>
                  <a:gd name="connsiteX4" fmla="*/ 112 w 51864"/>
                  <a:gd name="connsiteY4" fmla="*/ 52038 h 63943"/>
                  <a:gd name="connsiteX5" fmla="*/ 6716 w 51864"/>
                  <a:gd name="connsiteY5" fmla="*/ 63925 h 63943"/>
                  <a:gd name="connsiteX6" fmla="*/ 45700 w 51864"/>
                  <a:gd name="connsiteY6" fmla="*/ 63066 h 63943"/>
                  <a:gd name="connsiteX7" fmla="*/ 50600 w 51864"/>
                  <a:gd name="connsiteY7" fmla="*/ 52897 h 6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864" h="63943">
                    <a:moveTo>
                      <a:pt x="50600" y="52897"/>
                    </a:moveTo>
                    <a:cubicBezTo>
                      <a:pt x="47120" y="48211"/>
                      <a:pt x="46978" y="40733"/>
                      <a:pt x="46907" y="32816"/>
                    </a:cubicBezTo>
                    <a:cubicBezTo>
                      <a:pt x="48540" y="17151"/>
                      <a:pt x="39877" y="-6992"/>
                      <a:pt x="20634" y="1919"/>
                    </a:cubicBezTo>
                    <a:cubicBezTo>
                      <a:pt x="14314" y="5257"/>
                      <a:pt x="6574" y="1721"/>
                      <a:pt x="4372" y="9134"/>
                    </a:cubicBezTo>
                    <a:cubicBezTo>
                      <a:pt x="1248" y="23464"/>
                      <a:pt x="822" y="37779"/>
                      <a:pt x="112" y="52038"/>
                    </a:cubicBezTo>
                    <a:cubicBezTo>
                      <a:pt x="-101" y="57520"/>
                      <a:pt x="-740" y="64337"/>
                      <a:pt x="6716" y="63925"/>
                    </a:cubicBezTo>
                    <a:cubicBezTo>
                      <a:pt x="22054" y="63485"/>
                      <a:pt x="30433" y="63535"/>
                      <a:pt x="45700" y="63066"/>
                    </a:cubicBezTo>
                    <a:cubicBezTo>
                      <a:pt x="50671" y="63080"/>
                      <a:pt x="53725" y="56803"/>
                      <a:pt x="50600" y="528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F1EDD18-E06F-1172-12C7-3C8C2475D7B5}"/>
                  </a:ext>
                </a:extLst>
              </p:cNvPr>
              <p:cNvSpPr/>
              <p:nvPr/>
            </p:nvSpPr>
            <p:spPr>
              <a:xfrm>
                <a:off x="9206352" y="6588048"/>
                <a:ext cx="48052" cy="58248"/>
              </a:xfrm>
              <a:custGeom>
                <a:avLst/>
                <a:gdLst>
                  <a:gd name="connsiteX0" fmla="*/ 45389 w 48052"/>
                  <a:gd name="connsiteY0" fmla="*/ 39525 h 58248"/>
                  <a:gd name="connsiteX1" fmla="*/ 9174 w 48052"/>
                  <a:gd name="connsiteY1" fmla="*/ 5256 h 58248"/>
                  <a:gd name="connsiteX2" fmla="*/ 2500 w 48052"/>
                  <a:gd name="connsiteY2" fmla="*/ 46733 h 58248"/>
                  <a:gd name="connsiteX3" fmla="*/ 42123 w 48052"/>
                  <a:gd name="connsiteY3" fmla="*/ 57342 h 58248"/>
                  <a:gd name="connsiteX4" fmla="*/ 45389 w 48052"/>
                  <a:gd name="connsiteY4" fmla="*/ 39525 h 5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2" h="58248">
                    <a:moveTo>
                      <a:pt x="45389" y="39525"/>
                    </a:moveTo>
                    <a:cubicBezTo>
                      <a:pt x="41413" y="15965"/>
                      <a:pt x="42265" y="-11758"/>
                      <a:pt x="9174" y="5256"/>
                    </a:cubicBezTo>
                    <a:cubicBezTo>
                      <a:pt x="1008" y="11903"/>
                      <a:pt x="8890" y="38979"/>
                      <a:pt x="2500" y="46733"/>
                    </a:cubicBezTo>
                    <a:cubicBezTo>
                      <a:pt x="-10921" y="64982"/>
                      <a:pt x="33672" y="55630"/>
                      <a:pt x="42123" y="57342"/>
                    </a:cubicBezTo>
                    <a:cubicBezTo>
                      <a:pt x="52703" y="55922"/>
                      <a:pt x="46029" y="46463"/>
                      <a:pt x="45389" y="395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6A9380-038C-6320-BE6A-9DAA96F1919E}"/>
                  </a:ext>
                </a:extLst>
              </p:cNvPr>
              <p:cNvSpPr/>
              <p:nvPr/>
            </p:nvSpPr>
            <p:spPr>
              <a:xfrm>
                <a:off x="8772669" y="6582344"/>
                <a:ext cx="49631" cy="65751"/>
              </a:xfrm>
              <a:custGeom>
                <a:avLst/>
                <a:gdLst>
                  <a:gd name="connsiteX0" fmla="*/ 48789 w 49631"/>
                  <a:gd name="connsiteY0" fmla="*/ 52963 h 65751"/>
                  <a:gd name="connsiteX1" fmla="*/ 32833 w 49631"/>
                  <a:gd name="connsiteY1" fmla="*/ 2127 h 65751"/>
                  <a:gd name="connsiteX2" fmla="*/ 6901 w 49631"/>
                  <a:gd name="connsiteY2" fmla="*/ 4179 h 65751"/>
                  <a:gd name="connsiteX3" fmla="*/ 304 w 49631"/>
                  <a:gd name="connsiteY3" fmla="*/ 29309 h 65751"/>
                  <a:gd name="connsiteX4" fmla="*/ 8207 w 49631"/>
                  <a:gd name="connsiteY4" fmla="*/ 65744 h 65751"/>
                  <a:gd name="connsiteX5" fmla="*/ 47994 w 49631"/>
                  <a:gd name="connsiteY5" fmla="*/ 65652 h 65751"/>
                  <a:gd name="connsiteX6" fmla="*/ 48789 w 49631"/>
                  <a:gd name="connsiteY6" fmla="*/ 52963 h 6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31" h="65751">
                    <a:moveTo>
                      <a:pt x="48789" y="52963"/>
                    </a:moveTo>
                    <a:cubicBezTo>
                      <a:pt x="43130" y="39542"/>
                      <a:pt x="47255" y="8148"/>
                      <a:pt x="32833" y="2127"/>
                    </a:cubicBezTo>
                    <a:cubicBezTo>
                      <a:pt x="25243" y="-18"/>
                      <a:pt x="14435" y="-2084"/>
                      <a:pt x="6901" y="4179"/>
                    </a:cubicBezTo>
                    <a:cubicBezTo>
                      <a:pt x="-456" y="10357"/>
                      <a:pt x="-406" y="21441"/>
                      <a:pt x="304" y="29309"/>
                    </a:cubicBezTo>
                    <a:cubicBezTo>
                      <a:pt x="2441" y="38647"/>
                      <a:pt x="-3033" y="65212"/>
                      <a:pt x="8207" y="65744"/>
                    </a:cubicBezTo>
                    <a:cubicBezTo>
                      <a:pt x="21664" y="65787"/>
                      <a:pt x="34552" y="65624"/>
                      <a:pt x="47994" y="65652"/>
                    </a:cubicBezTo>
                    <a:cubicBezTo>
                      <a:pt x="49684" y="65652"/>
                      <a:pt x="50259" y="57536"/>
                      <a:pt x="48789" y="529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4AFA661-9B56-F5CA-7583-6618C626EF62}"/>
                  </a:ext>
                </a:extLst>
              </p:cNvPr>
              <p:cNvSpPr/>
              <p:nvPr/>
            </p:nvSpPr>
            <p:spPr>
              <a:xfrm>
                <a:off x="8358512" y="6580795"/>
                <a:ext cx="45658" cy="63273"/>
              </a:xfrm>
              <a:custGeom>
                <a:avLst/>
                <a:gdLst>
                  <a:gd name="connsiteX0" fmla="*/ 43910 w 45658"/>
                  <a:gd name="connsiteY0" fmla="*/ 42979 h 63273"/>
                  <a:gd name="connsiteX1" fmla="*/ 12424 w 45658"/>
                  <a:gd name="connsiteY1" fmla="*/ 3980 h 63273"/>
                  <a:gd name="connsiteX2" fmla="*/ 5529 w 45658"/>
                  <a:gd name="connsiteY2" fmla="*/ 10449 h 63273"/>
                  <a:gd name="connsiteX3" fmla="*/ 3455 w 45658"/>
                  <a:gd name="connsiteY3" fmla="*/ 61072 h 63273"/>
                  <a:gd name="connsiteX4" fmla="*/ 39230 w 45658"/>
                  <a:gd name="connsiteY4" fmla="*/ 63273 h 63273"/>
                  <a:gd name="connsiteX5" fmla="*/ 43910 w 45658"/>
                  <a:gd name="connsiteY5" fmla="*/ 42979 h 6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658" h="63273">
                    <a:moveTo>
                      <a:pt x="43910" y="42979"/>
                    </a:moveTo>
                    <a:cubicBezTo>
                      <a:pt x="37377" y="18104"/>
                      <a:pt x="49782" y="-10690"/>
                      <a:pt x="12424" y="3980"/>
                    </a:cubicBezTo>
                    <a:cubicBezTo>
                      <a:pt x="9115" y="4698"/>
                      <a:pt x="5629" y="6643"/>
                      <a:pt x="5529" y="10449"/>
                    </a:cubicBezTo>
                    <a:cubicBezTo>
                      <a:pt x="4876" y="45528"/>
                      <a:pt x="-5115" y="57124"/>
                      <a:pt x="3455" y="61072"/>
                    </a:cubicBezTo>
                    <a:cubicBezTo>
                      <a:pt x="8178" y="63252"/>
                      <a:pt x="18545" y="63096"/>
                      <a:pt x="39230" y="63273"/>
                    </a:cubicBezTo>
                    <a:cubicBezTo>
                      <a:pt x="49853" y="62578"/>
                      <a:pt x="44166" y="49597"/>
                      <a:pt x="43910" y="429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C46AC8-F7D8-91A0-52DE-B15073F88D5E}"/>
                </a:ext>
              </a:extLst>
            </p:cNvPr>
            <p:cNvSpPr/>
            <p:nvPr/>
          </p:nvSpPr>
          <p:spPr>
            <a:xfrm>
              <a:off x="6473761" y="6571695"/>
              <a:ext cx="2065631" cy="226166"/>
            </a:xfrm>
            <a:custGeom>
              <a:avLst/>
              <a:gdLst>
                <a:gd name="connsiteX0" fmla="*/ 2060895 w 2065631"/>
                <a:gd name="connsiteY0" fmla="*/ 182518 h 226166"/>
                <a:gd name="connsiteX1" fmla="*/ 2060413 w 2065631"/>
                <a:gd name="connsiteY1" fmla="*/ 172008 h 226166"/>
                <a:gd name="connsiteX2" fmla="*/ 1429257 w 2065631"/>
                <a:gd name="connsiteY2" fmla="*/ 163941 h 226166"/>
                <a:gd name="connsiteX3" fmla="*/ 1413407 w 2065631"/>
                <a:gd name="connsiteY3" fmla="*/ 159695 h 226166"/>
                <a:gd name="connsiteX4" fmla="*/ 1406100 w 2065631"/>
                <a:gd name="connsiteY4" fmla="*/ 29712 h 226166"/>
                <a:gd name="connsiteX5" fmla="*/ 1396997 w 2065631"/>
                <a:gd name="connsiteY5" fmla="*/ 157 h 226166"/>
                <a:gd name="connsiteX6" fmla="*/ 1258130 w 2065631"/>
                <a:gd name="connsiteY6" fmla="*/ 13756 h 226166"/>
                <a:gd name="connsiteX7" fmla="*/ 521815 w 2065631"/>
                <a:gd name="connsiteY7" fmla="*/ 8941 h 226166"/>
                <a:gd name="connsiteX8" fmla="*/ 35299 w 2065631"/>
                <a:gd name="connsiteY8" fmla="*/ 4723 h 226166"/>
                <a:gd name="connsiteX9" fmla="*/ 6455 w 2065631"/>
                <a:gd name="connsiteY9" fmla="*/ 2422 h 226166"/>
                <a:gd name="connsiteX10" fmla="*/ 370 w 2065631"/>
                <a:gd name="connsiteY10" fmla="*/ 9104 h 226166"/>
                <a:gd name="connsiteX11" fmla="*/ 3117 w 2065631"/>
                <a:gd name="connsiteY11" fmla="*/ 112935 h 226166"/>
                <a:gd name="connsiteX12" fmla="*/ 3274 w 2065631"/>
                <a:gd name="connsiteY12" fmla="*/ 201754 h 226166"/>
                <a:gd name="connsiteX13" fmla="*/ 9260 w 2065631"/>
                <a:gd name="connsiteY13" fmla="*/ 207357 h 226166"/>
                <a:gd name="connsiteX14" fmla="*/ 752774 w 2065631"/>
                <a:gd name="connsiteY14" fmla="*/ 223951 h 226166"/>
                <a:gd name="connsiteX15" fmla="*/ 1640695 w 2065631"/>
                <a:gd name="connsiteY15" fmla="*/ 212065 h 226166"/>
                <a:gd name="connsiteX16" fmla="*/ 2060895 w 2065631"/>
                <a:gd name="connsiteY16" fmla="*/ 182518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5631" h="226166">
                  <a:moveTo>
                    <a:pt x="2060895" y="182518"/>
                  </a:moveTo>
                  <a:cubicBezTo>
                    <a:pt x="2067506" y="181850"/>
                    <a:pt x="2067059" y="172072"/>
                    <a:pt x="2060413" y="172008"/>
                  </a:cubicBezTo>
                  <a:cubicBezTo>
                    <a:pt x="1859739" y="170211"/>
                    <a:pt x="1615060" y="169743"/>
                    <a:pt x="1429257" y="163941"/>
                  </a:cubicBezTo>
                  <a:cubicBezTo>
                    <a:pt x="1424058" y="163778"/>
                    <a:pt x="1413492" y="161413"/>
                    <a:pt x="1413407" y="159695"/>
                  </a:cubicBezTo>
                  <a:cubicBezTo>
                    <a:pt x="1412278" y="137902"/>
                    <a:pt x="1406185" y="30741"/>
                    <a:pt x="1406100" y="29712"/>
                  </a:cubicBezTo>
                  <a:cubicBezTo>
                    <a:pt x="1405198" y="19301"/>
                    <a:pt x="1410801" y="-2037"/>
                    <a:pt x="1396997" y="157"/>
                  </a:cubicBezTo>
                  <a:cubicBezTo>
                    <a:pt x="1352758" y="13926"/>
                    <a:pt x="1304457" y="12477"/>
                    <a:pt x="1258130" y="13756"/>
                  </a:cubicBezTo>
                  <a:cubicBezTo>
                    <a:pt x="1018955" y="19891"/>
                    <a:pt x="770030" y="13812"/>
                    <a:pt x="521815" y="8941"/>
                  </a:cubicBezTo>
                  <a:cubicBezTo>
                    <a:pt x="358337" y="5731"/>
                    <a:pt x="195171" y="3047"/>
                    <a:pt x="35299" y="4723"/>
                  </a:cubicBezTo>
                  <a:cubicBezTo>
                    <a:pt x="26252" y="5717"/>
                    <a:pt x="15615" y="1343"/>
                    <a:pt x="6455" y="2422"/>
                  </a:cubicBezTo>
                  <a:cubicBezTo>
                    <a:pt x="3082" y="2820"/>
                    <a:pt x="561" y="5710"/>
                    <a:pt x="370" y="9104"/>
                  </a:cubicBezTo>
                  <a:cubicBezTo>
                    <a:pt x="-1512" y="42578"/>
                    <a:pt x="4474" y="79177"/>
                    <a:pt x="3117" y="112935"/>
                  </a:cubicBezTo>
                  <a:cubicBezTo>
                    <a:pt x="4516" y="141289"/>
                    <a:pt x="4680" y="173847"/>
                    <a:pt x="3274" y="201754"/>
                  </a:cubicBezTo>
                  <a:cubicBezTo>
                    <a:pt x="3117" y="204885"/>
                    <a:pt x="6121" y="207292"/>
                    <a:pt x="9260" y="207357"/>
                  </a:cubicBezTo>
                  <a:cubicBezTo>
                    <a:pt x="240034" y="211958"/>
                    <a:pt x="495002" y="219854"/>
                    <a:pt x="752774" y="223951"/>
                  </a:cubicBezTo>
                  <a:cubicBezTo>
                    <a:pt x="1050689" y="228688"/>
                    <a:pt x="1355378" y="226316"/>
                    <a:pt x="1640695" y="212065"/>
                  </a:cubicBezTo>
                  <a:cubicBezTo>
                    <a:pt x="1786805" y="204765"/>
                    <a:pt x="1927880" y="195938"/>
                    <a:pt x="2060895" y="182518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4D133D-CCA0-56AA-5C62-E632A9F746BA}"/>
                </a:ext>
              </a:extLst>
            </p:cNvPr>
            <p:cNvSpPr/>
            <p:nvPr/>
          </p:nvSpPr>
          <p:spPr>
            <a:xfrm>
              <a:off x="6256068" y="6492190"/>
              <a:ext cx="1730073" cy="96056"/>
            </a:xfrm>
            <a:custGeom>
              <a:avLst/>
              <a:gdLst>
                <a:gd name="connsiteX0" fmla="*/ 1726047 w 1730073"/>
                <a:gd name="connsiteY0" fmla="*/ 358 h 96056"/>
                <a:gd name="connsiteX1" fmla="*/ 706666 w 1730073"/>
                <a:gd name="connsiteY1" fmla="*/ 3710 h 96056"/>
                <a:gd name="connsiteX2" fmla="*/ 6119 w 1730073"/>
                <a:gd name="connsiteY2" fmla="*/ 3710 h 96056"/>
                <a:gd name="connsiteX3" fmla="*/ 552 w 1730073"/>
                <a:gd name="connsiteY3" fmla="*/ 24061 h 96056"/>
                <a:gd name="connsiteX4" fmla="*/ 26911 w 1730073"/>
                <a:gd name="connsiteY4" fmla="*/ 55107 h 96056"/>
                <a:gd name="connsiteX5" fmla="*/ 255413 w 1730073"/>
                <a:gd name="connsiteY5" fmla="*/ 85215 h 96056"/>
                <a:gd name="connsiteX6" fmla="*/ 1197379 w 1730073"/>
                <a:gd name="connsiteY6" fmla="*/ 95873 h 96056"/>
                <a:gd name="connsiteX7" fmla="*/ 1499810 w 1730073"/>
                <a:gd name="connsiteY7" fmla="*/ 92572 h 96056"/>
                <a:gd name="connsiteX8" fmla="*/ 1676958 w 1730073"/>
                <a:gd name="connsiteY8" fmla="*/ 48432 h 96056"/>
                <a:gd name="connsiteX9" fmla="*/ 1728476 w 1730073"/>
                <a:gd name="connsiteY9" fmla="*/ 8240 h 96056"/>
                <a:gd name="connsiteX10" fmla="*/ 1726047 w 1730073"/>
                <a:gd name="connsiteY10" fmla="*/ 358 h 9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73" h="96056">
                  <a:moveTo>
                    <a:pt x="1726047" y="358"/>
                  </a:moveTo>
                  <a:cubicBezTo>
                    <a:pt x="1388048" y="-1012"/>
                    <a:pt x="1047598" y="1864"/>
                    <a:pt x="706666" y="3710"/>
                  </a:cubicBezTo>
                  <a:cubicBezTo>
                    <a:pt x="472746" y="4981"/>
                    <a:pt x="241055" y="3994"/>
                    <a:pt x="6119" y="3710"/>
                  </a:cubicBezTo>
                  <a:cubicBezTo>
                    <a:pt x="1440" y="3703"/>
                    <a:pt x="3130" y="15242"/>
                    <a:pt x="552" y="24061"/>
                  </a:cubicBezTo>
                  <a:cubicBezTo>
                    <a:pt x="-3019" y="44086"/>
                    <a:pt x="11310" y="54191"/>
                    <a:pt x="26911" y="55107"/>
                  </a:cubicBezTo>
                  <a:cubicBezTo>
                    <a:pt x="102643" y="68719"/>
                    <a:pt x="179433" y="77127"/>
                    <a:pt x="255413" y="85215"/>
                  </a:cubicBezTo>
                  <a:cubicBezTo>
                    <a:pt x="570974" y="81160"/>
                    <a:pt x="882046" y="93189"/>
                    <a:pt x="1197379" y="95873"/>
                  </a:cubicBezTo>
                  <a:cubicBezTo>
                    <a:pt x="1298881" y="96513"/>
                    <a:pt x="1408534" y="95497"/>
                    <a:pt x="1499810" y="92572"/>
                  </a:cubicBezTo>
                  <a:cubicBezTo>
                    <a:pt x="1569691" y="91109"/>
                    <a:pt x="1624510" y="81984"/>
                    <a:pt x="1676958" y="48432"/>
                  </a:cubicBezTo>
                  <a:cubicBezTo>
                    <a:pt x="1693844" y="37631"/>
                    <a:pt x="1712591" y="24935"/>
                    <a:pt x="1728476" y="8240"/>
                  </a:cubicBezTo>
                  <a:cubicBezTo>
                    <a:pt x="1731352" y="5208"/>
                    <a:pt x="1730230" y="372"/>
                    <a:pt x="1726047" y="358"/>
                  </a:cubicBezTo>
                  <a:close/>
                </a:path>
              </a:pathLst>
            </a:custGeom>
            <a:solidFill>
              <a:srgbClr val="002060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D72D11-5642-AD65-B1E6-489B641A3962}"/>
                </a:ext>
              </a:extLst>
            </p:cNvPr>
            <p:cNvSpPr/>
            <p:nvPr/>
          </p:nvSpPr>
          <p:spPr>
            <a:xfrm>
              <a:off x="6301397" y="5793625"/>
              <a:ext cx="295446" cy="207584"/>
            </a:xfrm>
            <a:custGeom>
              <a:avLst/>
              <a:gdLst>
                <a:gd name="connsiteX0" fmla="*/ 292436 w 295446"/>
                <a:gd name="connsiteY0" fmla="*/ 7672 h 207584"/>
                <a:gd name="connsiteX1" fmla="*/ 282444 w 295446"/>
                <a:gd name="connsiteY1" fmla="*/ 116 h 207584"/>
                <a:gd name="connsiteX2" fmla="*/ 200911 w 295446"/>
                <a:gd name="connsiteY2" fmla="*/ 8808 h 207584"/>
                <a:gd name="connsiteX3" fmla="*/ 196004 w 295446"/>
                <a:gd name="connsiteY3" fmla="*/ 36928 h 207584"/>
                <a:gd name="connsiteX4" fmla="*/ 158667 w 295446"/>
                <a:gd name="connsiteY4" fmla="*/ 41487 h 207584"/>
                <a:gd name="connsiteX5" fmla="*/ 156182 w 295446"/>
                <a:gd name="connsiteY5" fmla="*/ 67774 h 207584"/>
                <a:gd name="connsiteX6" fmla="*/ 151105 w 295446"/>
                <a:gd name="connsiteY6" fmla="*/ 73455 h 207584"/>
                <a:gd name="connsiteX7" fmla="*/ 124803 w 295446"/>
                <a:gd name="connsiteY7" fmla="*/ 76913 h 207584"/>
                <a:gd name="connsiteX8" fmla="*/ 122793 w 295446"/>
                <a:gd name="connsiteY8" fmla="*/ 103641 h 207584"/>
                <a:gd name="connsiteX9" fmla="*/ 117894 w 295446"/>
                <a:gd name="connsiteY9" fmla="*/ 108051 h 207584"/>
                <a:gd name="connsiteX10" fmla="*/ 1643 w 295446"/>
                <a:gd name="connsiteY10" fmla="*/ 112603 h 207584"/>
                <a:gd name="connsiteX11" fmla="*/ 2559 w 295446"/>
                <a:gd name="connsiteY11" fmla="*/ 201408 h 207584"/>
                <a:gd name="connsiteX12" fmla="*/ 8915 w 295446"/>
                <a:gd name="connsiteY12" fmla="*/ 207394 h 207584"/>
                <a:gd name="connsiteX13" fmla="*/ 227078 w 295446"/>
                <a:gd name="connsiteY13" fmla="*/ 207493 h 207584"/>
                <a:gd name="connsiteX14" fmla="*/ 295446 w 295446"/>
                <a:gd name="connsiteY14" fmla="*/ 205825 h 207584"/>
                <a:gd name="connsiteX15" fmla="*/ 292436 w 295446"/>
                <a:gd name="connsiteY15" fmla="*/ 7672 h 20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5446" h="207584">
                  <a:moveTo>
                    <a:pt x="292436" y="7672"/>
                  </a:moveTo>
                  <a:cubicBezTo>
                    <a:pt x="292521" y="2886"/>
                    <a:pt x="288281" y="315"/>
                    <a:pt x="282444" y="116"/>
                  </a:cubicBezTo>
                  <a:cubicBezTo>
                    <a:pt x="267589" y="-395"/>
                    <a:pt x="200726" y="485"/>
                    <a:pt x="200911" y="8808"/>
                  </a:cubicBezTo>
                  <a:cubicBezTo>
                    <a:pt x="201074" y="15916"/>
                    <a:pt x="201536" y="32497"/>
                    <a:pt x="196004" y="36928"/>
                  </a:cubicBezTo>
                  <a:cubicBezTo>
                    <a:pt x="175781" y="43255"/>
                    <a:pt x="163986" y="36630"/>
                    <a:pt x="158667" y="41487"/>
                  </a:cubicBezTo>
                  <a:cubicBezTo>
                    <a:pt x="155550" y="44334"/>
                    <a:pt x="155152" y="51975"/>
                    <a:pt x="156182" y="67774"/>
                  </a:cubicBezTo>
                  <a:cubicBezTo>
                    <a:pt x="156374" y="70750"/>
                    <a:pt x="154080" y="73313"/>
                    <a:pt x="151105" y="73455"/>
                  </a:cubicBezTo>
                  <a:cubicBezTo>
                    <a:pt x="133970" y="74258"/>
                    <a:pt x="127217" y="73427"/>
                    <a:pt x="124803" y="76913"/>
                  </a:cubicBezTo>
                  <a:cubicBezTo>
                    <a:pt x="122367" y="80421"/>
                    <a:pt x="124441" y="88516"/>
                    <a:pt x="122793" y="103641"/>
                  </a:cubicBezTo>
                  <a:cubicBezTo>
                    <a:pt x="122516" y="106155"/>
                    <a:pt x="120422" y="108058"/>
                    <a:pt x="117894" y="108051"/>
                  </a:cubicBezTo>
                  <a:cubicBezTo>
                    <a:pt x="80308" y="107959"/>
                    <a:pt x="39072" y="110423"/>
                    <a:pt x="1643" y="112603"/>
                  </a:cubicBezTo>
                  <a:cubicBezTo>
                    <a:pt x="-1744" y="112802"/>
                    <a:pt x="891" y="184877"/>
                    <a:pt x="2559" y="201408"/>
                  </a:cubicBezTo>
                  <a:cubicBezTo>
                    <a:pt x="2900" y="204759"/>
                    <a:pt x="5549" y="207387"/>
                    <a:pt x="8915" y="207394"/>
                  </a:cubicBezTo>
                  <a:cubicBezTo>
                    <a:pt x="81629" y="207422"/>
                    <a:pt x="154357" y="207451"/>
                    <a:pt x="227078" y="207493"/>
                  </a:cubicBezTo>
                  <a:cubicBezTo>
                    <a:pt x="228072" y="206890"/>
                    <a:pt x="295482" y="208885"/>
                    <a:pt x="295446" y="205825"/>
                  </a:cubicBezTo>
                  <a:cubicBezTo>
                    <a:pt x="294701" y="144103"/>
                    <a:pt x="292620" y="80322"/>
                    <a:pt x="292436" y="7672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75DEDE-F04A-3BF5-9643-699B00C4F973}"/>
                </a:ext>
              </a:extLst>
            </p:cNvPr>
            <p:cNvSpPr/>
            <p:nvPr/>
          </p:nvSpPr>
          <p:spPr>
            <a:xfrm>
              <a:off x="6591006" y="5259701"/>
              <a:ext cx="382569" cy="1236636"/>
            </a:xfrm>
            <a:custGeom>
              <a:avLst/>
              <a:gdLst>
                <a:gd name="connsiteX0" fmla="*/ 381535 w 382569"/>
                <a:gd name="connsiteY0" fmla="*/ 1223623 h 1236636"/>
                <a:gd name="connsiteX1" fmla="*/ 379654 w 382569"/>
                <a:gd name="connsiteY1" fmla="*/ 17110 h 1236636"/>
                <a:gd name="connsiteX2" fmla="*/ 286780 w 382569"/>
                <a:gd name="connsiteY2" fmla="*/ 11 h 1236636"/>
                <a:gd name="connsiteX3" fmla="*/ 280304 w 382569"/>
                <a:gd name="connsiteY3" fmla="*/ 7773 h 1236636"/>
                <a:gd name="connsiteX4" fmla="*/ 285047 w 382569"/>
                <a:gd name="connsiteY4" fmla="*/ 83213 h 1236636"/>
                <a:gd name="connsiteX5" fmla="*/ 279892 w 382569"/>
                <a:gd name="connsiteY5" fmla="*/ 89342 h 1236636"/>
                <a:gd name="connsiteX6" fmla="*/ 5744 w 382569"/>
                <a:gd name="connsiteY6" fmla="*/ 113357 h 1236636"/>
                <a:gd name="connsiteX7" fmla="*/ 0 w 382569"/>
                <a:gd name="connsiteY7" fmla="*/ 119698 h 1236636"/>
                <a:gd name="connsiteX8" fmla="*/ 7165 w 382569"/>
                <a:gd name="connsiteY8" fmla="*/ 767762 h 1236636"/>
                <a:gd name="connsiteX9" fmla="*/ 9955 w 382569"/>
                <a:gd name="connsiteY9" fmla="*/ 902986 h 1236636"/>
                <a:gd name="connsiteX10" fmla="*/ 16268 w 382569"/>
                <a:gd name="connsiteY10" fmla="*/ 909064 h 1236636"/>
                <a:gd name="connsiteX11" fmla="*/ 189170 w 382569"/>
                <a:gd name="connsiteY11" fmla="*/ 916357 h 1236636"/>
                <a:gd name="connsiteX12" fmla="*/ 341834 w 382569"/>
                <a:gd name="connsiteY12" fmla="*/ 924764 h 1236636"/>
                <a:gd name="connsiteX13" fmla="*/ 304291 w 382569"/>
                <a:gd name="connsiteY13" fmla="*/ 982140 h 1236636"/>
                <a:gd name="connsiteX14" fmla="*/ 220308 w 382569"/>
                <a:gd name="connsiteY14" fmla="*/ 1043166 h 1236636"/>
                <a:gd name="connsiteX15" fmla="*/ 229511 w 382569"/>
                <a:gd name="connsiteY15" fmla="*/ 1222835 h 1236636"/>
                <a:gd name="connsiteX16" fmla="*/ 236299 w 382569"/>
                <a:gd name="connsiteY16" fmla="*/ 1236632 h 1236636"/>
                <a:gd name="connsiteX17" fmla="*/ 376266 w 382569"/>
                <a:gd name="connsiteY17" fmla="*/ 1235922 h 1236636"/>
                <a:gd name="connsiteX18" fmla="*/ 381535 w 382569"/>
                <a:gd name="connsiteY18" fmla="*/ 1223623 h 123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2569" h="1236636">
                  <a:moveTo>
                    <a:pt x="381535" y="1223623"/>
                  </a:moveTo>
                  <a:cubicBezTo>
                    <a:pt x="385633" y="818981"/>
                    <a:pt x="375975" y="422718"/>
                    <a:pt x="379654" y="17110"/>
                  </a:cubicBezTo>
                  <a:cubicBezTo>
                    <a:pt x="379781" y="2639"/>
                    <a:pt x="307614" y="1772"/>
                    <a:pt x="286780" y="11"/>
                  </a:cubicBezTo>
                  <a:cubicBezTo>
                    <a:pt x="282732" y="-237"/>
                    <a:pt x="280041" y="3697"/>
                    <a:pt x="280304" y="7773"/>
                  </a:cubicBezTo>
                  <a:cubicBezTo>
                    <a:pt x="281689" y="29189"/>
                    <a:pt x="284138" y="68706"/>
                    <a:pt x="285047" y="83213"/>
                  </a:cubicBezTo>
                  <a:cubicBezTo>
                    <a:pt x="285239" y="86302"/>
                    <a:pt x="282967" y="89001"/>
                    <a:pt x="279892" y="89342"/>
                  </a:cubicBezTo>
                  <a:cubicBezTo>
                    <a:pt x="186997" y="99602"/>
                    <a:pt x="98583" y="104247"/>
                    <a:pt x="5744" y="113357"/>
                  </a:cubicBezTo>
                  <a:cubicBezTo>
                    <a:pt x="2485" y="113676"/>
                    <a:pt x="-7" y="116418"/>
                    <a:pt x="0" y="119698"/>
                  </a:cubicBezTo>
                  <a:cubicBezTo>
                    <a:pt x="667" y="290413"/>
                    <a:pt x="170" y="543492"/>
                    <a:pt x="7165" y="767762"/>
                  </a:cubicBezTo>
                  <a:cubicBezTo>
                    <a:pt x="8621" y="814358"/>
                    <a:pt x="7648" y="859762"/>
                    <a:pt x="9955" y="902986"/>
                  </a:cubicBezTo>
                  <a:cubicBezTo>
                    <a:pt x="10133" y="906358"/>
                    <a:pt x="12888" y="909007"/>
                    <a:pt x="16268" y="909064"/>
                  </a:cubicBezTo>
                  <a:cubicBezTo>
                    <a:pt x="47655" y="909590"/>
                    <a:pt x="120958" y="913296"/>
                    <a:pt x="189170" y="916357"/>
                  </a:cubicBezTo>
                  <a:cubicBezTo>
                    <a:pt x="262409" y="919644"/>
                    <a:pt x="331765" y="921824"/>
                    <a:pt x="341834" y="924764"/>
                  </a:cubicBezTo>
                  <a:cubicBezTo>
                    <a:pt x="372439" y="937887"/>
                    <a:pt x="318060" y="971787"/>
                    <a:pt x="304291" y="982140"/>
                  </a:cubicBezTo>
                  <a:cubicBezTo>
                    <a:pt x="276526" y="1002939"/>
                    <a:pt x="220471" y="1038103"/>
                    <a:pt x="220308" y="1043166"/>
                  </a:cubicBezTo>
                  <a:cubicBezTo>
                    <a:pt x="218547" y="1097801"/>
                    <a:pt x="225683" y="1165445"/>
                    <a:pt x="229511" y="1222835"/>
                  </a:cubicBezTo>
                  <a:cubicBezTo>
                    <a:pt x="230050" y="1230958"/>
                    <a:pt x="228609" y="1236824"/>
                    <a:pt x="236299" y="1236632"/>
                  </a:cubicBezTo>
                  <a:cubicBezTo>
                    <a:pt x="291069" y="1236632"/>
                    <a:pt x="331197" y="1236398"/>
                    <a:pt x="376266" y="1235922"/>
                  </a:cubicBezTo>
                  <a:cubicBezTo>
                    <a:pt x="383105" y="1236036"/>
                    <a:pt x="381635" y="1229126"/>
                    <a:pt x="381535" y="122362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D71CB0-76D7-DFFC-4CC2-5F97CB17FB83}"/>
                </a:ext>
              </a:extLst>
            </p:cNvPr>
            <p:cNvSpPr/>
            <p:nvPr/>
          </p:nvSpPr>
          <p:spPr>
            <a:xfrm>
              <a:off x="6056104" y="5846370"/>
              <a:ext cx="247878" cy="154614"/>
            </a:xfrm>
            <a:custGeom>
              <a:avLst/>
              <a:gdLst>
                <a:gd name="connsiteX0" fmla="*/ 245303 w 247878"/>
                <a:gd name="connsiteY0" fmla="*/ 37774 h 154614"/>
                <a:gd name="connsiteX1" fmla="*/ 161931 w 247878"/>
                <a:gd name="connsiteY1" fmla="*/ 27704 h 154614"/>
                <a:gd name="connsiteX2" fmla="*/ 157989 w 247878"/>
                <a:gd name="connsiteY2" fmla="*/ 14731 h 154614"/>
                <a:gd name="connsiteX3" fmla="*/ 141323 w 247878"/>
                <a:gd name="connsiteY3" fmla="*/ 352 h 154614"/>
                <a:gd name="connsiteX4" fmla="*/ 55750 w 247878"/>
                <a:gd name="connsiteY4" fmla="*/ 2674 h 154614"/>
                <a:gd name="connsiteX5" fmla="*/ 50623 w 247878"/>
                <a:gd name="connsiteY5" fmla="*/ 26362 h 154614"/>
                <a:gd name="connsiteX6" fmla="*/ 45283 w 247878"/>
                <a:gd name="connsiteY6" fmla="*/ 31319 h 154614"/>
                <a:gd name="connsiteX7" fmla="*/ 0 w 247878"/>
                <a:gd name="connsiteY7" fmla="*/ 36985 h 154614"/>
                <a:gd name="connsiteX8" fmla="*/ 3330 w 247878"/>
                <a:gd name="connsiteY8" fmla="*/ 143905 h 154614"/>
                <a:gd name="connsiteX9" fmla="*/ 8521 w 247878"/>
                <a:gd name="connsiteY9" fmla="*/ 154471 h 154614"/>
                <a:gd name="connsiteX10" fmla="*/ 241497 w 247878"/>
                <a:gd name="connsiteY10" fmla="*/ 154613 h 154614"/>
                <a:gd name="connsiteX11" fmla="*/ 247859 w 247878"/>
                <a:gd name="connsiteY11" fmla="*/ 147860 h 154614"/>
                <a:gd name="connsiteX12" fmla="*/ 245303 w 247878"/>
                <a:gd name="connsiteY12" fmla="*/ 37774 h 1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878" h="154614">
                  <a:moveTo>
                    <a:pt x="245303" y="37774"/>
                  </a:moveTo>
                  <a:cubicBezTo>
                    <a:pt x="248847" y="25006"/>
                    <a:pt x="171410" y="29096"/>
                    <a:pt x="161931" y="27704"/>
                  </a:cubicBezTo>
                  <a:cubicBezTo>
                    <a:pt x="159353" y="25624"/>
                    <a:pt x="158600" y="18338"/>
                    <a:pt x="157989" y="14731"/>
                  </a:cubicBezTo>
                  <a:cubicBezTo>
                    <a:pt x="158309" y="4981"/>
                    <a:pt x="149312" y="-1630"/>
                    <a:pt x="141323" y="352"/>
                  </a:cubicBezTo>
                  <a:cubicBezTo>
                    <a:pt x="133534" y="1154"/>
                    <a:pt x="76499" y="2894"/>
                    <a:pt x="55750" y="2674"/>
                  </a:cubicBezTo>
                  <a:cubicBezTo>
                    <a:pt x="47008" y="3731"/>
                    <a:pt x="50417" y="17166"/>
                    <a:pt x="50623" y="26362"/>
                  </a:cubicBezTo>
                  <a:cubicBezTo>
                    <a:pt x="50687" y="29274"/>
                    <a:pt x="48187" y="31581"/>
                    <a:pt x="45283" y="31319"/>
                  </a:cubicBezTo>
                  <a:cubicBezTo>
                    <a:pt x="30598" y="29991"/>
                    <a:pt x="823" y="25396"/>
                    <a:pt x="0" y="36985"/>
                  </a:cubicBezTo>
                  <a:cubicBezTo>
                    <a:pt x="497" y="71965"/>
                    <a:pt x="2776" y="108315"/>
                    <a:pt x="3330" y="143905"/>
                  </a:cubicBezTo>
                  <a:cubicBezTo>
                    <a:pt x="3423" y="149941"/>
                    <a:pt x="2919" y="154691"/>
                    <a:pt x="8521" y="154471"/>
                  </a:cubicBezTo>
                  <a:cubicBezTo>
                    <a:pt x="53669" y="153200"/>
                    <a:pt x="241497" y="154613"/>
                    <a:pt x="241497" y="154613"/>
                  </a:cubicBezTo>
                  <a:cubicBezTo>
                    <a:pt x="245062" y="154691"/>
                    <a:pt x="248151" y="151418"/>
                    <a:pt x="247859" y="147860"/>
                  </a:cubicBezTo>
                  <a:cubicBezTo>
                    <a:pt x="245765" y="113058"/>
                    <a:pt x="244906" y="76012"/>
                    <a:pt x="245303" y="3777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744334-F178-7FD3-763E-86D35FA9DC86}"/>
                </a:ext>
              </a:extLst>
            </p:cNvPr>
            <p:cNvSpPr/>
            <p:nvPr/>
          </p:nvSpPr>
          <p:spPr>
            <a:xfrm>
              <a:off x="5894402" y="5999121"/>
              <a:ext cx="275255" cy="154799"/>
            </a:xfrm>
            <a:custGeom>
              <a:avLst/>
              <a:gdLst>
                <a:gd name="connsiteX0" fmla="*/ 273108 w 275255"/>
                <a:gd name="connsiteY0" fmla="*/ 132356 h 154799"/>
                <a:gd name="connsiteX1" fmla="*/ 270388 w 275255"/>
                <a:gd name="connsiteY1" fmla="*/ 7606 h 154799"/>
                <a:gd name="connsiteX2" fmla="*/ 264026 w 275255"/>
                <a:gd name="connsiteY2" fmla="*/ 1088 h 154799"/>
                <a:gd name="connsiteX3" fmla="*/ 6374 w 275255"/>
                <a:gd name="connsiteY3" fmla="*/ 1 h 154799"/>
                <a:gd name="connsiteX4" fmla="*/ 5 w 275255"/>
                <a:gd name="connsiteY4" fmla="*/ 6499 h 154799"/>
                <a:gd name="connsiteX5" fmla="*/ 5941 w 275255"/>
                <a:gd name="connsiteY5" fmla="*/ 143618 h 154799"/>
                <a:gd name="connsiteX6" fmla="*/ 12204 w 275255"/>
                <a:gd name="connsiteY6" fmla="*/ 149605 h 154799"/>
                <a:gd name="connsiteX7" fmla="*/ 272192 w 275255"/>
                <a:gd name="connsiteY7" fmla="*/ 154795 h 154799"/>
                <a:gd name="connsiteX8" fmla="*/ 273108 w 275255"/>
                <a:gd name="connsiteY8" fmla="*/ 132356 h 1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55" h="154799">
                  <a:moveTo>
                    <a:pt x="273108" y="132356"/>
                  </a:moveTo>
                  <a:cubicBezTo>
                    <a:pt x="273442" y="87975"/>
                    <a:pt x="269380" y="52165"/>
                    <a:pt x="270388" y="7606"/>
                  </a:cubicBezTo>
                  <a:cubicBezTo>
                    <a:pt x="270531" y="4134"/>
                    <a:pt x="267505" y="1024"/>
                    <a:pt x="264026" y="1088"/>
                  </a:cubicBezTo>
                  <a:cubicBezTo>
                    <a:pt x="178679" y="1003"/>
                    <a:pt x="92736" y="1187"/>
                    <a:pt x="6374" y="1"/>
                  </a:cubicBezTo>
                  <a:cubicBezTo>
                    <a:pt x="2916" y="-70"/>
                    <a:pt x="-137" y="3026"/>
                    <a:pt x="5" y="6499"/>
                  </a:cubicBezTo>
                  <a:cubicBezTo>
                    <a:pt x="225" y="17321"/>
                    <a:pt x="6509" y="136368"/>
                    <a:pt x="5941" y="143618"/>
                  </a:cubicBezTo>
                  <a:cubicBezTo>
                    <a:pt x="6140" y="146949"/>
                    <a:pt x="8874" y="149555"/>
                    <a:pt x="12204" y="149605"/>
                  </a:cubicBezTo>
                  <a:cubicBezTo>
                    <a:pt x="40935" y="149186"/>
                    <a:pt x="217692" y="152587"/>
                    <a:pt x="272192" y="154795"/>
                  </a:cubicBezTo>
                  <a:cubicBezTo>
                    <a:pt x="278526" y="155115"/>
                    <a:pt x="273066" y="138272"/>
                    <a:pt x="273108" y="13235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6E512B-D67E-00DE-8B34-73438E799FCD}"/>
                </a:ext>
              </a:extLst>
            </p:cNvPr>
            <p:cNvSpPr/>
            <p:nvPr/>
          </p:nvSpPr>
          <p:spPr>
            <a:xfrm>
              <a:off x="5596578" y="5914777"/>
              <a:ext cx="303937" cy="233764"/>
            </a:xfrm>
            <a:custGeom>
              <a:avLst/>
              <a:gdLst>
                <a:gd name="connsiteX0" fmla="*/ 302395 w 303937"/>
                <a:gd name="connsiteY0" fmla="*/ 205438 h 233764"/>
                <a:gd name="connsiteX1" fmla="*/ 298554 w 303937"/>
                <a:gd name="connsiteY1" fmla="*/ 12867 h 233764"/>
                <a:gd name="connsiteX2" fmla="*/ 292553 w 303937"/>
                <a:gd name="connsiteY2" fmla="*/ 6249 h 233764"/>
                <a:gd name="connsiteX3" fmla="*/ 171233 w 303937"/>
                <a:gd name="connsiteY3" fmla="*/ 1385 h 233764"/>
                <a:gd name="connsiteX4" fmla="*/ 16013 w 303937"/>
                <a:gd name="connsiteY4" fmla="*/ 2947 h 233764"/>
                <a:gd name="connsiteX5" fmla="*/ 9168 w 303937"/>
                <a:gd name="connsiteY5" fmla="*/ 10090 h 233764"/>
                <a:gd name="connsiteX6" fmla="*/ 14643 w 303937"/>
                <a:gd name="connsiteY6" fmla="*/ 209749 h 233764"/>
                <a:gd name="connsiteX7" fmla="*/ 9274 w 303937"/>
                <a:gd name="connsiteY7" fmla="*/ 215508 h 233764"/>
                <a:gd name="connsiteX8" fmla="*/ 164 w 303937"/>
                <a:gd name="connsiteY8" fmla="*/ 224604 h 233764"/>
                <a:gd name="connsiteX9" fmla="*/ 6505 w 303937"/>
                <a:gd name="connsiteY9" fmla="*/ 231009 h 233764"/>
                <a:gd name="connsiteX10" fmla="*/ 171553 w 303937"/>
                <a:gd name="connsiteY10" fmla="*/ 232195 h 233764"/>
                <a:gd name="connsiteX11" fmla="*/ 297318 w 303937"/>
                <a:gd name="connsiteY11" fmla="*/ 233764 h 233764"/>
                <a:gd name="connsiteX12" fmla="*/ 302395 w 303937"/>
                <a:gd name="connsiteY12" fmla="*/ 205438 h 23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937" h="233764">
                  <a:moveTo>
                    <a:pt x="302395" y="205438"/>
                  </a:moveTo>
                  <a:cubicBezTo>
                    <a:pt x="298646" y="142744"/>
                    <a:pt x="296019" y="70477"/>
                    <a:pt x="298554" y="12867"/>
                  </a:cubicBezTo>
                  <a:cubicBezTo>
                    <a:pt x="298696" y="9395"/>
                    <a:pt x="296026" y="6448"/>
                    <a:pt x="292553" y="6249"/>
                  </a:cubicBezTo>
                  <a:cubicBezTo>
                    <a:pt x="251943" y="4559"/>
                    <a:pt x="212057" y="-383"/>
                    <a:pt x="171233" y="1385"/>
                  </a:cubicBezTo>
                  <a:cubicBezTo>
                    <a:pt x="113680" y="-2613"/>
                    <a:pt x="67921" y="3359"/>
                    <a:pt x="16013" y="2947"/>
                  </a:cubicBezTo>
                  <a:cubicBezTo>
                    <a:pt x="12108" y="2514"/>
                    <a:pt x="8578" y="6206"/>
                    <a:pt x="9168" y="10090"/>
                  </a:cubicBezTo>
                  <a:cubicBezTo>
                    <a:pt x="17497" y="76904"/>
                    <a:pt x="10929" y="142822"/>
                    <a:pt x="14643" y="209749"/>
                  </a:cubicBezTo>
                  <a:cubicBezTo>
                    <a:pt x="14813" y="212852"/>
                    <a:pt x="12384" y="215494"/>
                    <a:pt x="9274" y="215508"/>
                  </a:cubicBezTo>
                  <a:cubicBezTo>
                    <a:pt x="3799" y="215529"/>
                    <a:pt x="-951" y="216125"/>
                    <a:pt x="164" y="224604"/>
                  </a:cubicBezTo>
                  <a:cubicBezTo>
                    <a:pt x="86" y="228027"/>
                    <a:pt x="3075" y="231066"/>
                    <a:pt x="6505" y="231009"/>
                  </a:cubicBezTo>
                  <a:cubicBezTo>
                    <a:pt x="58448" y="231243"/>
                    <a:pt x="109987" y="231613"/>
                    <a:pt x="171553" y="232195"/>
                  </a:cubicBezTo>
                  <a:cubicBezTo>
                    <a:pt x="213300" y="232614"/>
                    <a:pt x="255614" y="233146"/>
                    <a:pt x="297318" y="233764"/>
                  </a:cubicBezTo>
                  <a:cubicBezTo>
                    <a:pt x="309383" y="231975"/>
                    <a:pt x="300982" y="213732"/>
                    <a:pt x="302395" y="20543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E16F95F-7941-5359-50CF-AF982E303386}"/>
                </a:ext>
              </a:extLst>
            </p:cNvPr>
            <p:cNvSpPr/>
            <p:nvPr/>
          </p:nvSpPr>
          <p:spPr>
            <a:xfrm>
              <a:off x="5788586" y="5442665"/>
              <a:ext cx="235038" cy="559227"/>
            </a:xfrm>
            <a:custGeom>
              <a:avLst/>
              <a:gdLst>
                <a:gd name="connsiteX0" fmla="*/ 234334 w 235038"/>
                <a:gd name="connsiteY0" fmla="*/ 545394 h 559227"/>
                <a:gd name="connsiteX1" fmla="*/ 235037 w 235038"/>
                <a:gd name="connsiteY1" fmla="*/ 7332 h 559227"/>
                <a:gd name="connsiteX2" fmla="*/ 228668 w 235038"/>
                <a:gd name="connsiteY2" fmla="*/ 934 h 559227"/>
                <a:gd name="connsiteX3" fmla="*/ 7103 w 235038"/>
                <a:gd name="connsiteY3" fmla="*/ 53 h 559227"/>
                <a:gd name="connsiteX4" fmla="*/ 9 w 235038"/>
                <a:gd name="connsiteY4" fmla="*/ 6572 h 559227"/>
                <a:gd name="connsiteX5" fmla="*/ 5967 w 235038"/>
                <a:gd name="connsiteY5" fmla="*/ 201351 h 559227"/>
                <a:gd name="connsiteX6" fmla="*/ 19877 w 235038"/>
                <a:gd name="connsiteY6" fmla="*/ 211066 h 559227"/>
                <a:gd name="connsiteX7" fmla="*/ 21738 w 235038"/>
                <a:gd name="connsiteY7" fmla="*/ 233221 h 559227"/>
                <a:gd name="connsiteX8" fmla="*/ 23868 w 235038"/>
                <a:gd name="connsiteY8" fmla="*/ 459216 h 559227"/>
                <a:gd name="connsiteX9" fmla="*/ 26481 w 235038"/>
                <a:gd name="connsiteY9" fmla="*/ 474107 h 559227"/>
                <a:gd name="connsiteX10" fmla="*/ 101965 w 235038"/>
                <a:gd name="connsiteY10" fmla="*/ 478822 h 559227"/>
                <a:gd name="connsiteX11" fmla="*/ 105359 w 235038"/>
                <a:gd name="connsiteY11" fmla="*/ 482536 h 559227"/>
                <a:gd name="connsiteX12" fmla="*/ 105544 w 235038"/>
                <a:gd name="connsiteY12" fmla="*/ 553034 h 559227"/>
                <a:gd name="connsiteX13" fmla="*/ 112013 w 235038"/>
                <a:gd name="connsiteY13" fmla="*/ 559227 h 559227"/>
                <a:gd name="connsiteX14" fmla="*/ 227255 w 235038"/>
                <a:gd name="connsiteY14" fmla="*/ 558467 h 559227"/>
                <a:gd name="connsiteX15" fmla="*/ 234334 w 235038"/>
                <a:gd name="connsiteY15" fmla="*/ 545394 h 55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38" h="559227">
                  <a:moveTo>
                    <a:pt x="234334" y="545394"/>
                  </a:moveTo>
                  <a:cubicBezTo>
                    <a:pt x="235825" y="364496"/>
                    <a:pt x="234135" y="187924"/>
                    <a:pt x="235037" y="7332"/>
                  </a:cubicBezTo>
                  <a:cubicBezTo>
                    <a:pt x="235115" y="3909"/>
                    <a:pt x="232111" y="856"/>
                    <a:pt x="228668" y="934"/>
                  </a:cubicBezTo>
                  <a:cubicBezTo>
                    <a:pt x="221275" y="472"/>
                    <a:pt x="7976" y="1970"/>
                    <a:pt x="7103" y="53"/>
                  </a:cubicBezTo>
                  <a:cubicBezTo>
                    <a:pt x="3375" y="-458"/>
                    <a:pt x="-204" y="2801"/>
                    <a:pt x="9" y="6572"/>
                  </a:cubicBezTo>
                  <a:cubicBezTo>
                    <a:pt x="9" y="6572"/>
                    <a:pt x="5967" y="201351"/>
                    <a:pt x="5967" y="201351"/>
                  </a:cubicBezTo>
                  <a:cubicBezTo>
                    <a:pt x="6222" y="207430"/>
                    <a:pt x="16291" y="206159"/>
                    <a:pt x="19877" y="211066"/>
                  </a:cubicBezTo>
                  <a:cubicBezTo>
                    <a:pt x="22135" y="214155"/>
                    <a:pt x="21830" y="227093"/>
                    <a:pt x="21738" y="233221"/>
                  </a:cubicBezTo>
                  <a:cubicBezTo>
                    <a:pt x="23982" y="309144"/>
                    <a:pt x="23868" y="459216"/>
                    <a:pt x="23868" y="459216"/>
                  </a:cubicBezTo>
                  <a:cubicBezTo>
                    <a:pt x="23868" y="459216"/>
                    <a:pt x="17925" y="473851"/>
                    <a:pt x="26481" y="474107"/>
                  </a:cubicBezTo>
                  <a:cubicBezTo>
                    <a:pt x="52358" y="475584"/>
                    <a:pt x="76267" y="475392"/>
                    <a:pt x="101965" y="478822"/>
                  </a:cubicBezTo>
                  <a:cubicBezTo>
                    <a:pt x="103840" y="479071"/>
                    <a:pt x="105210" y="480647"/>
                    <a:pt x="105359" y="482536"/>
                  </a:cubicBezTo>
                  <a:cubicBezTo>
                    <a:pt x="105416" y="483267"/>
                    <a:pt x="104947" y="531078"/>
                    <a:pt x="105544" y="553034"/>
                  </a:cubicBezTo>
                  <a:cubicBezTo>
                    <a:pt x="105636" y="556521"/>
                    <a:pt x="108533" y="559291"/>
                    <a:pt x="112013" y="559227"/>
                  </a:cubicBezTo>
                  <a:cubicBezTo>
                    <a:pt x="152708" y="558573"/>
                    <a:pt x="187091" y="558552"/>
                    <a:pt x="227255" y="558467"/>
                  </a:cubicBezTo>
                  <a:cubicBezTo>
                    <a:pt x="235243" y="558609"/>
                    <a:pt x="234242" y="550918"/>
                    <a:pt x="234334" y="54539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28466C-323D-1D84-A33D-9CEADDEAE59C}"/>
                </a:ext>
              </a:extLst>
            </p:cNvPr>
            <p:cNvSpPr/>
            <p:nvPr/>
          </p:nvSpPr>
          <p:spPr>
            <a:xfrm>
              <a:off x="5096158" y="5190584"/>
              <a:ext cx="698438" cy="516473"/>
            </a:xfrm>
            <a:custGeom>
              <a:avLst/>
              <a:gdLst>
                <a:gd name="connsiteX0" fmla="*/ 697792 w 698438"/>
                <a:gd name="connsiteY0" fmla="*/ 433536 h 516473"/>
                <a:gd name="connsiteX1" fmla="*/ 685351 w 698438"/>
                <a:gd name="connsiteY1" fmla="*/ 6029 h 516473"/>
                <a:gd name="connsiteX2" fmla="*/ 679272 w 698438"/>
                <a:gd name="connsiteY2" fmla="*/ 0 h 516473"/>
                <a:gd name="connsiteX3" fmla="*/ 8365 w 698438"/>
                <a:gd name="connsiteY3" fmla="*/ 4424 h 516473"/>
                <a:gd name="connsiteX4" fmla="*/ 2052 w 698438"/>
                <a:gd name="connsiteY4" fmla="*/ 10865 h 516473"/>
                <a:gd name="connsiteX5" fmla="*/ 0 w 698438"/>
                <a:gd name="connsiteY5" fmla="*/ 509616 h 516473"/>
                <a:gd name="connsiteX6" fmla="*/ 5333 w 698438"/>
                <a:gd name="connsiteY6" fmla="*/ 515588 h 516473"/>
                <a:gd name="connsiteX7" fmla="*/ 90090 w 698438"/>
                <a:gd name="connsiteY7" fmla="*/ 516468 h 516473"/>
                <a:gd name="connsiteX8" fmla="*/ 96616 w 698438"/>
                <a:gd name="connsiteY8" fmla="*/ 510248 h 516473"/>
                <a:gd name="connsiteX9" fmla="*/ 96261 w 698438"/>
                <a:gd name="connsiteY9" fmla="*/ 456756 h 516473"/>
                <a:gd name="connsiteX10" fmla="*/ 102290 w 698438"/>
                <a:gd name="connsiteY10" fmla="*/ 450862 h 516473"/>
                <a:gd name="connsiteX11" fmla="*/ 228751 w 698438"/>
                <a:gd name="connsiteY11" fmla="*/ 452133 h 516473"/>
                <a:gd name="connsiteX12" fmla="*/ 236313 w 698438"/>
                <a:gd name="connsiteY12" fmla="*/ 419412 h 516473"/>
                <a:gd name="connsiteX13" fmla="*/ 361717 w 698438"/>
                <a:gd name="connsiteY13" fmla="*/ 419987 h 516473"/>
                <a:gd name="connsiteX14" fmla="*/ 373142 w 698438"/>
                <a:gd name="connsiteY14" fmla="*/ 395581 h 516473"/>
                <a:gd name="connsiteX15" fmla="*/ 606729 w 698438"/>
                <a:gd name="connsiteY15" fmla="*/ 395390 h 516473"/>
                <a:gd name="connsiteX16" fmla="*/ 614441 w 698438"/>
                <a:gd name="connsiteY16" fmla="*/ 403165 h 516473"/>
                <a:gd name="connsiteX17" fmla="*/ 616258 w 698438"/>
                <a:gd name="connsiteY17" fmla="*/ 454264 h 516473"/>
                <a:gd name="connsiteX18" fmla="*/ 622756 w 698438"/>
                <a:gd name="connsiteY18" fmla="*/ 460214 h 516473"/>
                <a:gd name="connsiteX19" fmla="*/ 696563 w 698438"/>
                <a:gd name="connsiteY19" fmla="*/ 457686 h 516473"/>
                <a:gd name="connsiteX20" fmla="*/ 697792 w 698438"/>
                <a:gd name="connsiteY20" fmla="*/ 433536 h 51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8438" h="516473">
                  <a:moveTo>
                    <a:pt x="697792" y="433536"/>
                  </a:moveTo>
                  <a:cubicBezTo>
                    <a:pt x="693013" y="291942"/>
                    <a:pt x="690577" y="146933"/>
                    <a:pt x="685351" y="6029"/>
                  </a:cubicBezTo>
                  <a:cubicBezTo>
                    <a:pt x="685230" y="2734"/>
                    <a:pt x="682567" y="-14"/>
                    <a:pt x="679272" y="0"/>
                  </a:cubicBezTo>
                  <a:cubicBezTo>
                    <a:pt x="454448" y="1022"/>
                    <a:pt x="232500" y="4594"/>
                    <a:pt x="8365" y="4424"/>
                  </a:cubicBezTo>
                  <a:cubicBezTo>
                    <a:pt x="4957" y="4403"/>
                    <a:pt x="2038" y="7428"/>
                    <a:pt x="2052" y="10865"/>
                  </a:cubicBezTo>
                  <a:cubicBezTo>
                    <a:pt x="2507" y="178036"/>
                    <a:pt x="1292" y="343801"/>
                    <a:pt x="0" y="509616"/>
                  </a:cubicBezTo>
                  <a:cubicBezTo>
                    <a:pt x="-21" y="512641"/>
                    <a:pt x="2315" y="515552"/>
                    <a:pt x="5333" y="515588"/>
                  </a:cubicBezTo>
                  <a:cubicBezTo>
                    <a:pt x="31010" y="515886"/>
                    <a:pt x="61374" y="514224"/>
                    <a:pt x="90090" y="516468"/>
                  </a:cubicBezTo>
                  <a:cubicBezTo>
                    <a:pt x="93513" y="516610"/>
                    <a:pt x="96609" y="513678"/>
                    <a:pt x="96616" y="510248"/>
                  </a:cubicBezTo>
                  <a:cubicBezTo>
                    <a:pt x="96971" y="494924"/>
                    <a:pt x="95963" y="476887"/>
                    <a:pt x="96261" y="456756"/>
                  </a:cubicBezTo>
                  <a:cubicBezTo>
                    <a:pt x="96311" y="453461"/>
                    <a:pt x="98995" y="450827"/>
                    <a:pt x="102290" y="450862"/>
                  </a:cubicBezTo>
                  <a:cubicBezTo>
                    <a:pt x="143887" y="451345"/>
                    <a:pt x="187423" y="451004"/>
                    <a:pt x="228751" y="452133"/>
                  </a:cubicBezTo>
                  <a:cubicBezTo>
                    <a:pt x="243315" y="452623"/>
                    <a:pt x="231897" y="427656"/>
                    <a:pt x="236313" y="419412"/>
                  </a:cubicBezTo>
                  <a:cubicBezTo>
                    <a:pt x="278259" y="418013"/>
                    <a:pt x="319849" y="419107"/>
                    <a:pt x="361717" y="419987"/>
                  </a:cubicBezTo>
                  <a:cubicBezTo>
                    <a:pt x="375620" y="418610"/>
                    <a:pt x="361539" y="399579"/>
                    <a:pt x="373142" y="395581"/>
                  </a:cubicBezTo>
                  <a:cubicBezTo>
                    <a:pt x="447582" y="396085"/>
                    <a:pt x="530997" y="393479"/>
                    <a:pt x="606729" y="395390"/>
                  </a:cubicBezTo>
                  <a:cubicBezTo>
                    <a:pt x="610968" y="395496"/>
                    <a:pt x="614363" y="398926"/>
                    <a:pt x="614441" y="403165"/>
                  </a:cubicBezTo>
                  <a:cubicBezTo>
                    <a:pt x="614668" y="415500"/>
                    <a:pt x="615314" y="439884"/>
                    <a:pt x="616258" y="454264"/>
                  </a:cubicBezTo>
                  <a:cubicBezTo>
                    <a:pt x="616478" y="457665"/>
                    <a:pt x="619361" y="460285"/>
                    <a:pt x="622756" y="460214"/>
                  </a:cubicBezTo>
                  <a:cubicBezTo>
                    <a:pt x="652417" y="457906"/>
                    <a:pt x="674941" y="462657"/>
                    <a:pt x="696563" y="457686"/>
                  </a:cubicBezTo>
                  <a:cubicBezTo>
                    <a:pt x="700291" y="455180"/>
                    <a:pt x="697210" y="437157"/>
                    <a:pt x="697792" y="43353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C054E5-E013-59BD-4111-1A31423C4ACC}"/>
                </a:ext>
              </a:extLst>
            </p:cNvPr>
            <p:cNvSpPr/>
            <p:nvPr/>
          </p:nvSpPr>
          <p:spPr>
            <a:xfrm>
              <a:off x="5189134" y="5585043"/>
              <a:ext cx="624678" cy="545657"/>
            </a:xfrm>
            <a:custGeom>
              <a:avLst/>
              <a:gdLst>
                <a:gd name="connsiteX0" fmla="*/ 623328 w 624678"/>
                <a:gd name="connsiteY0" fmla="*/ 316853 h 545657"/>
                <a:gd name="connsiteX1" fmla="*/ 621020 w 624678"/>
                <a:gd name="connsiteY1" fmla="*/ 71983 h 545657"/>
                <a:gd name="connsiteX2" fmla="*/ 615041 w 624678"/>
                <a:gd name="connsiteY2" fmla="*/ 65585 h 545657"/>
                <a:gd name="connsiteX3" fmla="*/ 527550 w 624678"/>
                <a:gd name="connsiteY3" fmla="*/ 63057 h 545657"/>
                <a:gd name="connsiteX4" fmla="*/ 522963 w 624678"/>
                <a:gd name="connsiteY4" fmla="*/ 58292 h 545657"/>
                <a:gd name="connsiteX5" fmla="*/ 520755 w 624678"/>
                <a:gd name="connsiteY5" fmla="*/ 7037 h 545657"/>
                <a:gd name="connsiteX6" fmla="*/ 514456 w 624678"/>
                <a:gd name="connsiteY6" fmla="*/ 923 h 545657"/>
                <a:gd name="connsiteX7" fmla="*/ 282318 w 624678"/>
                <a:gd name="connsiteY7" fmla="*/ 0 h 545657"/>
                <a:gd name="connsiteX8" fmla="*/ 274777 w 624678"/>
                <a:gd name="connsiteY8" fmla="*/ 18257 h 545657"/>
                <a:gd name="connsiteX9" fmla="*/ 270530 w 624678"/>
                <a:gd name="connsiteY9" fmla="*/ 23320 h 545657"/>
                <a:gd name="connsiteX10" fmla="*/ 149473 w 624678"/>
                <a:gd name="connsiteY10" fmla="*/ 21701 h 545657"/>
                <a:gd name="connsiteX11" fmla="*/ 142897 w 624678"/>
                <a:gd name="connsiteY11" fmla="*/ 27935 h 545657"/>
                <a:gd name="connsiteX12" fmla="*/ 141853 w 624678"/>
                <a:gd name="connsiteY12" fmla="*/ 57887 h 545657"/>
                <a:gd name="connsiteX13" fmla="*/ 9704 w 624678"/>
                <a:gd name="connsiteY13" fmla="*/ 57056 h 545657"/>
                <a:gd name="connsiteX14" fmla="*/ 2852 w 624678"/>
                <a:gd name="connsiteY14" fmla="*/ 63398 h 545657"/>
                <a:gd name="connsiteX15" fmla="*/ 18 w 624678"/>
                <a:gd name="connsiteY15" fmla="*/ 470234 h 545657"/>
                <a:gd name="connsiteX16" fmla="*/ 391730 w 624678"/>
                <a:gd name="connsiteY16" fmla="*/ 472890 h 545657"/>
                <a:gd name="connsiteX17" fmla="*/ 397602 w 624678"/>
                <a:gd name="connsiteY17" fmla="*/ 479096 h 545657"/>
                <a:gd name="connsiteX18" fmla="*/ 402701 w 624678"/>
                <a:gd name="connsiteY18" fmla="*/ 542692 h 545657"/>
                <a:gd name="connsiteX19" fmla="*/ 416150 w 624678"/>
                <a:gd name="connsiteY19" fmla="*/ 545277 h 545657"/>
                <a:gd name="connsiteX20" fmla="*/ 422136 w 624678"/>
                <a:gd name="connsiteY20" fmla="*/ 538978 h 545657"/>
                <a:gd name="connsiteX21" fmla="*/ 416186 w 624678"/>
                <a:gd name="connsiteY21" fmla="*/ 339569 h 545657"/>
                <a:gd name="connsiteX22" fmla="*/ 421355 w 624678"/>
                <a:gd name="connsiteY22" fmla="*/ 333916 h 545657"/>
                <a:gd name="connsiteX23" fmla="*/ 621020 w 624678"/>
                <a:gd name="connsiteY23" fmla="*/ 331537 h 545657"/>
                <a:gd name="connsiteX24" fmla="*/ 623328 w 624678"/>
                <a:gd name="connsiteY24" fmla="*/ 316853 h 54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4678" h="545657">
                  <a:moveTo>
                    <a:pt x="623328" y="316853"/>
                  </a:moveTo>
                  <a:cubicBezTo>
                    <a:pt x="623995" y="235476"/>
                    <a:pt x="626737" y="151705"/>
                    <a:pt x="621020" y="71983"/>
                  </a:cubicBezTo>
                  <a:cubicBezTo>
                    <a:pt x="620786" y="68702"/>
                    <a:pt x="618293" y="66039"/>
                    <a:pt x="615041" y="65585"/>
                  </a:cubicBezTo>
                  <a:cubicBezTo>
                    <a:pt x="598141" y="63234"/>
                    <a:pt x="550138" y="63390"/>
                    <a:pt x="527550" y="63057"/>
                  </a:cubicBezTo>
                  <a:cubicBezTo>
                    <a:pt x="524958" y="63021"/>
                    <a:pt x="522913" y="60884"/>
                    <a:pt x="522963" y="58292"/>
                  </a:cubicBezTo>
                  <a:cubicBezTo>
                    <a:pt x="523282" y="42641"/>
                    <a:pt x="520946" y="26771"/>
                    <a:pt x="520755" y="7037"/>
                  </a:cubicBezTo>
                  <a:cubicBezTo>
                    <a:pt x="520619" y="3643"/>
                    <a:pt x="517850" y="959"/>
                    <a:pt x="514456" y="923"/>
                  </a:cubicBezTo>
                  <a:cubicBezTo>
                    <a:pt x="436913" y="142"/>
                    <a:pt x="360507" y="1015"/>
                    <a:pt x="282318" y="0"/>
                  </a:cubicBezTo>
                  <a:cubicBezTo>
                    <a:pt x="273669" y="1221"/>
                    <a:pt x="274336" y="10098"/>
                    <a:pt x="274777" y="18257"/>
                  </a:cubicBezTo>
                  <a:cubicBezTo>
                    <a:pt x="274912" y="20799"/>
                    <a:pt x="273058" y="23021"/>
                    <a:pt x="270530" y="23320"/>
                  </a:cubicBezTo>
                  <a:cubicBezTo>
                    <a:pt x="251621" y="25578"/>
                    <a:pt x="179595" y="22979"/>
                    <a:pt x="149473" y="21701"/>
                  </a:cubicBezTo>
                  <a:cubicBezTo>
                    <a:pt x="145873" y="21452"/>
                    <a:pt x="142670" y="24335"/>
                    <a:pt x="142897" y="27935"/>
                  </a:cubicBezTo>
                  <a:cubicBezTo>
                    <a:pt x="143309" y="38296"/>
                    <a:pt x="142606" y="47825"/>
                    <a:pt x="141853" y="57887"/>
                  </a:cubicBezTo>
                  <a:cubicBezTo>
                    <a:pt x="97984" y="57418"/>
                    <a:pt x="53113" y="59577"/>
                    <a:pt x="9704" y="57056"/>
                  </a:cubicBezTo>
                  <a:cubicBezTo>
                    <a:pt x="5664" y="55459"/>
                    <a:pt x="2617" y="59030"/>
                    <a:pt x="2852" y="63398"/>
                  </a:cubicBezTo>
                  <a:cubicBezTo>
                    <a:pt x="5167" y="159538"/>
                    <a:pt x="-358" y="431739"/>
                    <a:pt x="18" y="470234"/>
                  </a:cubicBezTo>
                  <a:cubicBezTo>
                    <a:pt x="54" y="474011"/>
                    <a:pt x="340510" y="473884"/>
                    <a:pt x="391730" y="472890"/>
                  </a:cubicBezTo>
                  <a:cubicBezTo>
                    <a:pt x="395138" y="472826"/>
                    <a:pt x="397836" y="475694"/>
                    <a:pt x="397602" y="479096"/>
                  </a:cubicBezTo>
                  <a:cubicBezTo>
                    <a:pt x="396118" y="500782"/>
                    <a:pt x="398589" y="522284"/>
                    <a:pt x="402701" y="542692"/>
                  </a:cubicBezTo>
                  <a:cubicBezTo>
                    <a:pt x="406088" y="547244"/>
                    <a:pt x="411371" y="545170"/>
                    <a:pt x="416150" y="545277"/>
                  </a:cubicBezTo>
                  <a:cubicBezTo>
                    <a:pt x="419495" y="545078"/>
                    <a:pt x="422108" y="542323"/>
                    <a:pt x="422136" y="538978"/>
                  </a:cubicBezTo>
                  <a:cubicBezTo>
                    <a:pt x="423102" y="472279"/>
                    <a:pt x="419693" y="407078"/>
                    <a:pt x="416186" y="339569"/>
                  </a:cubicBezTo>
                  <a:cubicBezTo>
                    <a:pt x="416029" y="336572"/>
                    <a:pt x="418358" y="334023"/>
                    <a:pt x="421355" y="333916"/>
                  </a:cubicBezTo>
                  <a:cubicBezTo>
                    <a:pt x="452273" y="332780"/>
                    <a:pt x="533472" y="328896"/>
                    <a:pt x="621020" y="331537"/>
                  </a:cubicBezTo>
                  <a:cubicBezTo>
                    <a:pt x="627596" y="331750"/>
                    <a:pt x="623292" y="320985"/>
                    <a:pt x="623328" y="31685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253DFD1-E954-CB40-6E42-7E08157CB2A0}"/>
                </a:ext>
              </a:extLst>
            </p:cNvPr>
            <p:cNvSpPr/>
            <p:nvPr/>
          </p:nvSpPr>
          <p:spPr>
            <a:xfrm>
              <a:off x="4542038" y="4261620"/>
              <a:ext cx="499720" cy="1907150"/>
            </a:xfrm>
            <a:custGeom>
              <a:avLst/>
              <a:gdLst>
                <a:gd name="connsiteX0" fmla="*/ 499649 w 499720"/>
                <a:gd name="connsiteY0" fmla="*/ 1248707 h 1907150"/>
                <a:gd name="connsiteX1" fmla="*/ 494834 w 499720"/>
                <a:gd name="connsiteY1" fmla="*/ 781107 h 1907150"/>
                <a:gd name="connsiteX2" fmla="*/ 468206 w 499720"/>
                <a:gd name="connsiteY2" fmla="*/ 777443 h 1907150"/>
                <a:gd name="connsiteX3" fmla="*/ 462127 w 499720"/>
                <a:gd name="connsiteY3" fmla="*/ 771741 h 1907150"/>
                <a:gd name="connsiteX4" fmla="*/ 459457 w 499720"/>
                <a:gd name="connsiteY4" fmla="*/ 483335 h 1907150"/>
                <a:gd name="connsiteX5" fmla="*/ 441307 w 499720"/>
                <a:gd name="connsiteY5" fmla="*/ 483399 h 1907150"/>
                <a:gd name="connsiteX6" fmla="*/ 435960 w 499720"/>
                <a:gd name="connsiteY6" fmla="*/ 478521 h 1907150"/>
                <a:gd name="connsiteX7" fmla="*/ 434923 w 499720"/>
                <a:gd name="connsiteY7" fmla="*/ 329421 h 1907150"/>
                <a:gd name="connsiteX8" fmla="*/ 433127 w 499720"/>
                <a:gd name="connsiteY8" fmla="*/ 254968 h 1907150"/>
                <a:gd name="connsiteX9" fmla="*/ 412257 w 499720"/>
                <a:gd name="connsiteY9" fmla="*/ 249329 h 1907150"/>
                <a:gd name="connsiteX10" fmla="*/ 406115 w 499720"/>
                <a:gd name="connsiteY10" fmla="*/ 243982 h 1907150"/>
                <a:gd name="connsiteX11" fmla="*/ 402926 w 499720"/>
                <a:gd name="connsiteY11" fmla="*/ 178270 h 1907150"/>
                <a:gd name="connsiteX12" fmla="*/ 379308 w 499720"/>
                <a:gd name="connsiteY12" fmla="*/ 172461 h 1907150"/>
                <a:gd name="connsiteX13" fmla="*/ 368785 w 499720"/>
                <a:gd name="connsiteY13" fmla="*/ 171105 h 1907150"/>
                <a:gd name="connsiteX14" fmla="*/ 363274 w 499720"/>
                <a:gd name="connsiteY14" fmla="*/ 111315 h 1907150"/>
                <a:gd name="connsiteX15" fmla="*/ 335325 w 499720"/>
                <a:gd name="connsiteY15" fmla="*/ 108964 h 1907150"/>
                <a:gd name="connsiteX16" fmla="*/ 330489 w 499720"/>
                <a:gd name="connsiteY16" fmla="*/ 104157 h 1907150"/>
                <a:gd name="connsiteX17" fmla="*/ 330077 w 499720"/>
                <a:gd name="connsiteY17" fmla="*/ 55189 h 1907150"/>
                <a:gd name="connsiteX18" fmla="*/ 307134 w 499720"/>
                <a:gd name="connsiteY18" fmla="*/ 48123 h 1907150"/>
                <a:gd name="connsiteX19" fmla="*/ 301794 w 499720"/>
                <a:gd name="connsiteY19" fmla="*/ 42712 h 1907150"/>
                <a:gd name="connsiteX20" fmla="*/ 301546 w 499720"/>
                <a:gd name="connsiteY20" fmla="*/ 6334 h 1907150"/>
                <a:gd name="connsiteX21" fmla="*/ 295176 w 499720"/>
                <a:gd name="connsiteY21" fmla="*/ 0 h 1907150"/>
                <a:gd name="connsiteX22" fmla="*/ 202785 w 499720"/>
                <a:gd name="connsiteY22" fmla="*/ 0 h 1907150"/>
                <a:gd name="connsiteX23" fmla="*/ 196416 w 499720"/>
                <a:gd name="connsiteY23" fmla="*/ 6320 h 1907150"/>
                <a:gd name="connsiteX24" fmla="*/ 196210 w 499720"/>
                <a:gd name="connsiteY24" fmla="*/ 41896 h 1907150"/>
                <a:gd name="connsiteX25" fmla="*/ 190060 w 499720"/>
                <a:gd name="connsiteY25" fmla="*/ 48166 h 1907150"/>
                <a:gd name="connsiteX26" fmla="*/ 167870 w 499720"/>
                <a:gd name="connsiteY26" fmla="*/ 55182 h 1907150"/>
                <a:gd name="connsiteX27" fmla="*/ 167429 w 499720"/>
                <a:gd name="connsiteY27" fmla="*/ 102872 h 1907150"/>
                <a:gd name="connsiteX28" fmla="*/ 161280 w 499720"/>
                <a:gd name="connsiteY28" fmla="*/ 109028 h 1907150"/>
                <a:gd name="connsiteX29" fmla="*/ 138521 w 499720"/>
                <a:gd name="connsiteY29" fmla="*/ 109298 h 1907150"/>
                <a:gd name="connsiteX30" fmla="*/ 132237 w 499720"/>
                <a:gd name="connsiteY30" fmla="*/ 115348 h 1907150"/>
                <a:gd name="connsiteX31" fmla="*/ 129177 w 499720"/>
                <a:gd name="connsiteY31" fmla="*/ 171155 h 1907150"/>
                <a:gd name="connsiteX32" fmla="*/ 118703 w 499720"/>
                <a:gd name="connsiteY32" fmla="*/ 172461 h 1907150"/>
                <a:gd name="connsiteX33" fmla="*/ 95014 w 499720"/>
                <a:gd name="connsiteY33" fmla="*/ 178263 h 1907150"/>
                <a:gd name="connsiteX34" fmla="*/ 91896 w 499720"/>
                <a:gd name="connsiteY34" fmla="*/ 242832 h 1907150"/>
                <a:gd name="connsiteX35" fmla="*/ 85186 w 499720"/>
                <a:gd name="connsiteY35" fmla="*/ 249152 h 1907150"/>
                <a:gd name="connsiteX36" fmla="*/ 71467 w 499720"/>
                <a:gd name="connsiteY36" fmla="*/ 249152 h 1907150"/>
                <a:gd name="connsiteX37" fmla="*/ 65104 w 499720"/>
                <a:gd name="connsiteY37" fmla="*/ 255301 h 1907150"/>
                <a:gd name="connsiteX38" fmla="*/ 62498 w 499720"/>
                <a:gd name="connsiteY38" fmla="*/ 476738 h 1907150"/>
                <a:gd name="connsiteX39" fmla="*/ 55617 w 499720"/>
                <a:gd name="connsiteY39" fmla="*/ 482916 h 1907150"/>
                <a:gd name="connsiteX40" fmla="*/ 38454 w 499720"/>
                <a:gd name="connsiteY40" fmla="*/ 488973 h 1907150"/>
                <a:gd name="connsiteX41" fmla="*/ 36495 w 499720"/>
                <a:gd name="connsiteY41" fmla="*/ 771138 h 1907150"/>
                <a:gd name="connsiteX42" fmla="*/ 29074 w 499720"/>
                <a:gd name="connsiteY42" fmla="*/ 778004 h 1907150"/>
                <a:gd name="connsiteX43" fmla="*/ 5037 w 499720"/>
                <a:gd name="connsiteY43" fmla="*/ 783678 h 1907150"/>
                <a:gd name="connsiteX44" fmla="*/ 1189 w 499720"/>
                <a:gd name="connsiteY44" fmla="*/ 1172818 h 1907150"/>
                <a:gd name="connsiteX45" fmla="*/ 7089 w 499720"/>
                <a:gd name="connsiteY45" fmla="*/ 1183300 h 1907150"/>
                <a:gd name="connsiteX46" fmla="*/ 102804 w 499720"/>
                <a:gd name="connsiteY46" fmla="*/ 1252073 h 1907150"/>
                <a:gd name="connsiteX47" fmla="*/ 103656 w 499720"/>
                <a:gd name="connsiteY47" fmla="*/ 1906200 h 1907150"/>
                <a:gd name="connsiteX48" fmla="*/ 259338 w 499720"/>
                <a:gd name="connsiteY48" fmla="*/ 1897544 h 1907150"/>
                <a:gd name="connsiteX49" fmla="*/ 265139 w 499720"/>
                <a:gd name="connsiteY49" fmla="*/ 1891260 h 1907150"/>
                <a:gd name="connsiteX50" fmla="*/ 257924 w 499720"/>
                <a:gd name="connsiteY50" fmla="*/ 1678067 h 1907150"/>
                <a:gd name="connsiteX51" fmla="*/ 258769 w 499720"/>
                <a:gd name="connsiteY51" fmla="*/ 1449466 h 1907150"/>
                <a:gd name="connsiteX52" fmla="*/ 263399 w 499720"/>
                <a:gd name="connsiteY52" fmla="*/ 1444545 h 1907150"/>
                <a:gd name="connsiteX53" fmla="*/ 443196 w 499720"/>
                <a:gd name="connsiteY53" fmla="*/ 1445169 h 1907150"/>
                <a:gd name="connsiteX54" fmla="*/ 495388 w 499720"/>
                <a:gd name="connsiteY54" fmla="*/ 1444609 h 1907150"/>
                <a:gd name="connsiteX55" fmla="*/ 499372 w 499720"/>
                <a:gd name="connsiteY55" fmla="*/ 1439830 h 1907150"/>
                <a:gd name="connsiteX56" fmla="*/ 499649 w 499720"/>
                <a:gd name="connsiteY56" fmla="*/ 1248707 h 19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99720" h="1907150">
                  <a:moveTo>
                    <a:pt x="499649" y="1248707"/>
                  </a:moveTo>
                  <a:cubicBezTo>
                    <a:pt x="499649" y="1096632"/>
                    <a:pt x="497668" y="930278"/>
                    <a:pt x="494834" y="781107"/>
                  </a:cubicBezTo>
                  <a:cubicBezTo>
                    <a:pt x="494735" y="775867"/>
                    <a:pt x="478133" y="777088"/>
                    <a:pt x="468206" y="777443"/>
                  </a:cubicBezTo>
                  <a:cubicBezTo>
                    <a:pt x="464946" y="777564"/>
                    <a:pt x="462212" y="775001"/>
                    <a:pt x="462127" y="771741"/>
                  </a:cubicBezTo>
                  <a:cubicBezTo>
                    <a:pt x="459549" y="676496"/>
                    <a:pt x="459457" y="578595"/>
                    <a:pt x="459457" y="483335"/>
                  </a:cubicBezTo>
                  <a:cubicBezTo>
                    <a:pt x="459457" y="480750"/>
                    <a:pt x="448060" y="483229"/>
                    <a:pt x="441307" y="483399"/>
                  </a:cubicBezTo>
                  <a:cubicBezTo>
                    <a:pt x="438509" y="483470"/>
                    <a:pt x="436138" y="481318"/>
                    <a:pt x="435960" y="478521"/>
                  </a:cubicBezTo>
                  <a:cubicBezTo>
                    <a:pt x="432836" y="429808"/>
                    <a:pt x="435669" y="377999"/>
                    <a:pt x="434923" y="329421"/>
                  </a:cubicBezTo>
                  <a:cubicBezTo>
                    <a:pt x="434803" y="305030"/>
                    <a:pt x="434682" y="279800"/>
                    <a:pt x="433127" y="254968"/>
                  </a:cubicBezTo>
                  <a:cubicBezTo>
                    <a:pt x="431671" y="246503"/>
                    <a:pt x="420281" y="248712"/>
                    <a:pt x="412257" y="249329"/>
                  </a:cubicBezTo>
                  <a:cubicBezTo>
                    <a:pt x="409076" y="249578"/>
                    <a:pt x="406299" y="247171"/>
                    <a:pt x="406115" y="243982"/>
                  </a:cubicBezTo>
                  <a:cubicBezTo>
                    <a:pt x="404836" y="221998"/>
                    <a:pt x="404112" y="200205"/>
                    <a:pt x="402926" y="178270"/>
                  </a:cubicBezTo>
                  <a:cubicBezTo>
                    <a:pt x="401804" y="168343"/>
                    <a:pt x="386367" y="173221"/>
                    <a:pt x="379308" y="172461"/>
                  </a:cubicBezTo>
                  <a:cubicBezTo>
                    <a:pt x="372626" y="172589"/>
                    <a:pt x="369239" y="173377"/>
                    <a:pt x="368785" y="171105"/>
                  </a:cubicBezTo>
                  <a:cubicBezTo>
                    <a:pt x="364908" y="130189"/>
                    <a:pt x="369324" y="116101"/>
                    <a:pt x="363274" y="111315"/>
                  </a:cubicBezTo>
                  <a:cubicBezTo>
                    <a:pt x="359511" y="108340"/>
                    <a:pt x="351700" y="108957"/>
                    <a:pt x="335325" y="108964"/>
                  </a:cubicBezTo>
                  <a:cubicBezTo>
                    <a:pt x="332662" y="108964"/>
                    <a:pt x="330496" y="106820"/>
                    <a:pt x="330489" y="104157"/>
                  </a:cubicBezTo>
                  <a:cubicBezTo>
                    <a:pt x="330447" y="87953"/>
                    <a:pt x="330425" y="71564"/>
                    <a:pt x="330077" y="55189"/>
                  </a:cubicBezTo>
                  <a:cubicBezTo>
                    <a:pt x="329012" y="46419"/>
                    <a:pt x="316110" y="48358"/>
                    <a:pt x="307134" y="48123"/>
                  </a:cubicBezTo>
                  <a:cubicBezTo>
                    <a:pt x="304180" y="48045"/>
                    <a:pt x="301816" y="45666"/>
                    <a:pt x="301794" y="42712"/>
                  </a:cubicBezTo>
                  <a:cubicBezTo>
                    <a:pt x="301709" y="30584"/>
                    <a:pt x="301624" y="18462"/>
                    <a:pt x="301546" y="6334"/>
                  </a:cubicBezTo>
                  <a:cubicBezTo>
                    <a:pt x="301524" y="2833"/>
                    <a:pt x="298677" y="0"/>
                    <a:pt x="295176" y="0"/>
                  </a:cubicBezTo>
                  <a:lnTo>
                    <a:pt x="202785" y="0"/>
                  </a:lnTo>
                  <a:cubicBezTo>
                    <a:pt x="199285" y="0"/>
                    <a:pt x="196444" y="2826"/>
                    <a:pt x="196416" y="6320"/>
                  </a:cubicBezTo>
                  <a:lnTo>
                    <a:pt x="196210" y="41896"/>
                  </a:lnTo>
                  <a:cubicBezTo>
                    <a:pt x="196189" y="45304"/>
                    <a:pt x="193469" y="48102"/>
                    <a:pt x="190060" y="48166"/>
                  </a:cubicBezTo>
                  <a:cubicBezTo>
                    <a:pt x="181170" y="48315"/>
                    <a:pt x="169191" y="46455"/>
                    <a:pt x="167870" y="55182"/>
                  </a:cubicBezTo>
                  <a:cubicBezTo>
                    <a:pt x="167501" y="71123"/>
                    <a:pt x="167564" y="87086"/>
                    <a:pt x="167429" y="102872"/>
                  </a:cubicBezTo>
                  <a:cubicBezTo>
                    <a:pt x="167401" y="106252"/>
                    <a:pt x="164660" y="108986"/>
                    <a:pt x="161280" y="109028"/>
                  </a:cubicBezTo>
                  <a:lnTo>
                    <a:pt x="138521" y="109298"/>
                  </a:lnTo>
                  <a:cubicBezTo>
                    <a:pt x="135156" y="109341"/>
                    <a:pt x="132415" y="111989"/>
                    <a:pt x="132237" y="115348"/>
                  </a:cubicBezTo>
                  <a:cubicBezTo>
                    <a:pt x="131250" y="133995"/>
                    <a:pt x="129965" y="152337"/>
                    <a:pt x="129177" y="171155"/>
                  </a:cubicBezTo>
                  <a:cubicBezTo>
                    <a:pt x="128900" y="172447"/>
                    <a:pt x="126996" y="173029"/>
                    <a:pt x="118703" y="172461"/>
                  </a:cubicBezTo>
                  <a:cubicBezTo>
                    <a:pt x="111630" y="173221"/>
                    <a:pt x="96157" y="168322"/>
                    <a:pt x="95014" y="178263"/>
                  </a:cubicBezTo>
                  <a:cubicBezTo>
                    <a:pt x="93835" y="199814"/>
                    <a:pt x="93146" y="221245"/>
                    <a:pt x="91896" y="242832"/>
                  </a:cubicBezTo>
                  <a:cubicBezTo>
                    <a:pt x="91691" y="246383"/>
                    <a:pt x="88744" y="249152"/>
                    <a:pt x="85186" y="249152"/>
                  </a:cubicBezTo>
                  <a:lnTo>
                    <a:pt x="71467" y="249152"/>
                  </a:lnTo>
                  <a:cubicBezTo>
                    <a:pt x="68037" y="249152"/>
                    <a:pt x="65218" y="251872"/>
                    <a:pt x="65104" y="255301"/>
                  </a:cubicBezTo>
                  <a:cubicBezTo>
                    <a:pt x="62605" y="329194"/>
                    <a:pt x="63585" y="403101"/>
                    <a:pt x="62498" y="476738"/>
                  </a:cubicBezTo>
                  <a:cubicBezTo>
                    <a:pt x="62441" y="480409"/>
                    <a:pt x="59275" y="483243"/>
                    <a:pt x="55617" y="482916"/>
                  </a:cubicBezTo>
                  <a:cubicBezTo>
                    <a:pt x="48225" y="482256"/>
                    <a:pt x="39583" y="480899"/>
                    <a:pt x="38454" y="488973"/>
                  </a:cubicBezTo>
                  <a:cubicBezTo>
                    <a:pt x="37063" y="584169"/>
                    <a:pt x="39079" y="676119"/>
                    <a:pt x="36495" y="771138"/>
                  </a:cubicBezTo>
                  <a:cubicBezTo>
                    <a:pt x="36388" y="775100"/>
                    <a:pt x="33029" y="778189"/>
                    <a:pt x="29074" y="778004"/>
                  </a:cubicBezTo>
                  <a:cubicBezTo>
                    <a:pt x="19616" y="777571"/>
                    <a:pt x="7345" y="774340"/>
                    <a:pt x="5037" y="783678"/>
                  </a:cubicBezTo>
                  <a:cubicBezTo>
                    <a:pt x="-281" y="916764"/>
                    <a:pt x="-1070" y="1052805"/>
                    <a:pt x="1189" y="1172818"/>
                  </a:cubicBezTo>
                  <a:cubicBezTo>
                    <a:pt x="1267" y="1177037"/>
                    <a:pt x="3653" y="1180864"/>
                    <a:pt x="7089" y="1183300"/>
                  </a:cubicBezTo>
                  <a:cubicBezTo>
                    <a:pt x="38859" y="1205852"/>
                    <a:pt x="98266" y="1245930"/>
                    <a:pt x="102804" y="1252073"/>
                  </a:cubicBezTo>
                  <a:cubicBezTo>
                    <a:pt x="103656" y="1423881"/>
                    <a:pt x="103656" y="1689890"/>
                    <a:pt x="103656" y="1906200"/>
                  </a:cubicBezTo>
                  <a:cubicBezTo>
                    <a:pt x="103656" y="1911015"/>
                    <a:pt x="258528" y="1895890"/>
                    <a:pt x="259338" y="1897544"/>
                  </a:cubicBezTo>
                  <a:cubicBezTo>
                    <a:pt x="262597" y="1897246"/>
                    <a:pt x="265103" y="1894533"/>
                    <a:pt x="265139" y="1891260"/>
                  </a:cubicBezTo>
                  <a:cubicBezTo>
                    <a:pt x="265139" y="1891260"/>
                    <a:pt x="257072" y="1770905"/>
                    <a:pt x="257924" y="1678067"/>
                  </a:cubicBezTo>
                  <a:cubicBezTo>
                    <a:pt x="258684" y="1595206"/>
                    <a:pt x="258762" y="1474468"/>
                    <a:pt x="258769" y="1449466"/>
                  </a:cubicBezTo>
                  <a:cubicBezTo>
                    <a:pt x="258769" y="1446859"/>
                    <a:pt x="260793" y="1444694"/>
                    <a:pt x="263399" y="1444545"/>
                  </a:cubicBezTo>
                  <a:cubicBezTo>
                    <a:pt x="318290" y="1441392"/>
                    <a:pt x="386835" y="1445879"/>
                    <a:pt x="443196" y="1445169"/>
                  </a:cubicBezTo>
                  <a:cubicBezTo>
                    <a:pt x="459649" y="1443820"/>
                    <a:pt x="479276" y="1447925"/>
                    <a:pt x="495388" y="1444609"/>
                  </a:cubicBezTo>
                  <a:cubicBezTo>
                    <a:pt x="497682" y="1444140"/>
                    <a:pt x="499350" y="1442173"/>
                    <a:pt x="499372" y="1439830"/>
                  </a:cubicBezTo>
                  <a:cubicBezTo>
                    <a:pt x="499933" y="1376659"/>
                    <a:pt x="499649" y="1311266"/>
                    <a:pt x="499649" y="1248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004B06-5C40-01BB-82ED-7838A5289ED3}"/>
                </a:ext>
              </a:extLst>
            </p:cNvPr>
            <p:cNvSpPr/>
            <p:nvPr/>
          </p:nvSpPr>
          <p:spPr>
            <a:xfrm>
              <a:off x="4227162" y="5344977"/>
              <a:ext cx="420537" cy="859169"/>
            </a:xfrm>
            <a:custGeom>
              <a:avLst/>
              <a:gdLst>
                <a:gd name="connsiteX0" fmla="*/ 417914 w 420537"/>
                <a:gd name="connsiteY0" fmla="*/ 791493 h 859169"/>
                <a:gd name="connsiteX1" fmla="*/ 419100 w 420537"/>
                <a:gd name="connsiteY1" fmla="*/ 408204 h 859169"/>
                <a:gd name="connsiteX2" fmla="*/ 418794 w 420537"/>
                <a:gd name="connsiteY2" fmla="*/ 173580 h 859169"/>
                <a:gd name="connsiteX3" fmla="*/ 413561 w 420537"/>
                <a:gd name="connsiteY3" fmla="*/ 164257 h 859169"/>
                <a:gd name="connsiteX4" fmla="*/ 189461 w 420537"/>
                <a:gd name="connsiteY4" fmla="*/ 1374 h 859169"/>
                <a:gd name="connsiteX5" fmla="*/ 181316 w 420537"/>
                <a:gd name="connsiteY5" fmla="*/ 1580 h 859169"/>
                <a:gd name="connsiteX6" fmla="*/ 12590 w 420537"/>
                <a:gd name="connsiteY6" fmla="*/ 147974 h 859169"/>
                <a:gd name="connsiteX7" fmla="*/ 0 w 420537"/>
                <a:gd name="connsiteY7" fmla="*/ 163262 h 859169"/>
                <a:gd name="connsiteX8" fmla="*/ 5269 w 420537"/>
                <a:gd name="connsiteY8" fmla="*/ 636656 h 859169"/>
                <a:gd name="connsiteX9" fmla="*/ 8677 w 420537"/>
                <a:gd name="connsiteY9" fmla="*/ 857674 h 859169"/>
                <a:gd name="connsiteX10" fmla="*/ 54919 w 420537"/>
                <a:gd name="connsiteY10" fmla="*/ 854372 h 859169"/>
                <a:gd name="connsiteX11" fmla="*/ 411892 w 420537"/>
                <a:gd name="connsiteY11" fmla="*/ 824711 h 859169"/>
                <a:gd name="connsiteX12" fmla="*/ 417914 w 420537"/>
                <a:gd name="connsiteY12" fmla="*/ 791493 h 85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537" h="859169">
                  <a:moveTo>
                    <a:pt x="417914" y="791493"/>
                  </a:moveTo>
                  <a:cubicBezTo>
                    <a:pt x="416977" y="650325"/>
                    <a:pt x="417907" y="524234"/>
                    <a:pt x="419100" y="408204"/>
                  </a:cubicBezTo>
                  <a:cubicBezTo>
                    <a:pt x="419952" y="325747"/>
                    <a:pt x="422011" y="248652"/>
                    <a:pt x="418794" y="173580"/>
                  </a:cubicBezTo>
                  <a:cubicBezTo>
                    <a:pt x="418631" y="169824"/>
                    <a:pt x="416678" y="166366"/>
                    <a:pt x="413561" y="164257"/>
                  </a:cubicBezTo>
                  <a:cubicBezTo>
                    <a:pt x="326219" y="105262"/>
                    <a:pt x="253647" y="52097"/>
                    <a:pt x="189461" y="1374"/>
                  </a:cubicBezTo>
                  <a:cubicBezTo>
                    <a:pt x="187054" y="-536"/>
                    <a:pt x="183624" y="-443"/>
                    <a:pt x="181316" y="1580"/>
                  </a:cubicBezTo>
                  <a:cubicBezTo>
                    <a:pt x="124927" y="50982"/>
                    <a:pt x="68922" y="98423"/>
                    <a:pt x="12590" y="147974"/>
                  </a:cubicBezTo>
                  <a:cubicBezTo>
                    <a:pt x="8273" y="153562"/>
                    <a:pt x="987" y="155941"/>
                    <a:pt x="0" y="163262"/>
                  </a:cubicBezTo>
                  <a:cubicBezTo>
                    <a:pt x="4154" y="321074"/>
                    <a:pt x="3622" y="481415"/>
                    <a:pt x="5269" y="636656"/>
                  </a:cubicBezTo>
                  <a:cubicBezTo>
                    <a:pt x="7960" y="708255"/>
                    <a:pt x="4715" y="780124"/>
                    <a:pt x="8677" y="857674"/>
                  </a:cubicBezTo>
                  <a:cubicBezTo>
                    <a:pt x="8940" y="862787"/>
                    <a:pt x="52611" y="853037"/>
                    <a:pt x="54919" y="854372"/>
                  </a:cubicBezTo>
                  <a:cubicBezTo>
                    <a:pt x="173775" y="843593"/>
                    <a:pt x="291069" y="832465"/>
                    <a:pt x="411892" y="824711"/>
                  </a:cubicBezTo>
                  <a:cubicBezTo>
                    <a:pt x="422672" y="824555"/>
                    <a:pt x="415769" y="799127"/>
                    <a:pt x="417914" y="79149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A6A9BA1-954E-AF53-6036-B6C12B1A6925}"/>
                </a:ext>
              </a:extLst>
            </p:cNvPr>
            <p:cNvSpPr/>
            <p:nvPr/>
          </p:nvSpPr>
          <p:spPr>
            <a:xfrm>
              <a:off x="3764571" y="6380540"/>
              <a:ext cx="123278" cy="382874"/>
            </a:xfrm>
            <a:custGeom>
              <a:avLst/>
              <a:gdLst>
                <a:gd name="connsiteX0" fmla="*/ 122348 w 123278"/>
                <a:gd name="connsiteY0" fmla="*/ 35317 h 382874"/>
                <a:gd name="connsiteX1" fmla="*/ 103005 w 123278"/>
                <a:gd name="connsiteY1" fmla="*/ 7694 h 382874"/>
                <a:gd name="connsiteX2" fmla="*/ 7014 w 123278"/>
                <a:gd name="connsiteY2" fmla="*/ 40 h 382874"/>
                <a:gd name="connsiteX3" fmla="*/ 5 w 123278"/>
                <a:gd name="connsiteY3" fmla="*/ 6501 h 382874"/>
                <a:gd name="connsiteX4" fmla="*/ 4181 w 123278"/>
                <a:gd name="connsiteY4" fmla="*/ 376683 h 382874"/>
                <a:gd name="connsiteX5" fmla="*/ 10628 w 123278"/>
                <a:gd name="connsiteY5" fmla="*/ 382874 h 382874"/>
                <a:gd name="connsiteX6" fmla="*/ 108771 w 123278"/>
                <a:gd name="connsiteY6" fmla="*/ 381639 h 382874"/>
                <a:gd name="connsiteX7" fmla="*/ 121098 w 123278"/>
                <a:gd name="connsiteY7" fmla="*/ 379565 h 382874"/>
                <a:gd name="connsiteX8" fmla="*/ 122348 w 123278"/>
                <a:gd name="connsiteY8" fmla="*/ 35317 h 38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278" h="382874">
                  <a:moveTo>
                    <a:pt x="122348" y="35317"/>
                  </a:moveTo>
                  <a:cubicBezTo>
                    <a:pt x="124947" y="19354"/>
                    <a:pt x="123171" y="5507"/>
                    <a:pt x="103005" y="7694"/>
                  </a:cubicBezTo>
                  <a:cubicBezTo>
                    <a:pt x="65249" y="5593"/>
                    <a:pt x="34111" y="2632"/>
                    <a:pt x="7014" y="40"/>
                  </a:cubicBezTo>
                  <a:cubicBezTo>
                    <a:pt x="3336" y="-393"/>
                    <a:pt x="-151" y="2774"/>
                    <a:pt x="5" y="6501"/>
                  </a:cubicBezTo>
                  <a:cubicBezTo>
                    <a:pt x="2391" y="130762"/>
                    <a:pt x="715" y="252160"/>
                    <a:pt x="4181" y="376683"/>
                  </a:cubicBezTo>
                  <a:cubicBezTo>
                    <a:pt x="4273" y="380162"/>
                    <a:pt x="7156" y="382917"/>
                    <a:pt x="10628" y="382874"/>
                  </a:cubicBezTo>
                  <a:cubicBezTo>
                    <a:pt x="43335" y="382456"/>
                    <a:pt x="76050" y="382044"/>
                    <a:pt x="108771" y="381639"/>
                  </a:cubicBezTo>
                  <a:cubicBezTo>
                    <a:pt x="111853" y="380752"/>
                    <a:pt x="118890" y="382981"/>
                    <a:pt x="121098" y="379565"/>
                  </a:cubicBezTo>
                  <a:cubicBezTo>
                    <a:pt x="122511" y="268606"/>
                    <a:pt x="116781" y="151709"/>
                    <a:pt x="122348" y="353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32" name="Graphic 5" descr="City with buildings and skyscrapers">
              <a:extLst>
                <a:ext uri="{FF2B5EF4-FFF2-40B4-BE49-F238E27FC236}">
                  <a16:creationId xmlns:a16="http://schemas.microsoft.com/office/drawing/2014/main" id="{88507F15-31B5-59D6-2E5A-00C2BD149459}"/>
                </a:ext>
              </a:extLst>
            </p:cNvPr>
            <p:cNvGrpSpPr/>
            <p:nvPr/>
          </p:nvGrpSpPr>
          <p:grpSpPr>
            <a:xfrm>
              <a:off x="3917730" y="6316838"/>
              <a:ext cx="1704665" cy="131230"/>
              <a:chOff x="3917730" y="6316838"/>
              <a:chExt cx="1704665" cy="131230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B469BE5-92C4-2DAE-1B74-7EFF1853183C}"/>
                  </a:ext>
                </a:extLst>
              </p:cNvPr>
              <p:cNvSpPr/>
              <p:nvPr/>
            </p:nvSpPr>
            <p:spPr>
              <a:xfrm>
                <a:off x="5493736" y="6326198"/>
                <a:ext cx="128659" cy="64482"/>
              </a:xfrm>
              <a:custGeom>
                <a:avLst/>
                <a:gdLst>
                  <a:gd name="connsiteX0" fmla="*/ 128363 w 128659"/>
                  <a:gd name="connsiteY0" fmla="*/ 56250 h 64482"/>
                  <a:gd name="connsiteX1" fmla="*/ 86894 w 128659"/>
                  <a:gd name="connsiteY1" fmla="*/ 3376 h 64482"/>
                  <a:gd name="connsiteX2" fmla="*/ 205 w 128659"/>
                  <a:gd name="connsiteY2" fmla="*/ 54524 h 64482"/>
                  <a:gd name="connsiteX3" fmla="*/ 5644 w 128659"/>
                  <a:gd name="connsiteY3" fmla="*/ 64182 h 64482"/>
                  <a:gd name="connsiteX4" fmla="*/ 122256 w 128659"/>
                  <a:gd name="connsiteY4" fmla="*/ 64480 h 64482"/>
                  <a:gd name="connsiteX5" fmla="*/ 128363 w 128659"/>
                  <a:gd name="connsiteY5" fmla="*/ 56250 h 6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659" h="64482">
                    <a:moveTo>
                      <a:pt x="128363" y="56250"/>
                    </a:moveTo>
                    <a:cubicBezTo>
                      <a:pt x="122661" y="37553"/>
                      <a:pt x="112151" y="11734"/>
                      <a:pt x="86894" y="3376"/>
                    </a:cubicBezTo>
                    <a:cubicBezTo>
                      <a:pt x="48712" y="-9036"/>
                      <a:pt x="5154" y="13843"/>
                      <a:pt x="205" y="54524"/>
                    </a:cubicBezTo>
                    <a:cubicBezTo>
                      <a:pt x="-584" y="61008"/>
                      <a:pt x="837" y="64324"/>
                      <a:pt x="5644" y="64182"/>
                    </a:cubicBezTo>
                    <a:cubicBezTo>
                      <a:pt x="5644" y="64182"/>
                      <a:pt x="122256" y="64480"/>
                      <a:pt x="122256" y="64480"/>
                    </a:cubicBezTo>
                    <a:cubicBezTo>
                      <a:pt x="126403" y="64601"/>
                      <a:pt x="129684" y="60198"/>
                      <a:pt x="128363" y="562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A9F7C1-87D9-E739-D16E-DA891926FCD4}"/>
                  </a:ext>
                </a:extLst>
              </p:cNvPr>
              <p:cNvSpPr/>
              <p:nvPr/>
            </p:nvSpPr>
            <p:spPr>
              <a:xfrm>
                <a:off x="5337333" y="6327715"/>
                <a:ext cx="111878" cy="62522"/>
              </a:xfrm>
              <a:custGeom>
                <a:avLst/>
                <a:gdLst>
                  <a:gd name="connsiteX0" fmla="*/ 60879 w 111878"/>
                  <a:gd name="connsiteY0" fmla="*/ 13 h 62522"/>
                  <a:gd name="connsiteX1" fmla="*/ 123 w 111878"/>
                  <a:gd name="connsiteY1" fmla="*/ 54711 h 62522"/>
                  <a:gd name="connsiteX2" fmla="*/ 6372 w 111878"/>
                  <a:gd name="connsiteY2" fmla="*/ 62267 h 62522"/>
                  <a:gd name="connsiteX3" fmla="*/ 106425 w 111878"/>
                  <a:gd name="connsiteY3" fmla="*/ 62523 h 62522"/>
                  <a:gd name="connsiteX4" fmla="*/ 111126 w 111878"/>
                  <a:gd name="connsiteY4" fmla="*/ 60463 h 62522"/>
                  <a:gd name="connsiteX5" fmla="*/ 60879 w 111878"/>
                  <a:gd name="connsiteY5" fmla="*/ 13 h 62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878" h="62522">
                    <a:moveTo>
                      <a:pt x="60879" y="13"/>
                    </a:moveTo>
                    <a:cubicBezTo>
                      <a:pt x="31339" y="-669"/>
                      <a:pt x="2247" y="26364"/>
                      <a:pt x="123" y="54711"/>
                    </a:cubicBezTo>
                    <a:cubicBezTo>
                      <a:pt x="-672" y="58496"/>
                      <a:pt x="2488" y="62352"/>
                      <a:pt x="6372" y="62267"/>
                    </a:cubicBezTo>
                    <a:cubicBezTo>
                      <a:pt x="6372" y="62267"/>
                      <a:pt x="106425" y="62523"/>
                      <a:pt x="106425" y="62523"/>
                    </a:cubicBezTo>
                    <a:cubicBezTo>
                      <a:pt x="108207" y="62530"/>
                      <a:pt x="109919" y="61784"/>
                      <a:pt x="111126" y="60463"/>
                    </a:cubicBezTo>
                    <a:cubicBezTo>
                      <a:pt x="116572" y="33267"/>
                      <a:pt x="91712" y="943"/>
                      <a:pt x="60879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40E3F0F-021F-754F-4938-A4D842DEF831}"/>
                  </a:ext>
                </a:extLst>
              </p:cNvPr>
              <p:cNvSpPr/>
              <p:nvPr/>
            </p:nvSpPr>
            <p:spPr>
              <a:xfrm>
                <a:off x="5146273" y="6326662"/>
                <a:ext cx="131435" cy="63148"/>
              </a:xfrm>
              <a:custGeom>
                <a:avLst/>
                <a:gdLst>
                  <a:gd name="connsiteX0" fmla="*/ 75572 w 131435"/>
                  <a:gd name="connsiteY0" fmla="*/ 28 h 63148"/>
                  <a:gd name="connsiteX1" fmla="*/ 174 w 131435"/>
                  <a:gd name="connsiteY1" fmla="*/ 54180 h 63148"/>
                  <a:gd name="connsiteX2" fmla="*/ 6366 w 131435"/>
                  <a:gd name="connsiteY2" fmla="*/ 61963 h 63148"/>
                  <a:gd name="connsiteX3" fmla="*/ 126287 w 131435"/>
                  <a:gd name="connsiteY3" fmla="*/ 63149 h 63148"/>
                  <a:gd name="connsiteX4" fmla="*/ 131435 w 131435"/>
                  <a:gd name="connsiteY4" fmla="*/ 60550 h 63148"/>
                  <a:gd name="connsiteX5" fmla="*/ 75572 w 131435"/>
                  <a:gd name="connsiteY5" fmla="*/ 28 h 63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5" h="63148">
                    <a:moveTo>
                      <a:pt x="75572" y="28"/>
                    </a:moveTo>
                    <a:cubicBezTo>
                      <a:pt x="43767" y="1796"/>
                      <a:pt x="8198" y="19130"/>
                      <a:pt x="174" y="54180"/>
                    </a:cubicBezTo>
                    <a:cubicBezTo>
                      <a:pt x="-792" y="58015"/>
                      <a:pt x="2404" y="62055"/>
                      <a:pt x="6366" y="61963"/>
                    </a:cubicBezTo>
                    <a:cubicBezTo>
                      <a:pt x="47111" y="62062"/>
                      <a:pt x="85535" y="63035"/>
                      <a:pt x="126287" y="63149"/>
                    </a:cubicBezTo>
                    <a:cubicBezTo>
                      <a:pt x="128318" y="63156"/>
                      <a:pt x="130235" y="62190"/>
                      <a:pt x="131435" y="60550"/>
                    </a:cubicBezTo>
                    <a:cubicBezTo>
                      <a:pt x="130590" y="26323"/>
                      <a:pt x="98565" y="-1001"/>
                      <a:pt x="75572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7F1773-C8A1-72BD-36DD-A7AF6A46C69C}"/>
                  </a:ext>
                </a:extLst>
              </p:cNvPr>
              <p:cNvSpPr/>
              <p:nvPr/>
            </p:nvSpPr>
            <p:spPr>
              <a:xfrm>
                <a:off x="4962374" y="6317410"/>
                <a:ext cx="154658" cy="72006"/>
              </a:xfrm>
              <a:custGeom>
                <a:avLst/>
                <a:gdLst>
                  <a:gd name="connsiteX0" fmla="*/ 152800 w 154658"/>
                  <a:gd name="connsiteY0" fmla="*/ 57333 h 72006"/>
                  <a:gd name="connsiteX1" fmla="*/ 79376 w 154658"/>
                  <a:gd name="connsiteY1" fmla="*/ 134 h 72006"/>
                  <a:gd name="connsiteX2" fmla="*/ 87 w 154658"/>
                  <a:gd name="connsiteY2" fmla="*/ 57177 h 72006"/>
                  <a:gd name="connsiteX3" fmla="*/ 8267 w 154658"/>
                  <a:gd name="connsiteY3" fmla="*/ 71790 h 72006"/>
                  <a:gd name="connsiteX4" fmla="*/ 148944 w 154658"/>
                  <a:gd name="connsiteY4" fmla="*/ 72003 h 72006"/>
                  <a:gd name="connsiteX5" fmla="*/ 152800 w 154658"/>
                  <a:gd name="connsiteY5" fmla="*/ 57333 h 7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658" h="72006">
                    <a:moveTo>
                      <a:pt x="152800" y="57333"/>
                    </a:moveTo>
                    <a:cubicBezTo>
                      <a:pt x="143747" y="22304"/>
                      <a:pt x="128884" y="440"/>
                      <a:pt x="79376" y="134"/>
                    </a:cubicBezTo>
                    <a:cubicBezTo>
                      <a:pt x="47315" y="-1769"/>
                      <a:pt x="-2356" y="16495"/>
                      <a:pt x="87" y="57177"/>
                    </a:cubicBezTo>
                    <a:cubicBezTo>
                      <a:pt x="626" y="66124"/>
                      <a:pt x="1017" y="71961"/>
                      <a:pt x="8267" y="71790"/>
                    </a:cubicBezTo>
                    <a:cubicBezTo>
                      <a:pt x="57725" y="71947"/>
                      <a:pt x="99486" y="71890"/>
                      <a:pt x="148944" y="72003"/>
                    </a:cubicBezTo>
                    <a:cubicBezTo>
                      <a:pt x="156862" y="72181"/>
                      <a:pt x="154888" y="65556"/>
                      <a:pt x="152800" y="573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5F87051-2E56-6F07-0DF0-C8226D8A6838}"/>
                  </a:ext>
                </a:extLst>
              </p:cNvPr>
              <p:cNvSpPr/>
              <p:nvPr/>
            </p:nvSpPr>
            <p:spPr>
              <a:xfrm>
                <a:off x="4787276" y="6316838"/>
                <a:ext cx="131199" cy="71986"/>
              </a:xfrm>
              <a:custGeom>
                <a:avLst/>
                <a:gdLst>
                  <a:gd name="connsiteX0" fmla="*/ 66824 w 131199"/>
                  <a:gd name="connsiteY0" fmla="*/ 281 h 71986"/>
                  <a:gd name="connsiteX1" fmla="*/ 117 w 131199"/>
                  <a:gd name="connsiteY1" fmla="*/ 65092 h 71986"/>
                  <a:gd name="connsiteX2" fmla="*/ 6458 w 131199"/>
                  <a:gd name="connsiteY2" fmla="*/ 71220 h 71986"/>
                  <a:gd name="connsiteX3" fmla="*/ 126010 w 131199"/>
                  <a:gd name="connsiteY3" fmla="*/ 71986 h 71986"/>
                  <a:gd name="connsiteX4" fmla="*/ 130796 w 131199"/>
                  <a:gd name="connsiteY4" fmla="*/ 69842 h 71986"/>
                  <a:gd name="connsiteX5" fmla="*/ 66824 w 131199"/>
                  <a:gd name="connsiteY5" fmla="*/ 281 h 7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99" h="71986">
                    <a:moveTo>
                      <a:pt x="66824" y="281"/>
                    </a:moveTo>
                    <a:cubicBezTo>
                      <a:pt x="30431" y="-3319"/>
                      <a:pt x="-2205" y="28209"/>
                      <a:pt x="117" y="65092"/>
                    </a:cubicBezTo>
                    <a:cubicBezTo>
                      <a:pt x="245" y="68507"/>
                      <a:pt x="3043" y="71213"/>
                      <a:pt x="6458" y="71220"/>
                    </a:cubicBezTo>
                    <a:lnTo>
                      <a:pt x="126010" y="71986"/>
                    </a:lnTo>
                    <a:cubicBezTo>
                      <a:pt x="127835" y="71994"/>
                      <a:pt x="129582" y="71213"/>
                      <a:pt x="130796" y="69842"/>
                    </a:cubicBezTo>
                    <a:cubicBezTo>
                      <a:pt x="135469" y="35232"/>
                      <a:pt x="98657" y="1999"/>
                      <a:pt x="66824" y="2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C108842-B566-4FAC-90CB-74C5A37C9BF6}"/>
                  </a:ext>
                </a:extLst>
              </p:cNvPr>
              <p:cNvSpPr/>
              <p:nvPr/>
            </p:nvSpPr>
            <p:spPr>
              <a:xfrm>
                <a:off x="4584430" y="6318257"/>
                <a:ext cx="139083" cy="70301"/>
              </a:xfrm>
              <a:custGeom>
                <a:avLst/>
                <a:gdLst>
                  <a:gd name="connsiteX0" fmla="*/ 82929 w 139083"/>
                  <a:gd name="connsiteY0" fmla="*/ 90 h 70301"/>
                  <a:gd name="connsiteX1" fmla="*/ 11 w 139083"/>
                  <a:gd name="connsiteY1" fmla="*/ 62039 h 70301"/>
                  <a:gd name="connsiteX2" fmla="*/ 6366 w 139083"/>
                  <a:gd name="connsiteY2" fmla="*/ 68671 h 70301"/>
                  <a:gd name="connsiteX3" fmla="*/ 133381 w 139083"/>
                  <a:gd name="connsiteY3" fmla="*/ 68444 h 70301"/>
                  <a:gd name="connsiteX4" fmla="*/ 139083 w 139083"/>
                  <a:gd name="connsiteY4" fmla="*/ 62024 h 70301"/>
                  <a:gd name="connsiteX5" fmla="*/ 82929 w 139083"/>
                  <a:gd name="connsiteY5" fmla="*/ 90 h 7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83" h="70301">
                    <a:moveTo>
                      <a:pt x="82929" y="90"/>
                    </a:moveTo>
                    <a:cubicBezTo>
                      <a:pt x="48752" y="-1764"/>
                      <a:pt x="174" y="25263"/>
                      <a:pt x="11" y="62039"/>
                    </a:cubicBezTo>
                    <a:cubicBezTo>
                      <a:pt x="-202" y="65547"/>
                      <a:pt x="2844" y="68735"/>
                      <a:pt x="6366" y="68671"/>
                    </a:cubicBezTo>
                    <a:cubicBezTo>
                      <a:pt x="46579" y="66768"/>
                      <a:pt x="89476" y="73351"/>
                      <a:pt x="133381" y="68444"/>
                    </a:cubicBezTo>
                    <a:cubicBezTo>
                      <a:pt x="136648" y="68082"/>
                      <a:pt x="139105" y="65312"/>
                      <a:pt x="139083" y="62024"/>
                    </a:cubicBezTo>
                    <a:cubicBezTo>
                      <a:pt x="138764" y="18240"/>
                      <a:pt x="102471" y="-1217"/>
                      <a:pt x="82929" y="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C0B77FE-7805-B8DB-4FD7-C9D385C03FE1}"/>
                  </a:ext>
                </a:extLst>
              </p:cNvPr>
              <p:cNvSpPr/>
              <p:nvPr/>
            </p:nvSpPr>
            <p:spPr>
              <a:xfrm>
                <a:off x="4406573" y="6323882"/>
                <a:ext cx="125082" cy="64470"/>
              </a:xfrm>
              <a:custGeom>
                <a:avLst/>
                <a:gdLst>
                  <a:gd name="connsiteX0" fmla="*/ 120847 w 125082"/>
                  <a:gd name="connsiteY0" fmla="*/ 44292 h 64470"/>
                  <a:gd name="connsiteX1" fmla="*/ 59658 w 125082"/>
                  <a:gd name="connsiteY1" fmla="*/ 337 h 64470"/>
                  <a:gd name="connsiteX2" fmla="*/ 358 w 125082"/>
                  <a:gd name="connsiteY2" fmla="*/ 55498 h 64470"/>
                  <a:gd name="connsiteX3" fmla="*/ 6180 w 125082"/>
                  <a:gd name="connsiteY3" fmla="*/ 64466 h 64470"/>
                  <a:gd name="connsiteX4" fmla="*/ 119000 w 125082"/>
                  <a:gd name="connsiteY4" fmla="*/ 64054 h 64470"/>
                  <a:gd name="connsiteX5" fmla="*/ 120847 w 125082"/>
                  <a:gd name="connsiteY5" fmla="*/ 44292 h 6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082" h="64470">
                    <a:moveTo>
                      <a:pt x="120847" y="44292"/>
                    </a:moveTo>
                    <a:cubicBezTo>
                      <a:pt x="114094" y="9647"/>
                      <a:pt x="86812" y="-2233"/>
                      <a:pt x="59658" y="337"/>
                    </a:cubicBezTo>
                    <a:cubicBezTo>
                      <a:pt x="27973" y="3334"/>
                      <a:pt x="-3733" y="22854"/>
                      <a:pt x="358" y="55498"/>
                    </a:cubicBezTo>
                    <a:cubicBezTo>
                      <a:pt x="1018" y="60795"/>
                      <a:pt x="1692" y="64608"/>
                      <a:pt x="6180" y="64466"/>
                    </a:cubicBezTo>
                    <a:cubicBezTo>
                      <a:pt x="6180" y="64466"/>
                      <a:pt x="99643" y="64054"/>
                      <a:pt x="119000" y="64054"/>
                    </a:cubicBezTo>
                    <a:cubicBezTo>
                      <a:pt x="130249" y="62883"/>
                      <a:pt x="122828" y="50413"/>
                      <a:pt x="120847" y="442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4D23772-F065-DF6B-2FB5-AB8983CE9BE8}"/>
                  </a:ext>
                </a:extLst>
              </p:cNvPr>
              <p:cNvSpPr/>
              <p:nvPr/>
            </p:nvSpPr>
            <p:spPr>
              <a:xfrm>
                <a:off x="4257770" y="6331104"/>
                <a:ext cx="87555" cy="58373"/>
              </a:xfrm>
              <a:custGeom>
                <a:avLst/>
                <a:gdLst>
                  <a:gd name="connsiteX0" fmla="*/ 51351 w 87555"/>
                  <a:gd name="connsiteY0" fmla="*/ 1523 h 58373"/>
                  <a:gd name="connsiteX1" fmla="*/ 309 w 87555"/>
                  <a:gd name="connsiteY1" fmla="*/ 43731 h 58373"/>
                  <a:gd name="connsiteX2" fmla="*/ 4960 w 87555"/>
                  <a:gd name="connsiteY2" fmla="*/ 58373 h 58373"/>
                  <a:gd name="connsiteX3" fmla="*/ 81210 w 87555"/>
                  <a:gd name="connsiteY3" fmla="*/ 57088 h 58373"/>
                  <a:gd name="connsiteX4" fmla="*/ 87417 w 87555"/>
                  <a:gd name="connsiteY4" fmla="*/ 49476 h 58373"/>
                  <a:gd name="connsiteX5" fmla="*/ 51351 w 87555"/>
                  <a:gd name="connsiteY5" fmla="*/ 1523 h 5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555" h="58373">
                    <a:moveTo>
                      <a:pt x="51351" y="1523"/>
                    </a:moveTo>
                    <a:cubicBezTo>
                      <a:pt x="31894" y="-7396"/>
                      <a:pt x="1005" y="24970"/>
                      <a:pt x="309" y="43731"/>
                    </a:cubicBezTo>
                    <a:cubicBezTo>
                      <a:pt x="11" y="51812"/>
                      <a:pt x="-1260" y="57337"/>
                      <a:pt x="4960" y="58373"/>
                    </a:cubicBezTo>
                    <a:cubicBezTo>
                      <a:pt x="28983" y="57848"/>
                      <a:pt x="51564" y="57273"/>
                      <a:pt x="81210" y="57088"/>
                    </a:cubicBezTo>
                    <a:cubicBezTo>
                      <a:pt x="85088" y="57159"/>
                      <a:pt x="88269" y="53268"/>
                      <a:pt x="87417" y="49476"/>
                    </a:cubicBezTo>
                    <a:cubicBezTo>
                      <a:pt x="82233" y="23344"/>
                      <a:pt x="69423" y="6316"/>
                      <a:pt x="51351" y="1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70BBCD3-1F98-6DD6-7D2E-669031396709}"/>
                  </a:ext>
                </a:extLst>
              </p:cNvPr>
              <p:cNvSpPr/>
              <p:nvPr/>
            </p:nvSpPr>
            <p:spPr>
              <a:xfrm>
                <a:off x="4131162" y="6336386"/>
                <a:ext cx="67056" cy="57622"/>
              </a:xfrm>
              <a:custGeom>
                <a:avLst/>
                <a:gdLst>
                  <a:gd name="connsiteX0" fmla="*/ 36551 w 67056"/>
                  <a:gd name="connsiteY0" fmla="*/ 275 h 57622"/>
                  <a:gd name="connsiteX1" fmla="*/ 868 w 67056"/>
                  <a:gd name="connsiteY1" fmla="*/ 44365 h 57622"/>
                  <a:gd name="connsiteX2" fmla="*/ 6187 w 67056"/>
                  <a:gd name="connsiteY2" fmla="*/ 57622 h 57622"/>
                  <a:gd name="connsiteX3" fmla="*/ 60971 w 67056"/>
                  <a:gd name="connsiteY3" fmla="*/ 55002 h 57622"/>
                  <a:gd name="connsiteX4" fmla="*/ 67056 w 67056"/>
                  <a:gd name="connsiteY4" fmla="*/ 48583 h 57622"/>
                  <a:gd name="connsiteX5" fmla="*/ 36551 w 67056"/>
                  <a:gd name="connsiteY5" fmla="*/ 275 h 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056" h="57622">
                    <a:moveTo>
                      <a:pt x="36551" y="275"/>
                    </a:moveTo>
                    <a:cubicBezTo>
                      <a:pt x="7153" y="-3098"/>
                      <a:pt x="3900" y="25320"/>
                      <a:pt x="868" y="44365"/>
                    </a:cubicBezTo>
                    <a:cubicBezTo>
                      <a:pt x="-517" y="49577"/>
                      <a:pt x="-1148" y="57452"/>
                      <a:pt x="6187" y="57622"/>
                    </a:cubicBezTo>
                    <a:cubicBezTo>
                      <a:pt x="25068" y="56351"/>
                      <a:pt x="42984" y="55776"/>
                      <a:pt x="60971" y="55002"/>
                    </a:cubicBezTo>
                    <a:cubicBezTo>
                      <a:pt x="64401" y="54853"/>
                      <a:pt x="67092" y="52012"/>
                      <a:pt x="67056" y="48583"/>
                    </a:cubicBezTo>
                    <a:cubicBezTo>
                      <a:pt x="66794" y="20122"/>
                      <a:pt x="55674" y="2519"/>
                      <a:pt x="36551" y="2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5083A2C-5076-4391-1073-AB4CE0E64442}"/>
                  </a:ext>
                </a:extLst>
              </p:cNvPr>
              <p:cNvSpPr/>
              <p:nvPr/>
            </p:nvSpPr>
            <p:spPr>
              <a:xfrm>
                <a:off x="4019168" y="6347684"/>
                <a:ext cx="79900" cy="100383"/>
              </a:xfrm>
              <a:custGeom>
                <a:avLst/>
                <a:gdLst>
                  <a:gd name="connsiteX0" fmla="*/ 79167 w 79900"/>
                  <a:gd name="connsiteY0" fmla="*/ 84847 h 100383"/>
                  <a:gd name="connsiteX1" fmla="*/ 56267 w 79900"/>
                  <a:gd name="connsiteY1" fmla="*/ 9413 h 100383"/>
                  <a:gd name="connsiteX2" fmla="*/ 13171 w 79900"/>
                  <a:gd name="connsiteY2" fmla="*/ 12040 h 100383"/>
                  <a:gd name="connsiteX3" fmla="*/ 709 w 79900"/>
                  <a:gd name="connsiteY3" fmla="*/ 71511 h 100383"/>
                  <a:gd name="connsiteX4" fmla="*/ 20520 w 79900"/>
                  <a:gd name="connsiteY4" fmla="*/ 98119 h 100383"/>
                  <a:gd name="connsiteX5" fmla="*/ 72883 w 79900"/>
                  <a:gd name="connsiteY5" fmla="*/ 100384 h 100383"/>
                  <a:gd name="connsiteX6" fmla="*/ 79167 w 79900"/>
                  <a:gd name="connsiteY6" fmla="*/ 84847 h 1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900" h="100383">
                    <a:moveTo>
                      <a:pt x="79167" y="84847"/>
                    </a:moveTo>
                    <a:cubicBezTo>
                      <a:pt x="77165" y="60100"/>
                      <a:pt x="74800" y="29857"/>
                      <a:pt x="56267" y="9413"/>
                    </a:cubicBezTo>
                    <a:cubicBezTo>
                      <a:pt x="43961" y="-3667"/>
                      <a:pt x="22970" y="-3411"/>
                      <a:pt x="13171" y="12040"/>
                    </a:cubicBezTo>
                    <a:cubicBezTo>
                      <a:pt x="1525" y="29985"/>
                      <a:pt x="2931" y="51728"/>
                      <a:pt x="709" y="71511"/>
                    </a:cubicBezTo>
                    <a:cubicBezTo>
                      <a:pt x="162" y="89825"/>
                      <a:pt x="-4596" y="99482"/>
                      <a:pt x="20520" y="98119"/>
                    </a:cubicBezTo>
                    <a:cubicBezTo>
                      <a:pt x="39792" y="98921"/>
                      <a:pt x="53313" y="99432"/>
                      <a:pt x="72883" y="100384"/>
                    </a:cubicBezTo>
                    <a:cubicBezTo>
                      <a:pt x="82952" y="99063"/>
                      <a:pt x="79253" y="91472"/>
                      <a:pt x="79167" y="848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DD22D88-9415-8A00-6848-73E47FD1C0B5}"/>
                  </a:ext>
                </a:extLst>
              </p:cNvPr>
              <p:cNvSpPr/>
              <p:nvPr/>
            </p:nvSpPr>
            <p:spPr>
              <a:xfrm>
                <a:off x="3917730" y="6347171"/>
                <a:ext cx="56982" cy="44457"/>
              </a:xfrm>
              <a:custGeom>
                <a:avLst/>
                <a:gdLst>
                  <a:gd name="connsiteX0" fmla="*/ 50843 w 56982"/>
                  <a:gd name="connsiteY0" fmla="*/ 18234 h 44457"/>
                  <a:gd name="connsiteX1" fmla="*/ 50843 w 56982"/>
                  <a:gd name="connsiteY1" fmla="*/ 18234 h 44457"/>
                  <a:gd name="connsiteX2" fmla="*/ 0 w 56982"/>
                  <a:gd name="connsiteY2" fmla="*/ 37606 h 44457"/>
                  <a:gd name="connsiteX3" fmla="*/ 38189 w 56982"/>
                  <a:gd name="connsiteY3" fmla="*/ 42605 h 44457"/>
                  <a:gd name="connsiteX4" fmla="*/ 50843 w 56982"/>
                  <a:gd name="connsiteY4" fmla="*/ 18234 h 4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82" h="44457">
                    <a:moveTo>
                      <a:pt x="50843" y="18234"/>
                    </a:moveTo>
                    <a:cubicBezTo>
                      <a:pt x="50843" y="18234"/>
                      <a:pt x="50843" y="18234"/>
                      <a:pt x="50843" y="18234"/>
                    </a:cubicBezTo>
                    <a:cubicBezTo>
                      <a:pt x="37387" y="-17881"/>
                      <a:pt x="1001" y="5530"/>
                      <a:pt x="0" y="37606"/>
                    </a:cubicBezTo>
                    <a:cubicBezTo>
                      <a:pt x="305" y="50160"/>
                      <a:pt x="29646" y="41376"/>
                      <a:pt x="38189" y="42605"/>
                    </a:cubicBezTo>
                    <a:cubicBezTo>
                      <a:pt x="61572" y="43130"/>
                      <a:pt x="59762" y="36583"/>
                      <a:pt x="50843" y="182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A7F07F7-80D1-04B0-868D-F3D91A822436}"/>
                </a:ext>
              </a:extLst>
            </p:cNvPr>
            <p:cNvSpPr/>
            <p:nvPr/>
          </p:nvSpPr>
          <p:spPr>
            <a:xfrm>
              <a:off x="3403795" y="5474167"/>
              <a:ext cx="365176" cy="1294381"/>
            </a:xfrm>
            <a:custGeom>
              <a:avLst/>
              <a:gdLst>
                <a:gd name="connsiteX0" fmla="*/ 365176 w 365176"/>
                <a:gd name="connsiteY0" fmla="*/ 6527 h 1294381"/>
                <a:gd name="connsiteX1" fmla="*/ 358842 w 365176"/>
                <a:gd name="connsiteY1" fmla="*/ 200 h 1294381"/>
                <a:gd name="connsiteX2" fmla="*/ 17640 w 365176"/>
                <a:gd name="connsiteY2" fmla="*/ 2 h 1294381"/>
                <a:gd name="connsiteX3" fmla="*/ 11306 w 365176"/>
                <a:gd name="connsiteY3" fmla="*/ 7024 h 1294381"/>
                <a:gd name="connsiteX4" fmla="*/ 2543 w 365176"/>
                <a:gd name="connsiteY4" fmla="*/ 1288126 h 1294381"/>
                <a:gd name="connsiteX5" fmla="*/ 8906 w 365176"/>
                <a:gd name="connsiteY5" fmla="*/ 1294382 h 1294381"/>
                <a:gd name="connsiteX6" fmla="*/ 277678 w 365176"/>
                <a:gd name="connsiteY6" fmla="*/ 1290491 h 1294381"/>
                <a:gd name="connsiteX7" fmla="*/ 283955 w 365176"/>
                <a:gd name="connsiteY7" fmla="*/ 1283915 h 1294381"/>
                <a:gd name="connsiteX8" fmla="*/ 283082 w 365176"/>
                <a:gd name="connsiteY8" fmla="*/ 1256860 h 1294381"/>
                <a:gd name="connsiteX9" fmla="*/ 278977 w 365176"/>
                <a:gd name="connsiteY9" fmla="*/ 839451 h 1294381"/>
                <a:gd name="connsiteX10" fmla="*/ 274170 w 365176"/>
                <a:gd name="connsiteY10" fmla="*/ 832144 h 1294381"/>
                <a:gd name="connsiteX11" fmla="*/ 196329 w 365176"/>
                <a:gd name="connsiteY11" fmla="*/ 786520 h 1294381"/>
                <a:gd name="connsiteX12" fmla="*/ 200838 w 365176"/>
                <a:gd name="connsiteY12" fmla="*/ 778837 h 1294381"/>
                <a:gd name="connsiteX13" fmla="*/ 340678 w 365176"/>
                <a:gd name="connsiteY13" fmla="*/ 769328 h 1294381"/>
                <a:gd name="connsiteX14" fmla="*/ 350555 w 365176"/>
                <a:gd name="connsiteY14" fmla="*/ 759408 h 1294381"/>
                <a:gd name="connsiteX15" fmla="*/ 352004 w 365176"/>
                <a:gd name="connsiteY15" fmla="*/ 721702 h 1294381"/>
                <a:gd name="connsiteX16" fmla="*/ 364161 w 365176"/>
                <a:gd name="connsiteY16" fmla="*/ 396193 h 1294381"/>
                <a:gd name="connsiteX17" fmla="*/ 365176 w 365176"/>
                <a:gd name="connsiteY17" fmla="*/ 6527 h 129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5176" h="1294381">
                  <a:moveTo>
                    <a:pt x="365176" y="6527"/>
                  </a:moveTo>
                  <a:cubicBezTo>
                    <a:pt x="365155" y="3041"/>
                    <a:pt x="362329" y="215"/>
                    <a:pt x="358842" y="200"/>
                  </a:cubicBezTo>
                  <a:cubicBezTo>
                    <a:pt x="290410" y="-133"/>
                    <a:pt x="62944" y="73"/>
                    <a:pt x="17640" y="2"/>
                  </a:cubicBezTo>
                  <a:cubicBezTo>
                    <a:pt x="13990" y="-84"/>
                    <a:pt x="10837" y="3396"/>
                    <a:pt x="11306" y="7024"/>
                  </a:cubicBezTo>
                  <a:cubicBezTo>
                    <a:pt x="27084" y="454095"/>
                    <a:pt x="-9699" y="853092"/>
                    <a:pt x="2543" y="1288126"/>
                  </a:cubicBezTo>
                  <a:cubicBezTo>
                    <a:pt x="2600" y="1291605"/>
                    <a:pt x="5441" y="1294382"/>
                    <a:pt x="8906" y="1294382"/>
                  </a:cubicBezTo>
                  <a:cubicBezTo>
                    <a:pt x="112452" y="1292812"/>
                    <a:pt x="197905" y="1291577"/>
                    <a:pt x="277678" y="1290491"/>
                  </a:cubicBezTo>
                  <a:cubicBezTo>
                    <a:pt x="281129" y="1290512"/>
                    <a:pt x="284147" y="1287373"/>
                    <a:pt x="283955" y="1283915"/>
                  </a:cubicBezTo>
                  <a:cubicBezTo>
                    <a:pt x="283955" y="1283915"/>
                    <a:pt x="283082" y="1256860"/>
                    <a:pt x="283082" y="1256860"/>
                  </a:cubicBezTo>
                  <a:cubicBezTo>
                    <a:pt x="279737" y="1120174"/>
                    <a:pt x="273602" y="977863"/>
                    <a:pt x="278977" y="839451"/>
                  </a:cubicBezTo>
                  <a:cubicBezTo>
                    <a:pt x="279105" y="836078"/>
                    <a:pt x="277458" y="832918"/>
                    <a:pt x="274170" y="832144"/>
                  </a:cubicBezTo>
                  <a:cubicBezTo>
                    <a:pt x="213414" y="817906"/>
                    <a:pt x="196989" y="787862"/>
                    <a:pt x="196329" y="786520"/>
                  </a:cubicBezTo>
                  <a:cubicBezTo>
                    <a:pt x="195363" y="784539"/>
                    <a:pt x="194916" y="779163"/>
                    <a:pt x="200838" y="778837"/>
                  </a:cubicBezTo>
                  <a:cubicBezTo>
                    <a:pt x="244296" y="776458"/>
                    <a:pt x="293563" y="772666"/>
                    <a:pt x="340678" y="769328"/>
                  </a:cubicBezTo>
                  <a:cubicBezTo>
                    <a:pt x="345982" y="768952"/>
                    <a:pt x="350193" y="764720"/>
                    <a:pt x="350555" y="759408"/>
                  </a:cubicBezTo>
                  <a:cubicBezTo>
                    <a:pt x="351421" y="746854"/>
                    <a:pt x="351400" y="734697"/>
                    <a:pt x="352004" y="721702"/>
                  </a:cubicBezTo>
                  <a:cubicBezTo>
                    <a:pt x="357095" y="612447"/>
                    <a:pt x="363266" y="505932"/>
                    <a:pt x="364161" y="396193"/>
                  </a:cubicBezTo>
                  <a:cubicBezTo>
                    <a:pt x="365226" y="264861"/>
                    <a:pt x="363202" y="133209"/>
                    <a:pt x="365176" y="652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5F3042-BB33-A042-A25D-564674B95D3D}"/>
                </a:ext>
              </a:extLst>
            </p:cNvPr>
            <p:cNvSpPr/>
            <p:nvPr/>
          </p:nvSpPr>
          <p:spPr>
            <a:xfrm>
              <a:off x="3598136" y="6146238"/>
              <a:ext cx="3342715" cy="168725"/>
            </a:xfrm>
            <a:custGeom>
              <a:avLst/>
              <a:gdLst>
                <a:gd name="connsiteX0" fmla="*/ 3342565 w 3342715"/>
                <a:gd name="connsiteY0" fmla="*/ 47707 h 168725"/>
                <a:gd name="connsiteX1" fmla="*/ 3291871 w 3342715"/>
                <a:gd name="connsiteY1" fmla="*/ 36253 h 168725"/>
                <a:gd name="connsiteX2" fmla="*/ 3152308 w 3342715"/>
                <a:gd name="connsiteY2" fmla="*/ 29628 h 168725"/>
                <a:gd name="connsiteX3" fmla="*/ 2427327 w 3342715"/>
                <a:gd name="connsiteY3" fmla="*/ 3588 h 168725"/>
                <a:gd name="connsiteX4" fmla="*/ 2145084 w 3342715"/>
                <a:gd name="connsiteY4" fmla="*/ 1785 h 168725"/>
                <a:gd name="connsiteX5" fmla="*/ 1788012 w 3342715"/>
                <a:gd name="connsiteY5" fmla="*/ 187 h 168725"/>
                <a:gd name="connsiteX6" fmla="*/ 1356081 w 3342715"/>
                <a:gd name="connsiteY6" fmla="*/ 9617 h 168725"/>
                <a:gd name="connsiteX7" fmla="*/ 1143421 w 3342715"/>
                <a:gd name="connsiteY7" fmla="*/ 17549 h 168725"/>
                <a:gd name="connsiteX8" fmla="*/ 597206 w 3342715"/>
                <a:gd name="connsiteY8" fmla="*/ 62356 h 168725"/>
                <a:gd name="connsiteX9" fmla="*/ 155014 w 3342715"/>
                <a:gd name="connsiteY9" fmla="*/ 97179 h 168725"/>
                <a:gd name="connsiteX10" fmla="*/ 4559 w 3342715"/>
                <a:gd name="connsiteY10" fmla="*/ 104877 h 168725"/>
                <a:gd name="connsiteX11" fmla="*/ 0 w 3342715"/>
                <a:gd name="connsiteY11" fmla="*/ 108498 h 168725"/>
                <a:gd name="connsiteX12" fmla="*/ 145591 w 3342715"/>
                <a:gd name="connsiteY12" fmla="*/ 168665 h 168725"/>
                <a:gd name="connsiteX13" fmla="*/ 194453 w 3342715"/>
                <a:gd name="connsiteY13" fmla="*/ 168438 h 168725"/>
                <a:gd name="connsiteX14" fmla="*/ 494768 w 3342715"/>
                <a:gd name="connsiteY14" fmla="*/ 160257 h 168725"/>
                <a:gd name="connsiteX15" fmla="*/ 809660 w 3342715"/>
                <a:gd name="connsiteY15" fmla="*/ 151225 h 168725"/>
                <a:gd name="connsiteX16" fmla="*/ 1343945 w 3342715"/>
                <a:gd name="connsiteY16" fmla="*/ 136717 h 168725"/>
                <a:gd name="connsiteX17" fmla="*/ 2050272 w 3342715"/>
                <a:gd name="connsiteY17" fmla="*/ 126016 h 168725"/>
                <a:gd name="connsiteX18" fmla="*/ 2603772 w 3342715"/>
                <a:gd name="connsiteY18" fmla="*/ 130007 h 168725"/>
                <a:gd name="connsiteX19" fmla="*/ 3114410 w 3342715"/>
                <a:gd name="connsiteY19" fmla="*/ 151111 h 168725"/>
                <a:gd name="connsiteX20" fmla="*/ 3211452 w 3342715"/>
                <a:gd name="connsiteY20" fmla="*/ 155343 h 168725"/>
                <a:gd name="connsiteX21" fmla="*/ 3342565 w 3342715"/>
                <a:gd name="connsiteY21" fmla="*/ 47707 h 16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42715" h="168725">
                  <a:moveTo>
                    <a:pt x="3342565" y="47707"/>
                  </a:moveTo>
                  <a:cubicBezTo>
                    <a:pt x="3345185" y="36565"/>
                    <a:pt x="3313174" y="36473"/>
                    <a:pt x="3291871" y="36253"/>
                  </a:cubicBezTo>
                  <a:cubicBezTo>
                    <a:pt x="3266023" y="34897"/>
                    <a:pt x="3156682" y="29897"/>
                    <a:pt x="3152308" y="29628"/>
                  </a:cubicBezTo>
                  <a:cubicBezTo>
                    <a:pt x="2896808" y="14154"/>
                    <a:pt x="2668859" y="11137"/>
                    <a:pt x="2427327" y="3588"/>
                  </a:cubicBezTo>
                  <a:cubicBezTo>
                    <a:pt x="2419786" y="3354"/>
                    <a:pt x="2148308" y="1529"/>
                    <a:pt x="2145084" y="1785"/>
                  </a:cubicBezTo>
                  <a:cubicBezTo>
                    <a:pt x="2138630" y="2523"/>
                    <a:pt x="1976180" y="-807"/>
                    <a:pt x="1788012" y="187"/>
                  </a:cubicBezTo>
                  <a:cubicBezTo>
                    <a:pt x="1638785" y="975"/>
                    <a:pt x="1473517" y="5527"/>
                    <a:pt x="1356081" y="9617"/>
                  </a:cubicBezTo>
                  <a:cubicBezTo>
                    <a:pt x="1286257" y="10959"/>
                    <a:pt x="1213990" y="13018"/>
                    <a:pt x="1143421" y="17549"/>
                  </a:cubicBezTo>
                  <a:cubicBezTo>
                    <a:pt x="1127195" y="18593"/>
                    <a:pt x="636872" y="60552"/>
                    <a:pt x="597206" y="62356"/>
                  </a:cubicBezTo>
                  <a:cubicBezTo>
                    <a:pt x="595317" y="62526"/>
                    <a:pt x="299427" y="86393"/>
                    <a:pt x="155014" y="97179"/>
                  </a:cubicBezTo>
                  <a:cubicBezTo>
                    <a:pt x="141352" y="98202"/>
                    <a:pt x="30982" y="104365"/>
                    <a:pt x="4559" y="104877"/>
                  </a:cubicBezTo>
                  <a:cubicBezTo>
                    <a:pt x="2010" y="104926"/>
                    <a:pt x="959" y="106141"/>
                    <a:pt x="0" y="108498"/>
                  </a:cubicBezTo>
                  <a:cubicBezTo>
                    <a:pt x="26096" y="161088"/>
                    <a:pt x="104051" y="167046"/>
                    <a:pt x="145591" y="168665"/>
                  </a:cubicBezTo>
                  <a:cubicBezTo>
                    <a:pt x="149603" y="168849"/>
                    <a:pt x="189915" y="168565"/>
                    <a:pt x="194453" y="168438"/>
                  </a:cubicBezTo>
                  <a:cubicBezTo>
                    <a:pt x="294577" y="166016"/>
                    <a:pt x="396348" y="163083"/>
                    <a:pt x="494768" y="160257"/>
                  </a:cubicBezTo>
                  <a:cubicBezTo>
                    <a:pt x="531018" y="159213"/>
                    <a:pt x="806075" y="151473"/>
                    <a:pt x="809660" y="151225"/>
                  </a:cubicBezTo>
                  <a:cubicBezTo>
                    <a:pt x="913619" y="146723"/>
                    <a:pt x="1340601" y="136121"/>
                    <a:pt x="1343945" y="136717"/>
                  </a:cubicBezTo>
                  <a:cubicBezTo>
                    <a:pt x="1612923" y="124653"/>
                    <a:pt x="2047098" y="126073"/>
                    <a:pt x="2050272" y="126016"/>
                  </a:cubicBezTo>
                  <a:cubicBezTo>
                    <a:pt x="2050272" y="126016"/>
                    <a:pt x="2343862" y="123673"/>
                    <a:pt x="2603772" y="130007"/>
                  </a:cubicBezTo>
                  <a:cubicBezTo>
                    <a:pt x="2859116" y="136235"/>
                    <a:pt x="3112862" y="151047"/>
                    <a:pt x="3114410" y="151111"/>
                  </a:cubicBezTo>
                  <a:cubicBezTo>
                    <a:pt x="3149163" y="151658"/>
                    <a:pt x="3181145" y="157829"/>
                    <a:pt x="3211452" y="155343"/>
                  </a:cubicBezTo>
                  <a:cubicBezTo>
                    <a:pt x="3245750" y="125775"/>
                    <a:pt x="3325821" y="87650"/>
                    <a:pt x="3342565" y="47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47" name="Graphic 5" descr="City with buildings and skyscrapers">
              <a:extLst>
                <a:ext uri="{FF2B5EF4-FFF2-40B4-BE49-F238E27FC236}">
                  <a16:creationId xmlns:a16="http://schemas.microsoft.com/office/drawing/2014/main" id="{0E1780B9-FD19-222F-E78A-340F99C97199}"/>
                </a:ext>
              </a:extLst>
            </p:cNvPr>
            <p:cNvGrpSpPr/>
            <p:nvPr/>
          </p:nvGrpSpPr>
          <p:grpSpPr>
            <a:xfrm>
              <a:off x="3884277" y="6387692"/>
              <a:ext cx="1771345" cy="374253"/>
              <a:chOff x="3884277" y="6387692"/>
              <a:chExt cx="1771345" cy="374253"/>
            </a:xfrm>
            <a:solidFill>
              <a:srgbClr val="FFFFFF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6D9769C-7CC2-E92F-C95F-4F81AB9873BD}"/>
                  </a:ext>
                </a:extLst>
              </p:cNvPr>
              <p:cNvSpPr/>
              <p:nvPr/>
            </p:nvSpPr>
            <p:spPr>
              <a:xfrm>
                <a:off x="4130683" y="6387692"/>
                <a:ext cx="1524939" cy="373140"/>
              </a:xfrm>
              <a:custGeom>
                <a:avLst/>
                <a:gdLst>
                  <a:gd name="connsiteX0" fmla="*/ 1522611 w 1524939"/>
                  <a:gd name="connsiteY0" fmla="*/ 345920 h 373140"/>
                  <a:gd name="connsiteX1" fmla="*/ 1522703 w 1524939"/>
                  <a:gd name="connsiteY1" fmla="*/ 10051 h 373140"/>
                  <a:gd name="connsiteX2" fmla="*/ 1516383 w 1524939"/>
                  <a:gd name="connsiteY2" fmla="*/ 3057 h 373140"/>
                  <a:gd name="connsiteX3" fmla="*/ 1150704 w 1524939"/>
                  <a:gd name="connsiteY3" fmla="*/ 2730 h 373140"/>
                  <a:gd name="connsiteX4" fmla="*/ 405847 w 1524939"/>
                  <a:gd name="connsiteY4" fmla="*/ 1551 h 373140"/>
                  <a:gd name="connsiteX5" fmla="*/ 4827 w 1524939"/>
                  <a:gd name="connsiteY5" fmla="*/ 3987 h 373140"/>
                  <a:gd name="connsiteX6" fmla="*/ 48 w 1524939"/>
                  <a:gd name="connsiteY6" fmla="*/ 10839 h 373140"/>
                  <a:gd name="connsiteX7" fmla="*/ 4954 w 1524939"/>
                  <a:gd name="connsiteY7" fmla="*/ 372009 h 373140"/>
                  <a:gd name="connsiteX8" fmla="*/ 1517285 w 1524939"/>
                  <a:gd name="connsiteY8" fmla="*/ 373138 h 373140"/>
                  <a:gd name="connsiteX9" fmla="*/ 1522611 w 1524939"/>
                  <a:gd name="connsiteY9" fmla="*/ 345920 h 37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939" h="373140">
                    <a:moveTo>
                      <a:pt x="1522611" y="345920"/>
                    </a:moveTo>
                    <a:cubicBezTo>
                      <a:pt x="1525039" y="234421"/>
                      <a:pt x="1523811" y="120855"/>
                      <a:pt x="1522703" y="10051"/>
                    </a:cubicBezTo>
                    <a:cubicBezTo>
                      <a:pt x="1523143" y="6430"/>
                      <a:pt x="1520033" y="2986"/>
                      <a:pt x="1516383" y="3057"/>
                    </a:cubicBezTo>
                    <a:cubicBezTo>
                      <a:pt x="1514054" y="3305"/>
                      <a:pt x="1156910" y="1899"/>
                      <a:pt x="1150704" y="2730"/>
                    </a:cubicBezTo>
                    <a:cubicBezTo>
                      <a:pt x="902830" y="1693"/>
                      <a:pt x="653359" y="-1019"/>
                      <a:pt x="405847" y="1551"/>
                    </a:cubicBezTo>
                    <a:cubicBezTo>
                      <a:pt x="271639" y="-3114"/>
                      <a:pt x="138950" y="4257"/>
                      <a:pt x="4827" y="3987"/>
                    </a:cubicBezTo>
                    <a:cubicBezTo>
                      <a:pt x="1248" y="3937"/>
                      <a:pt x="-300" y="7275"/>
                      <a:pt x="48" y="10839"/>
                    </a:cubicBezTo>
                    <a:cubicBezTo>
                      <a:pt x="1901" y="27463"/>
                      <a:pt x="3818" y="372016"/>
                      <a:pt x="4954" y="372009"/>
                    </a:cubicBezTo>
                    <a:cubicBezTo>
                      <a:pt x="536008" y="368601"/>
                      <a:pt x="1075704" y="361791"/>
                      <a:pt x="1517285" y="373138"/>
                    </a:cubicBezTo>
                    <a:cubicBezTo>
                      <a:pt x="1526971" y="373387"/>
                      <a:pt x="1525877" y="346084"/>
                      <a:pt x="1522611" y="3459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E88E8AB-2306-1EA5-63A4-C4BAF7ADC8AB}"/>
                  </a:ext>
                </a:extLst>
              </p:cNvPr>
              <p:cNvSpPr/>
              <p:nvPr/>
            </p:nvSpPr>
            <p:spPr>
              <a:xfrm>
                <a:off x="3884277" y="6388379"/>
                <a:ext cx="119135" cy="373566"/>
              </a:xfrm>
              <a:custGeom>
                <a:avLst/>
                <a:gdLst>
                  <a:gd name="connsiteX0" fmla="*/ 112181 w 119135"/>
                  <a:gd name="connsiteY0" fmla="*/ 57530 h 373566"/>
                  <a:gd name="connsiteX1" fmla="*/ 112053 w 119135"/>
                  <a:gd name="connsiteY1" fmla="*/ 26542 h 373566"/>
                  <a:gd name="connsiteX2" fmla="*/ 103241 w 119135"/>
                  <a:gd name="connsiteY2" fmla="*/ 865 h 373566"/>
                  <a:gd name="connsiteX3" fmla="*/ 68815 w 119135"/>
                  <a:gd name="connsiteY3" fmla="*/ 1710 h 373566"/>
                  <a:gd name="connsiteX4" fmla="*/ 2613 w 119135"/>
                  <a:gd name="connsiteY4" fmla="*/ 28785 h 373566"/>
                  <a:gd name="connsiteX5" fmla="*/ 3146 w 119135"/>
                  <a:gd name="connsiteY5" fmla="*/ 367431 h 373566"/>
                  <a:gd name="connsiteX6" fmla="*/ 9508 w 119135"/>
                  <a:gd name="connsiteY6" fmla="*/ 373566 h 373566"/>
                  <a:gd name="connsiteX7" fmla="*/ 112820 w 119135"/>
                  <a:gd name="connsiteY7" fmla="*/ 372381 h 373566"/>
                  <a:gd name="connsiteX8" fmla="*/ 119119 w 119135"/>
                  <a:gd name="connsiteY8" fmla="*/ 366025 h 373566"/>
                  <a:gd name="connsiteX9" fmla="*/ 112181 w 119135"/>
                  <a:gd name="connsiteY9" fmla="*/ 57530 h 37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135" h="373566">
                    <a:moveTo>
                      <a:pt x="112181" y="57530"/>
                    </a:moveTo>
                    <a:cubicBezTo>
                      <a:pt x="110313" y="46779"/>
                      <a:pt x="113622" y="36852"/>
                      <a:pt x="112053" y="26542"/>
                    </a:cubicBezTo>
                    <a:cubicBezTo>
                      <a:pt x="109404" y="17161"/>
                      <a:pt x="113630" y="7575"/>
                      <a:pt x="103241" y="865"/>
                    </a:cubicBezTo>
                    <a:cubicBezTo>
                      <a:pt x="93271" y="-1571"/>
                      <a:pt x="79438" y="1937"/>
                      <a:pt x="68815" y="1710"/>
                    </a:cubicBezTo>
                    <a:cubicBezTo>
                      <a:pt x="85" y="9372"/>
                      <a:pt x="1974" y="-16164"/>
                      <a:pt x="2613" y="28785"/>
                    </a:cubicBezTo>
                    <a:cubicBezTo>
                      <a:pt x="-1158" y="148373"/>
                      <a:pt x="-732" y="261769"/>
                      <a:pt x="3146" y="367431"/>
                    </a:cubicBezTo>
                    <a:cubicBezTo>
                      <a:pt x="3273" y="370861"/>
                      <a:pt x="6085" y="373566"/>
                      <a:pt x="9508" y="373566"/>
                    </a:cubicBezTo>
                    <a:cubicBezTo>
                      <a:pt x="43933" y="373162"/>
                      <a:pt x="78380" y="372743"/>
                      <a:pt x="112820" y="372381"/>
                    </a:cubicBezTo>
                    <a:cubicBezTo>
                      <a:pt x="116307" y="372345"/>
                      <a:pt x="119112" y="369512"/>
                      <a:pt x="119119" y="366025"/>
                    </a:cubicBezTo>
                    <a:cubicBezTo>
                      <a:pt x="119261" y="267364"/>
                      <a:pt x="118607" y="161318"/>
                      <a:pt x="112181" y="57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E50031-377F-349D-9859-950549CCA2E3}"/>
                </a:ext>
              </a:extLst>
            </p:cNvPr>
            <p:cNvSpPr/>
            <p:nvPr/>
          </p:nvSpPr>
          <p:spPr>
            <a:xfrm>
              <a:off x="3680940" y="6272139"/>
              <a:ext cx="3142605" cy="493556"/>
            </a:xfrm>
            <a:custGeom>
              <a:avLst/>
              <a:gdLst>
                <a:gd name="connsiteX0" fmla="*/ 3140691 w 3142605"/>
                <a:gd name="connsiteY0" fmla="*/ 210014 h 493556"/>
                <a:gd name="connsiteX1" fmla="*/ 3130274 w 3142605"/>
                <a:gd name="connsiteY1" fmla="*/ 38461 h 493556"/>
                <a:gd name="connsiteX2" fmla="*/ 3124430 w 3142605"/>
                <a:gd name="connsiteY2" fmla="*/ 30764 h 493556"/>
                <a:gd name="connsiteX3" fmla="*/ 3019740 w 3142605"/>
                <a:gd name="connsiteY3" fmla="*/ 25047 h 493556"/>
                <a:gd name="connsiteX4" fmla="*/ 2351730 w 3142605"/>
                <a:gd name="connsiteY4" fmla="*/ 2324 h 493556"/>
                <a:gd name="connsiteX5" fmla="*/ 1437969 w 3142605"/>
                <a:gd name="connsiteY5" fmla="*/ 5925 h 493556"/>
                <a:gd name="connsiteX6" fmla="*/ 729271 w 3142605"/>
                <a:gd name="connsiteY6" fmla="*/ 25630 h 493556"/>
                <a:gd name="connsiteX7" fmla="*/ 532914 w 3142605"/>
                <a:gd name="connsiteY7" fmla="*/ 31240 h 493556"/>
                <a:gd name="connsiteX8" fmla="*/ 53350 w 3142605"/>
                <a:gd name="connsiteY8" fmla="*/ 42232 h 493556"/>
                <a:gd name="connsiteX9" fmla="*/ 6611 w 3142605"/>
                <a:gd name="connsiteY9" fmla="*/ 36445 h 493556"/>
                <a:gd name="connsiteX10" fmla="*/ 895 w 3142605"/>
                <a:gd name="connsiteY10" fmla="*/ 42608 h 493556"/>
                <a:gd name="connsiteX11" fmla="*/ 71 w 3142605"/>
                <a:gd name="connsiteY11" fmla="*/ 220750 h 493556"/>
                <a:gd name="connsiteX12" fmla="*/ 6838 w 3142605"/>
                <a:gd name="connsiteY12" fmla="*/ 486164 h 493556"/>
                <a:gd name="connsiteX13" fmla="*/ 13293 w 3142605"/>
                <a:gd name="connsiteY13" fmla="*/ 492348 h 493556"/>
                <a:gd name="connsiteX14" fmla="*/ 81044 w 3142605"/>
                <a:gd name="connsiteY14" fmla="*/ 492618 h 493556"/>
                <a:gd name="connsiteX15" fmla="*/ 88074 w 3142605"/>
                <a:gd name="connsiteY15" fmla="*/ 484488 h 493556"/>
                <a:gd name="connsiteX16" fmla="*/ 85276 w 3142605"/>
                <a:gd name="connsiteY16" fmla="*/ 112787 h 493556"/>
                <a:gd name="connsiteX17" fmla="*/ 89373 w 3142605"/>
                <a:gd name="connsiteY17" fmla="*/ 108981 h 493556"/>
                <a:gd name="connsiteX18" fmla="*/ 214556 w 3142605"/>
                <a:gd name="connsiteY18" fmla="*/ 117644 h 493556"/>
                <a:gd name="connsiteX19" fmla="*/ 237258 w 3142605"/>
                <a:gd name="connsiteY19" fmla="*/ 117112 h 493556"/>
                <a:gd name="connsiteX20" fmla="*/ 238984 w 3142605"/>
                <a:gd name="connsiteY20" fmla="*/ 112198 h 493556"/>
                <a:gd name="connsiteX21" fmla="*/ 261295 w 3142605"/>
                <a:gd name="connsiteY21" fmla="*/ 75564 h 493556"/>
                <a:gd name="connsiteX22" fmla="*/ 294705 w 3142605"/>
                <a:gd name="connsiteY22" fmla="*/ 111701 h 493556"/>
                <a:gd name="connsiteX23" fmla="*/ 316107 w 3142605"/>
                <a:gd name="connsiteY23" fmla="*/ 144166 h 493556"/>
                <a:gd name="connsiteX24" fmla="*/ 313217 w 3142605"/>
                <a:gd name="connsiteY24" fmla="*/ 176774 h 493556"/>
                <a:gd name="connsiteX25" fmla="*/ 322853 w 3142605"/>
                <a:gd name="connsiteY25" fmla="*/ 482329 h 493556"/>
                <a:gd name="connsiteX26" fmla="*/ 327235 w 3142605"/>
                <a:gd name="connsiteY26" fmla="*/ 487051 h 493556"/>
                <a:gd name="connsiteX27" fmla="*/ 446801 w 3142605"/>
                <a:gd name="connsiteY27" fmla="*/ 487385 h 493556"/>
                <a:gd name="connsiteX28" fmla="*/ 454882 w 3142605"/>
                <a:gd name="connsiteY28" fmla="*/ 475342 h 493556"/>
                <a:gd name="connsiteX29" fmla="*/ 450763 w 3142605"/>
                <a:gd name="connsiteY29" fmla="*/ 119987 h 493556"/>
                <a:gd name="connsiteX30" fmla="*/ 462671 w 3142605"/>
                <a:gd name="connsiteY30" fmla="*/ 75557 h 493556"/>
                <a:gd name="connsiteX31" fmla="*/ 485295 w 3142605"/>
                <a:gd name="connsiteY31" fmla="*/ 65885 h 493556"/>
                <a:gd name="connsiteX32" fmla="*/ 518513 w 3142605"/>
                <a:gd name="connsiteY32" fmla="*/ 117055 h 493556"/>
                <a:gd name="connsiteX33" fmla="*/ 523115 w 3142605"/>
                <a:gd name="connsiteY33" fmla="*/ 118773 h 493556"/>
                <a:gd name="connsiteX34" fmla="*/ 574597 w 3142605"/>
                <a:gd name="connsiteY34" fmla="*/ 117211 h 493556"/>
                <a:gd name="connsiteX35" fmla="*/ 576436 w 3142605"/>
                <a:gd name="connsiteY35" fmla="*/ 109989 h 493556"/>
                <a:gd name="connsiteX36" fmla="*/ 622074 w 3142605"/>
                <a:gd name="connsiteY36" fmla="*/ 60339 h 493556"/>
                <a:gd name="connsiteX37" fmla="*/ 671035 w 3142605"/>
                <a:gd name="connsiteY37" fmla="*/ 115997 h 493556"/>
                <a:gd name="connsiteX38" fmla="*/ 719095 w 3142605"/>
                <a:gd name="connsiteY38" fmla="*/ 116224 h 493556"/>
                <a:gd name="connsiteX39" fmla="*/ 755019 w 3142605"/>
                <a:gd name="connsiteY39" fmla="*/ 61340 h 493556"/>
                <a:gd name="connsiteX40" fmla="*/ 833804 w 3142605"/>
                <a:gd name="connsiteY40" fmla="*/ 67994 h 493556"/>
                <a:gd name="connsiteX41" fmla="*/ 852728 w 3142605"/>
                <a:gd name="connsiteY41" fmla="*/ 111246 h 493556"/>
                <a:gd name="connsiteX42" fmla="*/ 894439 w 3142605"/>
                <a:gd name="connsiteY42" fmla="*/ 116870 h 493556"/>
                <a:gd name="connsiteX43" fmla="*/ 902513 w 3142605"/>
                <a:gd name="connsiteY43" fmla="*/ 114903 h 493556"/>
                <a:gd name="connsiteX44" fmla="*/ 954450 w 3142605"/>
                <a:gd name="connsiteY44" fmla="*/ 52542 h 493556"/>
                <a:gd name="connsiteX45" fmla="*/ 1043851 w 3142605"/>
                <a:gd name="connsiteY45" fmla="*/ 110195 h 493556"/>
                <a:gd name="connsiteX46" fmla="*/ 1050192 w 3142605"/>
                <a:gd name="connsiteY46" fmla="*/ 116139 h 493556"/>
                <a:gd name="connsiteX47" fmla="*/ 1100460 w 3142605"/>
                <a:gd name="connsiteY47" fmla="*/ 117353 h 493556"/>
                <a:gd name="connsiteX48" fmla="*/ 1106794 w 3142605"/>
                <a:gd name="connsiteY48" fmla="*/ 110351 h 493556"/>
                <a:gd name="connsiteX49" fmla="*/ 1168203 w 3142605"/>
                <a:gd name="connsiteY49" fmla="*/ 47039 h 493556"/>
                <a:gd name="connsiteX50" fmla="*/ 1237821 w 3142605"/>
                <a:gd name="connsiteY50" fmla="*/ 110472 h 493556"/>
                <a:gd name="connsiteX51" fmla="*/ 1244169 w 3142605"/>
                <a:gd name="connsiteY51" fmla="*/ 116749 h 493556"/>
                <a:gd name="connsiteX52" fmla="*/ 1279525 w 3142605"/>
                <a:gd name="connsiteY52" fmla="*/ 116600 h 493556"/>
                <a:gd name="connsiteX53" fmla="*/ 1284617 w 3142605"/>
                <a:gd name="connsiteY53" fmla="*/ 102072 h 493556"/>
                <a:gd name="connsiteX54" fmla="*/ 1356514 w 3142605"/>
                <a:gd name="connsiteY54" fmla="*/ 44078 h 493556"/>
                <a:gd name="connsiteX55" fmla="*/ 1431990 w 3142605"/>
                <a:gd name="connsiteY55" fmla="*/ 102072 h 493556"/>
                <a:gd name="connsiteX56" fmla="*/ 1442180 w 3142605"/>
                <a:gd name="connsiteY56" fmla="*/ 116600 h 493556"/>
                <a:gd name="connsiteX57" fmla="*/ 1456709 w 3142605"/>
                <a:gd name="connsiteY57" fmla="*/ 116600 h 493556"/>
                <a:gd name="connsiteX58" fmla="*/ 1465478 w 3142605"/>
                <a:gd name="connsiteY58" fmla="*/ 110699 h 493556"/>
                <a:gd name="connsiteX59" fmla="*/ 1538349 w 3142605"/>
                <a:gd name="connsiteY59" fmla="*/ 55560 h 493556"/>
                <a:gd name="connsiteX60" fmla="*/ 1598075 w 3142605"/>
                <a:gd name="connsiteY60" fmla="*/ 113050 h 493556"/>
                <a:gd name="connsiteX61" fmla="*/ 1604196 w 3142605"/>
                <a:gd name="connsiteY61" fmla="*/ 117722 h 493556"/>
                <a:gd name="connsiteX62" fmla="*/ 1650494 w 3142605"/>
                <a:gd name="connsiteY62" fmla="*/ 117729 h 493556"/>
                <a:gd name="connsiteX63" fmla="*/ 1656878 w 3142605"/>
                <a:gd name="connsiteY63" fmla="*/ 111452 h 493556"/>
                <a:gd name="connsiteX64" fmla="*/ 1756690 w 3142605"/>
                <a:gd name="connsiteY64" fmla="*/ 77126 h 493556"/>
                <a:gd name="connsiteX65" fmla="*/ 1768037 w 3142605"/>
                <a:gd name="connsiteY65" fmla="*/ 108271 h 493556"/>
                <a:gd name="connsiteX66" fmla="*/ 1773341 w 3142605"/>
                <a:gd name="connsiteY66" fmla="*/ 118141 h 493556"/>
                <a:gd name="connsiteX67" fmla="*/ 1807490 w 3142605"/>
                <a:gd name="connsiteY67" fmla="*/ 118106 h 493556"/>
                <a:gd name="connsiteX68" fmla="*/ 1839409 w 3142605"/>
                <a:gd name="connsiteY68" fmla="*/ 67405 h 493556"/>
                <a:gd name="connsiteX69" fmla="*/ 1941350 w 3142605"/>
                <a:gd name="connsiteY69" fmla="*/ 113426 h 493556"/>
                <a:gd name="connsiteX70" fmla="*/ 1970954 w 3142605"/>
                <a:gd name="connsiteY70" fmla="*/ 118638 h 493556"/>
                <a:gd name="connsiteX71" fmla="*/ 1972225 w 3142605"/>
                <a:gd name="connsiteY71" fmla="*/ 457007 h 493556"/>
                <a:gd name="connsiteX72" fmla="*/ 1972723 w 3142605"/>
                <a:gd name="connsiteY72" fmla="*/ 488173 h 493556"/>
                <a:gd name="connsiteX73" fmla="*/ 2079031 w 3142605"/>
                <a:gd name="connsiteY73" fmla="*/ 490218 h 493556"/>
                <a:gd name="connsiteX74" fmla="*/ 2071738 w 3142605"/>
                <a:gd name="connsiteY74" fmla="*/ 474440 h 493556"/>
                <a:gd name="connsiteX75" fmla="*/ 2042681 w 3142605"/>
                <a:gd name="connsiteY75" fmla="*/ 452335 h 493556"/>
                <a:gd name="connsiteX76" fmla="*/ 2032911 w 3142605"/>
                <a:gd name="connsiteY76" fmla="*/ 343760 h 493556"/>
                <a:gd name="connsiteX77" fmla="*/ 2067187 w 3142605"/>
                <a:gd name="connsiteY77" fmla="*/ 319170 h 493556"/>
                <a:gd name="connsiteX78" fmla="*/ 2092822 w 3142605"/>
                <a:gd name="connsiteY78" fmla="*/ 269314 h 493556"/>
                <a:gd name="connsiteX79" fmla="*/ 2101300 w 3142605"/>
                <a:gd name="connsiteY79" fmla="*/ 263704 h 493556"/>
                <a:gd name="connsiteX80" fmla="*/ 2256868 w 3142605"/>
                <a:gd name="connsiteY80" fmla="*/ 171633 h 493556"/>
                <a:gd name="connsiteX81" fmla="*/ 2265773 w 3142605"/>
                <a:gd name="connsiteY81" fmla="*/ 164340 h 493556"/>
                <a:gd name="connsiteX82" fmla="*/ 2300149 w 3142605"/>
                <a:gd name="connsiteY82" fmla="*/ 114562 h 493556"/>
                <a:gd name="connsiteX83" fmla="*/ 2307604 w 3142605"/>
                <a:gd name="connsiteY83" fmla="*/ 112894 h 493556"/>
                <a:gd name="connsiteX84" fmla="*/ 2309131 w 3142605"/>
                <a:gd name="connsiteY84" fmla="*/ 108910 h 493556"/>
                <a:gd name="connsiteX85" fmla="*/ 2324611 w 3142605"/>
                <a:gd name="connsiteY85" fmla="*/ 62683 h 493556"/>
                <a:gd name="connsiteX86" fmla="*/ 2468236 w 3142605"/>
                <a:gd name="connsiteY86" fmla="*/ 59928 h 493556"/>
                <a:gd name="connsiteX87" fmla="*/ 2474627 w 3142605"/>
                <a:gd name="connsiteY87" fmla="*/ 60758 h 493556"/>
                <a:gd name="connsiteX88" fmla="*/ 2556437 w 3142605"/>
                <a:gd name="connsiteY88" fmla="*/ 56732 h 493556"/>
                <a:gd name="connsiteX89" fmla="*/ 2565178 w 3142605"/>
                <a:gd name="connsiteY89" fmla="*/ 55496 h 493556"/>
                <a:gd name="connsiteX90" fmla="*/ 2637651 w 3142605"/>
                <a:gd name="connsiteY90" fmla="*/ 82359 h 493556"/>
                <a:gd name="connsiteX91" fmla="*/ 2644844 w 3142605"/>
                <a:gd name="connsiteY91" fmla="*/ 82260 h 493556"/>
                <a:gd name="connsiteX92" fmla="*/ 2768842 w 3142605"/>
                <a:gd name="connsiteY92" fmla="*/ 84994 h 493556"/>
                <a:gd name="connsiteX93" fmla="*/ 2777277 w 3142605"/>
                <a:gd name="connsiteY93" fmla="*/ 84476 h 493556"/>
                <a:gd name="connsiteX94" fmla="*/ 2918693 w 3142605"/>
                <a:gd name="connsiteY94" fmla="*/ 83410 h 493556"/>
                <a:gd name="connsiteX95" fmla="*/ 2926121 w 3142605"/>
                <a:gd name="connsiteY95" fmla="*/ 84518 h 493556"/>
                <a:gd name="connsiteX96" fmla="*/ 3095529 w 3142605"/>
                <a:gd name="connsiteY96" fmla="*/ 202969 h 493556"/>
                <a:gd name="connsiteX97" fmla="*/ 3094585 w 3142605"/>
                <a:gd name="connsiteY97" fmla="*/ 217022 h 493556"/>
                <a:gd name="connsiteX98" fmla="*/ 3100840 w 3142605"/>
                <a:gd name="connsiteY98" fmla="*/ 224528 h 493556"/>
                <a:gd name="connsiteX99" fmla="*/ 3141125 w 3142605"/>
                <a:gd name="connsiteY99" fmla="*/ 224258 h 493556"/>
                <a:gd name="connsiteX100" fmla="*/ 3140691 w 3142605"/>
                <a:gd name="connsiteY100" fmla="*/ 210014 h 493556"/>
                <a:gd name="connsiteX101" fmla="*/ 339157 w 3142605"/>
                <a:gd name="connsiteY101" fmla="*/ 173287 h 493556"/>
                <a:gd name="connsiteX102" fmla="*/ 356988 w 3142605"/>
                <a:gd name="connsiteY102" fmla="*/ 81060 h 493556"/>
                <a:gd name="connsiteX103" fmla="*/ 417325 w 3142605"/>
                <a:gd name="connsiteY103" fmla="*/ 158894 h 493556"/>
                <a:gd name="connsiteX104" fmla="*/ 417310 w 3142605"/>
                <a:gd name="connsiteY104" fmla="*/ 177044 h 493556"/>
                <a:gd name="connsiteX105" fmla="*/ 339157 w 3142605"/>
                <a:gd name="connsiteY105" fmla="*/ 173287 h 49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142605" h="493556">
                  <a:moveTo>
                    <a:pt x="3140691" y="210014"/>
                  </a:moveTo>
                  <a:cubicBezTo>
                    <a:pt x="3132653" y="153305"/>
                    <a:pt x="3129095" y="93551"/>
                    <a:pt x="3130274" y="38461"/>
                  </a:cubicBezTo>
                  <a:cubicBezTo>
                    <a:pt x="3130509" y="33718"/>
                    <a:pt x="3128364" y="31509"/>
                    <a:pt x="3124430" y="30764"/>
                  </a:cubicBezTo>
                  <a:cubicBezTo>
                    <a:pt x="3086660" y="28861"/>
                    <a:pt x="3052774" y="25374"/>
                    <a:pt x="3019740" y="25047"/>
                  </a:cubicBezTo>
                  <a:cubicBezTo>
                    <a:pt x="2815964" y="12962"/>
                    <a:pt x="2588725" y="5711"/>
                    <a:pt x="2351730" y="2324"/>
                  </a:cubicBezTo>
                  <a:cubicBezTo>
                    <a:pt x="2053496" y="-1943"/>
                    <a:pt x="1739811" y="-97"/>
                    <a:pt x="1437969" y="5925"/>
                  </a:cubicBezTo>
                  <a:cubicBezTo>
                    <a:pt x="1187745" y="10917"/>
                    <a:pt x="947647" y="16015"/>
                    <a:pt x="729271" y="25630"/>
                  </a:cubicBezTo>
                  <a:cubicBezTo>
                    <a:pt x="661335" y="26006"/>
                    <a:pt x="596923" y="30188"/>
                    <a:pt x="532914" y="31240"/>
                  </a:cubicBezTo>
                  <a:cubicBezTo>
                    <a:pt x="391875" y="33554"/>
                    <a:pt x="214499" y="43744"/>
                    <a:pt x="53350" y="42232"/>
                  </a:cubicBezTo>
                  <a:cubicBezTo>
                    <a:pt x="37543" y="42083"/>
                    <a:pt x="21978" y="37779"/>
                    <a:pt x="6611" y="36445"/>
                  </a:cubicBezTo>
                  <a:cubicBezTo>
                    <a:pt x="2550" y="35543"/>
                    <a:pt x="320" y="38461"/>
                    <a:pt x="895" y="42608"/>
                  </a:cubicBezTo>
                  <a:cubicBezTo>
                    <a:pt x="5177" y="101411"/>
                    <a:pt x="-703" y="161841"/>
                    <a:pt x="71" y="220750"/>
                  </a:cubicBezTo>
                  <a:cubicBezTo>
                    <a:pt x="348" y="310074"/>
                    <a:pt x="4282" y="397600"/>
                    <a:pt x="6838" y="486164"/>
                  </a:cubicBezTo>
                  <a:cubicBezTo>
                    <a:pt x="6938" y="489643"/>
                    <a:pt x="9821" y="492398"/>
                    <a:pt x="13293" y="492348"/>
                  </a:cubicBezTo>
                  <a:cubicBezTo>
                    <a:pt x="34752" y="490658"/>
                    <a:pt x="59648" y="495501"/>
                    <a:pt x="81044" y="492618"/>
                  </a:cubicBezTo>
                  <a:cubicBezTo>
                    <a:pt x="85084" y="492071"/>
                    <a:pt x="88081" y="488564"/>
                    <a:pt x="88074" y="484488"/>
                  </a:cubicBezTo>
                  <a:cubicBezTo>
                    <a:pt x="87797" y="361364"/>
                    <a:pt x="80277" y="235314"/>
                    <a:pt x="85276" y="112787"/>
                  </a:cubicBezTo>
                  <a:cubicBezTo>
                    <a:pt x="85368" y="110607"/>
                    <a:pt x="87193" y="108903"/>
                    <a:pt x="89373" y="108981"/>
                  </a:cubicBezTo>
                  <a:cubicBezTo>
                    <a:pt x="130204" y="110458"/>
                    <a:pt x="173342" y="115535"/>
                    <a:pt x="214556" y="117644"/>
                  </a:cubicBezTo>
                  <a:cubicBezTo>
                    <a:pt x="221558" y="117751"/>
                    <a:pt x="231059" y="121528"/>
                    <a:pt x="237258" y="117112"/>
                  </a:cubicBezTo>
                  <a:cubicBezTo>
                    <a:pt x="238508" y="115791"/>
                    <a:pt x="239133" y="114009"/>
                    <a:pt x="238984" y="112198"/>
                  </a:cubicBezTo>
                  <a:cubicBezTo>
                    <a:pt x="237642" y="96135"/>
                    <a:pt x="246823" y="81067"/>
                    <a:pt x="261295" y="75564"/>
                  </a:cubicBezTo>
                  <a:cubicBezTo>
                    <a:pt x="278025" y="71296"/>
                    <a:pt x="284764" y="82793"/>
                    <a:pt x="294705" y="111701"/>
                  </a:cubicBezTo>
                  <a:cubicBezTo>
                    <a:pt x="304909" y="126485"/>
                    <a:pt x="311208" y="98180"/>
                    <a:pt x="316107" y="144166"/>
                  </a:cubicBezTo>
                  <a:cubicBezTo>
                    <a:pt x="316768" y="150160"/>
                    <a:pt x="312884" y="173280"/>
                    <a:pt x="313217" y="176774"/>
                  </a:cubicBezTo>
                  <a:cubicBezTo>
                    <a:pt x="322825" y="300473"/>
                    <a:pt x="319949" y="394036"/>
                    <a:pt x="322853" y="482329"/>
                  </a:cubicBezTo>
                  <a:cubicBezTo>
                    <a:pt x="322931" y="484772"/>
                    <a:pt x="324799" y="486802"/>
                    <a:pt x="327235" y="487051"/>
                  </a:cubicBezTo>
                  <a:cubicBezTo>
                    <a:pt x="367241" y="491191"/>
                    <a:pt x="405729" y="486057"/>
                    <a:pt x="446801" y="487385"/>
                  </a:cubicBezTo>
                  <a:cubicBezTo>
                    <a:pt x="453078" y="487477"/>
                    <a:pt x="454917" y="483231"/>
                    <a:pt x="454882" y="475342"/>
                  </a:cubicBezTo>
                  <a:cubicBezTo>
                    <a:pt x="453121" y="378243"/>
                    <a:pt x="449307" y="135198"/>
                    <a:pt x="450763" y="119987"/>
                  </a:cubicBezTo>
                  <a:cubicBezTo>
                    <a:pt x="451516" y="102065"/>
                    <a:pt x="453099" y="86442"/>
                    <a:pt x="462671" y="75557"/>
                  </a:cubicBezTo>
                  <a:cubicBezTo>
                    <a:pt x="468516" y="68683"/>
                    <a:pt x="476121" y="65416"/>
                    <a:pt x="485295" y="65885"/>
                  </a:cubicBezTo>
                  <a:cubicBezTo>
                    <a:pt x="515723" y="68789"/>
                    <a:pt x="513017" y="99807"/>
                    <a:pt x="518513" y="117055"/>
                  </a:cubicBezTo>
                  <a:cubicBezTo>
                    <a:pt x="519756" y="118212"/>
                    <a:pt x="521411" y="118830"/>
                    <a:pt x="523115" y="118773"/>
                  </a:cubicBezTo>
                  <a:cubicBezTo>
                    <a:pt x="539533" y="118141"/>
                    <a:pt x="556376" y="117630"/>
                    <a:pt x="574597" y="117211"/>
                  </a:cubicBezTo>
                  <a:cubicBezTo>
                    <a:pt x="576216" y="117175"/>
                    <a:pt x="576237" y="114640"/>
                    <a:pt x="576436" y="109989"/>
                  </a:cubicBezTo>
                  <a:cubicBezTo>
                    <a:pt x="572460" y="83503"/>
                    <a:pt x="603420" y="57385"/>
                    <a:pt x="622074" y="60339"/>
                  </a:cubicBezTo>
                  <a:cubicBezTo>
                    <a:pt x="665575" y="64969"/>
                    <a:pt x="658552" y="116849"/>
                    <a:pt x="671035" y="115997"/>
                  </a:cubicBezTo>
                  <a:cubicBezTo>
                    <a:pt x="688554" y="115904"/>
                    <a:pt x="703061" y="116238"/>
                    <a:pt x="719095" y="116224"/>
                  </a:cubicBezTo>
                  <a:cubicBezTo>
                    <a:pt x="736606" y="112702"/>
                    <a:pt x="707186" y="85186"/>
                    <a:pt x="755019" y="61340"/>
                  </a:cubicBezTo>
                  <a:cubicBezTo>
                    <a:pt x="781633" y="48246"/>
                    <a:pt x="819623" y="47778"/>
                    <a:pt x="833804" y="67994"/>
                  </a:cubicBezTo>
                  <a:cubicBezTo>
                    <a:pt x="841771" y="80946"/>
                    <a:pt x="846643" y="97165"/>
                    <a:pt x="852728" y="111246"/>
                  </a:cubicBezTo>
                  <a:cubicBezTo>
                    <a:pt x="855306" y="120307"/>
                    <a:pt x="884654" y="115116"/>
                    <a:pt x="894439" y="116870"/>
                  </a:cubicBezTo>
                  <a:cubicBezTo>
                    <a:pt x="896832" y="116906"/>
                    <a:pt x="900802" y="117190"/>
                    <a:pt x="902513" y="114903"/>
                  </a:cubicBezTo>
                  <a:cubicBezTo>
                    <a:pt x="904551" y="85931"/>
                    <a:pt x="925314" y="61866"/>
                    <a:pt x="954450" y="52542"/>
                  </a:cubicBezTo>
                  <a:cubicBezTo>
                    <a:pt x="1000705" y="35841"/>
                    <a:pt x="1037552" y="59139"/>
                    <a:pt x="1043851" y="110195"/>
                  </a:cubicBezTo>
                  <a:cubicBezTo>
                    <a:pt x="1044071" y="113533"/>
                    <a:pt x="1046848" y="116132"/>
                    <a:pt x="1050192" y="116139"/>
                  </a:cubicBezTo>
                  <a:cubicBezTo>
                    <a:pt x="1067987" y="116181"/>
                    <a:pt x="1082665" y="117296"/>
                    <a:pt x="1100460" y="117353"/>
                  </a:cubicBezTo>
                  <a:cubicBezTo>
                    <a:pt x="1104089" y="117431"/>
                    <a:pt x="1107270" y="113980"/>
                    <a:pt x="1106794" y="110351"/>
                  </a:cubicBezTo>
                  <a:cubicBezTo>
                    <a:pt x="1104806" y="67682"/>
                    <a:pt x="1137129" y="46478"/>
                    <a:pt x="1168203" y="47039"/>
                  </a:cubicBezTo>
                  <a:cubicBezTo>
                    <a:pt x="1199653" y="47607"/>
                    <a:pt x="1233000" y="69379"/>
                    <a:pt x="1237821" y="110472"/>
                  </a:cubicBezTo>
                  <a:cubicBezTo>
                    <a:pt x="1237871" y="113945"/>
                    <a:pt x="1240697" y="116735"/>
                    <a:pt x="1244169" y="116749"/>
                  </a:cubicBezTo>
                  <a:lnTo>
                    <a:pt x="1279525" y="116600"/>
                  </a:lnTo>
                  <a:cubicBezTo>
                    <a:pt x="1287358" y="116799"/>
                    <a:pt x="1285000" y="105842"/>
                    <a:pt x="1284617" y="102072"/>
                  </a:cubicBezTo>
                  <a:cubicBezTo>
                    <a:pt x="1279049" y="63542"/>
                    <a:pt x="1318147" y="43560"/>
                    <a:pt x="1356514" y="44078"/>
                  </a:cubicBezTo>
                  <a:cubicBezTo>
                    <a:pt x="1392992" y="44575"/>
                    <a:pt x="1430244" y="63442"/>
                    <a:pt x="1431990" y="102072"/>
                  </a:cubicBezTo>
                  <a:cubicBezTo>
                    <a:pt x="1433979" y="110117"/>
                    <a:pt x="1432395" y="120371"/>
                    <a:pt x="1442180" y="116600"/>
                  </a:cubicBezTo>
                  <a:cubicBezTo>
                    <a:pt x="1449061" y="116643"/>
                    <a:pt x="1449828" y="116558"/>
                    <a:pt x="1456709" y="116600"/>
                  </a:cubicBezTo>
                  <a:cubicBezTo>
                    <a:pt x="1461055" y="118610"/>
                    <a:pt x="1465613" y="114946"/>
                    <a:pt x="1465478" y="110699"/>
                  </a:cubicBezTo>
                  <a:cubicBezTo>
                    <a:pt x="1465010" y="78660"/>
                    <a:pt x="1509121" y="57833"/>
                    <a:pt x="1538349" y="55560"/>
                  </a:cubicBezTo>
                  <a:cubicBezTo>
                    <a:pt x="1569834" y="53331"/>
                    <a:pt x="1590200" y="85115"/>
                    <a:pt x="1598075" y="113050"/>
                  </a:cubicBezTo>
                  <a:cubicBezTo>
                    <a:pt x="1598849" y="115805"/>
                    <a:pt x="1601334" y="117715"/>
                    <a:pt x="1604196" y="117722"/>
                  </a:cubicBezTo>
                  <a:lnTo>
                    <a:pt x="1650494" y="117729"/>
                  </a:lnTo>
                  <a:cubicBezTo>
                    <a:pt x="1653981" y="117737"/>
                    <a:pt x="1656829" y="114939"/>
                    <a:pt x="1656878" y="111452"/>
                  </a:cubicBezTo>
                  <a:cubicBezTo>
                    <a:pt x="1658043" y="59366"/>
                    <a:pt x="1728200" y="35734"/>
                    <a:pt x="1756690" y="77126"/>
                  </a:cubicBezTo>
                  <a:cubicBezTo>
                    <a:pt x="1762633" y="85157"/>
                    <a:pt x="1768619" y="99423"/>
                    <a:pt x="1768037" y="108271"/>
                  </a:cubicBezTo>
                  <a:cubicBezTo>
                    <a:pt x="1767291" y="113575"/>
                    <a:pt x="1768449" y="118283"/>
                    <a:pt x="1773341" y="118141"/>
                  </a:cubicBezTo>
                  <a:cubicBezTo>
                    <a:pt x="1773341" y="118141"/>
                    <a:pt x="1807490" y="118106"/>
                    <a:pt x="1807490" y="118106"/>
                  </a:cubicBezTo>
                  <a:cubicBezTo>
                    <a:pt x="1820818" y="117460"/>
                    <a:pt x="1806766" y="88445"/>
                    <a:pt x="1839409" y="67405"/>
                  </a:cubicBezTo>
                  <a:cubicBezTo>
                    <a:pt x="1881354" y="38866"/>
                    <a:pt x="1933042" y="60268"/>
                    <a:pt x="1941350" y="113426"/>
                  </a:cubicBezTo>
                  <a:cubicBezTo>
                    <a:pt x="1944873" y="123240"/>
                    <a:pt x="1962355" y="116899"/>
                    <a:pt x="1970954" y="118638"/>
                  </a:cubicBezTo>
                  <a:cubicBezTo>
                    <a:pt x="1973653" y="231899"/>
                    <a:pt x="1976010" y="342319"/>
                    <a:pt x="1972225" y="457007"/>
                  </a:cubicBezTo>
                  <a:cubicBezTo>
                    <a:pt x="1972183" y="457021"/>
                    <a:pt x="1969357" y="488123"/>
                    <a:pt x="1972723" y="488173"/>
                  </a:cubicBezTo>
                  <a:cubicBezTo>
                    <a:pt x="2005969" y="488628"/>
                    <a:pt x="2039720" y="489601"/>
                    <a:pt x="2079031" y="490218"/>
                  </a:cubicBezTo>
                  <a:cubicBezTo>
                    <a:pt x="2084485" y="490488"/>
                    <a:pt x="2075821" y="478217"/>
                    <a:pt x="2071738" y="474440"/>
                  </a:cubicBezTo>
                  <a:cubicBezTo>
                    <a:pt x="2062138" y="466202"/>
                    <a:pt x="2051756" y="460643"/>
                    <a:pt x="2042681" y="452335"/>
                  </a:cubicBezTo>
                  <a:cubicBezTo>
                    <a:pt x="2011409" y="425450"/>
                    <a:pt x="2009307" y="372882"/>
                    <a:pt x="2032911" y="343760"/>
                  </a:cubicBezTo>
                  <a:cubicBezTo>
                    <a:pt x="2046360" y="324140"/>
                    <a:pt x="2072335" y="333500"/>
                    <a:pt x="2067187" y="319170"/>
                  </a:cubicBezTo>
                  <a:cubicBezTo>
                    <a:pt x="2054064" y="298577"/>
                    <a:pt x="2059965" y="262589"/>
                    <a:pt x="2092822" y="269314"/>
                  </a:cubicBezTo>
                  <a:cubicBezTo>
                    <a:pt x="2096684" y="270777"/>
                    <a:pt x="2101137" y="267816"/>
                    <a:pt x="2101300" y="263704"/>
                  </a:cubicBezTo>
                  <a:cubicBezTo>
                    <a:pt x="2103799" y="189144"/>
                    <a:pt x="2190226" y="137349"/>
                    <a:pt x="2256868" y="171633"/>
                  </a:cubicBezTo>
                  <a:cubicBezTo>
                    <a:pt x="2261527" y="174012"/>
                    <a:pt x="2267172" y="169346"/>
                    <a:pt x="2265773" y="164340"/>
                  </a:cubicBezTo>
                  <a:cubicBezTo>
                    <a:pt x="2255839" y="131924"/>
                    <a:pt x="2272022" y="106382"/>
                    <a:pt x="2300149" y="114562"/>
                  </a:cubicBezTo>
                  <a:cubicBezTo>
                    <a:pt x="2302662" y="115691"/>
                    <a:pt x="2305694" y="115102"/>
                    <a:pt x="2307604" y="112894"/>
                  </a:cubicBezTo>
                  <a:cubicBezTo>
                    <a:pt x="2308556" y="111793"/>
                    <a:pt x="2309039" y="110366"/>
                    <a:pt x="2309131" y="108910"/>
                  </a:cubicBezTo>
                  <a:cubicBezTo>
                    <a:pt x="2310040" y="94609"/>
                    <a:pt x="2312653" y="76501"/>
                    <a:pt x="2324611" y="62683"/>
                  </a:cubicBezTo>
                  <a:cubicBezTo>
                    <a:pt x="2352234" y="31154"/>
                    <a:pt x="2436097" y="26106"/>
                    <a:pt x="2468236" y="59928"/>
                  </a:cubicBezTo>
                  <a:cubicBezTo>
                    <a:pt x="2469912" y="61696"/>
                    <a:pt x="2472575" y="62072"/>
                    <a:pt x="2474627" y="60758"/>
                  </a:cubicBezTo>
                  <a:cubicBezTo>
                    <a:pt x="2499402" y="44902"/>
                    <a:pt x="2529638" y="37126"/>
                    <a:pt x="2556437" y="56732"/>
                  </a:cubicBezTo>
                  <a:cubicBezTo>
                    <a:pt x="2559206" y="58735"/>
                    <a:pt x="2563062" y="58188"/>
                    <a:pt x="2565178" y="55496"/>
                  </a:cubicBezTo>
                  <a:cubicBezTo>
                    <a:pt x="2592396" y="30544"/>
                    <a:pt x="2616817" y="67064"/>
                    <a:pt x="2637651" y="82359"/>
                  </a:cubicBezTo>
                  <a:cubicBezTo>
                    <a:pt x="2639838" y="83808"/>
                    <a:pt x="2642693" y="83773"/>
                    <a:pt x="2644844" y="82260"/>
                  </a:cubicBezTo>
                  <a:cubicBezTo>
                    <a:pt x="2681613" y="56377"/>
                    <a:pt x="2733763" y="57527"/>
                    <a:pt x="2768842" y="84994"/>
                  </a:cubicBezTo>
                  <a:cubicBezTo>
                    <a:pt x="2771391" y="86996"/>
                    <a:pt x="2774984" y="86769"/>
                    <a:pt x="2777277" y="84476"/>
                  </a:cubicBezTo>
                  <a:cubicBezTo>
                    <a:pt x="2814295" y="47437"/>
                    <a:pt x="2881697" y="46925"/>
                    <a:pt x="2918693" y="83410"/>
                  </a:cubicBezTo>
                  <a:cubicBezTo>
                    <a:pt x="2920667" y="85356"/>
                    <a:pt x="2923671" y="85803"/>
                    <a:pt x="2926121" y="84518"/>
                  </a:cubicBezTo>
                  <a:cubicBezTo>
                    <a:pt x="3006568" y="38511"/>
                    <a:pt x="3110739" y="111715"/>
                    <a:pt x="3095529" y="202969"/>
                  </a:cubicBezTo>
                  <a:cubicBezTo>
                    <a:pt x="3095366" y="205845"/>
                    <a:pt x="3093292" y="211129"/>
                    <a:pt x="3094585" y="217022"/>
                  </a:cubicBezTo>
                  <a:cubicBezTo>
                    <a:pt x="3095408" y="220786"/>
                    <a:pt x="3096985" y="224613"/>
                    <a:pt x="3100840" y="224528"/>
                  </a:cubicBezTo>
                  <a:cubicBezTo>
                    <a:pt x="3117116" y="224556"/>
                    <a:pt x="3124849" y="224258"/>
                    <a:pt x="3141125" y="224258"/>
                  </a:cubicBezTo>
                  <a:cubicBezTo>
                    <a:pt x="3144639" y="224244"/>
                    <a:pt x="3140812" y="210099"/>
                    <a:pt x="3140691" y="210014"/>
                  </a:cubicBezTo>
                  <a:close/>
                  <a:moveTo>
                    <a:pt x="339157" y="173287"/>
                  </a:moveTo>
                  <a:cubicBezTo>
                    <a:pt x="339072" y="143456"/>
                    <a:pt x="338205" y="97094"/>
                    <a:pt x="356988" y="81060"/>
                  </a:cubicBezTo>
                  <a:cubicBezTo>
                    <a:pt x="402263" y="54964"/>
                    <a:pt x="416508" y="128402"/>
                    <a:pt x="417325" y="158894"/>
                  </a:cubicBezTo>
                  <a:cubicBezTo>
                    <a:pt x="417289" y="160350"/>
                    <a:pt x="417509" y="170625"/>
                    <a:pt x="417310" y="177044"/>
                  </a:cubicBezTo>
                  <a:cubicBezTo>
                    <a:pt x="391456" y="176000"/>
                    <a:pt x="364245" y="176114"/>
                    <a:pt x="339157" y="173287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63C1B8E-F76C-AAB5-70FF-4A6BCDC3439E}"/>
                </a:ext>
              </a:extLst>
            </p:cNvPr>
            <p:cNvSpPr/>
            <p:nvPr/>
          </p:nvSpPr>
          <p:spPr>
            <a:xfrm>
              <a:off x="5697609" y="6307895"/>
              <a:ext cx="1080830" cy="470707"/>
            </a:xfrm>
            <a:custGeom>
              <a:avLst/>
              <a:gdLst>
                <a:gd name="connsiteX0" fmla="*/ 1079868 w 1080830"/>
                <a:gd name="connsiteY0" fmla="*/ 165417 h 470707"/>
                <a:gd name="connsiteX1" fmla="*/ 907634 w 1080830"/>
                <a:gd name="connsiteY1" fmla="*/ 48755 h 470707"/>
                <a:gd name="connsiteX2" fmla="*/ 903828 w 1080830"/>
                <a:gd name="connsiteY2" fmla="*/ 48151 h 470707"/>
                <a:gd name="connsiteX3" fmla="*/ 758393 w 1080830"/>
                <a:gd name="connsiteY3" fmla="*/ 48833 h 470707"/>
                <a:gd name="connsiteX4" fmla="*/ 754225 w 1080830"/>
                <a:gd name="connsiteY4" fmla="*/ 49138 h 470707"/>
                <a:gd name="connsiteX5" fmla="*/ 626315 w 1080830"/>
                <a:gd name="connsiteY5" fmla="*/ 46355 h 470707"/>
                <a:gd name="connsiteX6" fmla="*/ 623062 w 1080830"/>
                <a:gd name="connsiteY6" fmla="*/ 46546 h 470707"/>
                <a:gd name="connsiteX7" fmla="*/ 585782 w 1080830"/>
                <a:gd name="connsiteY7" fmla="*/ 16019 h 470707"/>
                <a:gd name="connsiteX8" fmla="*/ 546897 w 1080830"/>
                <a:gd name="connsiteY8" fmla="*/ 21700 h 470707"/>
                <a:gd name="connsiteX9" fmla="*/ 542289 w 1080830"/>
                <a:gd name="connsiteY9" fmla="*/ 22637 h 470707"/>
                <a:gd name="connsiteX10" fmla="*/ 456694 w 1080830"/>
                <a:gd name="connsiteY10" fmla="*/ 28240 h 470707"/>
                <a:gd name="connsiteX11" fmla="*/ 451900 w 1080830"/>
                <a:gd name="connsiteY11" fmla="*/ 27885 h 470707"/>
                <a:gd name="connsiteX12" fmla="*/ 308162 w 1080830"/>
                <a:gd name="connsiteY12" fmla="*/ 26663 h 470707"/>
                <a:gd name="connsiteX13" fmla="*/ 307964 w 1080830"/>
                <a:gd name="connsiteY13" fmla="*/ 26869 h 470707"/>
                <a:gd name="connsiteX14" fmla="*/ 292725 w 1080830"/>
                <a:gd name="connsiteY14" fmla="*/ 79672 h 470707"/>
                <a:gd name="connsiteX15" fmla="*/ 287825 w 1080830"/>
                <a:gd name="connsiteY15" fmla="*/ 82037 h 470707"/>
                <a:gd name="connsiteX16" fmla="*/ 254727 w 1080830"/>
                <a:gd name="connsiteY16" fmla="*/ 86298 h 470707"/>
                <a:gd name="connsiteX17" fmla="*/ 250794 w 1080830"/>
                <a:gd name="connsiteY17" fmla="*/ 135074 h 470707"/>
                <a:gd name="connsiteX18" fmla="*/ 246313 w 1080830"/>
                <a:gd name="connsiteY18" fmla="*/ 138632 h 470707"/>
                <a:gd name="connsiteX19" fmla="*/ 84198 w 1080830"/>
                <a:gd name="connsiteY19" fmla="*/ 232237 h 470707"/>
                <a:gd name="connsiteX20" fmla="*/ 79504 w 1080830"/>
                <a:gd name="connsiteY20" fmla="*/ 234779 h 470707"/>
                <a:gd name="connsiteX21" fmla="*/ 48395 w 1080830"/>
                <a:gd name="connsiteY21" fmla="*/ 243258 h 470707"/>
                <a:gd name="connsiteX22" fmla="*/ 53997 w 1080830"/>
                <a:gd name="connsiteY22" fmla="*/ 287724 h 470707"/>
                <a:gd name="connsiteX23" fmla="*/ 50269 w 1080830"/>
                <a:gd name="connsiteY23" fmla="*/ 292631 h 470707"/>
                <a:gd name="connsiteX24" fmla="*/ 2359 w 1080830"/>
                <a:gd name="connsiteY24" fmla="*/ 379177 h 470707"/>
                <a:gd name="connsiteX25" fmla="*/ 52797 w 1080830"/>
                <a:gd name="connsiteY25" fmla="*/ 438300 h 470707"/>
                <a:gd name="connsiteX26" fmla="*/ 57605 w 1080830"/>
                <a:gd name="connsiteY26" fmla="*/ 445522 h 470707"/>
                <a:gd name="connsiteX27" fmla="*/ 59152 w 1080830"/>
                <a:gd name="connsiteY27" fmla="*/ 448291 h 470707"/>
                <a:gd name="connsiteX28" fmla="*/ 67553 w 1080830"/>
                <a:gd name="connsiteY28" fmla="*/ 454355 h 470707"/>
                <a:gd name="connsiteX29" fmla="*/ 771508 w 1080830"/>
                <a:gd name="connsiteY29" fmla="*/ 470552 h 470707"/>
                <a:gd name="connsiteX30" fmla="*/ 780591 w 1080830"/>
                <a:gd name="connsiteY30" fmla="*/ 463764 h 470707"/>
                <a:gd name="connsiteX31" fmla="*/ 780044 w 1080830"/>
                <a:gd name="connsiteY31" fmla="*/ 417381 h 470707"/>
                <a:gd name="connsiteX32" fmla="*/ 778176 w 1080830"/>
                <a:gd name="connsiteY32" fmla="*/ 334370 h 470707"/>
                <a:gd name="connsiteX33" fmla="*/ 776642 w 1080830"/>
                <a:gd name="connsiteY33" fmla="*/ 270937 h 470707"/>
                <a:gd name="connsiteX34" fmla="*/ 770926 w 1080830"/>
                <a:gd name="connsiteY34" fmla="*/ 264418 h 470707"/>
                <a:gd name="connsiteX35" fmla="*/ 568634 w 1080830"/>
                <a:gd name="connsiteY35" fmla="*/ 234665 h 470707"/>
                <a:gd name="connsiteX36" fmla="*/ 560900 w 1080830"/>
                <a:gd name="connsiteY36" fmla="*/ 197620 h 470707"/>
                <a:gd name="connsiteX37" fmla="*/ 562598 w 1080830"/>
                <a:gd name="connsiteY37" fmla="*/ 188843 h 470707"/>
                <a:gd name="connsiteX38" fmla="*/ 1075636 w 1080830"/>
                <a:gd name="connsiteY38" fmla="*/ 188431 h 470707"/>
                <a:gd name="connsiteX39" fmla="*/ 1079868 w 1080830"/>
                <a:gd name="connsiteY39" fmla="*/ 165417 h 47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80830" h="470707">
                  <a:moveTo>
                    <a:pt x="1079868" y="165417"/>
                  </a:moveTo>
                  <a:cubicBezTo>
                    <a:pt x="1091904" y="74233"/>
                    <a:pt x="988543" y="2776"/>
                    <a:pt x="907634" y="48755"/>
                  </a:cubicBezTo>
                  <a:cubicBezTo>
                    <a:pt x="906377" y="49472"/>
                    <a:pt x="904808" y="49216"/>
                    <a:pt x="903828" y="48151"/>
                  </a:cubicBezTo>
                  <a:cubicBezTo>
                    <a:pt x="867954" y="9231"/>
                    <a:pt x="793834" y="9344"/>
                    <a:pt x="758393" y="48833"/>
                  </a:cubicBezTo>
                  <a:cubicBezTo>
                    <a:pt x="757314" y="50033"/>
                    <a:pt x="755495" y="50132"/>
                    <a:pt x="754225" y="49138"/>
                  </a:cubicBezTo>
                  <a:cubicBezTo>
                    <a:pt x="718066" y="20628"/>
                    <a:pt x="664198" y="19449"/>
                    <a:pt x="626315" y="46355"/>
                  </a:cubicBezTo>
                  <a:cubicBezTo>
                    <a:pt x="625349" y="47036"/>
                    <a:pt x="624078" y="47143"/>
                    <a:pt x="623062" y="46546"/>
                  </a:cubicBezTo>
                  <a:cubicBezTo>
                    <a:pt x="612382" y="40319"/>
                    <a:pt x="595347" y="19875"/>
                    <a:pt x="585782" y="16019"/>
                  </a:cubicBezTo>
                  <a:cubicBezTo>
                    <a:pt x="574804" y="9564"/>
                    <a:pt x="553771" y="8606"/>
                    <a:pt x="546897" y="21700"/>
                  </a:cubicBezTo>
                  <a:cubicBezTo>
                    <a:pt x="546010" y="23383"/>
                    <a:pt x="543766" y="23844"/>
                    <a:pt x="542289" y="22637"/>
                  </a:cubicBezTo>
                  <a:cubicBezTo>
                    <a:pt x="518387" y="2982"/>
                    <a:pt x="477940" y="5666"/>
                    <a:pt x="456694" y="28240"/>
                  </a:cubicBezTo>
                  <a:cubicBezTo>
                    <a:pt x="455330" y="29688"/>
                    <a:pt x="453029" y="29518"/>
                    <a:pt x="451900" y="27885"/>
                  </a:cubicBezTo>
                  <a:cubicBezTo>
                    <a:pt x="423198" y="-13564"/>
                    <a:pt x="339350" y="-4403"/>
                    <a:pt x="308162" y="26663"/>
                  </a:cubicBezTo>
                  <a:cubicBezTo>
                    <a:pt x="308091" y="26727"/>
                    <a:pt x="308028" y="26798"/>
                    <a:pt x="307964" y="26869"/>
                  </a:cubicBezTo>
                  <a:cubicBezTo>
                    <a:pt x="294777" y="41668"/>
                    <a:pt x="293023" y="61757"/>
                    <a:pt x="292725" y="79672"/>
                  </a:cubicBezTo>
                  <a:cubicBezTo>
                    <a:pt x="292682" y="82179"/>
                    <a:pt x="289806" y="83585"/>
                    <a:pt x="287825" y="82037"/>
                  </a:cubicBezTo>
                  <a:cubicBezTo>
                    <a:pt x="278552" y="74780"/>
                    <a:pt x="262155" y="78451"/>
                    <a:pt x="254727" y="86298"/>
                  </a:cubicBezTo>
                  <a:cubicBezTo>
                    <a:pt x="241811" y="99349"/>
                    <a:pt x="246015" y="119736"/>
                    <a:pt x="250794" y="135074"/>
                  </a:cubicBezTo>
                  <a:cubicBezTo>
                    <a:pt x="251632" y="137751"/>
                    <a:pt x="248742" y="140031"/>
                    <a:pt x="246313" y="138632"/>
                  </a:cubicBezTo>
                  <a:cubicBezTo>
                    <a:pt x="177426" y="98909"/>
                    <a:pt x="84183" y="152422"/>
                    <a:pt x="84198" y="232237"/>
                  </a:cubicBezTo>
                  <a:cubicBezTo>
                    <a:pt x="84198" y="234644"/>
                    <a:pt x="81556" y="236036"/>
                    <a:pt x="79504" y="234779"/>
                  </a:cubicBezTo>
                  <a:cubicBezTo>
                    <a:pt x="69790" y="228835"/>
                    <a:pt x="54160" y="233487"/>
                    <a:pt x="48395" y="243258"/>
                  </a:cubicBezTo>
                  <a:cubicBezTo>
                    <a:pt x="38396" y="260186"/>
                    <a:pt x="48018" y="277449"/>
                    <a:pt x="53997" y="287724"/>
                  </a:cubicBezTo>
                  <a:cubicBezTo>
                    <a:pt x="55346" y="290053"/>
                    <a:pt x="52953" y="292822"/>
                    <a:pt x="50269" y="292631"/>
                  </a:cubicBezTo>
                  <a:cubicBezTo>
                    <a:pt x="9112" y="289648"/>
                    <a:pt x="-6389" y="347081"/>
                    <a:pt x="2359" y="379177"/>
                  </a:cubicBezTo>
                  <a:cubicBezTo>
                    <a:pt x="8835" y="408689"/>
                    <a:pt x="30102" y="422998"/>
                    <a:pt x="52797" y="438300"/>
                  </a:cubicBezTo>
                  <a:cubicBezTo>
                    <a:pt x="54934" y="439741"/>
                    <a:pt x="56944" y="443029"/>
                    <a:pt x="57605" y="445522"/>
                  </a:cubicBezTo>
                  <a:cubicBezTo>
                    <a:pt x="57867" y="446530"/>
                    <a:pt x="58386" y="447489"/>
                    <a:pt x="59152" y="448291"/>
                  </a:cubicBezTo>
                  <a:cubicBezTo>
                    <a:pt x="61290" y="450691"/>
                    <a:pt x="64059" y="454391"/>
                    <a:pt x="67553" y="454355"/>
                  </a:cubicBezTo>
                  <a:cubicBezTo>
                    <a:pt x="307545" y="458055"/>
                    <a:pt x="535564" y="463743"/>
                    <a:pt x="771508" y="470552"/>
                  </a:cubicBezTo>
                  <a:cubicBezTo>
                    <a:pt x="775854" y="471383"/>
                    <a:pt x="781116" y="468834"/>
                    <a:pt x="780591" y="463764"/>
                  </a:cubicBezTo>
                  <a:cubicBezTo>
                    <a:pt x="779404" y="448447"/>
                    <a:pt x="780306" y="432818"/>
                    <a:pt x="780044" y="417381"/>
                  </a:cubicBezTo>
                  <a:cubicBezTo>
                    <a:pt x="779547" y="388685"/>
                    <a:pt x="779071" y="362192"/>
                    <a:pt x="778176" y="334370"/>
                  </a:cubicBezTo>
                  <a:cubicBezTo>
                    <a:pt x="777523" y="313713"/>
                    <a:pt x="776046" y="291842"/>
                    <a:pt x="776642" y="270937"/>
                  </a:cubicBezTo>
                  <a:cubicBezTo>
                    <a:pt x="776735" y="267607"/>
                    <a:pt x="774242" y="264759"/>
                    <a:pt x="770926" y="264418"/>
                  </a:cubicBezTo>
                  <a:cubicBezTo>
                    <a:pt x="703850" y="256011"/>
                    <a:pt x="581465" y="242278"/>
                    <a:pt x="568634" y="234665"/>
                  </a:cubicBezTo>
                  <a:cubicBezTo>
                    <a:pt x="555809" y="227053"/>
                    <a:pt x="559203" y="207525"/>
                    <a:pt x="560900" y="197620"/>
                  </a:cubicBezTo>
                  <a:cubicBezTo>
                    <a:pt x="561192" y="195922"/>
                    <a:pt x="561128" y="188885"/>
                    <a:pt x="562598" y="188843"/>
                  </a:cubicBezTo>
                  <a:cubicBezTo>
                    <a:pt x="732673" y="183936"/>
                    <a:pt x="907521" y="188154"/>
                    <a:pt x="1075636" y="188431"/>
                  </a:cubicBezTo>
                  <a:cubicBezTo>
                    <a:pt x="1082595" y="188793"/>
                    <a:pt x="1079726" y="166489"/>
                    <a:pt x="1079868" y="165417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25242F-98C2-E7D2-A7C1-5A8159D50576}"/>
                </a:ext>
              </a:extLst>
            </p:cNvPr>
            <p:cNvSpPr/>
            <p:nvPr/>
          </p:nvSpPr>
          <p:spPr>
            <a:xfrm>
              <a:off x="4800040" y="5705581"/>
              <a:ext cx="393300" cy="454444"/>
            </a:xfrm>
            <a:custGeom>
              <a:avLst/>
              <a:gdLst>
                <a:gd name="connsiteX0" fmla="*/ 392372 w 393300"/>
                <a:gd name="connsiteY0" fmla="*/ 5270 h 454444"/>
                <a:gd name="connsiteX1" fmla="*/ 388012 w 393300"/>
                <a:gd name="connsiteY1" fmla="*/ 768 h 454444"/>
                <a:gd name="connsiteX2" fmla="*/ 246603 w 393300"/>
                <a:gd name="connsiteY2" fmla="*/ 172 h 454444"/>
                <a:gd name="connsiteX3" fmla="*/ 8884 w 393300"/>
                <a:gd name="connsiteY3" fmla="*/ 236 h 454444"/>
                <a:gd name="connsiteX4" fmla="*/ 1712 w 393300"/>
                <a:gd name="connsiteY4" fmla="*/ 13067 h 454444"/>
                <a:gd name="connsiteX5" fmla="*/ 15 w 393300"/>
                <a:gd name="connsiteY5" fmla="*/ 260827 h 454444"/>
                <a:gd name="connsiteX6" fmla="*/ 3238 w 393300"/>
                <a:gd name="connsiteY6" fmla="*/ 448137 h 454444"/>
                <a:gd name="connsiteX7" fmla="*/ 9821 w 393300"/>
                <a:gd name="connsiteY7" fmla="*/ 454436 h 454444"/>
                <a:gd name="connsiteX8" fmla="*/ 386272 w 393300"/>
                <a:gd name="connsiteY8" fmla="*/ 441888 h 454444"/>
                <a:gd name="connsiteX9" fmla="*/ 392429 w 393300"/>
                <a:gd name="connsiteY9" fmla="*/ 435526 h 454444"/>
                <a:gd name="connsiteX10" fmla="*/ 390242 w 393300"/>
                <a:gd name="connsiteY10" fmla="*/ 395753 h 454444"/>
                <a:gd name="connsiteX11" fmla="*/ 392372 w 393300"/>
                <a:gd name="connsiteY11" fmla="*/ 5270 h 45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300" h="454444">
                  <a:moveTo>
                    <a:pt x="392372" y="5270"/>
                  </a:moveTo>
                  <a:cubicBezTo>
                    <a:pt x="392202" y="2906"/>
                    <a:pt x="390377" y="861"/>
                    <a:pt x="388012" y="768"/>
                  </a:cubicBezTo>
                  <a:cubicBezTo>
                    <a:pt x="341749" y="-1085"/>
                    <a:pt x="292142" y="2061"/>
                    <a:pt x="246603" y="172"/>
                  </a:cubicBezTo>
                  <a:cubicBezTo>
                    <a:pt x="167555" y="-1071"/>
                    <a:pt x="88031" y="5000"/>
                    <a:pt x="8884" y="236"/>
                  </a:cubicBezTo>
                  <a:cubicBezTo>
                    <a:pt x="3707" y="-375"/>
                    <a:pt x="1669" y="7805"/>
                    <a:pt x="1712" y="13067"/>
                  </a:cubicBezTo>
                  <a:cubicBezTo>
                    <a:pt x="1861" y="30124"/>
                    <a:pt x="341" y="150826"/>
                    <a:pt x="15" y="260827"/>
                  </a:cubicBezTo>
                  <a:cubicBezTo>
                    <a:pt x="-277" y="357749"/>
                    <a:pt x="3863" y="446042"/>
                    <a:pt x="3238" y="448137"/>
                  </a:cubicBezTo>
                  <a:cubicBezTo>
                    <a:pt x="3217" y="451609"/>
                    <a:pt x="6349" y="454627"/>
                    <a:pt x="9821" y="454436"/>
                  </a:cubicBezTo>
                  <a:cubicBezTo>
                    <a:pt x="9821" y="454436"/>
                    <a:pt x="386272" y="441888"/>
                    <a:pt x="386272" y="441888"/>
                  </a:cubicBezTo>
                  <a:cubicBezTo>
                    <a:pt x="389702" y="441774"/>
                    <a:pt x="392429" y="438955"/>
                    <a:pt x="392429" y="435526"/>
                  </a:cubicBezTo>
                  <a:cubicBezTo>
                    <a:pt x="392244" y="434659"/>
                    <a:pt x="390171" y="419676"/>
                    <a:pt x="390242" y="395753"/>
                  </a:cubicBezTo>
                  <a:cubicBezTo>
                    <a:pt x="390526" y="297156"/>
                    <a:pt x="395255" y="45739"/>
                    <a:pt x="392372" y="527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0792701-44A7-277B-61D7-28F3082237DD}"/>
                </a:ext>
              </a:extLst>
            </p:cNvPr>
            <p:cNvSpPr/>
            <p:nvPr/>
          </p:nvSpPr>
          <p:spPr>
            <a:xfrm>
              <a:off x="5189300" y="6055901"/>
              <a:ext cx="413233" cy="92279"/>
            </a:xfrm>
            <a:custGeom>
              <a:avLst/>
              <a:gdLst>
                <a:gd name="connsiteX0" fmla="*/ 411368 w 413233"/>
                <a:gd name="connsiteY0" fmla="*/ 78843 h 92279"/>
                <a:gd name="connsiteX1" fmla="*/ 402109 w 413233"/>
                <a:gd name="connsiteY1" fmla="*/ 69640 h 92279"/>
                <a:gd name="connsiteX2" fmla="*/ 399567 w 413233"/>
                <a:gd name="connsiteY2" fmla="*/ 63917 h 92279"/>
                <a:gd name="connsiteX3" fmla="*/ 396826 w 413233"/>
                <a:gd name="connsiteY3" fmla="*/ 8039 h 92279"/>
                <a:gd name="connsiteX4" fmla="*/ 390499 w 413233"/>
                <a:gd name="connsiteY4" fmla="*/ 1982 h 92279"/>
                <a:gd name="connsiteX5" fmla="*/ 6400 w 413233"/>
                <a:gd name="connsiteY5" fmla="*/ 1 h 92279"/>
                <a:gd name="connsiteX6" fmla="*/ 2 w 413233"/>
                <a:gd name="connsiteY6" fmla="*/ 6392 h 92279"/>
                <a:gd name="connsiteX7" fmla="*/ 286 w 413233"/>
                <a:gd name="connsiteY7" fmla="*/ 85930 h 92279"/>
                <a:gd name="connsiteX8" fmla="*/ 6698 w 413233"/>
                <a:gd name="connsiteY8" fmla="*/ 92278 h 92279"/>
                <a:gd name="connsiteX9" fmla="*/ 406930 w 413233"/>
                <a:gd name="connsiteY9" fmla="*/ 89729 h 92279"/>
                <a:gd name="connsiteX10" fmla="*/ 411368 w 413233"/>
                <a:gd name="connsiteY10" fmla="*/ 78843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3233" h="92279">
                  <a:moveTo>
                    <a:pt x="411368" y="78843"/>
                  </a:moveTo>
                  <a:lnTo>
                    <a:pt x="402109" y="69640"/>
                  </a:lnTo>
                  <a:cubicBezTo>
                    <a:pt x="400575" y="68120"/>
                    <a:pt x="399666" y="66075"/>
                    <a:pt x="399567" y="63917"/>
                  </a:cubicBezTo>
                  <a:lnTo>
                    <a:pt x="396826" y="8039"/>
                  </a:lnTo>
                  <a:cubicBezTo>
                    <a:pt x="396662" y="4659"/>
                    <a:pt x="393879" y="2003"/>
                    <a:pt x="390499" y="1982"/>
                  </a:cubicBezTo>
                  <a:lnTo>
                    <a:pt x="6400" y="1"/>
                  </a:lnTo>
                  <a:cubicBezTo>
                    <a:pt x="2942" y="-49"/>
                    <a:pt x="-83" y="2933"/>
                    <a:pt x="2" y="6392"/>
                  </a:cubicBezTo>
                  <a:cubicBezTo>
                    <a:pt x="2" y="6392"/>
                    <a:pt x="286" y="85930"/>
                    <a:pt x="286" y="85930"/>
                  </a:cubicBezTo>
                  <a:cubicBezTo>
                    <a:pt x="243" y="89359"/>
                    <a:pt x="3261" y="92370"/>
                    <a:pt x="6698" y="92278"/>
                  </a:cubicBezTo>
                  <a:cubicBezTo>
                    <a:pt x="6698" y="92278"/>
                    <a:pt x="406930" y="89729"/>
                    <a:pt x="406930" y="89729"/>
                  </a:cubicBezTo>
                  <a:cubicBezTo>
                    <a:pt x="412348" y="89863"/>
                    <a:pt x="415437" y="82592"/>
                    <a:pt x="411368" y="7884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B7DF12-9593-D977-86B9-C0FBB0A7556D}"/>
                </a:ext>
              </a:extLst>
            </p:cNvPr>
            <p:cNvSpPr/>
            <p:nvPr/>
          </p:nvSpPr>
          <p:spPr>
            <a:xfrm>
              <a:off x="6163264" y="6000421"/>
              <a:ext cx="440384" cy="166487"/>
            </a:xfrm>
            <a:custGeom>
              <a:avLst/>
              <a:gdLst>
                <a:gd name="connsiteX0" fmla="*/ 433536 w 440384"/>
                <a:gd name="connsiteY0" fmla="*/ 6527 h 166487"/>
                <a:gd name="connsiteX1" fmla="*/ 427174 w 440384"/>
                <a:gd name="connsiteY1" fmla="*/ 378 h 166487"/>
                <a:gd name="connsiteX2" fmla="*/ 6377 w 440384"/>
                <a:gd name="connsiteY2" fmla="*/ 1 h 166487"/>
                <a:gd name="connsiteX3" fmla="*/ 7 w 440384"/>
                <a:gd name="connsiteY3" fmla="*/ 6541 h 166487"/>
                <a:gd name="connsiteX4" fmla="*/ 3778 w 440384"/>
                <a:gd name="connsiteY4" fmla="*/ 146935 h 166487"/>
                <a:gd name="connsiteX5" fmla="*/ 9928 w 440384"/>
                <a:gd name="connsiteY5" fmla="*/ 153127 h 166487"/>
                <a:gd name="connsiteX6" fmla="*/ 438507 w 440384"/>
                <a:gd name="connsiteY6" fmla="*/ 165454 h 166487"/>
                <a:gd name="connsiteX7" fmla="*/ 440381 w 440384"/>
                <a:gd name="connsiteY7" fmla="*/ 160725 h 166487"/>
                <a:gd name="connsiteX8" fmla="*/ 433536 w 440384"/>
                <a:gd name="connsiteY8" fmla="*/ 6527 h 16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384" h="166487">
                  <a:moveTo>
                    <a:pt x="433536" y="6527"/>
                  </a:moveTo>
                  <a:cubicBezTo>
                    <a:pt x="433423" y="3097"/>
                    <a:pt x="430611" y="378"/>
                    <a:pt x="427174" y="378"/>
                  </a:cubicBezTo>
                  <a:lnTo>
                    <a:pt x="6377" y="1"/>
                  </a:lnTo>
                  <a:cubicBezTo>
                    <a:pt x="2905" y="-70"/>
                    <a:pt x="-170" y="3055"/>
                    <a:pt x="7" y="6541"/>
                  </a:cubicBezTo>
                  <a:cubicBezTo>
                    <a:pt x="7" y="6541"/>
                    <a:pt x="3778" y="146935"/>
                    <a:pt x="3778" y="146935"/>
                  </a:cubicBezTo>
                  <a:cubicBezTo>
                    <a:pt x="3870" y="150300"/>
                    <a:pt x="6562" y="153013"/>
                    <a:pt x="9928" y="153127"/>
                  </a:cubicBezTo>
                  <a:cubicBezTo>
                    <a:pt x="14635" y="151316"/>
                    <a:pt x="435169" y="171156"/>
                    <a:pt x="438507" y="165454"/>
                  </a:cubicBezTo>
                  <a:cubicBezTo>
                    <a:pt x="439764" y="164204"/>
                    <a:pt x="440438" y="162493"/>
                    <a:pt x="440381" y="160725"/>
                  </a:cubicBezTo>
                  <a:lnTo>
                    <a:pt x="433536" y="6527"/>
                  </a:ln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B9FAA9A-6363-8D35-F530-D0E52393D7E2}"/>
                </a:ext>
              </a:extLst>
            </p:cNvPr>
            <p:cNvSpPr/>
            <p:nvPr/>
          </p:nvSpPr>
          <p:spPr>
            <a:xfrm>
              <a:off x="7881693" y="6616673"/>
              <a:ext cx="2467853" cy="126117"/>
            </a:xfrm>
            <a:custGeom>
              <a:avLst/>
              <a:gdLst>
                <a:gd name="connsiteX0" fmla="*/ 2465516 w 2467853"/>
                <a:gd name="connsiteY0" fmla="*/ 98767 h 126117"/>
                <a:gd name="connsiteX1" fmla="*/ 2258949 w 2467853"/>
                <a:gd name="connsiteY1" fmla="*/ 0 h 126117"/>
                <a:gd name="connsiteX2" fmla="*/ 1717713 w 2467853"/>
                <a:gd name="connsiteY2" fmla="*/ 22645 h 126117"/>
                <a:gd name="connsiteX3" fmla="*/ 1159221 w 2467853"/>
                <a:gd name="connsiteY3" fmla="*/ 30946 h 126117"/>
                <a:gd name="connsiteX4" fmla="*/ 59073 w 2467853"/>
                <a:gd name="connsiteY4" fmla="*/ 15097 h 126117"/>
                <a:gd name="connsiteX5" fmla="*/ 6576 w 2467853"/>
                <a:gd name="connsiteY5" fmla="*/ 13897 h 126117"/>
                <a:gd name="connsiteX6" fmla="*/ 1832 w 2467853"/>
                <a:gd name="connsiteY6" fmla="*/ 15793 h 126117"/>
                <a:gd name="connsiteX7" fmla="*/ 7 w 2467853"/>
                <a:gd name="connsiteY7" fmla="*/ 20564 h 126117"/>
                <a:gd name="connsiteX8" fmla="*/ 4452 w 2467853"/>
                <a:gd name="connsiteY8" fmla="*/ 110164 h 126117"/>
                <a:gd name="connsiteX9" fmla="*/ 19038 w 2467853"/>
                <a:gd name="connsiteY9" fmla="*/ 120851 h 126117"/>
                <a:gd name="connsiteX10" fmla="*/ 815000 w 2467853"/>
                <a:gd name="connsiteY10" fmla="*/ 126057 h 126117"/>
                <a:gd name="connsiteX11" fmla="*/ 1756980 w 2467853"/>
                <a:gd name="connsiteY11" fmla="*/ 119261 h 126117"/>
                <a:gd name="connsiteX12" fmla="*/ 2463954 w 2467853"/>
                <a:gd name="connsiteY12" fmla="*/ 106728 h 126117"/>
                <a:gd name="connsiteX13" fmla="*/ 2465516 w 2467853"/>
                <a:gd name="connsiteY13" fmla="*/ 98767 h 12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7853" h="126117">
                  <a:moveTo>
                    <a:pt x="2465516" y="98767"/>
                  </a:moveTo>
                  <a:cubicBezTo>
                    <a:pt x="2402459" y="67516"/>
                    <a:pt x="2319449" y="29547"/>
                    <a:pt x="2258949" y="0"/>
                  </a:cubicBezTo>
                  <a:cubicBezTo>
                    <a:pt x="2079578" y="6739"/>
                    <a:pt x="1899000" y="17028"/>
                    <a:pt x="1717713" y="22645"/>
                  </a:cubicBezTo>
                  <a:cubicBezTo>
                    <a:pt x="1531880" y="28404"/>
                    <a:pt x="1345479" y="29100"/>
                    <a:pt x="1159221" y="30946"/>
                  </a:cubicBezTo>
                  <a:cubicBezTo>
                    <a:pt x="787456" y="34632"/>
                    <a:pt x="420996" y="27552"/>
                    <a:pt x="59073" y="15097"/>
                  </a:cubicBezTo>
                  <a:cubicBezTo>
                    <a:pt x="59059" y="15097"/>
                    <a:pt x="6576" y="13897"/>
                    <a:pt x="6576" y="13897"/>
                  </a:cubicBezTo>
                  <a:cubicBezTo>
                    <a:pt x="4807" y="13875"/>
                    <a:pt x="3082" y="14529"/>
                    <a:pt x="1832" y="15793"/>
                  </a:cubicBezTo>
                  <a:cubicBezTo>
                    <a:pt x="582" y="17064"/>
                    <a:pt x="-78" y="18789"/>
                    <a:pt x="7" y="20564"/>
                  </a:cubicBezTo>
                  <a:lnTo>
                    <a:pt x="4452" y="110164"/>
                  </a:lnTo>
                  <a:cubicBezTo>
                    <a:pt x="4538" y="119445"/>
                    <a:pt x="12647" y="120766"/>
                    <a:pt x="19038" y="120851"/>
                  </a:cubicBezTo>
                  <a:cubicBezTo>
                    <a:pt x="274694" y="124111"/>
                    <a:pt x="543367" y="125538"/>
                    <a:pt x="815000" y="126057"/>
                  </a:cubicBezTo>
                  <a:cubicBezTo>
                    <a:pt x="1130177" y="126653"/>
                    <a:pt x="1449366" y="122748"/>
                    <a:pt x="1756980" y="119261"/>
                  </a:cubicBezTo>
                  <a:cubicBezTo>
                    <a:pt x="2002675" y="116477"/>
                    <a:pt x="2240699" y="113034"/>
                    <a:pt x="2463954" y="106728"/>
                  </a:cubicBezTo>
                  <a:cubicBezTo>
                    <a:pt x="2468214" y="106600"/>
                    <a:pt x="2469351" y="100671"/>
                    <a:pt x="2465516" y="9876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4D22353-E333-9289-B661-0F1D02F2367B}"/>
                </a:ext>
              </a:extLst>
            </p:cNvPr>
            <p:cNvSpPr/>
            <p:nvPr/>
          </p:nvSpPr>
          <p:spPr>
            <a:xfrm>
              <a:off x="7738610" y="3968198"/>
              <a:ext cx="658092" cy="2448050"/>
            </a:xfrm>
            <a:custGeom>
              <a:avLst/>
              <a:gdLst>
                <a:gd name="connsiteX0" fmla="*/ 378921 w 658092"/>
                <a:gd name="connsiteY0" fmla="*/ 2433451 h 2448050"/>
                <a:gd name="connsiteX1" fmla="*/ 379148 w 658092"/>
                <a:gd name="connsiteY1" fmla="*/ 551649 h 2448050"/>
                <a:gd name="connsiteX2" fmla="*/ 656910 w 658092"/>
                <a:gd name="connsiteY2" fmla="*/ 11215 h 2448050"/>
                <a:gd name="connsiteX3" fmla="*/ 647608 w 658092"/>
                <a:gd name="connsiteY3" fmla="*/ 10 h 2448050"/>
                <a:gd name="connsiteX4" fmla="*/ 6276 w 658092"/>
                <a:gd name="connsiteY4" fmla="*/ 18764 h 2448050"/>
                <a:gd name="connsiteX5" fmla="*/ 240 w 658092"/>
                <a:gd name="connsiteY5" fmla="*/ 41409 h 2448050"/>
                <a:gd name="connsiteX6" fmla="*/ 67188 w 658092"/>
                <a:gd name="connsiteY6" fmla="*/ 163439 h 2448050"/>
                <a:gd name="connsiteX7" fmla="*/ 281808 w 658092"/>
                <a:gd name="connsiteY7" fmla="*/ 538953 h 2448050"/>
                <a:gd name="connsiteX8" fmla="*/ 281907 w 658092"/>
                <a:gd name="connsiteY8" fmla="*/ 2431278 h 2448050"/>
                <a:gd name="connsiteX9" fmla="*/ 283292 w 658092"/>
                <a:gd name="connsiteY9" fmla="*/ 2444621 h 2448050"/>
                <a:gd name="connsiteX10" fmla="*/ 378793 w 658092"/>
                <a:gd name="connsiteY10" fmla="*/ 2448050 h 2448050"/>
                <a:gd name="connsiteX11" fmla="*/ 378921 w 658092"/>
                <a:gd name="connsiteY11" fmla="*/ 2433451 h 2448050"/>
                <a:gd name="connsiteX12" fmla="*/ 175371 w 658092"/>
                <a:gd name="connsiteY12" fmla="*/ 230117 h 2448050"/>
                <a:gd name="connsiteX13" fmla="*/ 145945 w 658092"/>
                <a:gd name="connsiteY13" fmla="*/ 218152 h 2448050"/>
                <a:gd name="connsiteX14" fmla="*/ 104575 w 658092"/>
                <a:gd name="connsiteY14" fmla="*/ 138550 h 2448050"/>
                <a:gd name="connsiteX15" fmla="*/ 86091 w 658092"/>
                <a:gd name="connsiteY15" fmla="*/ 101746 h 2448050"/>
                <a:gd name="connsiteX16" fmla="*/ 109929 w 658092"/>
                <a:gd name="connsiteY16" fmla="*/ 99331 h 2448050"/>
                <a:gd name="connsiteX17" fmla="*/ 463870 w 658092"/>
                <a:gd name="connsiteY17" fmla="*/ 101298 h 2448050"/>
                <a:gd name="connsiteX18" fmla="*/ 522233 w 658092"/>
                <a:gd name="connsiteY18" fmla="*/ 100091 h 2448050"/>
                <a:gd name="connsiteX19" fmla="*/ 554869 w 658092"/>
                <a:gd name="connsiteY19" fmla="*/ 103031 h 2448050"/>
                <a:gd name="connsiteX20" fmla="*/ 506099 w 658092"/>
                <a:gd name="connsiteY20" fmla="*/ 197460 h 2448050"/>
                <a:gd name="connsiteX21" fmla="*/ 447452 w 658092"/>
                <a:gd name="connsiteY21" fmla="*/ 221539 h 2448050"/>
                <a:gd name="connsiteX22" fmla="*/ 175371 w 658092"/>
                <a:gd name="connsiteY22" fmla="*/ 230117 h 244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58092" h="2448050">
                  <a:moveTo>
                    <a:pt x="378921" y="2433451"/>
                  </a:moveTo>
                  <a:cubicBezTo>
                    <a:pt x="372260" y="1812584"/>
                    <a:pt x="380760" y="1172736"/>
                    <a:pt x="379148" y="551649"/>
                  </a:cubicBezTo>
                  <a:cubicBezTo>
                    <a:pt x="461420" y="378045"/>
                    <a:pt x="565130" y="190224"/>
                    <a:pt x="656910" y="11215"/>
                  </a:cubicBezTo>
                  <a:cubicBezTo>
                    <a:pt x="660503" y="4199"/>
                    <a:pt x="655482" y="-239"/>
                    <a:pt x="647608" y="10"/>
                  </a:cubicBezTo>
                  <a:cubicBezTo>
                    <a:pt x="437263" y="6685"/>
                    <a:pt x="216109" y="13481"/>
                    <a:pt x="6276" y="18764"/>
                  </a:cubicBezTo>
                  <a:cubicBezTo>
                    <a:pt x="-3296" y="19815"/>
                    <a:pt x="1199" y="34854"/>
                    <a:pt x="240" y="41409"/>
                  </a:cubicBezTo>
                  <a:cubicBezTo>
                    <a:pt x="19171" y="79441"/>
                    <a:pt x="43371" y="119775"/>
                    <a:pt x="67188" y="163439"/>
                  </a:cubicBezTo>
                  <a:cubicBezTo>
                    <a:pt x="134789" y="283559"/>
                    <a:pt x="208938" y="412094"/>
                    <a:pt x="281808" y="538953"/>
                  </a:cubicBezTo>
                  <a:cubicBezTo>
                    <a:pt x="281836" y="1169704"/>
                    <a:pt x="281907" y="1800534"/>
                    <a:pt x="281907" y="2431278"/>
                  </a:cubicBezTo>
                  <a:cubicBezTo>
                    <a:pt x="281169" y="2436696"/>
                    <a:pt x="279571" y="2440530"/>
                    <a:pt x="283292" y="2444621"/>
                  </a:cubicBezTo>
                  <a:cubicBezTo>
                    <a:pt x="315275" y="2446034"/>
                    <a:pt x="345461" y="2445920"/>
                    <a:pt x="378793" y="2448050"/>
                  </a:cubicBezTo>
                  <a:cubicBezTo>
                    <a:pt x="387435" y="2448079"/>
                    <a:pt x="387556" y="2433493"/>
                    <a:pt x="378921" y="2433451"/>
                  </a:cubicBezTo>
                  <a:close/>
                  <a:moveTo>
                    <a:pt x="175371" y="230117"/>
                  </a:moveTo>
                  <a:cubicBezTo>
                    <a:pt x="162199" y="230990"/>
                    <a:pt x="151818" y="232943"/>
                    <a:pt x="145945" y="218152"/>
                  </a:cubicBezTo>
                  <a:cubicBezTo>
                    <a:pt x="131800" y="191864"/>
                    <a:pt x="117939" y="164767"/>
                    <a:pt x="104575" y="138550"/>
                  </a:cubicBezTo>
                  <a:cubicBezTo>
                    <a:pt x="98653" y="126258"/>
                    <a:pt x="91416" y="114094"/>
                    <a:pt x="86091" y="101746"/>
                  </a:cubicBezTo>
                  <a:cubicBezTo>
                    <a:pt x="92837" y="97812"/>
                    <a:pt x="102132" y="99509"/>
                    <a:pt x="109929" y="99331"/>
                  </a:cubicBezTo>
                  <a:cubicBezTo>
                    <a:pt x="224255" y="102122"/>
                    <a:pt x="342088" y="103002"/>
                    <a:pt x="463870" y="101298"/>
                  </a:cubicBezTo>
                  <a:cubicBezTo>
                    <a:pt x="483312" y="100908"/>
                    <a:pt x="502811" y="100972"/>
                    <a:pt x="522233" y="100091"/>
                  </a:cubicBezTo>
                  <a:cubicBezTo>
                    <a:pt x="531485" y="100730"/>
                    <a:pt x="549394" y="96391"/>
                    <a:pt x="554869" y="103031"/>
                  </a:cubicBezTo>
                  <a:cubicBezTo>
                    <a:pt x="540418" y="135674"/>
                    <a:pt x="522716" y="166215"/>
                    <a:pt x="506099" y="197460"/>
                  </a:cubicBezTo>
                  <a:cubicBezTo>
                    <a:pt x="495668" y="228200"/>
                    <a:pt x="473463" y="219317"/>
                    <a:pt x="447452" y="221539"/>
                  </a:cubicBezTo>
                  <a:cubicBezTo>
                    <a:pt x="358058" y="224543"/>
                    <a:pt x="264425" y="226787"/>
                    <a:pt x="175371" y="2301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7" name="Graphic 5" descr="City with buildings and skyscrapers">
              <a:extLst>
                <a:ext uri="{FF2B5EF4-FFF2-40B4-BE49-F238E27FC236}">
                  <a16:creationId xmlns:a16="http://schemas.microsoft.com/office/drawing/2014/main" id="{0A3CAC46-A477-1BEB-8B10-543DF51D22C3}"/>
                </a:ext>
              </a:extLst>
            </p:cNvPr>
            <p:cNvGrpSpPr/>
            <p:nvPr/>
          </p:nvGrpSpPr>
          <p:grpSpPr>
            <a:xfrm>
              <a:off x="7725085" y="3977187"/>
              <a:ext cx="695470" cy="2440204"/>
              <a:chOff x="7725085" y="3977187"/>
              <a:chExt cx="695470" cy="244020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F8C6E2-E337-0769-AD29-02274332D359}"/>
                  </a:ext>
                </a:extLst>
              </p:cNvPr>
              <p:cNvSpPr/>
              <p:nvPr/>
            </p:nvSpPr>
            <p:spPr>
              <a:xfrm>
                <a:off x="8116229" y="3977187"/>
                <a:ext cx="304327" cy="2440204"/>
              </a:xfrm>
              <a:custGeom>
                <a:avLst/>
                <a:gdLst>
                  <a:gd name="connsiteX0" fmla="*/ 289758 w 304327"/>
                  <a:gd name="connsiteY0" fmla="*/ 48213 h 2440204"/>
                  <a:gd name="connsiteX1" fmla="*/ 289276 w 304327"/>
                  <a:gd name="connsiteY1" fmla="*/ 6487 h 2440204"/>
                  <a:gd name="connsiteX2" fmla="*/ 276842 w 304327"/>
                  <a:gd name="connsiteY2" fmla="*/ 4236 h 2440204"/>
                  <a:gd name="connsiteX3" fmla="*/ 204369 w 304327"/>
                  <a:gd name="connsiteY3" fmla="*/ 144054 h 2440204"/>
                  <a:gd name="connsiteX4" fmla="*/ 2254 w 304327"/>
                  <a:gd name="connsiteY4" fmla="*/ 544024 h 2440204"/>
                  <a:gd name="connsiteX5" fmla="*/ 2190 w 304327"/>
                  <a:gd name="connsiteY5" fmla="*/ 575957 h 2440204"/>
                  <a:gd name="connsiteX6" fmla="*/ 2282 w 304327"/>
                  <a:gd name="connsiteY6" fmla="*/ 1760890 h 2440204"/>
                  <a:gd name="connsiteX7" fmla="*/ 770 w 304327"/>
                  <a:gd name="connsiteY7" fmla="*/ 2430392 h 2440204"/>
                  <a:gd name="connsiteX8" fmla="*/ 3319 w 304327"/>
                  <a:gd name="connsiteY8" fmla="*/ 2439026 h 2440204"/>
                  <a:gd name="connsiteX9" fmla="*/ 300424 w 304327"/>
                  <a:gd name="connsiteY9" fmla="*/ 2440205 h 2440204"/>
                  <a:gd name="connsiteX10" fmla="*/ 303442 w 304327"/>
                  <a:gd name="connsiteY10" fmla="*/ 2138286 h 2440204"/>
                  <a:gd name="connsiteX11" fmla="*/ 289758 w 304327"/>
                  <a:gd name="connsiteY11" fmla="*/ 48213 h 244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4327" h="2440204">
                    <a:moveTo>
                      <a:pt x="289758" y="48213"/>
                    </a:moveTo>
                    <a:lnTo>
                      <a:pt x="289276" y="6487"/>
                    </a:lnTo>
                    <a:cubicBezTo>
                      <a:pt x="288821" y="75"/>
                      <a:pt x="281365" y="-3127"/>
                      <a:pt x="276842" y="4236"/>
                    </a:cubicBezTo>
                    <a:cubicBezTo>
                      <a:pt x="252798" y="50890"/>
                      <a:pt x="228171" y="98253"/>
                      <a:pt x="204369" y="144054"/>
                    </a:cubicBezTo>
                    <a:cubicBezTo>
                      <a:pt x="137691" y="274734"/>
                      <a:pt x="64430" y="408679"/>
                      <a:pt x="2254" y="544024"/>
                    </a:cubicBezTo>
                    <a:cubicBezTo>
                      <a:pt x="1004" y="554569"/>
                      <a:pt x="2155" y="565505"/>
                      <a:pt x="2190" y="575957"/>
                    </a:cubicBezTo>
                    <a:cubicBezTo>
                      <a:pt x="-2717" y="928897"/>
                      <a:pt x="2133" y="1346278"/>
                      <a:pt x="2282" y="1760890"/>
                    </a:cubicBezTo>
                    <a:cubicBezTo>
                      <a:pt x="2367" y="1988718"/>
                      <a:pt x="770" y="2204708"/>
                      <a:pt x="770" y="2430392"/>
                    </a:cubicBezTo>
                    <a:cubicBezTo>
                      <a:pt x="770" y="2434190"/>
                      <a:pt x="-1133" y="2439232"/>
                      <a:pt x="3319" y="2439026"/>
                    </a:cubicBezTo>
                    <a:cubicBezTo>
                      <a:pt x="53516" y="2439857"/>
                      <a:pt x="295127" y="2439197"/>
                      <a:pt x="300424" y="2440205"/>
                    </a:cubicBezTo>
                    <a:cubicBezTo>
                      <a:pt x="303889" y="2341018"/>
                      <a:pt x="302902" y="2238438"/>
                      <a:pt x="303442" y="2138286"/>
                    </a:cubicBezTo>
                    <a:cubicBezTo>
                      <a:pt x="307227" y="1442376"/>
                      <a:pt x="298166" y="730602"/>
                      <a:pt x="289758" y="48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3DFF28A-0D6A-5BB9-F016-92E9CB95E7E2}"/>
                  </a:ext>
                </a:extLst>
              </p:cNvPr>
              <p:cNvSpPr/>
              <p:nvPr/>
            </p:nvSpPr>
            <p:spPr>
              <a:xfrm>
                <a:off x="7725085" y="4020311"/>
                <a:ext cx="296375" cy="2047471"/>
              </a:xfrm>
              <a:custGeom>
                <a:avLst/>
                <a:gdLst>
                  <a:gd name="connsiteX0" fmla="*/ 291285 w 296375"/>
                  <a:gd name="connsiteY0" fmla="*/ 478184 h 2047471"/>
                  <a:gd name="connsiteX1" fmla="*/ 84810 w 296375"/>
                  <a:gd name="connsiteY1" fmla="*/ 116659 h 2047471"/>
                  <a:gd name="connsiteX2" fmla="*/ 21136 w 296375"/>
                  <a:gd name="connsiteY2" fmla="*/ 2717 h 2047471"/>
                  <a:gd name="connsiteX3" fmla="*/ 10399 w 296375"/>
                  <a:gd name="connsiteY3" fmla="*/ 5664 h 2047471"/>
                  <a:gd name="connsiteX4" fmla="*/ 188 w 296375"/>
                  <a:gd name="connsiteY4" fmla="*/ 1373958 h 2047471"/>
                  <a:gd name="connsiteX5" fmla="*/ 1608 w 296375"/>
                  <a:gd name="connsiteY5" fmla="*/ 2029016 h 2047471"/>
                  <a:gd name="connsiteX6" fmla="*/ 2361 w 296375"/>
                  <a:gd name="connsiteY6" fmla="*/ 2047471 h 2047471"/>
                  <a:gd name="connsiteX7" fmla="*/ 294552 w 296375"/>
                  <a:gd name="connsiteY7" fmla="*/ 2047102 h 2047471"/>
                  <a:gd name="connsiteX8" fmla="*/ 295539 w 296375"/>
                  <a:gd name="connsiteY8" fmla="*/ 505494 h 2047471"/>
                  <a:gd name="connsiteX9" fmla="*/ 291285 w 296375"/>
                  <a:gd name="connsiteY9" fmla="*/ 478184 h 20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375" h="2047471">
                    <a:moveTo>
                      <a:pt x="291285" y="478184"/>
                    </a:moveTo>
                    <a:cubicBezTo>
                      <a:pt x="222477" y="366876"/>
                      <a:pt x="154045" y="238768"/>
                      <a:pt x="84810" y="116659"/>
                    </a:cubicBezTo>
                    <a:cubicBezTo>
                      <a:pt x="63067" y="78307"/>
                      <a:pt x="43802" y="38619"/>
                      <a:pt x="21136" y="2717"/>
                    </a:cubicBezTo>
                    <a:cubicBezTo>
                      <a:pt x="18069" y="-2140"/>
                      <a:pt x="10442" y="-74"/>
                      <a:pt x="10399" y="5664"/>
                    </a:cubicBezTo>
                    <a:cubicBezTo>
                      <a:pt x="6977" y="453487"/>
                      <a:pt x="-1353" y="913893"/>
                      <a:pt x="188" y="1373958"/>
                    </a:cubicBezTo>
                    <a:cubicBezTo>
                      <a:pt x="927" y="1593186"/>
                      <a:pt x="1843" y="1812110"/>
                      <a:pt x="1608" y="2029016"/>
                    </a:cubicBezTo>
                    <a:cubicBezTo>
                      <a:pt x="1594" y="2040818"/>
                      <a:pt x="-1026" y="2047479"/>
                      <a:pt x="2361" y="2047471"/>
                    </a:cubicBezTo>
                    <a:cubicBezTo>
                      <a:pt x="97926" y="2047301"/>
                      <a:pt x="198980" y="2047102"/>
                      <a:pt x="294552" y="2047102"/>
                    </a:cubicBezTo>
                    <a:cubicBezTo>
                      <a:pt x="298060" y="2047102"/>
                      <a:pt x="295404" y="516323"/>
                      <a:pt x="295539" y="505494"/>
                    </a:cubicBezTo>
                    <a:cubicBezTo>
                      <a:pt x="295660" y="496583"/>
                      <a:pt x="298812" y="485683"/>
                      <a:pt x="291285" y="478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55963FD-96C4-7AEF-FAF0-49F6D1AE61D7}"/>
                </a:ext>
              </a:extLst>
            </p:cNvPr>
            <p:cNvSpPr/>
            <p:nvPr/>
          </p:nvSpPr>
          <p:spPr>
            <a:xfrm>
              <a:off x="7270514" y="5353716"/>
              <a:ext cx="457914" cy="715824"/>
            </a:xfrm>
            <a:custGeom>
              <a:avLst/>
              <a:gdLst>
                <a:gd name="connsiteX0" fmla="*/ 456478 w 457914"/>
                <a:gd name="connsiteY0" fmla="*/ 695604 h 715824"/>
                <a:gd name="connsiteX1" fmla="*/ 456762 w 457914"/>
                <a:gd name="connsiteY1" fmla="*/ 8130 h 715824"/>
                <a:gd name="connsiteX2" fmla="*/ 450215 w 457914"/>
                <a:gd name="connsiteY2" fmla="*/ 1455 h 715824"/>
                <a:gd name="connsiteX3" fmla="*/ 6616 w 457914"/>
                <a:gd name="connsiteY3" fmla="*/ 3294 h 715824"/>
                <a:gd name="connsiteX4" fmla="*/ 247 w 457914"/>
                <a:gd name="connsiteY4" fmla="*/ 9770 h 715824"/>
                <a:gd name="connsiteX5" fmla="*/ 1852 w 457914"/>
                <a:gd name="connsiteY5" fmla="*/ 714045 h 715824"/>
                <a:gd name="connsiteX6" fmla="*/ 6510 w 457914"/>
                <a:gd name="connsiteY6" fmla="*/ 715820 h 715824"/>
                <a:gd name="connsiteX7" fmla="*/ 158102 w 457914"/>
                <a:gd name="connsiteY7" fmla="*/ 714819 h 715824"/>
                <a:gd name="connsiteX8" fmla="*/ 456243 w 457914"/>
                <a:gd name="connsiteY8" fmla="*/ 712362 h 715824"/>
                <a:gd name="connsiteX9" fmla="*/ 456478 w 457914"/>
                <a:gd name="connsiteY9" fmla="*/ 695604 h 7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914" h="715824">
                  <a:moveTo>
                    <a:pt x="456478" y="695604"/>
                  </a:moveTo>
                  <a:cubicBezTo>
                    <a:pt x="450605" y="488149"/>
                    <a:pt x="461292" y="260619"/>
                    <a:pt x="456762" y="8130"/>
                  </a:cubicBezTo>
                  <a:cubicBezTo>
                    <a:pt x="456698" y="4523"/>
                    <a:pt x="453822" y="1583"/>
                    <a:pt x="450215" y="1455"/>
                  </a:cubicBezTo>
                  <a:cubicBezTo>
                    <a:pt x="303608" y="-3608"/>
                    <a:pt x="154480" y="6419"/>
                    <a:pt x="6616" y="3294"/>
                  </a:cubicBezTo>
                  <a:cubicBezTo>
                    <a:pt x="3166" y="3244"/>
                    <a:pt x="112" y="6305"/>
                    <a:pt x="247" y="9770"/>
                  </a:cubicBezTo>
                  <a:cubicBezTo>
                    <a:pt x="5978" y="246346"/>
                    <a:pt x="-3850" y="479755"/>
                    <a:pt x="1852" y="714045"/>
                  </a:cubicBezTo>
                  <a:cubicBezTo>
                    <a:pt x="3101" y="715245"/>
                    <a:pt x="4792" y="715884"/>
                    <a:pt x="6510" y="715820"/>
                  </a:cubicBezTo>
                  <a:cubicBezTo>
                    <a:pt x="32308" y="714876"/>
                    <a:pt x="154679" y="714890"/>
                    <a:pt x="158102" y="714819"/>
                  </a:cubicBezTo>
                  <a:cubicBezTo>
                    <a:pt x="250762" y="712625"/>
                    <a:pt x="351284" y="717801"/>
                    <a:pt x="456243" y="712362"/>
                  </a:cubicBezTo>
                  <a:cubicBezTo>
                    <a:pt x="458011" y="712277"/>
                    <a:pt x="457017" y="701760"/>
                    <a:pt x="456478" y="69560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grpSp>
          <p:nvGrpSpPr>
            <p:cNvPr id="61" name="Graphic 5" descr="City with buildings and skyscrapers">
              <a:extLst>
                <a:ext uri="{FF2B5EF4-FFF2-40B4-BE49-F238E27FC236}">
                  <a16:creationId xmlns:a16="http://schemas.microsoft.com/office/drawing/2014/main" id="{39693684-3408-0D02-EB85-28E92085AE0A}"/>
                </a:ext>
              </a:extLst>
            </p:cNvPr>
            <p:cNvGrpSpPr/>
            <p:nvPr/>
          </p:nvGrpSpPr>
          <p:grpSpPr>
            <a:xfrm>
              <a:off x="2389076" y="3961310"/>
              <a:ext cx="7981224" cy="2842441"/>
              <a:chOff x="2389076" y="3961310"/>
              <a:chExt cx="7981224" cy="2842441"/>
            </a:xfrm>
          </p:grpSpPr>
          <p:grpSp>
            <p:nvGrpSpPr>
              <p:cNvPr id="62" name="Graphic 5" descr="City with buildings and skyscrapers">
                <a:extLst>
                  <a:ext uri="{FF2B5EF4-FFF2-40B4-BE49-F238E27FC236}">
                    <a16:creationId xmlns:a16="http://schemas.microsoft.com/office/drawing/2014/main" id="{75946BE0-F575-EB52-0C44-A761720147FF}"/>
                  </a:ext>
                </a:extLst>
              </p:cNvPr>
              <p:cNvGrpSpPr/>
              <p:nvPr/>
            </p:nvGrpSpPr>
            <p:grpSpPr>
              <a:xfrm>
                <a:off x="4597023" y="4434763"/>
                <a:ext cx="388224" cy="1704845"/>
                <a:chOff x="4597023" y="4434763"/>
                <a:chExt cx="388224" cy="1704845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2D56528-5A37-C2BA-E882-2236A47C1894}"/>
                    </a:ext>
                  </a:extLst>
                </p:cNvPr>
                <p:cNvSpPr/>
                <p:nvPr/>
              </p:nvSpPr>
              <p:spPr>
                <a:xfrm rot="5400000">
                  <a:off x="4648005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8CF5645-022A-EF3B-2235-4BA3385D9B6D}"/>
                    </a:ext>
                  </a:extLst>
                </p:cNvPr>
                <p:cNvSpPr/>
                <p:nvPr/>
              </p:nvSpPr>
              <p:spPr>
                <a:xfrm rot="5400000">
                  <a:off x="4735318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B1DBB56C-CB05-2736-D39A-EEDCC5DBD39D}"/>
                    </a:ext>
                  </a:extLst>
                </p:cNvPr>
                <p:cNvSpPr/>
                <p:nvPr/>
              </p:nvSpPr>
              <p:spPr>
                <a:xfrm rot="5400000">
                  <a:off x="4825124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AD6B74A4-01D8-1C7F-CEA8-61C73FE7D9F9}"/>
                    </a:ext>
                  </a:extLst>
                </p:cNvPr>
                <p:cNvSpPr/>
                <p:nvPr/>
              </p:nvSpPr>
              <p:spPr>
                <a:xfrm rot="5400000">
                  <a:off x="4555919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A014E71-1FAA-54B8-0D51-663357D23AF5}"/>
                    </a:ext>
                  </a:extLst>
                </p:cNvPr>
                <p:cNvSpPr/>
                <p:nvPr/>
              </p:nvSpPr>
              <p:spPr>
                <a:xfrm rot="5400000">
                  <a:off x="4753419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F119A5A-2CC7-2F7F-688D-2A6EF7394018}"/>
                    </a:ext>
                  </a:extLst>
                </p:cNvPr>
                <p:cNvSpPr/>
                <p:nvPr/>
              </p:nvSpPr>
              <p:spPr>
                <a:xfrm rot="5400000">
                  <a:off x="4841982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B5F4942-93D0-8797-5A81-4DD9DB2652AF}"/>
                    </a:ext>
                  </a:extLst>
                </p:cNvPr>
                <p:cNvSpPr/>
                <p:nvPr/>
              </p:nvSpPr>
              <p:spPr>
                <a:xfrm rot="5400000">
                  <a:off x="4662583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A6BA026-8ABC-E0EE-C39B-AF424D42F55C}"/>
                    </a:ext>
                  </a:extLst>
                </p:cNvPr>
                <p:cNvSpPr/>
                <p:nvPr/>
              </p:nvSpPr>
              <p:spPr>
                <a:xfrm rot="5400000">
                  <a:off x="4669521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C044CAD-FDEC-6361-638F-944A79C28F2E}"/>
                    </a:ext>
                  </a:extLst>
                </p:cNvPr>
                <p:cNvSpPr/>
                <p:nvPr/>
              </p:nvSpPr>
              <p:spPr>
                <a:xfrm rot="5400000">
                  <a:off x="4758077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87290B4C-DD90-2D27-2419-092A2C8113FF}"/>
                    </a:ext>
                  </a:extLst>
                </p:cNvPr>
                <p:cNvSpPr/>
                <p:nvPr/>
              </p:nvSpPr>
              <p:spPr>
                <a:xfrm rot="5400000">
                  <a:off x="484979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0A63B55-80DB-1C91-B9B8-0D75DFA67AF8}"/>
                    </a:ext>
                  </a:extLst>
                </p:cNvPr>
                <p:cNvSpPr/>
                <p:nvPr/>
              </p:nvSpPr>
              <p:spPr>
                <a:xfrm rot="5400000">
                  <a:off x="449085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2958F2ED-9CE9-01DB-8801-832676B639BB}"/>
                    </a:ext>
                  </a:extLst>
                </p:cNvPr>
                <p:cNvSpPr/>
                <p:nvPr/>
              </p:nvSpPr>
              <p:spPr>
                <a:xfrm rot="5400000">
                  <a:off x="4578678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6F6E2AAE-1CDE-C8E7-96F4-2A0D5D59B54E}"/>
                    </a:ext>
                  </a:extLst>
                </p:cNvPr>
                <p:cNvSpPr/>
                <p:nvPr/>
              </p:nvSpPr>
              <p:spPr>
                <a:xfrm rot="5400000">
                  <a:off x="4264254" y="5598897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7 w 1052137"/>
                    <a:gd name="connsiteY1" fmla="*/ 0 h 29277"/>
                    <a:gd name="connsiteX2" fmla="*/ 1052137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7" y="0"/>
                      </a:lnTo>
                      <a:lnTo>
                        <a:pt x="105213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D164ED09-6E9D-D7AD-E428-8D489F72E02F}"/>
                    </a:ext>
                  </a:extLst>
                </p:cNvPr>
                <p:cNvSpPr/>
                <p:nvPr/>
              </p:nvSpPr>
              <p:spPr>
                <a:xfrm rot="5400000">
                  <a:off x="4569383" y="5382335"/>
                  <a:ext cx="619006" cy="29277"/>
                </a:xfrm>
                <a:custGeom>
                  <a:avLst/>
                  <a:gdLst>
                    <a:gd name="connsiteX0" fmla="*/ 0 w 619006"/>
                    <a:gd name="connsiteY0" fmla="*/ 0 h 29277"/>
                    <a:gd name="connsiteX1" fmla="*/ 619006 w 619006"/>
                    <a:gd name="connsiteY1" fmla="*/ 0 h 29277"/>
                    <a:gd name="connsiteX2" fmla="*/ 619006 w 619006"/>
                    <a:gd name="connsiteY2" fmla="*/ 29277 h 29277"/>
                    <a:gd name="connsiteX3" fmla="*/ 0 w 619006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9006" h="29277">
                      <a:moveTo>
                        <a:pt x="0" y="0"/>
                      </a:moveTo>
                      <a:lnTo>
                        <a:pt x="619006" y="0"/>
                      </a:lnTo>
                      <a:lnTo>
                        <a:pt x="61900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131FEAA-872C-7684-C9EC-F319C6F8C98D}"/>
                    </a:ext>
                  </a:extLst>
                </p:cNvPr>
                <p:cNvSpPr/>
                <p:nvPr/>
              </p:nvSpPr>
              <p:spPr>
                <a:xfrm>
                  <a:off x="4955963" y="5087471"/>
                  <a:ext cx="29284" cy="617224"/>
                </a:xfrm>
                <a:custGeom>
                  <a:avLst/>
                  <a:gdLst>
                    <a:gd name="connsiteX0" fmla="*/ 0 w 29284"/>
                    <a:gd name="connsiteY0" fmla="*/ 617224 h 617224"/>
                    <a:gd name="connsiteX1" fmla="*/ 0 w 29284"/>
                    <a:gd name="connsiteY1" fmla="*/ 0 h 617224"/>
                    <a:gd name="connsiteX2" fmla="*/ 29284 w 29284"/>
                    <a:gd name="connsiteY2" fmla="*/ 4247 h 617224"/>
                    <a:gd name="connsiteX3" fmla="*/ 29284 w 29284"/>
                    <a:gd name="connsiteY3" fmla="*/ 615811 h 61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617224">
                      <a:moveTo>
                        <a:pt x="0" y="617224"/>
                      </a:moveTo>
                      <a:lnTo>
                        <a:pt x="0" y="0"/>
                      </a:lnTo>
                      <a:lnTo>
                        <a:pt x="29284" y="4247"/>
                      </a:lnTo>
                      <a:lnTo>
                        <a:pt x="29284" y="61581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6EA86E85-40F2-0007-1ECF-3DABD7FE1B4D}"/>
                    </a:ext>
                  </a:extLst>
                </p:cNvPr>
                <p:cNvSpPr/>
                <p:nvPr/>
              </p:nvSpPr>
              <p:spPr>
                <a:xfrm>
                  <a:off x="4597023" y="5087471"/>
                  <a:ext cx="29284" cy="405728"/>
                </a:xfrm>
                <a:custGeom>
                  <a:avLst/>
                  <a:gdLst>
                    <a:gd name="connsiteX0" fmla="*/ 0 w 29284"/>
                    <a:gd name="connsiteY0" fmla="*/ 386819 h 405728"/>
                    <a:gd name="connsiteX1" fmla="*/ 0 w 29284"/>
                    <a:gd name="connsiteY1" fmla="*/ 0 h 405728"/>
                    <a:gd name="connsiteX2" fmla="*/ 29284 w 29284"/>
                    <a:gd name="connsiteY2" fmla="*/ 0 h 405728"/>
                    <a:gd name="connsiteX3" fmla="*/ 29284 w 29284"/>
                    <a:gd name="connsiteY3" fmla="*/ 405729 h 40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405728">
                      <a:moveTo>
                        <a:pt x="0" y="386819"/>
                      </a:moveTo>
                      <a:lnTo>
                        <a:pt x="0" y="0"/>
                      </a:lnTo>
                      <a:lnTo>
                        <a:pt x="29284" y="0"/>
                      </a:lnTo>
                      <a:lnTo>
                        <a:pt x="29284" y="40572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65C82D5-F625-AB00-7DCD-68E82CA71514}"/>
                    </a:ext>
                  </a:extLst>
                </p:cNvPr>
                <p:cNvSpPr/>
                <p:nvPr/>
              </p:nvSpPr>
              <p:spPr>
                <a:xfrm rot="5400000">
                  <a:off x="4173411" y="5598901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8 w 1052137"/>
                    <a:gd name="connsiteY1" fmla="*/ 0 h 29277"/>
                    <a:gd name="connsiteX2" fmla="*/ 1052138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8" y="0"/>
                      </a:lnTo>
                      <a:lnTo>
                        <a:pt x="105213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0" name="Graphic 5" descr="City with buildings and skyscrapers">
                <a:extLst>
                  <a:ext uri="{FF2B5EF4-FFF2-40B4-BE49-F238E27FC236}">
                    <a16:creationId xmlns:a16="http://schemas.microsoft.com/office/drawing/2014/main" id="{A780A8C8-D5D0-A306-D9F3-2933222E9BEA}"/>
                  </a:ext>
                </a:extLst>
              </p:cNvPr>
              <p:cNvGrpSpPr/>
              <p:nvPr/>
            </p:nvGrpSpPr>
            <p:grpSpPr>
              <a:xfrm>
                <a:off x="4801253" y="5796684"/>
                <a:ext cx="389844" cy="325393"/>
                <a:chOff x="4801253" y="5796684"/>
                <a:chExt cx="389844" cy="325393"/>
              </a:xfrm>
              <a:solidFill>
                <a:srgbClr val="00B0F0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14F356A-8ABE-EF22-7A0A-CCFEE86BBCB5}"/>
                    </a:ext>
                  </a:extLst>
                </p:cNvPr>
                <p:cNvSpPr/>
                <p:nvPr/>
              </p:nvSpPr>
              <p:spPr>
                <a:xfrm>
                  <a:off x="4801253" y="5796684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2ECF68C3-A0DD-6DF2-0493-9FBE6FB4DEE2}"/>
                    </a:ext>
                  </a:extLst>
                </p:cNvPr>
                <p:cNvSpPr/>
                <p:nvPr/>
              </p:nvSpPr>
              <p:spPr>
                <a:xfrm>
                  <a:off x="4801253" y="5836492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E0C373F-AFD7-3E3D-5EE8-96B5DF42A0A6}"/>
                    </a:ext>
                  </a:extLst>
                </p:cNvPr>
                <p:cNvSpPr/>
                <p:nvPr/>
              </p:nvSpPr>
              <p:spPr>
                <a:xfrm>
                  <a:off x="4801253" y="5875427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4EE1B23-FF2F-EF2D-DAEB-6AD284C87F9E}"/>
                    </a:ext>
                  </a:extLst>
                </p:cNvPr>
                <p:cNvSpPr/>
                <p:nvPr/>
              </p:nvSpPr>
              <p:spPr>
                <a:xfrm>
                  <a:off x="4801253" y="591436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41E8BDC-0B9F-DC0A-D022-841271304850}"/>
                    </a:ext>
                  </a:extLst>
                </p:cNvPr>
                <p:cNvSpPr/>
                <p:nvPr/>
              </p:nvSpPr>
              <p:spPr>
                <a:xfrm>
                  <a:off x="4801253" y="5953296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AA08D99-061F-1541-E77F-495C66760F91}"/>
                    </a:ext>
                  </a:extLst>
                </p:cNvPr>
                <p:cNvSpPr/>
                <p:nvPr/>
              </p:nvSpPr>
              <p:spPr>
                <a:xfrm>
                  <a:off x="4801253" y="599223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5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88084A2-A22A-3F53-9310-819B2BB1F349}"/>
                    </a:ext>
                  </a:extLst>
                </p:cNvPr>
                <p:cNvSpPr/>
                <p:nvPr/>
              </p:nvSpPr>
              <p:spPr>
                <a:xfrm>
                  <a:off x="4801253" y="603116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344902CD-9890-C9F3-68BA-79F07611E265}"/>
                    </a:ext>
                  </a:extLst>
                </p:cNvPr>
                <p:cNvSpPr/>
                <p:nvPr/>
              </p:nvSpPr>
              <p:spPr>
                <a:xfrm>
                  <a:off x="4801253" y="6070100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ADB7DC2-2987-685F-E8A0-F83E5FB5E39F}"/>
                    </a:ext>
                  </a:extLst>
                </p:cNvPr>
                <p:cNvSpPr/>
                <p:nvPr/>
              </p:nvSpPr>
              <p:spPr>
                <a:xfrm>
                  <a:off x="4801253" y="610903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" name="Graphic 5" descr="City with buildings and skyscrapers">
                <a:extLst>
                  <a:ext uri="{FF2B5EF4-FFF2-40B4-BE49-F238E27FC236}">
                    <a16:creationId xmlns:a16="http://schemas.microsoft.com/office/drawing/2014/main" id="{CDEE8D9D-2002-7A2E-DE2D-28698A7C97F1}"/>
                  </a:ext>
                </a:extLst>
              </p:cNvPr>
              <p:cNvGrpSpPr/>
              <p:nvPr/>
            </p:nvGrpSpPr>
            <p:grpSpPr>
              <a:xfrm>
                <a:off x="5892691" y="6036465"/>
                <a:ext cx="245307" cy="88465"/>
                <a:chOff x="5892691" y="6036465"/>
                <a:chExt cx="245307" cy="88465"/>
              </a:xfrm>
              <a:solidFill>
                <a:srgbClr val="00B0F0"/>
              </a:solidFill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4328757-1BC1-A360-2C7C-94E3A218B608}"/>
                    </a:ext>
                  </a:extLst>
                </p:cNvPr>
                <p:cNvSpPr/>
                <p:nvPr/>
              </p:nvSpPr>
              <p:spPr>
                <a:xfrm>
                  <a:off x="5892691" y="6036465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6B97258C-6AF5-2E80-CA52-24B06769F1A1}"/>
                    </a:ext>
                  </a:extLst>
                </p:cNvPr>
                <p:cNvSpPr/>
                <p:nvPr/>
              </p:nvSpPr>
              <p:spPr>
                <a:xfrm>
                  <a:off x="5892691" y="6073419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6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2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7"/>
                        <a:pt x="143934" y="1919"/>
                        <a:pt x="123782" y="2246"/>
                      </a:cubicBezTo>
                      <a:cubicBezTo>
                        <a:pt x="83938" y="2885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E0545203-1BD1-F5F1-B45E-65E7FEAA9FCA}"/>
                    </a:ext>
                  </a:extLst>
                </p:cNvPr>
                <p:cNvSpPr/>
                <p:nvPr/>
              </p:nvSpPr>
              <p:spPr>
                <a:xfrm>
                  <a:off x="5892691" y="6110372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9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4" name="Graphic 5" descr="City with buildings and skyscrapers">
                <a:extLst>
                  <a:ext uri="{FF2B5EF4-FFF2-40B4-BE49-F238E27FC236}">
                    <a16:creationId xmlns:a16="http://schemas.microsoft.com/office/drawing/2014/main" id="{A21EC5F6-6485-013F-A35F-9C77ABCB4B05}"/>
                  </a:ext>
                </a:extLst>
              </p:cNvPr>
              <p:cNvGrpSpPr/>
              <p:nvPr/>
            </p:nvGrpSpPr>
            <p:grpSpPr>
              <a:xfrm>
                <a:off x="6623109" y="5378162"/>
                <a:ext cx="222103" cy="689951"/>
                <a:chOff x="6623109" y="5378162"/>
                <a:chExt cx="222103" cy="689951"/>
              </a:xfrm>
              <a:solidFill>
                <a:srgbClr val="00B0F0"/>
              </a:solidFill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C2B77DD-4B85-2C71-4372-D6375086FAFE}"/>
                    </a:ext>
                  </a:extLst>
                </p:cNvPr>
                <p:cNvSpPr/>
                <p:nvPr/>
              </p:nvSpPr>
              <p:spPr>
                <a:xfrm>
                  <a:off x="6661007" y="544284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8B331F67-F93D-2671-94FB-7B2C290176B3}"/>
                    </a:ext>
                  </a:extLst>
                </p:cNvPr>
                <p:cNvSpPr/>
                <p:nvPr/>
              </p:nvSpPr>
              <p:spPr>
                <a:xfrm>
                  <a:off x="6701852" y="543936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D211ED4A-25B8-3E4F-2254-F18730377036}"/>
                    </a:ext>
                  </a:extLst>
                </p:cNvPr>
                <p:cNvSpPr/>
                <p:nvPr/>
              </p:nvSpPr>
              <p:spPr>
                <a:xfrm>
                  <a:off x="6748332" y="5436713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3C7F8BB-BB65-68B8-5070-C4C2BB4A6767}"/>
                    </a:ext>
                  </a:extLst>
                </p:cNvPr>
                <p:cNvSpPr/>
                <p:nvPr/>
              </p:nvSpPr>
              <p:spPr>
                <a:xfrm>
                  <a:off x="6785902" y="543484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2684549-54B0-0BF7-525B-C9C5CDC1DCE9}"/>
                    </a:ext>
                  </a:extLst>
                </p:cNvPr>
                <p:cNvSpPr/>
                <p:nvPr/>
              </p:nvSpPr>
              <p:spPr>
                <a:xfrm>
                  <a:off x="6826874" y="5433543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72C41ED-594B-EA75-D7C5-0B1B1DBE655E}"/>
                    </a:ext>
                  </a:extLst>
                </p:cNvPr>
                <p:cNvSpPr/>
                <p:nvPr/>
              </p:nvSpPr>
              <p:spPr>
                <a:xfrm>
                  <a:off x="6623393" y="550220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215F38F-89CA-3941-AA7B-7E88AADD9045}"/>
                    </a:ext>
                  </a:extLst>
                </p:cNvPr>
                <p:cNvSpPr/>
                <p:nvPr/>
              </p:nvSpPr>
              <p:spPr>
                <a:xfrm>
                  <a:off x="6661007" y="549832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C2E27FD6-4CD9-C440-369B-24803F2E9BC7}"/>
                    </a:ext>
                  </a:extLst>
                </p:cNvPr>
                <p:cNvSpPr/>
                <p:nvPr/>
              </p:nvSpPr>
              <p:spPr>
                <a:xfrm>
                  <a:off x="6701852" y="54948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4224B08-1378-4D4C-63F1-6951A0C8AAED}"/>
                    </a:ext>
                  </a:extLst>
                </p:cNvPr>
                <p:cNvSpPr/>
                <p:nvPr/>
              </p:nvSpPr>
              <p:spPr>
                <a:xfrm>
                  <a:off x="6748332" y="549218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F76D7F4C-4DFE-B3FE-9311-1048F22F921B}"/>
                    </a:ext>
                  </a:extLst>
                </p:cNvPr>
                <p:cNvSpPr/>
                <p:nvPr/>
              </p:nvSpPr>
              <p:spPr>
                <a:xfrm>
                  <a:off x="6785902" y="549032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204D8A4-61EB-3D04-B5AF-64DA3DEE8EB0}"/>
                    </a:ext>
                  </a:extLst>
                </p:cNvPr>
                <p:cNvSpPr/>
                <p:nvPr/>
              </p:nvSpPr>
              <p:spPr>
                <a:xfrm>
                  <a:off x="6826874" y="5489023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7D946F61-0513-1F08-CE41-E495C034FB09}"/>
                    </a:ext>
                  </a:extLst>
                </p:cNvPr>
                <p:cNvSpPr/>
                <p:nvPr/>
              </p:nvSpPr>
              <p:spPr>
                <a:xfrm>
                  <a:off x="6623393" y="5557398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8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8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8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702BB6CB-4B04-E555-EF15-8C7E63312E36}"/>
                    </a:ext>
                  </a:extLst>
                </p:cNvPr>
                <p:cNvSpPr/>
                <p:nvPr/>
              </p:nvSpPr>
              <p:spPr>
                <a:xfrm>
                  <a:off x="6661007" y="555352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C5D9D40D-8E34-635E-6768-812F1D7BE36E}"/>
                    </a:ext>
                  </a:extLst>
                </p:cNvPr>
                <p:cNvSpPr/>
                <p:nvPr/>
              </p:nvSpPr>
              <p:spPr>
                <a:xfrm>
                  <a:off x="6701852" y="555003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3AD30C2C-82DD-9ED2-74D5-3EAEDD02A418}"/>
                    </a:ext>
                  </a:extLst>
                </p:cNvPr>
                <p:cNvSpPr/>
                <p:nvPr/>
              </p:nvSpPr>
              <p:spPr>
                <a:xfrm>
                  <a:off x="6748332" y="554738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1FA978F-7625-8F24-7227-E71F290896CF}"/>
                    </a:ext>
                  </a:extLst>
                </p:cNvPr>
                <p:cNvSpPr/>
                <p:nvPr/>
              </p:nvSpPr>
              <p:spPr>
                <a:xfrm>
                  <a:off x="6785902" y="554551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54FBED7-CE67-CBD7-B6D3-4CD255BDE153}"/>
                    </a:ext>
                  </a:extLst>
                </p:cNvPr>
                <p:cNvSpPr/>
                <p:nvPr/>
              </p:nvSpPr>
              <p:spPr>
                <a:xfrm>
                  <a:off x="6826874" y="554421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28DE44D-1012-5FCA-E460-0A0D15685C28}"/>
                    </a:ext>
                  </a:extLst>
                </p:cNvPr>
                <p:cNvSpPr/>
                <p:nvPr/>
              </p:nvSpPr>
              <p:spPr>
                <a:xfrm>
                  <a:off x="6623393" y="5612878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97EEE157-2050-01B7-2649-9F491ABC0947}"/>
                    </a:ext>
                  </a:extLst>
                </p:cNvPr>
                <p:cNvSpPr/>
                <p:nvPr/>
              </p:nvSpPr>
              <p:spPr>
                <a:xfrm>
                  <a:off x="6661007" y="560900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B88D33DA-2350-A351-1CFD-E1DEB2C98CC2}"/>
                    </a:ext>
                  </a:extLst>
                </p:cNvPr>
                <p:cNvSpPr/>
                <p:nvPr/>
              </p:nvSpPr>
              <p:spPr>
                <a:xfrm>
                  <a:off x="6701852" y="560551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159CA38-37F3-1BBA-E6B1-B524DC98E08E}"/>
                    </a:ext>
                  </a:extLst>
                </p:cNvPr>
                <p:cNvSpPr/>
                <p:nvPr/>
              </p:nvSpPr>
              <p:spPr>
                <a:xfrm>
                  <a:off x="6748332" y="560286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C8DDC29-157B-9102-F2F0-500601DD61AF}"/>
                    </a:ext>
                  </a:extLst>
                </p:cNvPr>
                <p:cNvSpPr/>
                <p:nvPr/>
              </p:nvSpPr>
              <p:spPr>
                <a:xfrm>
                  <a:off x="6785902" y="560099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140F267-6706-3A21-1994-C9AE44A0DB26}"/>
                    </a:ext>
                  </a:extLst>
                </p:cNvPr>
                <p:cNvSpPr/>
                <p:nvPr/>
              </p:nvSpPr>
              <p:spPr>
                <a:xfrm>
                  <a:off x="6826874" y="559969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C2714BB-51C9-E841-A0A4-13F04F184AA7}"/>
                    </a:ext>
                  </a:extLst>
                </p:cNvPr>
                <p:cNvSpPr/>
                <p:nvPr/>
              </p:nvSpPr>
              <p:spPr>
                <a:xfrm>
                  <a:off x="6623393" y="5668074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48F47B0C-7969-FECF-CB4F-860431D4E4C0}"/>
                    </a:ext>
                  </a:extLst>
                </p:cNvPr>
                <p:cNvSpPr/>
                <p:nvPr/>
              </p:nvSpPr>
              <p:spPr>
                <a:xfrm>
                  <a:off x="6661007" y="566419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A708758B-1F3F-B8EE-37CA-7070DF1B9865}"/>
                    </a:ext>
                  </a:extLst>
                </p:cNvPr>
                <p:cNvSpPr/>
                <p:nvPr/>
              </p:nvSpPr>
              <p:spPr>
                <a:xfrm>
                  <a:off x="6701852" y="566071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E09F5B36-2C35-CC80-ADA5-CC43F6BE9A3A}"/>
                    </a:ext>
                  </a:extLst>
                </p:cNvPr>
                <p:cNvSpPr/>
                <p:nvPr/>
              </p:nvSpPr>
              <p:spPr>
                <a:xfrm>
                  <a:off x="6748332" y="5658057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3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82A2F833-42B6-4163-FF65-C5F05A2715D1}"/>
                    </a:ext>
                  </a:extLst>
                </p:cNvPr>
                <p:cNvSpPr/>
                <p:nvPr/>
              </p:nvSpPr>
              <p:spPr>
                <a:xfrm>
                  <a:off x="6785902" y="5656194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BF553AA-2BD8-109D-4DF4-1A11D4C1E7A5}"/>
                    </a:ext>
                  </a:extLst>
                </p:cNvPr>
                <p:cNvSpPr/>
                <p:nvPr/>
              </p:nvSpPr>
              <p:spPr>
                <a:xfrm>
                  <a:off x="6826874" y="5654887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46A78F8F-147C-0ABA-7CAD-08876F5D9B52}"/>
                    </a:ext>
                  </a:extLst>
                </p:cNvPr>
                <p:cNvSpPr/>
                <p:nvPr/>
              </p:nvSpPr>
              <p:spPr>
                <a:xfrm>
                  <a:off x="6623109" y="5723547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0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D96AFD85-8388-42B3-6DEA-FC1BED05E8D9}"/>
                    </a:ext>
                  </a:extLst>
                </p:cNvPr>
                <p:cNvSpPr/>
                <p:nvPr/>
              </p:nvSpPr>
              <p:spPr>
                <a:xfrm>
                  <a:off x="6660723" y="571967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8"/>
                        <a:pt x="20685" y="11965"/>
                        <a:pt x="17469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CE2293D-1119-9984-51A2-A850E4942CF5}"/>
                    </a:ext>
                  </a:extLst>
                </p:cNvPr>
                <p:cNvSpPr/>
                <p:nvPr/>
              </p:nvSpPr>
              <p:spPr>
                <a:xfrm>
                  <a:off x="6701568" y="5716185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8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1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8" y="5262"/>
                      </a:cubicBezTo>
                      <a:cubicBezTo>
                        <a:pt x="17128" y="4203"/>
                        <a:pt x="16538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87B6E08F-929B-5F3A-BA93-A946206BC1A6}"/>
                    </a:ext>
                  </a:extLst>
                </p:cNvPr>
                <p:cNvSpPr/>
                <p:nvPr/>
              </p:nvSpPr>
              <p:spPr>
                <a:xfrm>
                  <a:off x="6748048" y="5713530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40BF0E4A-3628-8C73-2C84-68EC43D9D5F2}"/>
                    </a:ext>
                  </a:extLst>
                </p:cNvPr>
                <p:cNvSpPr/>
                <p:nvPr/>
              </p:nvSpPr>
              <p:spPr>
                <a:xfrm>
                  <a:off x="6785618" y="571166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8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9027DAD0-19A7-38E8-971F-78D1988C84C8}"/>
                    </a:ext>
                  </a:extLst>
                </p:cNvPr>
                <p:cNvSpPr/>
                <p:nvPr/>
              </p:nvSpPr>
              <p:spPr>
                <a:xfrm>
                  <a:off x="6826590" y="5710367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59400E14-2998-FA0F-0FB9-F1E3B338686E}"/>
                    </a:ext>
                  </a:extLst>
                </p:cNvPr>
                <p:cNvSpPr/>
                <p:nvPr/>
              </p:nvSpPr>
              <p:spPr>
                <a:xfrm>
                  <a:off x="6623393" y="5779026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52279911-311C-B9F5-33C8-6B0AD92E516F}"/>
                    </a:ext>
                  </a:extLst>
                </p:cNvPr>
                <p:cNvSpPr/>
                <p:nvPr/>
              </p:nvSpPr>
              <p:spPr>
                <a:xfrm>
                  <a:off x="6661007" y="577515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728EA16D-A9BD-1F5D-B728-23350FE11608}"/>
                    </a:ext>
                  </a:extLst>
                </p:cNvPr>
                <p:cNvSpPr/>
                <p:nvPr/>
              </p:nvSpPr>
              <p:spPr>
                <a:xfrm>
                  <a:off x="6701852" y="5771664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9246DC7-6483-6A14-79D9-82090622F9A9}"/>
                    </a:ext>
                  </a:extLst>
                </p:cNvPr>
                <p:cNvSpPr/>
                <p:nvPr/>
              </p:nvSpPr>
              <p:spPr>
                <a:xfrm>
                  <a:off x="6748332" y="5769010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90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A174C10D-C778-8BA9-50AB-1090472FCCF4}"/>
                    </a:ext>
                  </a:extLst>
                </p:cNvPr>
                <p:cNvSpPr/>
                <p:nvPr/>
              </p:nvSpPr>
              <p:spPr>
                <a:xfrm>
                  <a:off x="6785902" y="576714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61D81318-A7B2-B78E-9B2D-22BCDEF78027}"/>
                    </a:ext>
                  </a:extLst>
                </p:cNvPr>
                <p:cNvSpPr/>
                <p:nvPr/>
              </p:nvSpPr>
              <p:spPr>
                <a:xfrm>
                  <a:off x="6826874" y="5765847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A4399DBD-CF14-D07A-134D-74B3F053891F}"/>
                    </a:ext>
                  </a:extLst>
                </p:cNvPr>
                <p:cNvSpPr/>
                <p:nvPr/>
              </p:nvSpPr>
              <p:spPr>
                <a:xfrm>
                  <a:off x="6623393" y="583422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10F0E24-34C4-A813-42C8-56CFACEEA9BF}"/>
                    </a:ext>
                  </a:extLst>
                </p:cNvPr>
                <p:cNvSpPr/>
                <p:nvPr/>
              </p:nvSpPr>
              <p:spPr>
                <a:xfrm>
                  <a:off x="6661007" y="58303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9D80B9C-A680-FFCB-CE9A-CF6D4D414DA0}"/>
                    </a:ext>
                  </a:extLst>
                </p:cNvPr>
                <p:cNvSpPr/>
                <p:nvPr/>
              </p:nvSpPr>
              <p:spPr>
                <a:xfrm>
                  <a:off x="6701852" y="5826860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5A56CD64-6DEC-F8E2-559D-EAA16BAC0723}"/>
                    </a:ext>
                  </a:extLst>
                </p:cNvPr>
                <p:cNvSpPr/>
                <p:nvPr/>
              </p:nvSpPr>
              <p:spPr>
                <a:xfrm>
                  <a:off x="6748332" y="582420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4C2EED6B-68AC-427C-F2CC-E6F2E00DE857}"/>
                    </a:ext>
                  </a:extLst>
                </p:cNvPr>
                <p:cNvSpPr/>
                <p:nvPr/>
              </p:nvSpPr>
              <p:spPr>
                <a:xfrm>
                  <a:off x="6785902" y="582234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2321C692-FDAA-65DE-A1AD-764384567DE8}"/>
                    </a:ext>
                  </a:extLst>
                </p:cNvPr>
                <p:cNvSpPr/>
                <p:nvPr/>
              </p:nvSpPr>
              <p:spPr>
                <a:xfrm>
                  <a:off x="6826874" y="5821036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2C8AB8C5-08F4-8164-7E60-14958A160CED}"/>
                    </a:ext>
                  </a:extLst>
                </p:cNvPr>
                <p:cNvSpPr/>
                <p:nvPr/>
              </p:nvSpPr>
              <p:spPr>
                <a:xfrm>
                  <a:off x="6623393" y="588969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E56A3F5-AF6C-3D31-B93F-F3628989C70B}"/>
                    </a:ext>
                  </a:extLst>
                </p:cNvPr>
                <p:cNvSpPr/>
                <p:nvPr/>
              </p:nvSpPr>
              <p:spPr>
                <a:xfrm>
                  <a:off x="6661007" y="588582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4909251-2D47-0408-97E5-5AD0202A9E8C}"/>
                    </a:ext>
                  </a:extLst>
                </p:cNvPr>
                <p:cNvSpPr/>
                <p:nvPr/>
              </p:nvSpPr>
              <p:spPr>
                <a:xfrm>
                  <a:off x="6701852" y="588233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E8DEA407-4F9E-2DA2-0FFF-E4D0A68E63A5}"/>
                    </a:ext>
                  </a:extLst>
                </p:cNvPr>
                <p:cNvSpPr/>
                <p:nvPr/>
              </p:nvSpPr>
              <p:spPr>
                <a:xfrm>
                  <a:off x="6748332" y="587967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8ED61EA1-1295-B709-D9B3-3AD3773D92E2}"/>
                    </a:ext>
                  </a:extLst>
                </p:cNvPr>
                <p:cNvSpPr/>
                <p:nvPr/>
              </p:nvSpPr>
              <p:spPr>
                <a:xfrm>
                  <a:off x="6785902" y="587782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22A5C5F4-2D93-FD9E-46D8-C604C79D3F22}"/>
                    </a:ext>
                  </a:extLst>
                </p:cNvPr>
                <p:cNvSpPr/>
                <p:nvPr/>
              </p:nvSpPr>
              <p:spPr>
                <a:xfrm>
                  <a:off x="6826874" y="5876516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32905493-C832-4389-1443-BAE0523F0B1F}"/>
                    </a:ext>
                  </a:extLst>
                </p:cNvPr>
                <p:cNvSpPr/>
                <p:nvPr/>
              </p:nvSpPr>
              <p:spPr>
                <a:xfrm>
                  <a:off x="6623393" y="594517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8F770607-C525-F966-15B7-F32A35EF249D}"/>
                    </a:ext>
                  </a:extLst>
                </p:cNvPr>
                <p:cNvSpPr/>
                <p:nvPr/>
              </p:nvSpPr>
              <p:spPr>
                <a:xfrm>
                  <a:off x="6661007" y="594130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01370D96-8AA6-557F-DB30-B83A38E325D3}"/>
                    </a:ext>
                  </a:extLst>
                </p:cNvPr>
                <p:cNvSpPr/>
                <p:nvPr/>
              </p:nvSpPr>
              <p:spPr>
                <a:xfrm>
                  <a:off x="6701852" y="593781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FB27B24-84F5-7671-147A-014BA1200150}"/>
                    </a:ext>
                  </a:extLst>
                </p:cNvPr>
                <p:cNvSpPr/>
                <p:nvPr/>
              </p:nvSpPr>
              <p:spPr>
                <a:xfrm>
                  <a:off x="6748332" y="593515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D1B05687-D97D-0F70-5624-9D004170438C}"/>
                    </a:ext>
                  </a:extLst>
                </p:cNvPr>
                <p:cNvSpPr/>
                <p:nvPr/>
              </p:nvSpPr>
              <p:spPr>
                <a:xfrm>
                  <a:off x="6785902" y="593329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4D7E3523-C7F0-1C21-CAD5-395DA67A1020}"/>
                    </a:ext>
                  </a:extLst>
                </p:cNvPr>
                <p:cNvSpPr/>
                <p:nvPr/>
              </p:nvSpPr>
              <p:spPr>
                <a:xfrm>
                  <a:off x="6826874" y="5931996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463F0C98-1F2E-3FC8-489B-92768013641B}"/>
                    </a:ext>
                  </a:extLst>
                </p:cNvPr>
                <p:cNvSpPr/>
                <p:nvPr/>
              </p:nvSpPr>
              <p:spPr>
                <a:xfrm>
                  <a:off x="6623393" y="6000655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3F4A6A12-19D8-504C-28A1-20F4DD606EFD}"/>
                    </a:ext>
                  </a:extLst>
                </p:cNvPr>
                <p:cNvSpPr/>
                <p:nvPr/>
              </p:nvSpPr>
              <p:spPr>
                <a:xfrm>
                  <a:off x="6661007" y="599677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B0CA695-5ABE-56F9-AF08-CAA3C81C7506}"/>
                    </a:ext>
                  </a:extLst>
                </p:cNvPr>
                <p:cNvSpPr/>
                <p:nvPr/>
              </p:nvSpPr>
              <p:spPr>
                <a:xfrm>
                  <a:off x="6701852" y="599329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3B1C58DE-D505-BAF2-6D44-879C6344306C}"/>
                    </a:ext>
                  </a:extLst>
                </p:cNvPr>
                <p:cNvSpPr/>
                <p:nvPr/>
              </p:nvSpPr>
              <p:spPr>
                <a:xfrm>
                  <a:off x="6748332" y="599063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A7345B17-8C60-3FE7-0C29-5B696E50DF8C}"/>
                    </a:ext>
                  </a:extLst>
                </p:cNvPr>
                <p:cNvSpPr/>
                <p:nvPr/>
              </p:nvSpPr>
              <p:spPr>
                <a:xfrm>
                  <a:off x="6785902" y="598877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31C21899-D380-E3AF-133A-6DDC0A3D2564}"/>
                    </a:ext>
                  </a:extLst>
                </p:cNvPr>
                <p:cNvSpPr/>
                <p:nvPr/>
              </p:nvSpPr>
              <p:spPr>
                <a:xfrm>
                  <a:off x="6826874" y="5987469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5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52152551-FC38-0C8E-EBF0-3675809B25A7}"/>
                    </a:ext>
                  </a:extLst>
                </p:cNvPr>
                <p:cNvSpPr/>
                <p:nvPr/>
              </p:nvSpPr>
              <p:spPr>
                <a:xfrm>
                  <a:off x="6623325" y="6050437"/>
                  <a:ext cx="17368" cy="17676"/>
                </a:xfrm>
                <a:custGeom>
                  <a:avLst/>
                  <a:gdLst>
                    <a:gd name="connsiteX0" fmla="*/ 16642 w 17368"/>
                    <a:gd name="connsiteY0" fmla="*/ 5443 h 17676"/>
                    <a:gd name="connsiteX1" fmla="*/ 12140 w 17368"/>
                    <a:gd name="connsiteY1" fmla="*/ 835 h 17676"/>
                    <a:gd name="connsiteX2" fmla="*/ 778 w 17368"/>
                    <a:gd name="connsiteY2" fmla="*/ 12239 h 17676"/>
                    <a:gd name="connsiteX3" fmla="*/ 5301 w 17368"/>
                    <a:gd name="connsiteY3" fmla="*/ 16869 h 17676"/>
                    <a:gd name="connsiteX4" fmla="*/ 17345 w 17368"/>
                    <a:gd name="connsiteY4" fmla="*/ 8767 h 17676"/>
                    <a:gd name="connsiteX5" fmla="*/ 16642 w 17368"/>
                    <a:gd name="connsiteY5" fmla="*/ 5443 h 1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68" h="17676">
                      <a:moveTo>
                        <a:pt x="16642" y="5443"/>
                      </a:moveTo>
                      <a:cubicBezTo>
                        <a:pt x="15974" y="3363"/>
                        <a:pt x="14206" y="1559"/>
                        <a:pt x="12140" y="835"/>
                      </a:cubicBezTo>
                      <a:cubicBezTo>
                        <a:pt x="5366" y="-2659"/>
                        <a:pt x="-2531" y="5521"/>
                        <a:pt x="778" y="12239"/>
                      </a:cubicBezTo>
                      <a:cubicBezTo>
                        <a:pt x="1453" y="14327"/>
                        <a:pt x="3228" y="16144"/>
                        <a:pt x="5301" y="16869"/>
                      </a:cubicBezTo>
                      <a:cubicBezTo>
                        <a:pt x="10684" y="19660"/>
                        <a:pt x="17835" y="14788"/>
                        <a:pt x="17345" y="8767"/>
                      </a:cubicBezTo>
                      <a:cubicBezTo>
                        <a:pt x="17402" y="7588"/>
                        <a:pt x="17167" y="6480"/>
                        <a:pt x="16642" y="544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331A6D3B-D6A5-9330-DA51-49BFED6AE977}"/>
                    </a:ext>
                  </a:extLst>
                </p:cNvPr>
                <p:cNvSpPr/>
                <p:nvPr/>
              </p:nvSpPr>
              <p:spPr>
                <a:xfrm>
                  <a:off x="6660971" y="6047010"/>
                  <a:ext cx="18248" cy="17899"/>
                </a:xfrm>
                <a:custGeom>
                  <a:avLst/>
                  <a:gdLst>
                    <a:gd name="connsiteX0" fmla="*/ 15779 w 18248"/>
                    <a:gd name="connsiteY0" fmla="*/ 2573 h 17899"/>
                    <a:gd name="connsiteX1" fmla="*/ 13045 w 18248"/>
                    <a:gd name="connsiteY1" fmla="*/ 776 h 17899"/>
                    <a:gd name="connsiteX2" fmla="*/ 3693 w 18248"/>
                    <a:gd name="connsiteY2" fmla="*/ 2423 h 17899"/>
                    <a:gd name="connsiteX3" fmla="*/ 788 w 18248"/>
                    <a:gd name="connsiteY3" fmla="*/ 6016 h 17899"/>
                    <a:gd name="connsiteX4" fmla="*/ 6320 w 18248"/>
                    <a:gd name="connsiteY4" fmla="*/ 17541 h 17899"/>
                    <a:gd name="connsiteX5" fmla="*/ 17511 w 18248"/>
                    <a:gd name="connsiteY5" fmla="*/ 5349 h 17899"/>
                    <a:gd name="connsiteX6" fmla="*/ 15779 w 18248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8" h="17899">
                      <a:moveTo>
                        <a:pt x="15779" y="2573"/>
                      </a:moveTo>
                      <a:cubicBezTo>
                        <a:pt x="15012" y="1727"/>
                        <a:pt x="14103" y="1131"/>
                        <a:pt x="13045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0" y="17541"/>
                      </a:cubicBezTo>
                      <a:cubicBezTo>
                        <a:pt x="13215" y="19643"/>
                        <a:pt x="20643" y="12095"/>
                        <a:pt x="17511" y="5349"/>
                      </a:cubicBezTo>
                      <a:cubicBezTo>
                        <a:pt x="17185" y="4277"/>
                        <a:pt x="16609" y="3354"/>
                        <a:pt x="15779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559D19B8-C3F1-67E1-6F81-8000D25CC583}"/>
                    </a:ext>
                  </a:extLst>
                </p:cNvPr>
                <p:cNvSpPr/>
                <p:nvPr/>
              </p:nvSpPr>
              <p:spPr>
                <a:xfrm>
                  <a:off x="6701852" y="6043985"/>
                  <a:ext cx="18255" cy="17899"/>
                </a:xfrm>
                <a:custGeom>
                  <a:avLst/>
                  <a:gdLst>
                    <a:gd name="connsiteX0" fmla="*/ 15778 w 18255"/>
                    <a:gd name="connsiteY0" fmla="*/ 2573 h 17899"/>
                    <a:gd name="connsiteX1" fmla="*/ 13044 w 18255"/>
                    <a:gd name="connsiteY1" fmla="*/ 776 h 17899"/>
                    <a:gd name="connsiteX2" fmla="*/ 3693 w 18255"/>
                    <a:gd name="connsiteY2" fmla="*/ 2423 h 17899"/>
                    <a:gd name="connsiteX3" fmla="*/ 788 w 18255"/>
                    <a:gd name="connsiteY3" fmla="*/ 6016 h 17899"/>
                    <a:gd name="connsiteX4" fmla="*/ 6327 w 18255"/>
                    <a:gd name="connsiteY4" fmla="*/ 17541 h 17899"/>
                    <a:gd name="connsiteX5" fmla="*/ 17518 w 18255"/>
                    <a:gd name="connsiteY5" fmla="*/ 5349 h 17899"/>
                    <a:gd name="connsiteX6" fmla="*/ 15778 w 18255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55" h="17899">
                      <a:moveTo>
                        <a:pt x="15778" y="2573"/>
                      </a:moveTo>
                      <a:cubicBezTo>
                        <a:pt x="15012" y="1727"/>
                        <a:pt x="14103" y="1131"/>
                        <a:pt x="13044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7" y="17541"/>
                      </a:cubicBezTo>
                      <a:cubicBezTo>
                        <a:pt x="13222" y="19643"/>
                        <a:pt x="20650" y="12095"/>
                        <a:pt x="17518" y="5349"/>
                      </a:cubicBezTo>
                      <a:cubicBezTo>
                        <a:pt x="17184" y="4284"/>
                        <a:pt x="16609" y="3361"/>
                        <a:pt x="15778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2A95187E-67B1-FD07-E228-9ADFCD9E0A2F}"/>
                    </a:ext>
                  </a:extLst>
                </p:cNvPr>
                <p:cNvSpPr/>
                <p:nvPr/>
              </p:nvSpPr>
              <p:spPr>
                <a:xfrm>
                  <a:off x="6748374" y="6041839"/>
                  <a:ext cx="17224" cy="17597"/>
                </a:xfrm>
                <a:custGeom>
                  <a:avLst/>
                  <a:gdLst>
                    <a:gd name="connsiteX0" fmla="*/ 16478 w 17224"/>
                    <a:gd name="connsiteY0" fmla="*/ 5386 h 17597"/>
                    <a:gd name="connsiteX1" fmla="*/ 9810 w 17224"/>
                    <a:gd name="connsiteY1" fmla="*/ 166 h 17597"/>
                    <a:gd name="connsiteX2" fmla="*/ 7517 w 17224"/>
                    <a:gd name="connsiteY2" fmla="*/ 138 h 17597"/>
                    <a:gd name="connsiteX3" fmla="*/ 7296 w 17224"/>
                    <a:gd name="connsiteY3" fmla="*/ 17429 h 17597"/>
                    <a:gd name="connsiteX4" fmla="*/ 13709 w 17224"/>
                    <a:gd name="connsiteY4" fmla="*/ 15796 h 17597"/>
                    <a:gd name="connsiteX5" fmla="*/ 16478 w 17224"/>
                    <a:gd name="connsiteY5" fmla="*/ 5386 h 17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4" h="17597">
                      <a:moveTo>
                        <a:pt x="16478" y="5386"/>
                      </a:moveTo>
                      <a:cubicBezTo>
                        <a:pt x="15555" y="2644"/>
                        <a:pt x="12701" y="386"/>
                        <a:pt x="9810" y="166"/>
                      </a:cubicBezTo>
                      <a:cubicBezTo>
                        <a:pt x="9050" y="-47"/>
                        <a:pt x="8284" y="-54"/>
                        <a:pt x="7517" y="138"/>
                      </a:cubicBezTo>
                      <a:cubicBezTo>
                        <a:pt x="-2340" y="1033"/>
                        <a:pt x="-2595" y="16342"/>
                        <a:pt x="7296" y="17429"/>
                      </a:cubicBezTo>
                      <a:cubicBezTo>
                        <a:pt x="9491" y="17933"/>
                        <a:pt x="12019" y="17287"/>
                        <a:pt x="13709" y="15796"/>
                      </a:cubicBezTo>
                      <a:cubicBezTo>
                        <a:pt x="16975" y="13687"/>
                        <a:pt x="18126" y="8844"/>
                        <a:pt x="16478" y="53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A7B57712-1E50-33C3-2ACF-2830D6331D58}"/>
                    </a:ext>
                  </a:extLst>
                </p:cNvPr>
                <p:cNvSpPr/>
                <p:nvPr/>
              </p:nvSpPr>
              <p:spPr>
                <a:xfrm>
                  <a:off x="6785953" y="6040417"/>
                  <a:ext cx="18279" cy="17806"/>
                </a:xfrm>
                <a:custGeom>
                  <a:avLst/>
                  <a:gdLst>
                    <a:gd name="connsiteX0" fmla="*/ 15817 w 18279"/>
                    <a:gd name="connsiteY0" fmla="*/ 2568 h 17806"/>
                    <a:gd name="connsiteX1" fmla="*/ 13083 w 18279"/>
                    <a:gd name="connsiteY1" fmla="*/ 772 h 17806"/>
                    <a:gd name="connsiteX2" fmla="*/ 1153 w 18279"/>
                    <a:gd name="connsiteY2" fmla="*/ 13461 h 17806"/>
                    <a:gd name="connsiteX3" fmla="*/ 17557 w 18279"/>
                    <a:gd name="connsiteY3" fmla="*/ 5345 h 17806"/>
                    <a:gd name="connsiteX4" fmla="*/ 15817 w 18279"/>
                    <a:gd name="connsiteY4" fmla="*/ 2568 h 17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9" h="17806">
                      <a:moveTo>
                        <a:pt x="15817" y="2568"/>
                      </a:moveTo>
                      <a:cubicBezTo>
                        <a:pt x="15050" y="1723"/>
                        <a:pt x="14141" y="1126"/>
                        <a:pt x="13083" y="772"/>
                      </a:cubicBezTo>
                      <a:cubicBezTo>
                        <a:pt x="5897" y="-2715"/>
                        <a:pt x="-3256" y="6339"/>
                        <a:pt x="1153" y="13461"/>
                      </a:cubicBezTo>
                      <a:cubicBezTo>
                        <a:pt x="6806" y="22905"/>
                        <a:pt x="21718" y="15463"/>
                        <a:pt x="17557" y="5345"/>
                      </a:cubicBezTo>
                      <a:cubicBezTo>
                        <a:pt x="17223" y="4279"/>
                        <a:pt x="16641" y="3356"/>
                        <a:pt x="15817" y="256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71490CD9-956D-6350-E387-F293655CCF37}"/>
                    </a:ext>
                  </a:extLst>
                </p:cNvPr>
                <p:cNvSpPr/>
                <p:nvPr/>
              </p:nvSpPr>
              <p:spPr>
                <a:xfrm>
                  <a:off x="6826930" y="6039582"/>
                  <a:ext cx="18282" cy="17807"/>
                </a:xfrm>
                <a:custGeom>
                  <a:avLst/>
                  <a:gdLst>
                    <a:gd name="connsiteX0" fmla="*/ 17559 w 18282"/>
                    <a:gd name="connsiteY0" fmla="*/ 5342 h 17807"/>
                    <a:gd name="connsiteX1" fmla="*/ 13086 w 18282"/>
                    <a:gd name="connsiteY1" fmla="*/ 769 h 17807"/>
                    <a:gd name="connsiteX2" fmla="*/ 1156 w 18282"/>
                    <a:gd name="connsiteY2" fmla="*/ 13466 h 17807"/>
                    <a:gd name="connsiteX3" fmla="*/ 17559 w 18282"/>
                    <a:gd name="connsiteY3" fmla="*/ 5342 h 17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82" h="17807">
                      <a:moveTo>
                        <a:pt x="17559" y="5342"/>
                      </a:moveTo>
                      <a:cubicBezTo>
                        <a:pt x="16892" y="3276"/>
                        <a:pt x="15138" y="1479"/>
                        <a:pt x="13086" y="769"/>
                      </a:cubicBezTo>
                      <a:cubicBezTo>
                        <a:pt x="5900" y="-2710"/>
                        <a:pt x="-3260" y="6336"/>
                        <a:pt x="1156" y="13466"/>
                      </a:cubicBezTo>
                      <a:cubicBezTo>
                        <a:pt x="6815" y="22903"/>
                        <a:pt x="21720" y="15468"/>
                        <a:pt x="17559" y="534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55A257A1-B90B-81F8-737A-DA0F9E1F9914}"/>
                    </a:ext>
                  </a:extLst>
                </p:cNvPr>
                <p:cNvSpPr/>
                <p:nvPr/>
              </p:nvSpPr>
              <p:spPr>
                <a:xfrm>
                  <a:off x="6623393" y="5446729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48CC144D-42C4-C4CF-A889-A8CA3CE7C77A}"/>
                    </a:ext>
                  </a:extLst>
                </p:cNvPr>
                <p:cNvSpPr/>
                <p:nvPr/>
              </p:nvSpPr>
              <p:spPr>
                <a:xfrm>
                  <a:off x="6623294" y="539134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4" y="14679"/>
                        <a:pt x="17341" y="8664"/>
                      </a:cubicBezTo>
                      <a:cubicBezTo>
                        <a:pt x="17390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C6DED057-3F0A-2F37-6D2E-1100215CFC28}"/>
                    </a:ext>
                  </a:extLst>
                </p:cNvPr>
                <p:cNvSpPr/>
                <p:nvPr/>
              </p:nvSpPr>
              <p:spPr>
                <a:xfrm>
                  <a:off x="6660908" y="5387466"/>
                  <a:ext cx="18246" cy="17906"/>
                </a:xfrm>
                <a:custGeom>
                  <a:avLst/>
                  <a:gdLst>
                    <a:gd name="connsiteX0" fmla="*/ 15700 w 18246"/>
                    <a:gd name="connsiteY0" fmla="*/ 2506 h 17906"/>
                    <a:gd name="connsiteX1" fmla="*/ 12945 w 18246"/>
                    <a:gd name="connsiteY1" fmla="*/ 738 h 17906"/>
                    <a:gd name="connsiteX2" fmla="*/ 3614 w 18246"/>
                    <a:gd name="connsiteY2" fmla="*/ 2492 h 17906"/>
                    <a:gd name="connsiteX3" fmla="*/ 753 w 18246"/>
                    <a:gd name="connsiteY3" fmla="*/ 6114 h 17906"/>
                    <a:gd name="connsiteX4" fmla="*/ 6419 w 18246"/>
                    <a:gd name="connsiteY4" fmla="*/ 17575 h 17906"/>
                    <a:gd name="connsiteX5" fmla="*/ 17468 w 18246"/>
                    <a:gd name="connsiteY5" fmla="*/ 5254 h 17906"/>
                    <a:gd name="connsiteX6" fmla="*/ 15700 w 18246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6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1B524586-F143-5E2E-12DB-F4B2977E6274}"/>
                    </a:ext>
                  </a:extLst>
                </p:cNvPr>
                <p:cNvSpPr/>
                <p:nvPr/>
              </p:nvSpPr>
              <p:spPr>
                <a:xfrm>
                  <a:off x="6701753" y="5383979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8" y="5254"/>
                      </a:cubicBezTo>
                      <a:cubicBezTo>
                        <a:pt x="17128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33B149E8-F05B-5266-FF8B-C856E3E509DF}"/>
                    </a:ext>
                  </a:extLst>
                </p:cNvPr>
                <p:cNvSpPr/>
                <p:nvPr/>
              </p:nvSpPr>
              <p:spPr>
                <a:xfrm>
                  <a:off x="6748233" y="5381325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DD9B25A8-10E3-512A-5D17-464F7CA9D1CF}"/>
                    </a:ext>
                  </a:extLst>
                </p:cNvPr>
                <p:cNvSpPr/>
                <p:nvPr/>
              </p:nvSpPr>
              <p:spPr>
                <a:xfrm>
                  <a:off x="6785802" y="5379462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8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A3F8864A-5E2C-51B7-5A24-52CDA2395C23}"/>
                    </a:ext>
                  </a:extLst>
                </p:cNvPr>
                <p:cNvSpPr/>
                <p:nvPr/>
              </p:nvSpPr>
              <p:spPr>
                <a:xfrm>
                  <a:off x="6826774" y="5378162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73" name="Graphic 5" descr="City with buildings and skyscrapers">
                <a:extLst>
                  <a:ext uri="{FF2B5EF4-FFF2-40B4-BE49-F238E27FC236}">
                    <a16:creationId xmlns:a16="http://schemas.microsoft.com/office/drawing/2014/main" id="{52F24AFB-43F8-860B-F5F7-0E5D0BB82469}"/>
                  </a:ext>
                </a:extLst>
              </p:cNvPr>
              <p:cNvGrpSpPr/>
              <p:nvPr/>
            </p:nvGrpSpPr>
            <p:grpSpPr>
              <a:xfrm>
                <a:off x="7818239" y="4060973"/>
                <a:ext cx="482276" cy="2352622"/>
                <a:chOff x="7818239" y="4060973"/>
                <a:chExt cx="482276" cy="2352622"/>
              </a:xfrm>
              <a:solidFill>
                <a:srgbClr val="00B0F0"/>
              </a:solidFill>
            </p:grpSpPr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80FCCE2A-CBDD-233B-E05D-F79B541A4C70}"/>
                    </a:ext>
                  </a:extLst>
                </p:cNvPr>
                <p:cNvSpPr/>
                <p:nvPr/>
              </p:nvSpPr>
              <p:spPr>
                <a:xfrm>
                  <a:off x="7914360" y="4235857"/>
                  <a:ext cx="298046" cy="15573"/>
                </a:xfrm>
                <a:custGeom>
                  <a:avLst/>
                  <a:gdLst>
                    <a:gd name="connsiteX0" fmla="*/ 291898 w 298046"/>
                    <a:gd name="connsiteY0" fmla="*/ 0 h 15573"/>
                    <a:gd name="connsiteX1" fmla="*/ 5864 w 298046"/>
                    <a:gd name="connsiteY1" fmla="*/ 3430 h 15573"/>
                    <a:gd name="connsiteX2" fmla="*/ 5864 w 298046"/>
                    <a:gd name="connsiteY2" fmla="*/ 15573 h 15573"/>
                    <a:gd name="connsiteX3" fmla="*/ 291898 w 298046"/>
                    <a:gd name="connsiteY3" fmla="*/ 12747 h 15573"/>
                    <a:gd name="connsiteX4" fmla="*/ 291898 w 298046"/>
                    <a:gd name="connsiteY4" fmla="*/ 0 h 15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046" h="15573">
                      <a:moveTo>
                        <a:pt x="291898" y="0"/>
                      </a:moveTo>
                      <a:cubicBezTo>
                        <a:pt x="196553" y="1044"/>
                        <a:pt x="101202" y="1953"/>
                        <a:pt x="5864" y="3430"/>
                      </a:cubicBezTo>
                      <a:cubicBezTo>
                        <a:pt x="-1940" y="3551"/>
                        <a:pt x="-1969" y="15623"/>
                        <a:pt x="5864" y="15573"/>
                      </a:cubicBezTo>
                      <a:cubicBezTo>
                        <a:pt x="101215" y="14962"/>
                        <a:pt x="196553" y="13783"/>
                        <a:pt x="291898" y="12747"/>
                      </a:cubicBezTo>
                      <a:cubicBezTo>
                        <a:pt x="300086" y="12647"/>
                        <a:pt x="300107" y="-92"/>
                        <a:pt x="291898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E95BBB1A-0147-01EA-C3C2-1F1EDEDCA979}"/>
                    </a:ext>
                  </a:extLst>
                </p:cNvPr>
                <p:cNvSpPr/>
                <p:nvPr/>
              </p:nvSpPr>
              <p:spPr>
                <a:xfrm>
                  <a:off x="7924615" y="4275721"/>
                  <a:ext cx="269515" cy="21023"/>
                </a:xfrm>
                <a:custGeom>
                  <a:avLst/>
                  <a:gdLst>
                    <a:gd name="connsiteX0" fmla="*/ 266830 w 269515"/>
                    <a:gd name="connsiteY0" fmla="*/ 3482 h 21023"/>
                    <a:gd name="connsiteX1" fmla="*/ 252763 w 269515"/>
                    <a:gd name="connsiteY1" fmla="*/ 790 h 21023"/>
                    <a:gd name="connsiteX2" fmla="*/ 235877 w 269515"/>
                    <a:gd name="connsiteY2" fmla="*/ 400 h 21023"/>
                    <a:gd name="connsiteX3" fmla="*/ 202105 w 269515"/>
                    <a:gd name="connsiteY3" fmla="*/ 16 h 21023"/>
                    <a:gd name="connsiteX4" fmla="*/ 135966 w 269515"/>
                    <a:gd name="connsiteY4" fmla="*/ 847 h 21023"/>
                    <a:gd name="connsiteX5" fmla="*/ 69877 w 269515"/>
                    <a:gd name="connsiteY5" fmla="*/ 4035 h 21023"/>
                    <a:gd name="connsiteX6" fmla="*/ 36169 w 269515"/>
                    <a:gd name="connsiteY6" fmla="*/ 6386 h 21023"/>
                    <a:gd name="connsiteX7" fmla="*/ 4555 w 269515"/>
                    <a:gd name="connsiteY7" fmla="*/ 9723 h 21023"/>
                    <a:gd name="connsiteX8" fmla="*/ 3732 w 269515"/>
                    <a:gd name="connsiteY8" fmla="*/ 9943 h 21023"/>
                    <a:gd name="connsiteX9" fmla="*/ 5301 w 269515"/>
                    <a:gd name="connsiteY9" fmla="*/ 20765 h 21023"/>
                    <a:gd name="connsiteX10" fmla="*/ 38974 w 269515"/>
                    <a:gd name="connsiteY10" fmla="*/ 18912 h 21023"/>
                    <a:gd name="connsiteX11" fmla="*/ 71276 w 269515"/>
                    <a:gd name="connsiteY11" fmla="*/ 17009 h 21023"/>
                    <a:gd name="connsiteX12" fmla="*/ 137365 w 269515"/>
                    <a:gd name="connsiteY12" fmla="*/ 14737 h 21023"/>
                    <a:gd name="connsiteX13" fmla="*/ 202097 w 269515"/>
                    <a:gd name="connsiteY13" fmla="*/ 14183 h 21023"/>
                    <a:gd name="connsiteX14" fmla="*/ 235870 w 269515"/>
                    <a:gd name="connsiteY14" fmla="*/ 14658 h 21023"/>
                    <a:gd name="connsiteX15" fmla="*/ 252756 w 269515"/>
                    <a:gd name="connsiteY15" fmla="*/ 15092 h 21023"/>
                    <a:gd name="connsiteX16" fmla="*/ 266823 w 269515"/>
                    <a:gd name="connsiteY16" fmla="*/ 13103 h 21023"/>
                    <a:gd name="connsiteX17" fmla="*/ 266830 w 269515"/>
                    <a:gd name="connsiteY17" fmla="*/ 3482 h 21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69515" h="21023">
                      <a:moveTo>
                        <a:pt x="266830" y="3482"/>
                      </a:moveTo>
                      <a:cubicBezTo>
                        <a:pt x="262499" y="322"/>
                        <a:pt x="257975" y="932"/>
                        <a:pt x="252763" y="790"/>
                      </a:cubicBezTo>
                      <a:cubicBezTo>
                        <a:pt x="247139" y="641"/>
                        <a:pt x="241508" y="506"/>
                        <a:pt x="235877" y="400"/>
                      </a:cubicBezTo>
                      <a:cubicBezTo>
                        <a:pt x="224622" y="180"/>
                        <a:pt x="213359" y="52"/>
                        <a:pt x="202105" y="16"/>
                      </a:cubicBezTo>
                      <a:cubicBezTo>
                        <a:pt x="180056" y="-62"/>
                        <a:pt x="158000" y="130"/>
                        <a:pt x="135966" y="847"/>
                      </a:cubicBezTo>
                      <a:cubicBezTo>
                        <a:pt x="113925" y="1571"/>
                        <a:pt x="91890" y="2629"/>
                        <a:pt x="69877" y="4035"/>
                      </a:cubicBezTo>
                      <a:cubicBezTo>
                        <a:pt x="58636" y="4753"/>
                        <a:pt x="47403" y="5562"/>
                        <a:pt x="36169" y="6386"/>
                      </a:cubicBezTo>
                      <a:cubicBezTo>
                        <a:pt x="25731" y="7146"/>
                        <a:pt x="14731" y="7139"/>
                        <a:pt x="4555" y="9723"/>
                      </a:cubicBezTo>
                      <a:cubicBezTo>
                        <a:pt x="4399" y="9752"/>
                        <a:pt x="3909" y="9880"/>
                        <a:pt x="3732" y="9943"/>
                      </a:cubicBezTo>
                      <a:cubicBezTo>
                        <a:pt x="-749" y="11562"/>
                        <a:pt x="-2262" y="20105"/>
                        <a:pt x="5301" y="20765"/>
                      </a:cubicBezTo>
                      <a:cubicBezTo>
                        <a:pt x="16364" y="21738"/>
                        <a:pt x="27903" y="19707"/>
                        <a:pt x="38974" y="18912"/>
                      </a:cubicBezTo>
                      <a:cubicBezTo>
                        <a:pt x="49732" y="18138"/>
                        <a:pt x="60504" y="17541"/>
                        <a:pt x="71276" y="17009"/>
                      </a:cubicBezTo>
                      <a:cubicBezTo>
                        <a:pt x="93289" y="15908"/>
                        <a:pt x="115324" y="15156"/>
                        <a:pt x="137365" y="14737"/>
                      </a:cubicBezTo>
                      <a:cubicBezTo>
                        <a:pt x="158945" y="14332"/>
                        <a:pt x="180517" y="14055"/>
                        <a:pt x="202097" y="14183"/>
                      </a:cubicBezTo>
                      <a:cubicBezTo>
                        <a:pt x="213359" y="14254"/>
                        <a:pt x="224615" y="14410"/>
                        <a:pt x="235870" y="14658"/>
                      </a:cubicBezTo>
                      <a:cubicBezTo>
                        <a:pt x="241501" y="14779"/>
                        <a:pt x="247125" y="14928"/>
                        <a:pt x="252756" y="15092"/>
                      </a:cubicBezTo>
                      <a:cubicBezTo>
                        <a:pt x="257975" y="15248"/>
                        <a:pt x="262264" y="16008"/>
                        <a:pt x="266823" y="13103"/>
                      </a:cubicBezTo>
                      <a:cubicBezTo>
                        <a:pt x="270601" y="10703"/>
                        <a:pt x="270217" y="5953"/>
                        <a:pt x="266830" y="348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DB52D364-50F4-06A3-17BC-C5152F01977D}"/>
                    </a:ext>
                  </a:extLst>
                </p:cNvPr>
                <p:cNvSpPr/>
                <p:nvPr/>
              </p:nvSpPr>
              <p:spPr>
                <a:xfrm>
                  <a:off x="7941478" y="4326512"/>
                  <a:ext cx="234552" cy="16023"/>
                </a:xfrm>
                <a:custGeom>
                  <a:avLst/>
                  <a:gdLst>
                    <a:gd name="connsiteX0" fmla="*/ 228167 w 234552"/>
                    <a:gd name="connsiteY0" fmla="*/ 4 h 16023"/>
                    <a:gd name="connsiteX1" fmla="*/ 115098 w 234552"/>
                    <a:gd name="connsiteY1" fmla="*/ 2397 h 16023"/>
                    <a:gd name="connsiteX2" fmla="*/ 56423 w 234552"/>
                    <a:gd name="connsiteY2" fmla="*/ 3072 h 16023"/>
                    <a:gd name="connsiteX3" fmla="*/ 3137 w 234552"/>
                    <a:gd name="connsiteY3" fmla="*/ 5266 h 16023"/>
                    <a:gd name="connsiteX4" fmla="*/ 3137 w 234552"/>
                    <a:gd name="connsiteY4" fmla="*/ 13709 h 16023"/>
                    <a:gd name="connsiteX5" fmla="*/ 56423 w 234552"/>
                    <a:gd name="connsiteY5" fmla="*/ 15804 h 16023"/>
                    <a:gd name="connsiteX6" fmla="*/ 115098 w 234552"/>
                    <a:gd name="connsiteY6" fmla="*/ 15513 h 16023"/>
                    <a:gd name="connsiteX7" fmla="*/ 228167 w 234552"/>
                    <a:gd name="connsiteY7" fmla="*/ 13240 h 16023"/>
                    <a:gd name="connsiteX8" fmla="*/ 228167 w 234552"/>
                    <a:gd name="connsiteY8" fmla="*/ 4 h 16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552" h="16023">
                      <a:moveTo>
                        <a:pt x="228167" y="4"/>
                      </a:moveTo>
                      <a:cubicBezTo>
                        <a:pt x="190489" y="1247"/>
                        <a:pt x="152790" y="1794"/>
                        <a:pt x="115098" y="2397"/>
                      </a:cubicBezTo>
                      <a:cubicBezTo>
                        <a:pt x="95542" y="2710"/>
                        <a:pt x="75986" y="2980"/>
                        <a:pt x="56423" y="3072"/>
                      </a:cubicBezTo>
                      <a:cubicBezTo>
                        <a:pt x="38770" y="3157"/>
                        <a:pt x="20591" y="2191"/>
                        <a:pt x="3137" y="5266"/>
                      </a:cubicBezTo>
                      <a:cubicBezTo>
                        <a:pt x="-1060" y="6005"/>
                        <a:pt x="-1031" y="12949"/>
                        <a:pt x="3137" y="13709"/>
                      </a:cubicBezTo>
                      <a:cubicBezTo>
                        <a:pt x="20570" y="16905"/>
                        <a:pt x="38791" y="15889"/>
                        <a:pt x="56423" y="15804"/>
                      </a:cubicBezTo>
                      <a:cubicBezTo>
                        <a:pt x="75979" y="15712"/>
                        <a:pt x="95542" y="15655"/>
                        <a:pt x="115098" y="15513"/>
                      </a:cubicBezTo>
                      <a:cubicBezTo>
                        <a:pt x="152797" y="15229"/>
                        <a:pt x="190496" y="14526"/>
                        <a:pt x="228167" y="13240"/>
                      </a:cubicBezTo>
                      <a:cubicBezTo>
                        <a:pt x="236659" y="12949"/>
                        <a:pt x="236702" y="-273"/>
                        <a:pt x="228167" y="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14E9069-B941-A408-B031-62E6C43186F4}"/>
                    </a:ext>
                  </a:extLst>
                </p:cNvPr>
                <p:cNvSpPr/>
                <p:nvPr/>
              </p:nvSpPr>
              <p:spPr>
                <a:xfrm>
                  <a:off x="7963759" y="4374016"/>
                  <a:ext cx="194508" cy="16402"/>
                </a:xfrm>
                <a:custGeom>
                  <a:avLst/>
                  <a:gdLst>
                    <a:gd name="connsiteX0" fmla="*/ 191344 w 194508"/>
                    <a:gd name="connsiteY0" fmla="*/ 2129 h 16402"/>
                    <a:gd name="connsiteX1" fmla="*/ 170339 w 194508"/>
                    <a:gd name="connsiteY1" fmla="*/ 901 h 16402"/>
                    <a:gd name="connsiteX2" fmla="*/ 148901 w 194508"/>
                    <a:gd name="connsiteY2" fmla="*/ 1604 h 16402"/>
                    <a:gd name="connsiteX3" fmla="*/ 99408 w 194508"/>
                    <a:gd name="connsiteY3" fmla="*/ 2548 h 16402"/>
                    <a:gd name="connsiteX4" fmla="*/ 5951 w 194508"/>
                    <a:gd name="connsiteY4" fmla="*/ 1824 h 16402"/>
                    <a:gd name="connsiteX5" fmla="*/ 5951 w 194508"/>
                    <a:gd name="connsiteY5" fmla="*/ 14165 h 16402"/>
                    <a:gd name="connsiteX6" fmla="*/ 100586 w 194508"/>
                    <a:gd name="connsiteY6" fmla="*/ 16345 h 16402"/>
                    <a:gd name="connsiteX7" fmla="*/ 148908 w 194508"/>
                    <a:gd name="connsiteY7" fmla="*/ 16097 h 16402"/>
                    <a:gd name="connsiteX8" fmla="*/ 172405 w 194508"/>
                    <a:gd name="connsiteY8" fmla="*/ 15585 h 16402"/>
                    <a:gd name="connsiteX9" fmla="*/ 192636 w 194508"/>
                    <a:gd name="connsiteY9" fmla="*/ 12056 h 16402"/>
                    <a:gd name="connsiteX10" fmla="*/ 191344 w 194508"/>
                    <a:gd name="connsiteY10" fmla="*/ 2129 h 16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4508" h="16402">
                      <a:moveTo>
                        <a:pt x="191344" y="2129"/>
                      </a:moveTo>
                      <a:cubicBezTo>
                        <a:pt x="185890" y="-1606"/>
                        <a:pt x="176659" y="659"/>
                        <a:pt x="170339" y="901"/>
                      </a:cubicBezTo>
                      <a:cubicBezTo>
                        <a:pt x="163195" y="1177"/>
                        <a:pt x="156045" y="1405"/>
                        <a:pt x="148901" y="1604"/>
                      </a:cubicBezTo>
                      <a:cubicBezTo>
                        <a:pt x="132406" y="2058"/>
                        <a:pt x="115903" y="2299"/>
                        <a:pt x="99408" y="2548"/>
                      </a:cubicBezTo>
                      <a:cubicBezTo>
                        <a:pt x="68255" y="3009"/>
                        <a:pt x="37089" y="2811"/>
                        <a:pt x="5951" y="1824"/>
                      </a:cubicBezTo>
                      <a:cubicBezTo>
                        <a:pt x="-2009" y="1568"/>
                        <a:pt x="-1959" y="13796"/>
                        <a:pt x="5951" y="14165"/>
                      </a:cubicBezTo>
                      <a:cubicBezTo>
                        <a:pt x="37466" y="15621"/>
                        <a:pt x="69037" y="16075"/>
                        <a:pt x="100586" y="16345"/>
                      </a:cubicBezTo>
                      <a:cubicBezTo>
                        <a:pt x="116691" y="16487"/>
                        <a:pt x="132803" y="16352"/>
                        <a:pt x="148908" y="16097"/>
                      </a:cubicBezTo>
                      <a:cubicBezTo>
                        <a:pt x="156741" y="15969"/>
                        <a:pt x="164573" y="15805"/>
                        <a:pt x="172405" y="15585"/>
                      </a:cubicBezTo>
                      <a:cubicBezTo>
                        <a:pt x="179265" y="15394"/>
                        <a:pt x="187097" y="16601"/>
                        <a:pt x="192636" y="12056"/>
                      </a:cubicBezTo>
                      <a:cubicBezTo>
                        <a:pt x="195995" y="9287"/>
                        <a:pt x="194383" y="4209"/>
                        <a:pt x="191344" y="212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274E0F40-5E7F-1716-FA71-5BD5EE92028F}"/>
                    </a:ext>
                  </a:extLst>
                </p:cNvPr>
                <p:cNvSpPr/>
                <p:nvPr/>
              </p:nvSpPr>
              <p:spPr>
                <a:xfrm>
                  <a:off x="7993579" y="4416820"/>
                  <a:ext cx="142881" cy="16806"/>
                </a:xfrm>
                <a:custGeom>
                  <a:avLst/>
                  <a:gdLst>
                    <a:gd name="connsiteX0" fmla="*/ 136741 w 142881"/>
                    <a:gd name="connsiteY0" fmla="*/ 7 h 16806"/>
                    <a:gd name="connsiteX1" fmla="*/ 69715 w 142881"/>
                    <a:gd name="connsiteY1" fmla="*/ 2300 h 16806"/>
                    <a:gd name="connsiteX2" fmla="*/ 3626 w 142881"/>
                    <a:gd name="connsiteY2" fmla="*/ 6043 h 16806"/>
                    <a:gd name="connsiteX3" fmla="*/ 4961 w 142881"/>
                    <a:gd name="connsiteY3" fmla="*/ 15913 h 16806"/>
                    <a:gd name="connsiteX4" fmla="*/ 70851 w 142881"/>
                    <a:gd name="connsiteY4" fmla="*/ 14997 h 16806"/>
                    <a:gd name="connsiteX5" fmla="*/ 136741 w 142881"/>
                    <a:gd name="connsiteY5" fmla="*/ 12739 h 16806"/>
                    <a:gd name="connsiteX6" fmla="*/ 136741 w 142881"/>
                    <a:gd name="connsiteY6" fmla="*/ 7 h 16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881" h="16806">
                      <a:moveTo>
                        <a:pt x="136741" y="7"/>
                      </a:moveTo>
                      <a:cubicBezTo>
                        <a:pt x="114401" y="923"/>
                        <a:pt x="92061" y="1597"/>
                        <a:pt x="69715" y="2300"/>
                      </a:cubicBezTo>
                      <a:cubicBezTo>
                        <a:pt x="47865" y="2989"/>
                        <a:pt x="25185" y="2066"/>
                        <a:pt x="3626" y="6043"/>
                      </a:cubicBezTo>
                      <a:cubicBezTo>
                        <a:pt x="-2353" y="7150"/>
                        <a:pt x="-251" y="15387"/>
                        <a:pt x="4961" y="15913"/>
                      </a:cubicBezTo>
                      <a:cubicBezTo>
                        <a:pt x="26647" y="18093"/>
                        <a:pt x="49101" y="15686"/>
                        <a:pt x="70851" y="14997"/>
                      </a:cubicBezTo>
                      <a:cubicBezTo>
                        <a:pt x="92814" y="14308"/>
                        <a:pt x="114785" y="13641"/>
                        <a:pt x="136741" y="12739"/>
                      </a:cubicBezTo>
                      <a:cubicBezTo>
                        <a:pt x="144907" y="12405"/>
                        <a:pt x="144949" y="-334"/>
                        <a:pt x="136741" y="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7133EB82-A9F4-BD48-DA13-1D0164DA325E}"/>
                    </a:ext>
                  </a:extLst>
                </p:cNvPr>
                <p:cNvSpPr/>
                <p:nvPr/>
              </p:nvSpPr>
              <p:spPr>
                <a:xfrm>
                  <a:off x="8034454" y="4476721"/>
                  <a:ext cx="56506" cy="14465"/>
                </a:xfrm>
                <a:custGeom>
                  <a:avLst/>
                  <a:gdLst>
                    <a:gd name="connsiteX0" fmla="*/ 49994 w 56506"/>
                    <a:gd name="connsiteY0" fmla="*/ 187 h 14465"/>
                    <a:gd name="connsiteX1" fmla="*/ 45214 w 56506"/>
                    <a:gd name="connsiteY1" fmla="*/ 1195 h 14465"/>
                    <a:gd name="connsiteX2" fmla="*/ 26518 w 56506"/>
                    <a:gd name="connsiteY2" fmla="*/ 1507 h 14465"/>
                    <a:gd name="connsiteX3" fmla="*/ 4093 w 56506"/>
                    <a:gd name="connsiteY3" fmla="*/ 2423 h 14465"/>
                    <a:gd name="connsiteX4" fmla="*/ 4093 w 56506"/>
                    <a:gd name="connsiteY4" fmla="*/ 13458 h 14465"/>
                    <a:gd name="connsiteX5" fmla="*/ 26518 w 56506"/>
                    <a:gd name="connsiteY5" fmla="*/ 14247 h 14465"/>
                    <a:gd name="connsiteX6" fmla="*/ 50206 w 56506"/>
                    <a:gd name="connsiteY6" fmla="*/ 14318 h 14465"/>
                    <a:gd name="connsiteX7" fmla="*/ 54815 w 56506"/>
                    <a:gd name="connsiteY7" fmla="*/ 3197 h 14465"/>
                    <a:gd name="connsiteX8" fmla="*/ 49994 w 56506"/>
                    <a:gd name="connsiteY8" fmla="*/ 187 h 14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506" h="14465">
                      <a:moveTo>
                        <a:pt x="49994" y="187"/>
                      </a:moveTo>
                      <a:cubicBezTo>
                        <a:pt x="48240" y="-289"/>
                        <a:pt x="46507" y="180"/>
                        <a:pt x="45214" y="1195"/>
                      </a:cubicBezTo>
                      <a:cubicBezTo>
                        <a:pt x="38987" y="1174"/>
                        <a:pt x="32738" y="1479"/>
                        <a:pt x="26518" y="1507"/>
                      </a:cubicBezTo>
                      <a:cubicBezTo>
                        <a:pt x="19133" y="1536"/>
                        <a:pt x="11329" y="812"/>
                        <a:pt x="4093" y="2423"/>
                      </a:cubicBezTo>
                      <a:cubicBezTo>
                        <a:pt x="-1339" y="3638"/>
                        <a:pt x="-1389" y="12273"/>
                        <a:pt x="4093" y="13458"/>
                      </a:cubicBezTo>
                      <a:cubicBezTo>
                        <a:pt x="11336" y="15028"/>
                        <a:pt x="19133" y="14261"/>
                        <a:pt x="26518" y="14247"/>
                      </a:cubicBezTo>
                      <a:cubicBezTo>
                        <a:pt x="34400" y="14232"/>
                        <a:pt x="42331" y="14694"/>
                        <a:pt x="50206" y="14318"/>
                      </a:cubicBezTo>
                      <a:cubicBezTo>
                        <a:pt x="56235" y="14034"/>
                        <a:pt x="58295" y="7572"/>
                        <a:pt x="54815" y="3197"/>
                      </a:cubicBezTo>
                      <a:cubicBezTo>
                        <a:pt x="53437" y="1472"/>
                        <a:pt x="52088" y="755"/>
                        <a:pt x="49994" y="18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5B5E32F4-1E5E-5E81-8766-49609123F802}"/>
                    </a:ext>
                  </a:extLst>
                </p:cNvPr>
                <p:cNvSpPr/>
                <p:nvPr/>
              </p:nvSpPr>
              <p:spPr>
                <a:xfrm>
                  <a:off x="7818239" y="4060973"/>
                  <a:ext cx="482276" cy="144240"/>
                </a:xfrm>
                <a:custGeom>
                  <a:avLst/>
                  <a:gdLst>
                    <a:gd name="connsiteX0" fmla="*/ 480133 w 482276"/>
                    <a:gd name="connsiteY0" fmla="*/ 6180 h 144240"/>
                    <a:gd name="connsiteX1" fmla="*/ 473515 w 482276"/>
                    <a:gd name="connsiteY1" fmla="*/ 1295 h 144240"/>
                    <a:gd name="connsiteX2" fmla="*/ 429404 w 482276"/>
                    <a:gd name="connsiteY2" fmla="*/ 1430 h 144240"/>
                    <a:gd name="connsiteX3" fmla="*/ 384149 w 482276"/>
                    <a:gd name="connsiteY3" fmla="*/ 2161 h 144240"/>
                    <a:gd name="connsiteX4" fmla="*/ 291311 w 482276"/>
                    <a:gd name="connsiteY4" fmla="*/ 2964 h 144240"/>
                    <a:gd name="connsiteX5" fmla="*/ 105514 w 482276"/>
                    <a:gd name="connsiteY5" fmla="*/ 1778 h 144240"/>
                    <a:gd name="connsiteX6" fmla="*/ 55083 w 482276"/>
                    <a:gd name="connsiteY6" fmla="*/ 748 h 144240"/>
                    <a:gd name="connsiteX7" fmla="*/ 30364 w 482276"/>
                    <a:gd name="connsiteY7" fmla="*/ 194 h 144240"/>
                    <a:gd name="connsiteX8" fmla="*/ 7343 w 482276"/>
                    <a:gd name="connsiteY8" fmla="*/ 1657 h 144240"/>
                    <a:gd name="connsiteX9" fmla="*/ 888 w 482276"/>
                    <a:gd name="connsiteY9" fmla="*/ 12777 h 144240"/>
                    <a:gd name="connsiteX10" fmla="*/ 59805 w 482276"/>
                    <a:gd name="connsiteY10" fmla="*/ 126705 h 144240"/>
                    <a:gd name="connsiteX11" fmla="*/ 74802 w 482276"/>
                    <a:gd name="connsiteY11" fmla="*/ 143009 h 144240"/>
                    <a:gd name="connsiteX12" fmla="*/ 104051 w 482276"/>
                    <a:gd name="connsiteY12" fmla="*/ 143215 h 144240"/>
                    <a:gd name="connsiteX13" fmla="*/ 167214 w 482276"/>
                    <a:gd name="connsiteY13" fmla="*/ 141312 h 144240"/>
                    <a:gd name="connsiteX14" fmla="*/ 294939 w 482276"/>
                    <a:gd name="connsiteY14" fmla="*/ 137399 h 144240"/>
                    <a:gd name="connsiteX15" fmla="*/ 359502 w 482276"/>
                    <a:gd name="connsiteY15" fmla="*/ 135376 h 144240"/>
                    <a:gd name="connsiteX16" fmla="*/ 390376 w 482276"/>
                    <a:gd name="connsiteY16" fmla="*/ 134403 h 144240"/>
                    <a:gd name="connsiteX17" fmla="*/ 416814 w 482276"/>
                    <a:gd name="connsiteY17" fmla="*/ 129751 h 144240"/>
                    <a:gd name="connsiteX18" fmla="*/ 432067 w 482276"/>
                    <a:gd name="connsiteY18" fmla="*/ 107696 h 144240"/>
                    <a:gd name="connsiteX19" fmla="*/ 449315 w 482276"/>
                    <a:gd name="connsiteY19" fmla="*/ 75756 h 144240"/>
                    <a:gd name="connsiteX20" fmla="*/ 481951 w 482276"/>
                    <a:gd name="connsiteY20" fmla="*/ 10796 h 144240"/>
                    <a:gd name="connsiteX21" fmla="*/ 480133 w 482276"/>
                    <a:gd name="connsiteY21" fmla="*/ 6180 h 144240"/>
                    <a:gd name="connsiteX22" fmla="*/ 417183 w 482276"/>
                    <a:gd name="connsiteY22" fmla="*/ 111928 h 144240"/>
                    <a:gd name="connsiteX23" fmla="*/ 410359 w 482276"/>
                    <a:gd name="connsiteY23" fmla="*/ 120698 h 144240"/>
                    <a:gd name="connsiteX24" fmla="*/ 395987 w 482276"/>
                    <a:gd name="connsiteY24" fmla="*/ 121592 h 144240"/>
                    <a:gd name="connsiteX25" fmla="*/ 365104 w 482276"/>
                    <a:gd name="connsiteY25" fmla="*/ 122466 h 144240"/>
                    <a:gd name="connsiteX26" fmla="*/ 306152 w 482276"/>
                    <a:gd name="connsiteY26" fmla="*/ 124220 h 144240"/>
                    <a:gd name="connsiteX27" fmla="*/ 185442 w 482276"/>
                    <a:gd name="connsiteY27" fmla="*/ 127870 h 144240"/>
                    <a:gd name="connsiteX28" fmla="*/ 126490 w 482276"/>
                    <a:gd name="connsiteY28" fmla="*/ 129688 h 144240"/>
                    <a:gd name="connsiteX29" fmla="*/ 98420 w 482276"/>
                    <a:gd name="connsiteY29" fmla="*/ 130561 h 144240"/>
                    <a:gd name="connsiteX30" fmla="*/ 84381 w 482276"/>
                    <a:gd name="connsiteY30" fmla="*/ 131008 h 144240"/>
                    <a:gd name="connsiteX31" fmla="*/ 73517 w 482276"/>
                    <a:gd name="connsiteY31" fmla="*/ 125129 h 144240"/>
                    <a:gd name="connsiteX32" fmla="*/ 20536 w 482276"/>
                    <a:gd name="connsiteY32" fmla="*/ 19274 h 144240"/>
                    <a:gd name="connsiteX33" fmla="*/ 46370 w 482276"/>
                    <a:gd name="connsiteY33" fmla="*/ 19821 h 144240"/>
                    <a:gd name="connsiteX34" fmla="*/ 92782 w 482276"/>
                    <a:gd name="connsiteY34" fmla="*/ 20794 h 144240"/>
                    <a:gd name="connsiteX35" fmla="*/ 185513 w 482276"/>
                    <a:gd name="connsiteY35" fmla="*/ 21817 h 144240"/>
                    <a:gd name="connsiteX36" fmla="*/ 373945 w 482276"/>
                    <a:gd name="connsiteY36" fmla="*/ 20169 h 144240"/>
                    <a:gd name="connsiteX37" fmla="*/ 424412 w 482276"/>
                    <a:gd name="connsiteY37" fmla="*/ 19047 h 144240"/>
                    <a:gd name="connsiteX38" fmla="*/ 469979 w 482276"/>
                    <a:gd name="connsiteY38" fmla="*/ 17442 h 144240"/>
                    <a:gd name="connsiteX39" fmla="*/ 417183 w 482276"/>
                    <a:gd name="connsiteY39" fmla="*/ 111928 h 144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82276" h="144240">
                      <a:moveTo>
                        <a:pt x="480133" y="6180"/>
                      </a:moveTo>
                      <a:cubicBezTo>
                        <a:pt x="478848" y="3716"/>
                        <a:pt x="476490" y="1692"/>
                        <a:pt x="473515" y="1295"/>
                      </a:cubicBezTo>
                      <a:cubicBezTo>
                        <a:pt x="459192" y="-601"/>
                        <a:pt x="443854" y="1188"/>
                        <a:pt x="429404" y="1430"/>
                      </a:cubicBezTo>
                      <a:cubicBezTo>
                        <a:pt x="414314" y="1678"/>
                        <a:pt x="399231" y="1941"/>
                        <a:pt x="384149" y="2161"/>
                      </a:cubicBezTo>
                      <a:cubicBezTo>
                        <a:pt x="353203" y="2601"/>
                        <a:pt x="322257" y="2893"/>
                        <a:pt x="291311" y="2964"/>
                      </a:cubicBezTo>
                      <a:cubicBezTo>
                        <a:pt x="229383" y="3098"/>
                        <a:pt x="167434" y="2807"/>
                        <a:pt x="105514" y="1778"/>
                      </a:cubicBezTo>
                      <a:cubicBezTo>
                        <a:pt x="88699" y="1501"/>
                        <a:pt x="71891" y="1160"/>
                        <a:pt x="55083" y="748"/>
                      </a:cubicBezTo>
                      <a:cubicBezTo>
                        <a:pt x="46845" y="549"/>
                        <a:pt x="38609" y="265"/>
                        <a:pt x="30364" y="194"/>
                      </a:cubicBezTo>
                      <a:cubicBezTo>
                        <a:pt x="22610" y="123"/>
                        <a:pt x="14742" y="-693"/>
                        <a:pt x="7343" y="1657"/>
                      </a:cubicBezTo>
                      <a:cubicBezTo>
                        <a:pt x="2642" y="2062"/>
                        <a:pt x="-1988" y="7203"/>
                        <a:pt x="888" y="12777"/>
                      </a:cubicBezTo>
                      <a:cubicBezTo>
                        <a:pt x="20494" y="50753"/>
                        <a:pt x="39553" y="89077"/>
                        <a:pt x="59805" y="126705"/>
                      </a:cubicBezTo>
                      <a:cubicBezTo>
                        <a:pt x="63455" y="133494"/>
                        <a:pt x="66714" y="140786"/>
                        <a:pt x="74802" y="143009"/>
                      </a:cubicBezTo>
                      <a:cubicBezTo>
                        <a:pt x="83877" y="145501"/>
                        <a:pt x="94813" y="143485"/>
                        <a:pt x="104051" y="143215"/>
                      </a:cubicBezTo>
                      <a:cubicBezTo>
                        <a:pt x="125105" y="142597"/>
                        <a:pt x="146160" y="141951"/>
                        <a:pt x="167214" y="141312"/>
                      </a:cubicBezTo>
                      <a:cubicBezTo>
                        <a:pt x="209792" y="140027"/>
                        <a:pt x="252362" y="138734"/>
                        <a:pt x="294939" y="137399"/>
                      </a:cubicBezTo>
                      <a:cubicBezTo>
                        <a:pt x="316462" y="136725"/>
                        <a:pt x="337986" y="136043"/>
                        <a:pt x="359502" y="135376"/>
                      </a:cubicBezTo>
                      <a:cubicBezTo>
                        <a:pt x="369791" y="135056"/>
                        <a:pt x="380087" y="134786"/>
                        <a:pt x="390376" y="134403"/>
                      </a:cubicBezTo>
                      <a:cubicBezTo>
                        <a:pt x="398898" y="134083"/>
                        <a:pt x="409336" y="134403"/>
                        <a:pt x="416814" y="129751"/>
                      </a:cubicBezTo>
                      <a:cubicBezTo>
                        <a:pt x="424383" y="125044"/>
                        <a:pt x="428012" y="115209"/>
                        <a:pt x="432067" y="107696"/>
                      </a:cubicBezTo>
                      <a:cubicBezTo>
                        <a:pt x="437818" y="97052"/>
                        <a:pt x="443570" y="86407"/>
                        <a:pt x="449315" y="75756"/>
                      </a:cubicBezTo>
                      <a:cubicBezTo>
                        <a:pt x="460847" y="54368"/>
                        <a:pt x="472308" y="33093"/>
                        <a:pt x="481951" y="10796"/>
                      </a:cubicBezTo>
                      <a:cubicBezTo>
                        <a:pt x="482867" y="8694"/>
                        <a:pt x="481724" y="6798"/>
                        <a:pt x="480133" y="6180"/>
                      </a:cubicBezTo>
                      <a:close/>
                      <a:moveTo>
                        <a:pt x="417183" y="111928"/>
                      </a:moveTo>
                      <a:cubicBezTo>
                        <a:pt x="415436" y="115074"/>
                        <a:pt x="413682" y="118930"/>
                        <a:pt x="410359" y="120698"/>
                      </a:cubicBezTo>
                      <a:cubicBezTo>
                        <a:pt x="406205" y="122920"/>
                        <a:pt x="400439" y="121585"/>
                        <a:pt x="395987" y="121592"/>
                      </a:cubicBezTo>
                      <a:cubicBezTo>
                        <a:pt x="385697" y="121614"/>
                        <a:pt x="375394" y="122153"/>
                        <a:pt x="365104" y="122466"/>
                      </a:cubicBezTo>
                      <a:cubicBezTo>
                        <a:pt x="345456" y="123062"/>
                        <a:pt x="325808" y="123638"/>
                        <a:pt x="306152" y="124220"/>
                      </a:cubicBezTo>
                      <a:cubicBezTo>
                        <a:pt x="265918" y="125413"/>
                        <a:pt x="225677" y="126627"/>
                        <a:pt x="185442" y="127870"/>
                      </a:cubicBezTo>
                      <a:cubicBezTo>
                        <a:pt x="165794" y="128473"/>
                        <a:pt x="146146" y="129084"/>
                        <a:pt x="126490" y="129688"/>
                      </a:cubicBezTo>
                      <a:cubicBezTo>
                        <a:pt x="117131" y="129979"/>
                        <a:pt x="107779" y="130270"/>
                        <a:pt x="98420" y="130561"/>
                      </a:cubicBezTo>
                      <a:cubicBezTo>
                        <a:pt x="93748" y="130710"/>
                        <a:pt x="89061" y="130937"/>
                        <a:pt x="84381" y="131008"/>
                      </a:cubicBezTo>
                      <a:cubicBezTo>
                        <a:pt x="78445" y="131094"/>
                        <a:pt x="76343" y="130476"/>
                        <a:pt x="73517" y="125129"/>
                      </a:cubicBezTo>
                      <a:cubicBezTo>
                        <a:pt x="55118" y="90284"/>
                        <a:pt x="38069" y="54609"/>
                        <a:pt x="20536" y="19274"/>
                      </a:cubicBezTo>
                      <a:cubicBezTo>
                        <a:pt x="29185" y="20098"/>
                        <a:pt x="38239" y="19615"/>
                        <a:pt x="46370" y="19821"/>
                      </a:cubicBezTo>
                      <a:cubicBezTo>
                        <a:pt x="61836" y="20205"/>
                        <a:pt x="77309" y="20524"/>
                        <a:pt x="92782" y="20794"/>
                      </a:cubicBezTo>
                      <a:cubicBezTo>
                        <a:pt x="123692" y="21334"/>
                        <a:pt x="154603" y="21660"/>
                        <a:pt x="185513" y="21817"/>
                      </a:cubicBezTo>
                      <a:cubicBezTo>
                        <a:pt x="248321" y="22129"/>
                        <a:pt x="311144" y="21355"/>
                        <a:pt x="373945" y="20169"/>
                      </a:cubicBezTo>
                      <a:cubicBezTo>
                        <a:pt x="390767" y="19850"/>
                        <a:pt x="407589" y="19516"/>
                        <a:pt x="424412" y="19047"/>
                      </a:cubicBezTo>
                      <a:cubicBezTo>
                        <a:pt x="439324" y="18635"/>
                        <a:pt x="455074" y="19452"/>
                        <a:pt x="469979" y="17442"/>
                      </a:cubicBezTo>
                      <a:cubicBezTo>
                        <a:pt x="450799" y="47963"/>
                        <a:pt x="434680" y="80400"/>
                        <a:pt x="417183" y="11192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462E58B9-1F8A-280B-F5AF-84E07AF3DC28}"/>
                    </a:ext>
                  </a:extLst>
                </p:cNvPr>
                <p:cNvSpPr/>
                <p:nvPr/>
              </p:nvSpPr>
              <p:spPr>
                <a:xfrm>
                  <a:off x="7841412" y="4331502"/>
                  <a:ext cx="29735" cy="1726327"/>
                </a:xfrm>
                <a:custGeom>
                  <a:avLst/>
                  <a:gdLst>
                    <a:gd name="connsiteX0" fmla="*/ 27109 w 29735"/>
                    <a:gd name="connsiteY0" fmla="*/ 1471946 h 1726327"/>
                    <a:gd name="connsiteX1" fmla="*/ 26115 w 29735"/>
                    <a:gd name="connsiteY1" fmla="*/ 1289821 h 1726327"/>
                    <a:gd name="connsiteX2" fmla="*/ 25589 w 29735"/>
                    <a:gd name="connsiteY2" fmla="*/ 1085625 h 1726327"/>
                    <a:gd name="connsiteX3" fmla="*/ 25483 w 29735"/>
                    <a:gd name="connsiteY3" fmla="*/ 870061 h 1726327"/>
                    <a:gd name="connsiteX4" fmla="*/ 25767 w 29735"/>
                    <a:gd name="connsiteY4" fmla="*/ 654610 h 1726327"/>
                    <a:gd name="connsiteX5" fmla="*/ 26413 w 29735"/>
                    <a:gd name="connsiteY5" fmla="*/ 450741 h 1726327"/>
                    <a:gd name="connsiteX6" fmla="*/ 27386 w 29735"/>
                    <a:gd name="connsiteY6" fmla="*/ 269936 h 1726327"/>
                    <a:gd name="connsiteX7" fmla="*/ 28650 w 29735"/>
                    <a:gd name="connsiteY7" fmla="*/ 123663 h 1726327"/>
                    <a:gd name="connsiteX8" fmla="*/ 28706 w 29735"/>
                    <a:gd name="connsiteY8" fmla="*/ 66834 h 1726327"/>
                    <a:gd name="connsiteX9" fmla="*/ 28068 w 29735"/>
                    <a:gd name="connsiteY9" fmla="*/ 43230 h 1726327"/>
                    <a:gd name="connsiteX10" fmla="*/ 25802 w 29735"/>
                    <a:gd name="connsiteY10" fmla="*/ 14954 h 1726327"/>
                    <a:gd name="connsiteX11" fmla="*/ 25007 w 29735"/>
                    <a:gd name="connsiteY11" fmla="*/ 7086 h 1726327"/>
                    <a:gd name="connsiteX12" fmla="*/ 10933 w 29735"/>
                    <a:gd name="connsiteY12" fmla="*/ 5183 h 1726327"/>
                    <a:gd name="connsiteX13" fmla="*/ 6005 w 29735"/>
                    <a:gd name="connsiteY13" fmla="*/ 43230 h 1726327"/>
                    <a:gd name="connsiteX14" fmla="*/ 3683 w 29735"/>
                    <a:gd name="connsiteY14" fmla="*/ 93185 h 1726327"/>
                    <a:gd name="connsiteX15" fmla="*/ 2206 w 29735"/>
                    <a:gd name="connsiteY15" fmla="*/ 229503 h 1726327"/>
                    <a:gd name="connsiteX16" fmla="*/ 1162 w 29735"/>
                    <a:gd name="connsiteY16" fmla="*/ 402717 h 1726327"/>
                    <a:gd name="connsiteX17" fmla="*/ 430 w 29735"/>
                    <a:gd name="connsiteY17" fmla="*/ 601871 h 1726327"/>
                    <a:gd name="connsiteX18" fmla="*/ 47 w 29735"/>
                    <a:gd name="connsiteY18" fmla="*/ 816505 h 1726327"/>
                    <a:gd name="connsiteX19" fmla="*/ 54 w 29735"/>
                    <a:gd name="connsiteY19" fmla="*/ 1033106 h 1726327"/>
                    <a:gd name="connsiteX20" fmla="*/ 473 w 29735"/>
                    <a:gd name="connsiteY20" fmla="*/ 1241172 h 1726327"/>
                    <a:gd name="connsiteX21" fmla="*/ 1347 w 29735"/>
                    <a:gd name="connsiteY21" fmla="*/ 1430037 h 1726327"/>
                    <a:gd name="connsiteX22" fmla="*/ 2433 w 29735"/>
                    <a:gd name="connsiteY22" fmla="*/ 1586428 h 1726327"/>
                    <a:gd name="connsiteX23" fmla="*/ 3129 w 29735"/>
                    <a:gd name="connsiteY23" fmla="*/ 1649471 h 1726327"/>
                    <a:gd name="connsiteX24" fmla="*/ 7879 w 29735"/>
                    <a:gd name="connsiteY24" fmla="*/ 1701095 h 1726327"/>
                    <a:gd name="connsiteX25" fmla="*/ 9236 w 29735"/>
                    <a:gd name="connsiteY25" fmla="*/ 1709282 h 1726327"/>
                    <a:gd name="connsiteX26" fmla="*/ 10372 w 29735"/>
                    <a:gd name="connsiteY26" fmla="*/ 1719124 h 1726327"/>
                    <a:gd name="connsiteX27" fmla="*/ 25298 w 29735"/>
                    <a:gd name="connsiteY27" fmla="*/ 1719124 h 1726327"/>
                    <a:gd name="connsiteX28" fmla="*/ 25873 w 29735"/>
                    <a:gd name="connsiteY28" fmla="*/ 1709282 h 1726327"/>
                    <a:gd name="connsiteX29" fmla="*/ 26647 w 29735"/>
                    <a:gd name="connsiteY29" fmla="*/ 1701145 h 1726327"/>
                    <a:gd name="connsiteX30" fmla="*/ 29729 w 29735"/>
                    <a:gd name="connsiteY30" fmla="*/ 1675524 h 1726327"/>
                    <a:gd name="connsiteX31" fmla="*/ 29005 w 29735"/>
                    <a:gd name="connsiteY31" fmla="*/ 1618809 h 1726327"/>
                    <a:gd name="connsiteX32" fmla="*/ 27109 w 29735"/>
                    <a:gd name="connsiteY32" fmla="*/ 1471946 h 172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9735" h="1726327">
                      <a:moveTo>
                        <a:pt x="27109" y="1471946"/>
                      </a:moveTo>
                      <a:cubicBezTo>
                        <a:pt x="26662" y="1411240"/>
                        <a:pt x="26349" y="1350527"/>
                        <a:pt x="26115" y="1289821"/>
                      </a:cubicBezTo>
                      <a:cubicBezTo>
                        <a:pt x="25852" y="1221758"/>
                        <a:pt x="25689" y="1153688"/>
                        <a:pt x="25589" y="1085625"/>
                      </a:cubicBezTo>
                      <a:cubicBezTo>
                        <a:pt x="25483" y="1013770"/>
                        <a:pt x="25455" y="941915"/>
                        <a:pt x="25483" y="870061"/>
                      </a:cubicBezTo>
                      <a:cubicBezTo>
                        <a:pt x="25518" y="798241"/>
                        <a:pt x="25611" y="726422"/>
                        <a:pt x="25767" y="654610"/>
                      </a:cubicBezTo>
                      <a:cubicBezTo>
                        <a:pt x="25916" y="586654"/>
                        <a:pt x="26129" y="518697"/>
                        <a:pt x="26413" y="450741"/>
                      </a:cubicBezTo>
                      <a:cubicBezTo>
                        <a:pt x="26669" y="390468"/>
                        <a:pt x="26974" y="330202"/>
                        <a:pt x="27386" y="269936"/>
                      </a:cubicBezTo>
                      <a:cubicBezTo>
                        <a:pt x="27720" y="221181"/>
                        <a:pt x="28103" y="172418"/>
                        <a:pt x="28650" y="123663"/>
                      </a:cubicBezTo>
                      <a:cubicBezTo>
                        <a:pt x="28863" y="104732"/>
                        <a:pt x="29239" y="85758"/>
                        <a:pt x="28706" y="66834"/>
                      </a:cubicBezTo>
                      <a:cubicBezTo>
                        <a:pt x="28479" y="58966"/>
                        <a:pt x="28330" y="51091"/>
                        <a:pt x="28068" y="43230"/>
                      </a:cubicBezTo>
                      <a:cubicBezTo>
                        <a:pt x="28018" y="41781"/>
                        <a:pt x="26221" y="18994"/>
                        <a:pt x="25802" y="14954"/>
                      </a:cubicBezTo>
                      <a:cubicBezTo>
                        <a:pt x="25533" y="12334"/>
                        <a:pt x="25270" y="9706"/>
                        <a:pt x="25007" y="7086"/>
                      </a:cubicBezTo>
                      <a:cubicBezTo>
                        <a:pt x="24283" y="-228"/>
                        <a:pt x="12289" y="-3459"/>
                        <a:pt x="10933" y="5183"/>
                      </a:cubicBezTo>
                      <a:cubicBezTo>
                        <a:pt x="9996" y="11134"/>
                        <a:pt x="7084" y="26742"/>
                        <a:pt x="6005" y="43230"/>
                      </a:cubicBezTo>
                      <a:cubicBezTo>
                        <a:pt x="4918" y="59882"/>
                        <a:pt x="4045" y="76505"/>
                        <a:pt x="3683" y="93185"/>
                      </a:cubicBezTo>
                      <a:cubicBezTo>
                        <a:pt x="2703" y="138617"/>
                        <a:pt x="2547" y="184071"/>
                        <a:pt x="2206" y="229503"/>
                      </a:cubicBezTo>
                      <a:cubicBezTo>
                        <a:pt x="1766" y="287241"/>
                        <a:pt x="1432" y="344979"/>
                        <a:pt x="1162" y="402717"/>
                      </a:cubicBezTo>
                      <a:cubicBezTo>
                        <a:pt x="850" y="469104"/>
                        <a:pt x="608" y="535491"/>
                        <a:pt x="430" y="601871"/>
                      </a:cubicBezTo>
                      <a:cubicBezTo>
                        <a:pt x="239" y="673413"/>
                        <a:pt x="111" y="744963"/>
                        <a:pt x="47" y="816505"/>
                      </a:cubicBezTo>
                      <a:cubicBezTo>
                        <a:pt x="-17" y="888708"/>
                        <a:pt x="-17" y="960911"/>
                        <a:pt x="54" y="1033106"/>
                      </a:cubicBezTo>
                      <a:cubicBezTo>
                        <a:pt x="118" y="1102461"/>
                        <a:pt x="253" y="1171817"/>
                        <a:pt x="473" y="1241172"/>
                      </a:cubicBezTo>
                      <a:cubicBezTo>
                        <a:pt x="672" y="1304129"/>
                        <a:pt x="949" y="1367079"/>
                        <a:pt x="1347" y="1430037"/>
                      </a:cubicBezTo>
                      <a:cubicBezTo>
                        <a:pt x="1680" y="1482165"/>
                        <a:pt x="2071" y="1534300"/>
                        <a:pt x="2433" y="1586428"/>
                      </a:cubicBezTo>
                      <a:cubicBezTo>
                        <a:pt x="2582" y="1607447"/>
                        <a:pt x="2717" y="1628459"/>
                        <a:pt x="3129" y="1649471"/>
                      </a:cubicBezTo>
                      <a:cubicBezTo>
                        <a:pt x="3463" y="1666783"/>
                        <a:pt x="2852" y="1684372"/>
                        <a:pt x="7879" y="1701095"/>
                      </a:cubicBezTo>
                      <a:cubicBezTo>
                        <a:pt x="7922" y="1701244"/>
                        <a:pt x="9044" y="1707607"/>
                        <a:pt x="9236" y="1709282"/>
                      </a:cubicBezTo>
                      <a:cubicBezTo>
                        <a:pt x="9598" y="1712471"/>
                        <a:pt x="10336" y="1717825"/>
                        <a:pt x="10372" y="1719124"/>
                      </a:cubicBezTo>
                      <a:cubicBezTo>
                        <a:pt x="10663" y="1728711"/>
                        <a:pt x="25589" y="1728746"/>
                        <a:pt x="25298" y="1719124"/>
                      </a:cubicBezTo>
                      <a:cubicBezTo>
                        <a:pt x="25256" y="1717825"/>
                        <a:pt x="25682" y="1712506"/>
                        <a:pt x="25873" y="1709282"/>
                      </a:cubicBezTo>
                      <a:cubicBezTo>
                        <a:pt x="25973" y="1707607"/>
                        <a:pt x="26513" y="1701656"/>
                        <a:pt x="26647" y="1701145"/>
                      </a:cubicBezTo>
                      <a:cubicBezTo>
                        <a:pt x="28884" y="1692716"/>
                        <a:pt x="29701" y="1684209"/>
                        <a:pt x="29729" y="1675524"/>
                      </a:cubicBezTo>
                      <a:cubicBezTo>
                        <a:pt x="29793" y="1656622"/>
                        <a:pt x="29360" y="1637705"/>
                        <a:pt x="29005" y="1618809"/>
                      </a:cubicBezTo>
                      <a:cubicBezTo>
                        <a:pt x="28103" y="1569848"/>
                        <a:pt x="27471" y="1520901"/>
                        <a:pt x="27109" y="147194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F84F6C40-4F2F-73ED-FFF4-9E3713810C9D}"/>
                    </a:ext>
                  </a:extLst>
                </p:cNvPr>
                <p:cNvSpPr/>
                <p:nvPr/>
              </p:nvSpPr>
              <p:spPr>
                <a:xfrm>
                  <a:off x="7849938" y="6034990"/>
                  <a:ext cx="130" cy="863"/>
                </a:xfrm>
                <a:custGeom>
                  <a:avLst/>
                  <a:gdLst>
                    <a:gd name="connsiteX0" fmla="*/ 0 w 130"/>
                    <a:gd name="connsiteY0" fmla="*/ 0 h 863"/>
                    <a:gd name="connsiteX1" fmla="*/ 0 w 130"/>
                    <a:gd name="connsiteY1" fmla="*/ 0 h 863"/>
                    <a:gd name="connsiteX2" fmla="*/ 0 w 130"/>
                    <a:gd name="connsiteY2" fmla="*/ 0 h 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" h="863">
                      <a:moveTo>
                        <a:pt x="0" y="0"/>
                      </a:moveTo>
                      <a:cubicBezTo>
                        <a:pt x="121" y="1214"/>
                        <a:pt x="220" y="1086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72CA3E06-1398-862D-C168-2C8A7FBDD86B}"/>
                    </a:ext>
                  </a:extLst>
                </p:cNvPr>
                <p:cNvSpPr/>
                <p:nvPr/>
              </p:nvSpPr>
              <p:spPr>
                <a:xfrm>
                  <a:off x="8266501" y="4349505"/>
                  <a:ext cx="29626" cy="2064090"/>
                </a:xfrm>
                <a:custGeom>
                  <a:avLst/>
                  <a:gdLst>
                    <a:gd name="connsiteX0" fmla="*/ 29335 w 29626"/>
                    <a:gd name="connsiteY0" fmla="*/ 779826 h 2064090"/>
                    <a:gd name="connsiteX1" fmla="*/ 28682 w 29626"/>
                    <a:gd name="connsiteY1" fmla="*/ 529119 h 2064090"/>
                    <a:gd name="connsiteX2" fmla="*/ 27709 w 29626"/>
                    <a:gd name="connsiteY2" fmla="*/ 309841 h 2064090"/>
                    <a:gd name="connsiteX3" fmla="*/ 26445 w 29626"/>
                    <a:gd name="connsiteY3" fmla="*/ 136123 h 2064090"/>
                    <a:gd name="connsiteX4" fmla="*/ 24763 w 29626"/>
                    <a:gd name="connsiteY4" fmla="*/ 71120 h 2064090"/>
                    <a:gd name="connsiteX5" fmla="*/ 23207 w 29626"/>
                    <a:gd name="connsiteY5" fmla="*/ 43888 h 2064090"/>
                    <a:gd name="connsiteX6" fmla="*/ 18698 w 29626"/>
                    <a:gd name="connsiteY6" fmla="*/ 5166 h 2064090"/>
                    <a:gd name="connsiteX7" fmla="*/ 4624 w 29626"/>
                    <a:gd name="connsiteY7" fmla="*/ 7069 h 2064090"/>
                    <a:gd name="connsiteX8" fmla="*/ 1620 w 29626"/>
                    <a:gd name="connsiteY8" fmla="*/ 47098 h 2064090"/>
                    <a:gd name="connsiteX9" fmla="*/ 825 w 29626"/>
                    <a:gd name="connsiteY9" fmla="*/ 103316 h 2064090"/>
                    <a:gd name="connsiteX10" fmla="*/ 1961 w 29626"/>
                    <a:gd name="connsiteY10" fmla="*/ 264011 h 2064090"/>
                    <a:gd name="connsiteX11" fmla="*/ 3005 w 29626"/>
                    <a:gd name="connsiteY11" fmla="*/ 473881 h 2064090"/>
                    <a:gd name="connsiteX12" fmla="*/ 3729 w 29626"/>
                    <a:gd name="connsiteY12" fmla="*/ 717650 h 2064090"/>
                    <a:gd name="connsiteX13" fmla="*/ 4106 w 29626"/>
                    <a:gd name="connsiteY13" fmla="*/ 980052 h 2064090"/>
                    <a:gd name="connsiteX14" fmla="*/ 4098 w 29626"/>
                    <a:gd name="connsiteY14" fmla="*/ 1245821 h 2064090"/>
                    <a:gd name="connsiteX15" fmla="*/ 3672 w 29626"/>
                    <a:gd name="connsiteY15" fmla="*/ 1499673 h 2064090"/>
                    <a:gd name="connsiteX16" fmla="*/ 2799 w 29626"/>
                    <a:gd name="connsiteY16" fmla="*/ 1726344 h 2064090"/>
                    <a:gd name="connsiteX17" fmla="*/ 1123 w 29626"/>
                    <a:gd name="connsiteY17" fmla="*/ 1910564 h 2064090"/>
                    <a:gd name="connsiteX18" fmla="*/ 143 w 29626"/>
                    <a:gd name="connsiteY18" fmla="*/ 1981979 h 2064090"/>
                    <a:gd name="connsiteX19" fmla="*/ 8 w 29626"/>
                    <a:gd name="connsiteY19" fmla="*/ 2011675 h 2064090"/>
                    <a:gd name="connsiteX20" fmla="*/ 1791 w 29626"/>
                    <a:gd name="connsiteY20" fmla="*/ 2027226 h 2064090"/>
                    <a:gd name="connsiteX21" fmla="*/ 2757 w 29626"/>
                    <a:gd name="connsiteY21" fmla="*/ 2033056 h 2064090"/>
                    <a:gd name="connsiteX22" fmla="*/ 4326 w 29626"/>
                    <a:gd name="connsiteY22" fmla="*/ 2056887 h 2064090"/>
                    <a:gd name="connsiteX23" fmla="*/ 19252 w 29626"/>
                    <a:gd name="connsiteY23" fmla="*/ 2056887 h 2064090"/>
                    <a:gd name="connsiteX24" fmla="*/ 21212 w 29626"/>
                    <a:gd name="connsiteY24" fmla="*/ 2037338 h 2064090"/>
                    <a:gd name="connsiteX25" fmla="*/ 23569 w 29626"/>
                    <a:gd name="connsiteY25" fmla="*/ 2026374 h 2064090"/>
                    <a:gd name="connsiteX26" fmla="*/ 25671 w 29626"/>
                    <a:gd name="connsiteY26" fmla="*/ 2011192 h 2064090"/>
                    <a:gd name="connsiteX27" fmla="*/ 26985 w 29626"/>
                    <a:gd name="connsiteY27" fmla="*/ 1947560 h 2064090"/>
                    <a:gd name="connsiteX28" fmla="*/ 27993 w 29626"/>
                    <a:gd name="connsiteY28" fmla="*/ 1776107 h 2064090"/>
                    <a:gd name="connsiteX29" fmla="*/ 28987 w 29626"/>
                    <a:gd name="connsiteY29" fmla="*/ 1557412 h 2064090"/>
                    <a:gd name="connsiteX30" fmla="*/ 29513 w 29626"/>
                    <a:gd name="connsiteY30" fmla="*/ 1308714 h 2064090"/>
                    <a:gd name="connsiteX31" fmla="*/ 29612 w 29626"/>
                    <a:gd name="connsiteY31" fmla="*/ 1044423 h 2064090"/>
                    <a:gd name="connsiteX32" fmla="*/ 29335 w 29626"/>
                    <a:gd name="connsiteY32" fmla="*/ 779826 h 2064090"/>
                    <a:gd name="connsiteX33" fmla="*/ 21091 w 29626"/>
                    <a:gd name="connsiteY33" fmla="*/ 2037963 h 2064090"/>
                    <a:gd name="connsiteX34" fmla="*/ 21091 w 29626"/>
                    <a:gd name="connsiteY34" fmla="*/ 2037963 h 2064090"/>
                    <a:gd name="connsiteX35" fmla="*/ 21091 w 29626"/>
                    <a:gd name="connsiteY35" fmla="*/ 2037963 h 206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9626" h="2064090">
                      <a:moveTo>
                        <a:pt x="29335" y="779826"/>
                      </a:moveTo>
                      <a:cubicBezTo>
                        <a:pt x="29186" y="696255"/>
                        <a:pt x="28973" y="612690"/>
                        <a:pt x="28682" y="529119"/>
                      </a:cubicBezTo>
                      <a:cubicBezTo>
                        <a:pt x="28434" y="456029"/>
                        <a:pt x="28121" y="382931"/>
                        <a:pt x="27709" y="309841"/>
                      </a:cubicBezTo>
                      <a:cubicBezTo>
                        <a:pt x="27382" y="251932"/>
                        <a:pt x="26999" y="194024"/>
                        <a:pt x="26445" y="136123"/>
                      </a:cubicBezTo>
                      <a:cubicBezTo>
                        <a:pt x="26240" y="114443"/>
                        <a:pt x="25842" y="92771"/>
                        <a:pt x="24763" y="71120"/>
                      </a:cubicBezTo>
                      <a:cubicBezTo>
                        <a:pt x="24322" y="62322"/>
                        <a:pt x="23932" y="50677"/>
                        <a:pt x="23207" y="43888"/>
                      </a:cubicBezTo>
                      <a:cubicBezTo>
                        <a:pt x="23080" y="42667"/>
                        <a:pt x="19515" y="11188"/>
                        <a:pt x="18698" y="5166"/>
                      </a:cubicBezTo>
                      <a:cubicBezTo>
                        <a:pt x="17555" y="-3305"/>
                        <a:pt x="5214" y="-422"/>
                        <a:pt x="4624" y="7069"/>
                      </a:cubicBezTo>
                      <a:cubicBezTo>
                        <a:pt x="4177" y="12793"/>
                        <a:pt x="1635" y="46792"/>
                        <a:pt x="1620" y="47098"/>
                      </a:cubicBezTo>
                      <a:cubicBezTo>
                        <a:pt x="789" y="65780"/>
                        <a:pt x="754" y="84626"/>
                        <a:pt x="825" y="103316"/>
                      </a:cubicBezTo>
                      <a:cubicBezTo>
                        <a:pt x="1031" y="156879"/>
                        <a:pt x="1620" y="210449"/>
                        <a:pt x="1961" y="264011"/>
                      </a:cubicBezTo>
                      <a:cubicBezTo>
                        <a:pt x="2409" y="333970"/>
                        <a:pt x="2735" y="403922"/>
                        <a:pt x="3005" y="473881"/>
                      </a:cubicBezTo>
                      <a:cubicBezTo>
                        <a:pt x="3317" y="555137"/>
                        <a:pt x="3552" y="636394"/>
                        <a:pt x="3729" y="717650"/>
                      </a:cubicBezTo>
                      <a:cubicBezTo>
                        <a:pt x="3921" y="805120"/>
                        <a:pt x="4042" y="892590"/>
                        <a:pt x="4106" y="980052"/>
                      </a:cubicBezTo>
                      <a:cubicBezTo>
                        <a:pt x="4170" y="1068644"/>
                        <a:pt x="4170" y="1157229"/>
                        <a:pt x="4098" y="1245821"/>
                      </a:cubicBezTo>
                      <a:cubicBezTo>
                        <a:pt x="4027" y="1330443"/>
                        <a:pt x="3900" y="1415058"/>
                        <a:pt x="3672" y="1499673"/>
                      </a:cubicBezTo>
                      <a:cubicBezTo>
                        <a:pt x="3473" y="1575235"/>
                        <a:pt x="3204" y="1650789"/>
                        <a:pt x="2799" y="1726344"/>
                      </a:cubicBezTo>
                      <a:cubicBezTo>
                        <a:pt x="2472" y="1787753"/>
                        <a:pt x="1997" y="1849155"/>
                        <a:pt x="1123" y="1910564"/>
                      </a:cubicBezTo>
                      <a:cubicBezTo>
                        <a:pt x="782" y="1934374"/>
                        <a:pt x="434" y="1958176"/>
                        <a:pt x="143" y="1981979"/>
                      </a:cubicBezTo>
                      <a:cubicBezTo>
                        <a:pt x="23" y="1991878"/>
                        <a:pt x="-20" y="2001776"/>
                        <a:pt x="8" y="2011675"/>
                      </a:cubicBezTo>
                      <a:cubicBezTo>
                        <a:pt x="23" y="2016951"/>
                        <a:pt x="932" y="2022035"/>
                        <a:pt x="1791" y="2027226"/>
                      </a:cubicBezTo>
                      <a:cubicBezTo>
                        <a:pt x="2110" y="2029165"/>
                        <a:pt x="2529" y="2031103"/>
                        <a:pt x="2757" y="2033056"/>
                      </a:cubicBezTo>
                      <a:cubicBezTo>
                        <a:pt x="3630" y="2040732"/>
                        <a:pt x="4461" y="2052385"/>
                        <a:pt x="4326" y="2056887"/>
                      </a:cubicBezTo>
                      <a:cubicBezTo>
                        <a:pt x="4035" y="2066495"/>
                        <a:pt x="18961" y="2066488"/>
                        <a:pt x="19252" y="2056887"/>
                      </a:cubicBezTo>
                      <a:cubicBezTo>
                        <a:pt x="19387" y="2052520"/>
                        <a:pt x="20331" y="2044055"/>
                        <a:pt x="21212" y="2037338"/>
                      </a:cubicBezTo>
                      <a:cubicBezTo>
                        <a:pt x="21674" y="2034505"/>
                        <a:pt x="23129" y="2028462"/>
                        <a:pt x="23569" y="2026374"/>
                      </a:cubicBezTo>
                      <a:cubicBezTo>
                        <a:pt x="24627" y="2021304"/>
                        <a:pt x="25472" y="2016376"/>
                        <a:pt x="25671" y="2011192"/>
                      </a:cubicBezTo>
                      <a:cubicBezTo>
                        <a:pt x="26502" y="1989996"/>
                        <a:pt x="26829" y="1968771"/>
                        <a:pt x="26985" y="1947560"/>
                      </a:cubicBezTo>
                      <a:cubicBezTo>
                        <a:pt x="27411" y="1890412"/>
                        <a:pt x="27638" y="1833256"/>
                        <a:pt x="27993" y="1776107"/>
                      </a:cubicBezTo>
                      <a:cubicBezTo>
                        <a:pt x="28448" y="1703209"/>
                        <a:pt x="28753" y="1630310"/>
                        <a:pt x="28987" y="1557412"/>
                      </a:cubicBezTo>
                      <a:cubicBezTo>
                        <a:pt x="29250" y="1474515"/>
                        <a:pt x="29413" y="1391611"/>
                        <a:pt x="29513" y="1308714"/>
                      </a:cubicBezTo>
                      <a:cubicBezTo>
                        <a:pt x="29619" y="1220619"/>
                        <a:pt x="29648" y="1132517"/>
                        <a:pt x="29612" y="1044423"/>
                      </a:cubicBezTo>
                      <a:cubicBezTo>
                        <a:pt x="29591" y="956236"/>
                        <a:pt x="29499" y="868034"/>
                        <a:pt x="29335" y="779826"/>
                      </a:cubicBezTo>
                      <a:close/>
                      <a:moveTo>
                        <a:pt x="21091" y="2037963"/>
                      </a:moveTo>
                      <a:cubicBezTo>
                        <a:pt x="21077" y="2038020"/>
                        <a:pt x="21077" y="2038020"/>
                        <a:pt x="21091" y="2037963"/>
                      </a:cubicBezTo>
                      <a:lnTo>
                        <a:pt x="21091" y="203796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84" name="Graphic 5" descr="City with buildings and skyscrapers">
                <a:extLst>
                  <a:ext uri="{FF2B5EF4-FFF2-40B4-BE49-F238E27FC236}">
                    <a16:creationId xmlns:a16="http://schemas.microsoft.com/office/drawing/2014/main" id="{989CFA9B-939B-ACF6-FAC8-EEEBD0527D1C}"/>
                  </a:ext>
                </a:extLst>
              </p:cNvPr>
              <p:cNvGrpSpPr/>
              <p:nvPr/>
            </p:nvGrpSpPr>
            <p:grpSpPr>
              <a:xfrm>
                <a:off x="7464852" y="6204625"/>
                <a:ext cx="476212" cy="212439"/>
                <a:chOff x="7464852" y="6204625"/>
                <a:chExt cx="476212" cy="212439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13DD7BE5-2B7F-1DEA-04C0-786A505DCD93}"/>
                    </a:ext>
                  </a:extLst>
                </p:cNvPr>
                <p:cNvSpPr/>
                <p:nvPr/>
              </p:nvSpPr>
              <p:spPr>
                <a:xfrm>
                  <a:off x="7464852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61FA7BA-8EDD-F626-561C-D50839F495D3}"/>
                    </a:ext>
                  </a:extLst>
                </p:cNvPr>
                <p:cNvSpPr/>
                <p:nvPr/>
              </p:nvSpPr>
              <p:spPr>
                <a:xfrm>
                  <a:off x="7630631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3B4588DB-7EE1-BDE6-0357-814552C4279F}"/>
                    </a:ext>
                  </a:extLst>
                </p:cNvPr>
                <p:cNvSpPr/>
                <p:nvPr/>
              </p:nvSpPr>
              <p:spPr>
                <a:xfrm>
                  <a:off x="7791660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E28CCEB7-A875-0EDF-F0A4-B48B5979043B}"/>
                    </a:ext>
                  </a:extLst>
                </p:cNvPr>
                <p:cNvSpPr/>
                <p:nvPr/>
              </p:nvSpPr>
              <p:spPr>
                <a:xfrm>
                  <a:off x="7464852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C4E1EF4-488A-8502-9A35-EFC540505DF6}"/>
                    </a:ext>
                  </a:extLst>
                </p:cNvPr>
                <p:cNvSpPr/>
                <p:nvPr/>
              </p:nvSpPr>
              <p:spPr>
                <a:xfrm>
                  <a:off x="7630631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8B8B94D4-A274-CD53-7090-E34A6E148414}"/>
                    </a:ext>
                  </a:extLst>
                </p:cNvPr>
                <p:cNvSpPr/>
                <p:nvPr/>
              </p:nvSpPr>
              <p:spPr>
                <a:xfrm>
                  <a:off x="7791660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0B3924E-D4C8-D2DE-C8EA-7EC3E7500640}"/>
                    </a:ext>
                  </a:extLst>
                </p:cNvPr>
                <p:cNvSpPr/>
                <p:nvPr/>
              </p:nvSpPr>
              <p:spPr>
                <a:xfrm>
                  <a:off x="7464852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8046C7AC-5926-4970-5664-4850C2409601}"/>
                    </a:ext>
                  </a:extLst>
                </p:cNvPr>
                <p:cNvSpPr/>
                <p:nvPr/>
              </p:nvSpPr>
              <p:spPr>
                <a:xfrm>
                  <a:off x="7630631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59474EA4-23C1-0EFE-E275-1D0E62AC94A5}"/>
                    </a:ext>
                  </a:extLst>
                </p:cNvPr>
                <p:cNvSpPr/>
                <p:nvPr/>
              </p:nvSpPr>
              <p:spPr>
                <a:xfrm>
                  <a:off x="7791660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94" name="Graphic 5" descr="City with buildings and skyscrapers">
                <a:extLst>
                  <a:ext uri="{FF2B5EF4-FFF2-40B4-BE49-F238E27FC236}">
                    <a16:creationId xmlns:a16="http://schemas.microsoft.com/office/drawing/2014/main" id="{67F72EA5-5300-A31A-5786-38BD2CFAC316}"/>
                  </a:ext>
                </a:extLst>
              </p:cNvPr>
              <p:cNvGrpSpPr/>
              <p:nvPr/>
            </p:nvGrpSpPr>
            <p:grpSpPr>
              <a:xfrm>
                <a:off x="4174899" y="6432438"/>
                <a:ext cx="1436690" cy="260549"/>
                <a:chOff x="4174899" y="6432438"/>
                <a:chExt cx="1436690" cy="260549"/>
              </a:xfrm>
              <a:solidFill>
                <a:srgbClr val="000000"/>
              </a:solidFill>
            </p:grpSpPr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3E9F0531-0ED0-A963-039C-A6DE501A3594}"/>
                    </a:ext>
                  </a:extLst>
                </p:cNvPr>
                <p:cNvSpPr/>
                <p:nvPr/>
              </p:nvSpPr>
              <p:spPr>
                <a:xfrm>
                  <a:off x="4174899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C30223AE-9DBD-913E-E4DA-39FB426A2BED}"/>
                    </a:ext>
                  </a:extLst>
                </p:cNvPr>
                <p:cNvSpPr/>
                <p:nvPr/>
              </p:nvSpPr>
              <p:spPr>
                <a:xfrm>
                  <a:off x="4336886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3937737F-038B-BC59-3B49-3BFE9F21EA03}"/>
                    </a:ext>
                  </a:extLst>
                </p:cNvPr>
                <p:cNvSpPr/>
                <p:nvPr/>
              </p:nvSpPr>
              <p:spPr>
                <a:xfrm>
                  <a:off x="4498881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772C34A1-FD9F-086F-AE02-E1F817A9F888}"/>
                    </a:ext>
                  </a:extLst>
                </p:cNvPr>
                <p:cNvSpPr/>
                <p:nvPr/>
              </p:nvSpPr>
              <p:spPr>
                <a:xfrm>
                  <a:off x="4660875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5736CA55-5F1E-67C1-2BD1-09D1505E70EE}"/>
                    </a:ext>
                  </a:extLst>
                </p:cNvPr>
                <p:cNvSpPr/>
                <p:nvPr/>
              </p:nvSpPr>
              <p:spPr>
                <a:xfrm>
                  <a:off x="4174899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A825073E-AA55-9D93-4A42-02B949A332E0}"/>
                    </a:ext>
                  </a:extLst>
                </p:cNvPr>
                <p:cNvSpPr/>
                <p:nvPr/>
              </p:nvSpPr>
              <p:spPr>
                <a:xfrm>
                  <a:off x="4336886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DCA4F7F-2CBD-2DFC-85F5-2D36ECB5EE4D}"/>
                    </a:ext>
                  </a:extLst>
                </p:cNvPr>
                <p:cNvSpPr/>
                <p:nvPr/>
              </p:nvSpPr>
              <p:spPr>
                <a:xfrm>
                  <a:off x="4498881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09F94679-4581-FC09-3313-8BDA4D38402D}"/>
                    </a:ext>
                  </a:extLst>
                </p:cNvPr>
                <p:cNvSpPr/>
                <p:nvPr/>
              </p:nvSpPr>
              <p:spPr>
                <a:xfrm>
                  <a:off x="4174899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2BBD6E6D-3F2E-2105-6547-6F1D2DC47538}"/>
                    </a:ext>
                  </a:extLst>
                </p:cNvPr>
                <p:cNvSpPr/>
                <p:nvPr/>
              </p:nvSpPr>
              <p:spPr>
                <a:xfrm>
                  <a:off x="4336886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4C63B3A4-1426-64ED-676B-0CBF85698875}"/>
                    </a:ext>
                  </a:extLst>
                </p:cNvPr>
                <p:cNvSpPr/>
                <p:nvPr/>
              </p:nvSpPr>
              <p:spPr>
                <a:xfrm>
                  <a:off x="4498881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0C8C1A5D-B60E-5E03-C942-9A5FCA0675EF}"/>
                    </a:ext>
                  </a:extLst>
                </p:cNvPr>
                <p:cNvSpPr/>
                <p:nvPr/>
              </p:nvSpPr>
              <p:spPr>
                <a:xfrm>
                  <a:off x="4660875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911B9EA2-B298-B121-2C60-38BBD0839193}"/>
                    </a:ext>
                  </a:extLst>
                </p:cNvPr>
                <p:cNvSpPr/>
                <p:nvPr/>
              </p:nvSpPr>
              <p:spPr>
                <a:xfrm>
                  <a:off x="4174899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5BABAB1D-695E-FD55-5E9B-B337FFC5B578}"/>
                    </a:ext>
                  </a:extLst>
                </p:cNvPr>
                <p:cNvSpPr/>
                <p:nvPr/>
              </p:nvSpPr>
              <p:spPr>
                <a:xfrm>
                  <a:off x="4336886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22279BFB-D6B0-CD00-7E62-1FAC6B8CCDFB}"/>
                    </a:ext>
                  </a:extLst>
                </p:cNvPr>
                <p:cNvSpPr/>
                <p:nvPr/>
              </p:nvSpPr>
              <p:spPr>
                <a:xfrm>
                  <a:off x="4498881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75CCE2B1-A1A2-AB8C-4243-9D337EDAD45F}"/>
                    </a:ext>
                  </a:extLst>
                </p:cNvPr>
                <p:cNvSpPr/>
                <p:nvPr/>
              </p:nvSpPr>
              <p:spPr>
                <a:xfrm>
                  <a:off x="4660875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D29B4BC1-5CF1-024F-62CD-9F798001C8AE}"/>
                    </a:ext>
                  </a:extLst>
                </p:cNvPr>
                <p:cNvSpPr/>
                <p:nvPr/>
              </p:nvSpPr>
              <p:spPr>
                <a:xfrm>
                  <a:off x="4824404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85466F4A-7814-7331-05A1-B56282382626}"/>
                    </a:ext>
                  </a:extLst>
                </p:cNvPr>
                <p:cNvSpPr/>
                <p:nvPr/>
              </p:nvSpPr>
              <p:spPr>
                <a:xfrm>
                  <a:off x="4986398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32E770B-36D3-2DCE-CEFC-AC8F999DEFC8}"/>
                    </a:ext>
                  </a:extLst>
                </p:cNvPr>
                <p:cNvSpPr/>
                <p:nvPr/>
              </p:nvSpPr>
              <p:spPr>
                <a:xfrm>
                  <a:off x="5148393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3962B2A3-5900-C47B-4531-1E3A2C9324B6}"/>
                    </a:ext>
                  </a:extLst>
                </p:cNvPr>
                <p:cNvSpPr/>
                <p:nvPr/>
              </p:nvSpPr>
              <p:spPr>
                <a:xfrm>
                  <a:off x="5310380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FFFDB37-B93C-0CAF-728A-BCFF00E708A2}"/>
                    </a:ext>
                  </a:extLst>
                </p:cNvPr>
                <p:cNvSpPr/>
                <p:nvPr/>
              </p:nvSpPr>
              <p:spPr>
                <a:xfrm>
                  <a:off x="4824404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A10DEA3-99F0-DC88-F771-44C5DC1A5B3B}"/>
                    </a:ext>
                  </a:extLst>
                </p:cNvPr>
                <p:cNvSpPr/>
                <p:nvPr/>
              </p:nvSpPr>
              <p:spPr>
                <a:xfrm>
                  <a:off x="4986398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27FE453-BAE1-9727-7B73-A40A01CE8CE9}"/>
                    </a:ext>
                  </a:extLst>
                </p:cNvPr>
                <p:cNvSpPr/>
                <p:nvPr/>
              </p:nvSpPr>
              <p:spPr>
                <a:xfrm>
                  <a:off x="5148393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6E350038-ED6D-6E80-CB29-A5CC4A3E3B44}"/>
                    </a:ext>
                  </a:extLst>
                </p:cNvPr>
                <p:cNvSpPr/>
                <p:nvPr/>
              </p:nvSpPr>
              <p:spPr>
                <a:xfrm>
                  <a:off x="5310380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47C5C1C8-CD76-A533-D50F-CDE761BF264C}"/>
                    </a:ext>
                  </a:extLst>
                </p:cNvPr>
                <p:cNvSpPr/>
                <p:nvPr/>
              </p:nvSpPr>
              <p:spPr>
                <a:xfrm>
                  <a:off x="4824404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BDF969FF-97DC-CD69-9A1F-F5A317D65DF6}"/>
                    </a:ext>
                  </a:extLst>
                </p:cNvPr>
                <p:cNvSpPr/>
                <p:nvPr/>
              </p:nvSpPr>
              <p:spPr>
                <a:xfrm>
                  <a:off x="4986398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2FA2CAF7-C8AC-4C8F-8960-22FC6DF1C8C8}"/>
                    </a:ext>
                  </a:extLst>
                </p:cNvPr>
                <p:cNvSpPr/>
                <p:nvPr/>
              </p:nvSpPr>
              <p:spPr>
                <a:xfrm>
                  <a:off x="5310380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59ADDBFC-D41D-D50F-DB2C-471DC3021250}"/>
                    </a:ext>
                  </a:extLst>
                </p:cNvPr>
                <p:cNvSpPr/>
                <p:nvPr/>
              </p:nvSpPr>
              <p:spPr>
                <a:xfrm>
                  <a:off x="4824404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D6E03C5F-4DAF-A1EF-F754-796963DD47E1}"/>
                    </a:ext>
                  </a:extLst>
                </p:cNvPr>
                <p:cNvSpPr/>
                <p:nvPr/>
              </p:nvSpPr>
              <p:spPr>
                <a:xfrm>
                  <a:off x="4986398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E5AC57EC-53F9-F879-9197-2FDAE865533A}"/>
                    </a:ext>
                  </a:extLst>
                </p:cNvPr>
                <p:cNvSpPr/>
                <p:nvPr/>
              </p:nvSpPr>
              <p:spPr>
                <a:xfrm>
                  <a:off x="5148393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3753FDB3-8BCA-621C-3E04-40FD793D6633}"/>
                    </a:ext>
                  </a:extLst>
                </p:cNvPr>
                <p:cNvSpPr/>
                <p:nvPr/>
              </p:nvSpPr>
              <p:spPr>
                <a:xfrm>
                  <a:off x="5478652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9C3843D9-8ACA-B239-CB71-6C029D64F9CD}"/>
                    </a:ext>
                  </a:extLst>
                </p:cNvPr>
                <p:cNvSpPr/>
                <p:nvPr/>
              </p:nvSpPr>
              <p:spPr>
                <a:xfrm>
                  <a:off x="5478652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AB75CAED-A28C-4ADE-2798-C6A1E1D5C81F}"/>
                    </a:ext>
                  </a:extLst>
                </p:cNvPr>
                <p:cNvSpPr/>
                <p:nvPr/>
              </p:nvSpPr>
              <p:spPr>
                <a:xfrm>
                  <a:off x="5478652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5F05E674-5CA3-E9EE-40FF-005A72418A12}"/>
                    </a:ext>
                  </a:extLst>
                </p:cNvPr>
                <p:cNvSpPr/>
                <p:nvPr/>
              </p:nvSpPr>
              <p:spPr>
                <a:xfrm>
                  <a:off x="5478652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28" name="Graphic 5" descr="City with buildings and skyscrapers">
                <a:extLst>
                  <a:ext uri="{FF2B5EF4-FFF2-40B4-BE49-F238E27FC236}">
                    <a16:creationId xmlns:a16="http://schemas.microsoft.com/office/drawing/2014/main" id="{2EC8C3E9-D132-9C56-4A86-EE457A362A9E}"/>
                  </a:ext>
                </a:extLst>
              </p:cNvPr>
              <p:cNvGrpSpPr/>
              <p:nvPr/>
            </p:nvGrpSpPr>
            <p:grpSpPr>
              <a:xfrm>
                <a:off x="4285134" y="5526624"/>
                <a:ext cx="294924" cy="615320"/>
                <a:chOff x="4285134" y="5526624"/>
                <a:chExt cx="294924" cy="615320"/>
              </a:xfrm>
              <a:solidFill>
                <a:srgbClr val="000000"/>
              </a:solidFill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6AA839FD-D56E-E815-B035-40D35BD9F415}"/>
                    </a:ext>
                  </a:extLst>
                </p:cNvPr>
                <p:cNvSpPr/>
                <p:nvPr/>
              </p:nvSpPr>
              <p:spPr>
                <a:xfrm>
                  <a:off x="4285134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C79C4734-F4B8-75F9-4580-02429C9ABA5B}"/>
                    </a:ext>
                  </a:extLst>
                </p:cNvPr>
                <p:cNvSpPr/>
                <p:nvPr/>
              </p:nvSpPr>
              <p:spPr>
                <a:xfrm>
                  <a:off x="4447122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7B159966-A8F4-486D-8421-530638014E77}"/>
                    </a:ext>
                  </a:extLst>
                </p:cNvPr>
                <p:cNvSpPr/>
                <p:nvPr/>
              </p:nvSpPr>
              <p:spPr>
                <a:xfrm>
                  <a:off x="4447122" y="560077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4DC24A8E-0098-FDD8-CF33-0931A8C2E38A}"/>
                    </a:ext>
                  </a:extLst>
                </p:cNvPr>
                <p:cNvSpPr/>
                <p:nvPr/>
              </p:nvSpPr>
              <p:spPr>
                <a:xfrm>
                  <a:off x="4285134" y="5674942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AE8A684-D871-0DC0-0B47-8CBDED184CC0}"/>
                    </a:ext>
                  </a:extLst>
                </p:cNvPr>
                <p:cNvSpPr/>
                <p:nvPr/>
              </p:nvSpPr>
              <p:spPr>
                <a:xfrm>
                  <a:off x="4285134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BCD30AF-7B95-B635-444B-CD7D19EC141B}"/>
                    </a:ext>
                  </a:extLst>
                </p:cNvPr>
                <p:cNvSpPr/>
                <p:nvPr/>
              </p:nvSpPr>
              <p:spPr>
                <a:xfrm>
                  <a:off x="4447122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E75563E7-24B1-EFE5-E3C3-EAD1F336CFE7}"/>
                    </a:ext>
                  </a:extLst>
                </p:cNvPr>
                <p:cNvSpPr/>
                <p:nvPr/>
              </p:nvSpPr>
              <p:spPr>
                <a:xfrm>
                  <a:off x="4285134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DFA16470-2EE1-46E8-284E-B51867A9CA55}"/>
                    </a:ext>
                  </a:extLst>
                </p:cNvPr>
                <p:cNvSpPr/>
                <p:nvPr/>
              </p:nvSpPr>
              <p:spPr>
                <a:xfrm>
                  <a:off x="4447122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6530DA27-C4C2-3063-A1B5-626476A655B0}"/>
                    </a:ext>
                  </a:extLst>
                </p:cNvPr>
                <p:cNvSpPr/>
                <p:nvPr/>
              </p:nvSpPr>
              <p:spPr>
                <a:xfrm>
                  <a:off x="4285134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E732F293-0B8E-5663-C624-A96830A8BFCF}"/>
                    </a:ext>
                  </a:extLst>
                </p:cNvPr>
                <p:cNvSpPr/>
                <p:nvPr/>
              </p:nvSpPr>
              <p:spPr>
                <a:xfrm>
                  <a:off x="4447122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84F859EA-AFBE-A60D-5BED-5E1C996FD0ED}"/>
                    </a:ext>
                  </a:extLst>
                </p:cNvPr>
                <p:cNvSpPr/>
                <p:nvPr/>
              </p:nvSpPr>
              <p:spPr>
                <a:xfrm>
                  <a:off x="4447122" y="595556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18B1F385-05D0-FA92-80E4-C2DA14E14EC4}"/>
                    </a:ext>
                  </a:extLst>
                </p:cNvPr>
                <p:cNvSpPr/>
                <p:nvPr/>
              </p:nvSpPr>
              <p:spPr>
                <a:xfrm>
                  <a:off x="4285134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BF564573-1EF8-4549-3F23-1FAEF69BABFF}"/>
                    </a:ext>
                  </a:extLst>
                </p:cNvPr>
                <p:cNvSpPr/>
                <p:nvPr/>
              </p:nvSpPr>
              <p:spPr>
                <a:xfrm>
                  <a:off x="4447122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4867CE7B-FC2D-EFEB-51F8-FF57219EA80C}"/>
                    </a:ext>
                  </a:extLst>
                </p:cNvPr>
                <p:cNvSpPr/>
                <p:nvPr/>
              </p:nvSpPr>
              <p:spPr>
                <a:xfrm>
                  <a:off x="4285134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BDE03A77-8A3D-4C41-8021-4ED5F9FC6B22}"/>
                    </a:ext>
                  </a:extLst>
                </p:cNvPr>
                <p:cNvSpPr/>
                <p:nvPr/>
              </p:nvSpPr>
              <p:spPr>
                <a:xfrm>
                  <a:off x="4447122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44" name="Graphic 5" descr="City with buildings and skyscrapers">
                <a:extLst>
                  <a:ext uri="{FF2B5EF4-FFF2-40B4-BE49-F238E27FC236}">
                    <a16:creationId xmlns:a16="http://schemas.microsoft.com/office/drawing/2014/main" id="{7D2C42B6-0C2E-E61E-C3C6-5591BF9C0EDC}"/>
                  </a:ext>
                </a:extLst>
              </p:cNvPr>
              <p:cNvGrpSpPr/>
              <p:nvPr/>
            </p:nvGrpSpPr>
            <p:grpSpPr>
              <a:xfrm>
                <a:off x="5133864" y="5232657"/>
                <a:ext cx="618914" cy="334711"/>
                <a:chOff x="5133864" y="5232657"/>
                <a:chExt cx="618914" cy="334711"/>
              </a:xfrm>
              <a:solidFill>
                <a:srgbClr val="000000"/>
              </a:solidFill>
            </p:grpSpPr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88C07A90-96D2-09F7-B522-3C648C68A74D}"/>
                    </a:ext>
                  </a:extLst>
                </p:cNvPr>
                <p:cNvSpPr/>
                <p:nvPr/>
              </p:nvSpPr>
              <p:spPr>
                <a:xfrm>
                  <a:off x="5133864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7A19416-756F-A2EF-877B-70051A0A177F}"/>
                    </a:ext>
                  </a:extLst>
                </p:cNvPr>
                <p:cNvSpPr/>
                <p:nvPr/>
              </p:nvSpPr>
              <p:spPr>
                <a:xfrm>
                  <a:off x="5295852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B3ED114-BFE6-A9DB-F834-B5B0935027EF}"/>
                    </a:ext>
                  </a:extLst>
                </p:cNvPr>
                <p:cNvSpPr/>
                <p:nvPr/>
              </p:nvSpPr>
              <p:spPr>
                <a:xfrm>
                  <a:off x="5457846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1AAB1A6-9380-83E7-DAF9-756CF4B9C0E4}"/>
                    </a:ext>
                  </a:extLst>
                </p:cNvPr>
                <p:cNvSpPr/>
                <p:nvPr/>
              </p:nvSpPr>
              <p:spPr>
                <a:xfrm>
                  <a:off x="5619841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47E1498E-9FFE-4A88-1C27-D903CE3375BB}"/>
                    </a:ext>
                  </a:extLst>
                </p:cNvPr>
                <p:cNvSpPr/>
                <p:nvPr/>
              </p:nvSpPr>
              <p:spPr>
                <a:xfrm>
                  <a:off x="5133864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48C8CBD-E9D3-E574-A466-B826E7B7678B}"/>
                    </a:ext>
                  </a:extLst>
                </p:cNvPr>
                <p:cNvSpPr/>
                <p:nvPr/>
              </p:nvSpPr>
              <p:spPr>
                <a:xfrm>
                  <a:off x="5457846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3470ADA1-6467-B265-0508-577209C496EE}"/>
                    </a:ext>
                  </a:extLst>
                </p:cNvPr>
                <p:cNvSpPr/>
                <p:nvPr/>
              </p:nvSpPr>
              <p:spPr>
                <a:xfrm>
                  <a:off x="5619841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BEE1DCA8-C21E-6FD1-06A6-030A250B044B}"/>
                    </a:ext>
                  </a:extLst>
                </p:cNvPr>
                <p:cNvSpPr/>
                <p:nvPr/>
              </p:nvSpPr>
              <p:spPr>
                <a:xfrm>
                  <a:off x="5133864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131520B5-2A38-67E4-3EE8-65B4129E6EC7}"/>
                    </a:ext>
                  </a:extLst>
                </p:cNvPr>
                <p:cNvSpPr/>
                <p:nvPr/>
              </p:nvSpPr>
              <p:spPr>
                <a:xfrm>
                  <a:off x="5295852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F0EC2B67-38B3-172B-E5BA-F4825ED70515}"/>
                    </a:ext>
                  </a:extLst>
                </p:cNvPr>
                <p:cNvSpPr/>
                <p:nvPr/>
              </p:nvSpPr>
              <p:spPr>
                <a:xfrm>
                  <a:off x="5457846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AC890480-164F-FA6E-2689-080D63E14123}"/>
                    </a:ext>
                  </a:extLst>
                </p:cNvPr>
                <p:cNvSpPr/>
                <p:nvPr/>
              </p:nvSpPr>
              <p:spPr>
                <a:xfrm>
                  <a:off x="5619841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29947418-1245-80F1-1127-14A968FF3048}"/>
                    </a:ext>
                  </a:extLst>
                </p:cNvPr>
                <p:cNvSpPr/>
                <p:nvPr/>
              </p:nvSpPr>
              <p:spPr>
                <a:xfrm>
                  <a:off x="5133864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D9AA2A23-A45B-7491-19FA-EB12AE55146C}"/>
                    </a:ext>
                  </a:extLst>
                </p:cNvPr>
                <p:cNvSpPr/>
                <p:nvPr/>
              </p:nvSpPr>
              <p:spPr>
                <a:xfrm>
                  <a:off x="5295852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9DFEADFA-5434-F9A1-35FA-3F11A3951C7A}"/>
                    </a:ext>
                  </a:extLst>
                </p:cNvPr>
                <p:cNvSpPr/>
                <p:nvPr/>
              </p:nvSpPr>
              <p:spPr>
                <a:xfrm>
                  <a:off x="5457846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75D7126A-6762-1B9C-45F3-7356FD6D1F60}"/>
                    </a:ext>
                  </a:extLst>
                </p:cNvPr>
                <p:cNvSpPr/>
                <p:nvPr/>
              </p:nvSpPr>
              <p:spPr>
                <a:xfrm>
                  <a:off x="5295852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42B5DDC3-9896-A1D6-54F4-40FD033FFFE1}"/>
                    </a:ext>
                  </a:extLst>
                </p:cNvPr>
                <p:cNvSpPr/>
                <p:nvPr/>
              </p:nvSpPr>
              <p:spPr>
                <a:xfrm>
                  <a:off x="5457846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F194DAE4-481F-B9A4-0B3A-2E83149A7A25}"/>
                    </a:ext>
                  </a:extLst>
                </p:cNvPr>
                <p:cNvSpPr/>
                <p:nvPr/>
              </p:nvSpPr>
              <p:spPr>
                <a:xfrm>
                  <a:off x="5619841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62" name="Graphic 5" descr="City with buildings and skyscrapers">
                <a:extLst>
                  <a:ext uri="{FF2B5EF4-FFF2-40B4-BE49-F238E27FC236}">
                    <a16:creationId xmlns:a16="http://schemas.microsoft.com/office/drawing/2014/main" id="{9B8214DE-650A-FBF8-C87C-284B37BB77F8}"/>
                  </a:ext>
                </a:extLst>
              </p:cNvPr>
              <p:cNvGrpSpPr/>
              <p:nvPr/>
            </p:nvGrpSpPr>
            <p:grpSpPr>
              <a:xfrm>
                <a:off x="5221781" y="5615002"/>
                <a:ext cx="565898" cy="441902"/>
                <a:chOff x="5221781" y="5615002"/>
                <a:chExt cx="565898" cy="441902"/>
              </a:xfrm>
              <a:solidFill>
                <a:srgbClr val="000000"/>
              </a:solidFill>
            </p:grpSpPr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7A2ABE46-D6D2-47EE-6457-0BE3DED03C33}"/>
                    </a:ext>
                  </a:extLst>
                </p:cNvPr>
                <p:cNvSpPr/>
                <p:nvPr/>
              </p:nvSpPr>
              <p:spPr>
                <a:xfrm rot="5400000">
                  <a:off x="5043721" y="5849567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9 w 385398"/>
                    <a:gd name="connsiteY1" fmla="*/ 0 h 29277"/>
                    <a:gd name="connsiteX2" fmla="*/ 385399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9" y="0"/>
                      </a:lnTo>
                      <a:lnTo>
                        <a:pt x="385399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C554341A-FA61-82A8-AE2C-78EEEE80B052}"/>
                    </a:ext>
                  </a:extLst>
                </p:cNvPr>
                <p:cNvSpPr/>
                <p:nvPr/>
              </p:nvSpPr>
              <p:spPr>
                <a:xfrm rot="5400000">
                  <a:off x="5096112" y="5849561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8 w 385398"/>
                    <a:gd name="connsiteY1" fmla="*/ 0 h 29277"/>
                    <a:gd name="connsiteX2" fmla="*/ 385398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8" y="0"/>
                      </a:lnTo>
                      <a:lnTo>
                        <a:pt x="38539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BA574081-9A9D-93A8-2DFC-18A5E7175E79}"/>
                    </a:ext>
                  </a:extLst>
                </p:cNvPr>
                <p:cNvSpPr/>
                <p:nvPr/>
              </p:nvSpPr>
              <p:spPr>
                <a:xfrm rot="5400000">
                  <a:off x="5153757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CE2F1BED-CFC8-75DC-C9ED-DA9DED576ED7}"/>
                    </a:ext>
                  </a:extLst>
                </p:cNvPr>
                <p:cNvSpPr/>
                <p:nvPr/>
              </p:nvSpPr>
              <p:spPr>
                <a:xfrm rot="5400000">
                  <a:off x="5197414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55B3FA12-5B62-083A-20AA-6C137CE36768}"/>
                    </a:ext>
                  </a:extLst>
                </p:cNvPr>
                <p:cNvSpPr/>
                <p:nvPr/>
              </p:nvSpPr>
              <p:spPr>
                <a:xfrm rot="5400000">
                  <a:off x="5241071" y="5833688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F32FBB-FFB3-E50A-CD91-ECEDD56BB248}"/>
                    </a:ext>
                  </a:extLst>
                </p:cNvPr>
                <p:cNvSpPr/>
                <p:nvPr/>
              </p:nvSpPr>
              <p:spPr>
                <a:xfrm rot="5400000">
                  <a:off x="5294037" y="5821318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39E06A29-C6C6-8B73-F746-640C2FD2D459}"/>
                    </a:ext>
                  </a:extLst>
                </p:cNvPr>
                <p:cNvSpPr/>
                <p:nvPr/>
              </p:nvSpPr>
              <p:spPr>
                <a:xfrm rot="5400000">
                  <a:off x="5347749" y="5821311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23989493-CC09-8809-1837-77BD6A990BDA}"/>
                    </a:ext>
                  </a:extLst>
                </p:cNvPr>
                <p:cNvSpPr/>
                <p:nvPr/>
              </p:nvSpPr>
              <p:spPr>
                <a:xfrm rot="5400000">
                  <a:off x="5471036" y="5751742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005B3CB9-9AE4-54EC-ABCE-10EE80621DC8}"/>
                    </a:ext>
                  </a:extLst>
                </p:cNvPr>
                <p:cNvSpPr/>
                <p:nvPr/>
              </p:nvSpPr>
              <p:spPr>
                <a:xfrm rot="5400000">
                  <a:off x="5524755" y="5751749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28226396-76E1-BE7F-DA40-134395FD96CE}"/>
                    </a:ext>
                  </a:extLst>
                </p:cNvPr>
                <p:cNvSpPr/>
                <p:nvPr/>
              </p:nvSpPr>
              <p:spPr>
                <a:xfrm rot="5400000">
                  <a:off x="5612598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8FED1107-DAB8-0B0D-BC5E-73F3BEF88A88}"/>
                    </a:ext>
                  </a:extLst>
                </p:cNvPr>
                <p:cNvSpPr/>
                <p:nvPr/>
              </p:nvSpPr>
              <p:spPr>
                <a:xfrm rot="5400000">
                  <a:off x="5655786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74" name="Graphic 5" descr="City with buildings and skyscrapers">
                <a:extLst>
                  <a:ext uri="{FF2B5EF4-FFF2-40B4-BE49-F238E27FC236}">
                    <a16:creationId xmlns:a16="http://schemas.microsoft.com/office/drawing/2014/main" id="{831BB3FB-5A67-AEB9-9189-BE73ECCAD7D9}"/>
                  </a:ext>
                </a:extLst>
              </p:cNvPr>
              <p:cNvGrpSpPr/>
              <p:nvPr/>
            </p:nvGrpSpPr>
            <p:grpSpPr>
              <a:xfrm>
                <a:off x="5842037" y="5474176"/>
                <a:ext cx="132937" cy="408860"/>
                <a:chOff x="5842037" y="5474176"/>
                <a:chExt cx="132937" cy="408860"/>
              </a:xfrm>
              <a:solidFill>
                <a:srgbClr val="000000"/>
              </a:solidFill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3E490C2A-59E5-5C12-5B79-788556B30CD2}"/>
                    </a:ext>
                  </a:extLst>
                </p:cNvPr>
                <p:cNvSpPr/>
                <p:nvPr/>
              </p:nvSpPr>
              <p:spPr>
                <a:xfrm>
                  <a:off x="5842037" y="547417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BABF910C-9F1B-8567-D088-0BC7C57F8ED1}"/>
                    </a:ext>
                  </a:extLst>
                </p:cNvPr>
                <p:cNvSpPr/>
                <p:nvPr/>
              </p:nvSpPr>
              <p:spPr>
                <a:xfrm>
                  <a:off x="5842037" y="554833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280B683-5EEF-9046-05B2-A968F3013629}"/>
                    </a:ext>
                  </a:extLst>
                </p:cNvPr>
                <p:cNvSpPr/>
                <p:nvPr/>
              </p:nvSpPr>
              <p:spPr>
                <a:xfrm>
                  <a:off x="5842037" y="562249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E060F70-7F66-5351-523E-D9D092A1FE07}"/>
                    </a:ext>
                  </a:extLst>
                </p:cNvPr>
                <p:cNvSpPr/>
                <p:nvPr/>
              </p:nvSpPr>
              <p:spPr>
                <a:xfrm>
                  <a:off x="5842037" y="5696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C611A0AC-B4AB-04A8-586F-DCB930E9D9A6}"/>
                    </a:ext>
                  </a:extLst>
                </p:cNvPr>
                <p:cNvSpPr/>
                <p:nvPr/>
              </p:nvSpPr>
              <p:spPr>
                <a:xfrm>
                  <a:off x="5842037" y="577081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225CA527-C60C-B623-D822-4000A67F0E79}"/>
                    </a:ext>
                  </a:extLst>
                </p:cNvPr>
                <p:cNvSpPr/>
                <p:nvPr/>
              </p:nvSpPr>
              <p:spPr>
                <a:xfrm>
                  <a:off x="5842037" y="584497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81" name="Graphic 5" descr="City with buildings and skyscrapers">
                <a:extLst>
                  <a:ext uri="{FF2B5EF4-FFF2-40B4-BE49-F238E27FC236}">
                    <a16:creationId xmlns:a16="http://schemas.microsoft.com/office/drawing/2014/main" id="{C6B126D5-81BF-B79E-FF82-DDD7461A0E1A}"/>
                  </a:ext>
                </a:extLst>
              </p:cNvPr>
              <p:cNvGrpSpPr/>
              <p:nvPr/>
            </p:nvGrpSpPr>
            <p:grpSpPr>
              <a:xfrm>
                <a:off x="7444863" y="5391478"/>
                <a:ext cx="249649" cy="568965"/>
                <a:chOff x="7444863" y="5391478"/>
                <a:chExt cx="249649" cy="568965"/>
              </a:xfrm>
              <a:solidFill>
                <a:srgbClr val="000000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F4B8CD52-6215-3426-8A28-89E3E5838E1A}"/>
                    </a:ext>
                  </a:extLst>
                </p:cNvPr>
                <p:cNvSpPr/>
                <p:nvPr/>
              </p:nvSpPr>
              <p:spPr>
                <a:xfrm>
                  <a:off x="7444863" y="5391478"/>
                  <a:ext cx="67707" cy="54258"/>
                </a:xfrm>
                <a:custGeom>
                  <a:avLst/>
                  <a:gdLst>
                    <a:gd name="connsiteX0" fmla="*/ 0 w 67707"/>
                    <a:gd name="connsiteY0" fmla="*/ 0 h 54258"/>
                    <a:gd name="connsiteX1" fmla="*/ 67708 w 67707"/>
                    <a:gd name="connsiteY1" fmla="*/ 0 h 54258"/>
                    <a:gd name="connsiteX2" fmla="*/ 67708 w 67707"/>
                    <a:gd name="connsiteY2" fmla="*/ 54258 h 54258"/>
                    <a:gd name="connsiteX3" fmla="*/ 0 w 67707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707" h="54258">
                      <a:moveTo>
                        <a:pt x="0" y="0"/>
                      </a:moveTo>
                      <a:lnTo>
                        <a:pt x="67708" y="0"/>
                      </a:lnTo>
                      <a:lnTo>
                        <a:pt x="67708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2FF5C0D4-8F59-46D6-94F7-AA92FE084E68}"/>
                    </a:ext>
                  </a:extLst>
                </p:cNvPr>
                <p:cNvSpPr/>
                <p:nvPr/>
              </p:nvSpPr>
              <p:spPr>
                <a:xfrm>
                  <a:off x="7536650" y="5392394"/>
                  <a:ext cx="157861" cy="54258"/>
                </a:xfrm>
                <a:custGeom>
                  <a:avLst/>
                  <a:gdLst>
                    <a:gd name="connsiteX0" fmla="*/ 0 w 157861"/>
                    <a:gd name="connsiteY0" fmla="*/ 0 h 54258"/>
                    <a:gd name="connsiteX1" fmla="*/ 157862 w 157861"/>
                    <a:gd name="connsiteY1" fmla="*/ 0 h 54258"/>
                    <a:gd name="connsiteX2" fmla="*/ 157862 w 157861"/>
                    <a:gd name="connsiteY2" fmla="*/ 54258 h 54258"/>
                    <a:gd name="connsiteX3" fmla="*/ 0 w 157861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861" h="54258">
                      <a:moveTo>
                        <a:pt x="0" y="0"/>
                      </a:moveTo>
                      <a:lnTo>
                        <a:pt x="157862" y="0"/>
                      </a:lnTo>
                      <a:lnTo>
                        <a:pt x="157862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377A4E49-E52A-E0F7-FED4-957107FF9D5A}"/>
                    </a:ext>
                  </a:extLst>
                </p:cNvPr>
                <p:cNvSpPr/>
                <p:nvPr/>
              </p:nvSpPr>
              <p:spPr>
                <a:xfrm>
                  <a:off x="7460080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822DBE1-0695-A98A-EE83-B2C2AAE15912}"/>
                    </a:ext>
                  </a:extLst>
                </p:cNvPr>
                <p:cNvSpPr/>
                <p:nvPr/>
              </p:nvSpPr>
              <p:spPr>
                <a:xfrm>
                  <a:off x="7460080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CF482535-5BFF-A908-9311-18D5F7F1DBE7}"/>
                    </a:ext>
                  </a:extLst>
                </p:cNvPr>
                <p:cNvSpPr/>
                <p:nvPr/>
              </p:nvSpPr>
              <p:spPr>
                <a:xfrm>
                  <a:off x="7460080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68DBF675-513A-7FC7-60A4-11DE126A729E}"/>
                    </a:ext>
                  </a:extLst>
                </p:cNvPr>
                <p:cNvSpPr/>
                <p:nvPr/>
              </p:nvSpPr>
              <p:spPr>
                <a:xfrm>
                  <a:off x="7460080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BBBFFA11-E400-01A7-9638-DDE38182C5A2}"/>
                    </a:ext>
                  </a:extLst>
                </p:cNvPr>
                <p:cNvSpPr/>
                <p:nvPr/>
              </p:nvSpPr>
              <p:spPr>
                <a:xfrm>
                  <a:off x="7460080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BB142602-FA9C-3A1B-4E55-F870710A7982}"/>
                    </a:ext>
                  </a:extLst>
                </p:cNvPr>
                <p:cNvSpPr/>
                <p:nvPr/>
              </p:nvSpPr>
              <p:spPr>
                <a:xfrm>
                  <a:off x="7543538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D4FA05AF-078D-7CF5-7A67-BD9798E976E0}"/>
                    </a:ext>
                  </a:extLst>
                </p:cNvPr>
                <p:cNvSpPr/>
                <p:nvPr/>
              </p:nvSpPr>
              <p:spPr>
                <a:xfrm>
                  <a:off x="7543538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6A52765F-9C22-B217-BEED-AB65B4941A77}"/>
                    </a:ext>
                  </a:extLst>
                </p:cNvPr>
                <p:cNvSpPr/>
                <p:nvPr/>
              </p:nvSpPr>
              <p:spPr>
                <a:xfrm>
                  <a:off x="7543538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5CD558A5-23A6-9353-38EF-1AE5C6CAB28E}"/>
                    </a:ext>
                  </a:extLst>
                </p:cNvPr>
                <p:cNvSpPr/>
                <p:nvPr/>
              </p:nvSpPr>
              <p:spPr>
                <a:xfrm>
                  <a:off x="7543538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77D4D601-14F2-F6BB-D4A6-F67DE5ADC6AE}"/>
                    </a:ext>
                  </a:extLst>
                </p:cNvPr>
                <p:cNvSpPr/>
                <p:nvPr/>
              </p:nvSpPr>
              <p:spPr>
                <a:xfrm>
                  <a:off x="7543538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F5BCEA15-8D63-0EAF-6E8E-3CB959DFBFE2}"/>
                    </a:ext>
                  </a:extLst>
                </p:cNvPr>
                <p:cNvSpPr/>
                <p:nvPr/>
              </p:nvSpPr>
              <p:spPr>
                <a:xfrm>
                  <a:off x="7626996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9DFF79D6-6064-D56F-0C19-639F035E4A71}"/>
                    </a:ext>
                  </a:extLst>
                </p:cNvPr>
                <p:cNvSpPr/>
                <p:nvPr/>
              </p:nvSpPr>
              <p:spPr>
                <a:xfrm>
                  <a:off x="7626996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19E5D1B-2D9D-B76C-27AA-B4B8DF821EF4}"/>
                    </a:ext>
                  </a:extLst>
                </p:cNvPr>
                <p:cNvSpPr/>
                <p:nvPr/>
              </p:nvSpPr>
              <p:spPr>
                <a:xfrm>
                  <a:off x="7626996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6380C264-EF7F-FA47-DDA8-33C555A15A19}"/>
                    </a:ext>
                  </a:extLst>
                </p:cNvPr>
                <p:cNvSpPr/>
                <p:nvPr/>
              </p:nvSpPr>
              <p:spPr>
                <a:xfrm>
                  <a:off x="7626996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4E5A359D-E43D-E608-6A54-EDFDF15AE34A}"/>
                    </a:ext>
                  </a:extLst>
                </p:cNvPr>
                <p:cNvSpPr/>
                <p:nvPr/>
              </p:nvSpPr>
              <p:spPr>
                <a:xfrm>
                  <a:off x="7626996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99" name="Graphic 5" descr="City with buildings and skyscrapers">
                <a:extLst>
                  <a:ext uri="{FF2B5EF4-FFF2-40B4-BE49-F238E27FC236}">
                    <a16:creationId xmlns:a16="http://schemas.microsoft.com/office/drawing/2014/main" id="{6067008D-44D2-D72E-F22D-7E3AF7F4D19D}"/>
                  </a:ext>
                </a:extLst>
              </p:cNvPr>
              <p:cNvGrpSpPr/>
              <p:nvPr/>
            </p:nvGrpSpPr>
            <p:grpSpPr>
              <a:xfrm>
                <a:off x="7307026" y="5380763"/>
                <a:ext cx="81867" cy="681232"/>
                <a:chOff x="7307026" y="5380763"/>
                <a:chExt cx="81867" cy="681232"/>
              </a:xfrm>
              <a:solidFill>
                <a:srgbClr val="000000"/>
              </a:solidFill>
            </p:grpSpPr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EEA8C613-6EDD-8A02-01BF-A8C41D54F5F6}"/>
                    </a:ext>
                  </a:extLst>
                </p:cNvPr>
                <p:cNvSpPr/>
                <p:nvPr/>
              </p:nvSpPr>
              <p:spPr>
                <a:xfrm>
                  <a:off x="7307026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9E3B941A-730A-5C7A-B855-7A08BDDFD701}"/>
                    </a:ext>
                  </a:extLst>
                </p:cNvPr>
                <p:cNvSpPr/>
                <p:nvPr/>
              </p:nvSpPr>
              <p:spPr>
                <a:xfrm>
                  <a:off x="7364281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3678CE6-90B1-0CB8-F287-98C90D5308EB}"/>
                    </a:ext>
                  </a:extLst>
                </p:cNvPr>
                <p:cNvSpPr/>
                <p:nvPr/>
              </p:nvSpPr>
              <p:spPr>
                <a:xfrm>
                  <a:off x="7307026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0276908A-E646-BE5F-CC37-2E22E1FE7A00}"/>
                    </a:ext>
                  </a:extLst>
                </p:cNvPr>
                <p:cNvSpPr/>
                <p:nvPr/>
              </p:nvSpPr>
              <p:spPr>
                <a:xfrm>
                  <a:off x="7364281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BDF1CAB-1C79-7277-6C2B-563FC7336A87}"/>
                    </a:ext>
                  </a:extLst>
                </p:cNvPr>
                <p:cNvSpPr/>
                <p:nvPr/>
              </p:nvSpPr>
              <p:spPr>
                <a:xfrm>
                  <a:off x="7307026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6050B7B2-2DD9-3145-4056-FA8ABAB66186}"/>
                    </a:ext>
                  </a:extLst>
                </p:cNvPr>
                <p:cNvSpPr/>
                <p:nvPr/>
              </p:nvSpPr>
              <p:spPr>
                <a:xfrm>
                  <a:off x="7364281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A8A52259-66CD-D386-05B7-10065828A489}"/>
                    </a:ext>
                  </a:extLst>
                </p:cNvPr>
                <p:cNvSpPr/>
                <p:nvPr/>
              </p:nvSpPr>
              <p:spPr>
                <a:xfrm>
                  <a:off x="7307026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2643348A-347C-3740-28FA-985824619792}"/>
                    </a:ext>
                  </a:extLst>
                </p:cNvPr>
                <p:cNvSpPr/>
                <p:nvPr/>
              </p:nvSpPr>
              <p:spPr>
                <a:xfrm>
                  <a:off x="7364281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33CCAD71-D0AC-BA45-5866-501F4B62258A}"/>
                    </a:ext>
                  </a:extLst>
                </p:cNvPr>
                <p:cNvSpPr/>
                <p:nvPr/>
              </p:nvSpPr>
              <p:spPr>
                <a:xfrm>
                  <a:off x="7307026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4AF3C83E-585E-4117-C4E5-BCBC2C5320B5}"/>
                    </a:ext>
                  </a:extLst>
                </p:cNvPr>
                <p:cNvSpPr/>
                <p:nvPr/>
              </p:nvSpPr>
              <p:spPr>
                <a:xfrm>
                  <a:off x="7364281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4741547F-2510-8B30-55B4-59B0200FA708}"/>
                    </a:ext>
                  </a:extLst>
                </p:cNvPr>
                <p:cNvSpPr/>
                <p:nvPr/>
              </p:nvSpPr>
              <p:spPr>
                <a:xfrm>
                  <a:off x="7307026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F2B06474-0438-32AB-6CF0-E386EB6522F9}"/>
                    </a:ext>
                  </a:extLst>
                </p:cNvPr>
                <p:cNvSpPr/>
                <p:nvPr/>
              </p:nvSpPr>
              <p:spPr>
                <a:xfrm>
                  <a:off x="7364281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BC1F8647-D5B6-9399-B243-0F9A5B5890D1}"/>
                    </a:ext>
                  </a:extLst>
                </p:cNvPr>
                <p:cNvSpPr/>
                <p:nvPr/>
              </p:nvSpPr>
              <p:spPr>
                <a:xfrm>
                  <a:off x="7307026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96B8A001-45E3-A188-DBD4-C43AB888E509}"/>
                    </a:ext>
                  </a:extLst>
                </p:cNvPr>
                <p:cNvSpPr/>
                <p:nvPr/>
              </p:nvSpPr>
              <p:spPr>
                <a:xfrm>
                  <a:off x="7364281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FFC925DC-0472-CD7F-5070-2ED71741D5EF}"/>
                    </a:ext>
                  </a:extLst>
                </p:cNvPr>
                <p:cNvSpPr/>
                <p:nvPr/>
              </p:nvSpPr>
              <p:spPr>
                <a:xfrm>
                  <a:off x="7307026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C955B6F2-E661-93DA-EA28-3F960EA3A8C4}"/>
                    </a:ext>
                  </a:extLst>
                </p:cNvPr>
                <p:cNvSpPr/>
                <p:nvPr/>
              </p:nvSpPr>
              <p:spPr>
                <a:xfrm>
                  <a:off x="7364281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4DEB6CB5-E550-D911-7B04-C32902AAEA57}"/>
                    </a:ext>
                  </a:extLst>
                </p:cNvPr>
                <p:cNvSpPr/>
                <p:nvPr/>
              </p:nvSpPr>
              <p:spPr>
                <a:xfrm>
                  <a:off x="7307026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26BDBBD9-8931-2BC3-0E06-82B32DBDB0EC}"/>
                    </a:ext>
                  </a:extLst>
                </p:cNvPr>
                <p:cNvSpPr/>
                <p:nvPr/>
              </p:nvSpPr>
              <p:spPr>
                <a:xfrm>
                  <a:off x="7364281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2AA38373-A4E9-A762-C002-6A6E3D6CD86B}"/>
                    </a:ext>
                  </a:extLst>
                </p:cNvPr>
                <p:cNvSpPr/>
                <p:nvPr/>
              </p:nvSpPr>
              <p:spPr>
                <a:xfrm>
                  <a:off x="7307026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57616AEE-FFC3-6D97-F94D-568103AE63F5}"/>
                    </a:ext>
                  </a:extLst>
                </p:cNvPr>
                <p:cNvSpPr/>
                <p:nvPr/>
              </p:nvSpPr>
              <p:spPr>
                <a:xfrm>
                  <a:off x="7364281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04B283B0-20C5-CAD8-BB60-00A0B86BEE14}"/>
                    </a:ext>
                  </a:extLst>
                </p:cNvPr>
                <p:cNvSpPr/>
                <p:nvPr/>
              </p:nvSpPr>
              <p:spPr>
                <a:xfrm>
                  <a:off x="7307026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A268B6B4-4E47-8B5E-4C84-E24FE85B5496}"/>
                    </a:ext>
                  </a:extLst>
                </p:cNvPr>
                <p:cNvSpPr/>
                <p:nvPr/>
              </p:nvSpPr>
              <p:spPr>
                <a:xfrm>
                  <a:off x="7364281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1B705670-99ED-BA8E-F090-CCF0EB1A2778}"/>
                    </a:ext>
                  </a:extLst>
                </p:cNvPr>
                <p:cNvSpPr/>
                <p:nvPr/>
              </p:nvSpPr>
              <p:spPr>
                <a:xfrm>
                  <a:off x="7307026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703EC401-6A54-7E35-02DF-AE98209BD80C}"/>
                    </a:ext>
                  </a:extLst>
                </p:cNvPr>
                <p:cNvSpPr/>
                <p:nvPr/>
              </p:nvSpPr>
              <p:spPr>
                <a:xfrm>
                  <a:off x="7364281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B40842CA-16C3-F5EA-21D8-A7BB3F0E05B4}"/>
                    </a:ext>
                  </a:extLst>
                </p:cNvPr>
                <p:cNvSpPr/>
                <p:nvPr/>
              </p:nvSpPr>
              <p:spPr>
                <a:xfrm>
                  <a:off x="7307026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67829062-9063-4C51-0DCD-A52666F7E0A0}"/>
                    </a:ext>
                  </a:extLst>
                </p:cNvPr>
                <p:cNvSpPr/>
                <p:nvPr/>
              </p:nvSpPr>
              <p:spPr>
                <a:xfrm>
                  <a:off x="7364281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26" name="Graphic 5" descr="City with buildings and skyscrapers">
                <a:extLst>
                  <a:ext uri="{FF2B5EF4-FFF2-40B4-BE49-F238E27FC236}">
                    <a16:creationId xmlns:a16="http://schemas.microsoft.com/office/drawing/2014/main" id="{AA088661-B30C-67AB-3038-151C11B875BE}"/>
                  </a:ext>
                </a:extLst>
              </p:cNvPr>
              <p:cNvGrpSpPr/>
              <p:nvPr/>
            </p:nvGrpSpPr>
            <p:grpSpPr>
              <a:xfrm>
                <a:off x="5669594" y="5982377"/>
                <a:ext cx="167685" cy="139615"/>
                <a:chOff x="5669594" y="5982377"/>
                <a:chExt cx="167685" cy="139615"/>
              </a:xfrm>
              <a:solidFill>
                <a:srgbClr val="00B0F0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C012F65D-16F8-CCC9-4537-40C3980AAAD0}"/>
                    </a:ext>
                  </a:extLst>
                </p:cNvPr>
                <p:cNvSpPr/>
                <p:nvPr/>
              </p:nvSpPr>
              <p:spPr>
                <a:xfrm>
                  <a:off x="5669594" y="5982377"/>
                  <a:ext cx="10144" cy="32980"/>
                </a:xfrm>
                <a:custGeom>
                  <a:avLst/>
                  <a:gdLst>
                    <a:gd name="connsiteX0" fmla="*/ 7630 w 10144"/>
                    <a:gd name="connsiteY0" fmla="*/ 32240 h 32980"/>
                    <a:gd name="connsiteX1" fmla="*/ 10143 w 10144"/>
                    <a:gd name="connsiteY1" fmla="*/ 27859 h 32980"/>
                    <a:gd name="connsiteX2" fmla="*/ 8269 w 10144"/>
                    <a:gd name="connsiteY2" fmla="*/ 2991 h 32980"/>
                    <a:gd name="connsiteX3" fmla="*/ 60 w 10144"/>
                    <a:gd name="connsiteY3" fmla="*/ 4099 h 32980"/>
                    <a:gd name="connsiteX4" fmla="*/ 3 w 10144"/>
                    <a:gd name="connsiteY4" fmla="*/ 27852 h 32980"/>
                    <a:gd name="connsiteX5" fmla="*/ 2517 w 10144"/>
                    <a:gd name="connsiteY5" fmla="*/ 32233 h 32980"/>
                    <a:gd name="connsiteX6" fmla="*/ 7630 w 10144"/>
                    <a:gd name="connsiteY6" fmla="*/ 32240 h 3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44" h="32980">
                      <a:moveTo>
                        <a:pt x="7630" y="32240"/>
                      </a:moveTo>
                      <a:cubicBezTo>
                        <a:pt x="9213" y="31530"/>
                        <a:pt x="10136" y="29506"/>
                        <a:pt x="10143" y="27859"/>
                      </a:cubicBezTo>
                      <a:cubicBezTo>
                        <a:pt x="10179" y="19487"/>
                        <a:pt x="9412" y="11285"/>
                        <a:pt x="8269" y="2991"/>
                      </a:cubicBezTo>
                      <a:cubicBezTo>
                        <a:pt x="7630" y="-1667"/>
                        <a:pt x="-174" y="-567"/>
                        <a:pt x="60" y="4099"/>
                      </a:cubicBezTo>
                      <a:cubicBezTo>
                        <a:pt x="458" y="12002"/>
                        <a:pt x="337" y="19948"/>
                        <a:pt x="3" y="27852"/>
                      </a:cubicBezTo>
                      <a:cubicBezTo>
                        <a:pt x="-68" y="29549"/>
                        <a:pt x="1005" y="31437"/>
                        <a:pt x="2517" y="32233"/>
                      </a:cubicBezTo>
                      <a:cubicBezTo>
                        <a:pt x="4513" y="33291"/>
                        <a:pt x="5585" y="33163"/>
                        <a:pt x="7630" y="3224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8D43A606-9EC2-025B-FEF0-C0D958497432}"/>
                    </a:ext>
                  </a:extLst>
                </p:cNvPr>
                <p:cNvSpPr/>
                <p:nvPr/>
              </p:nvSpPr>
              <p:spPr>
                <a:xfrm>
                  <a:off x="5673250" y="6040346"/>
                  <a:ext cx="8508" cy="29778"/>
                </a:xfrm>
                <a:custGeom>
                  <a:avLst/>
                  <a:gdLst>
                    <a:gd name="connsiteX0" fmla="*/ 19 w 8508"/>
                    <a:gd name="connsiteY0" fmla="*/ 3357 h 29778"/>
                    <a:gd name="connsiteX1" fmla="*/ 566 w 8508"/>
                    <a:gd name="connsiteY1" fmla="*/ 17800 h 29778"/>
                    <a:gd name="connsiteX2" fmla="*/ 2412 w 8508"/>
                    <a:gd name="connsiteY2" fmla="*/ 29091 h 29778"/>
                    <a:gd name="connsiteX3" fmla="*/ 4599 w 8508"/>
                    <a:gd name="connsiteY3" fmla="*/ 29375 h 29778"/>
                    <a:gd name="connsiteX4" fmla="*/ 6765 w 8508"/>
                    <a:gd name="connsiteY4" fmla="*/ 2448 h 29778"/>
                    <a:gd name="connsiteX5" fmla="*/ 19 w 8508"/>
                    <a:gd name="connsiteY5" fmla="*/ 3357 h 2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08" h="29778">
                      <a:moveTo>
                        <a:pt x="19" y="3357"/>
                      </a:moveTo>
                      <a:cubicBezTo>
                        <a:pt x="537" y="8171"/>
                        <a:pt x="686" y="12957"/>
                        <a:pt x="566" y="17800"/>
                      </a:cubicBezTo>
                      <a:cubicBezTo>
                        <a:pt x="452" y="22203"/>
                        <a:pt x="402" y="25185"/>
                        <a:pt x="2412" y="29091"/>
                      </a:cubicBezTo>
                      <a:cubicBezTo>
                        <a:pt x="2802" y="29858"/>
                        <a:pt x="4024" y="30028"/>
                        <a:pt x="4599" y="29375"/>
                      </a:cubicBezTo>
                      <a:cubicBezTo>
                        <a:pt x="10720" y="22395"/>
                        <a:pt x="8178" y="10927"/>
                        <a:pt x="6765" y="2448"/>
                      </a:cubicBezTo>
                      <a:cubicBezTo>
                        <a:pt x="6133" y="-1337"/>
                        <a:pt x="-393" y="-499"/>
                        <a:pt x="19" y="335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02EA346D-8951-7A8A-7915-CB7FC16AF3C5}"/>
                    </a:ext>
                  </a:extLst>
                </p:cNvPr>
                <p:cNvSpPr/>
                <p:nvPr/>
              </p:nvSpPr>
              <p:spPr>
                <a:xfrm>
                  <a:off x="5672758" y="6089106"/>
                  <a:ext cx="8339" cy="32886"/>
                </a:xfrm>
                <a:custGeom>
                  <a:avLst/>
                  <a:gdLst>
                    <a:gd name="connsiteX0" fmla="*/ 7441 w 8339"/>
                    <a:gd name="connsiteY0" fmla="*/ 3217 h 32886"/>
                    <a:gd name="connsiteX1" fmla="*/ 773 w 8339"/>
                    <a:gd name="connsiteY1" fmla="*/ 3217 h 32886"/>
                    <a:gd name="connsiteX2" fmla="*/ 70 w 8339"/>
                    <a:gd name="connsiteY2" fmla="*/ 19954 h 32886"/>
                    <a:gd name="connsiteX3" fmla="*/ 2705 w 8339"/>
                    <a:gd name="connsiteY3" fmla="*/ 32168 h 32886"/>
                    <a:gd name="connsiteX4" fmla="*/ 6610 w 8339"/>
                    <a:gd name="connsiteY4" fmla="*/ 31663 h 32886"/>
                    <a:gd name="connsiteX5" fmla="*/ 7803 w 8339"/>
                    <a:gd name="connsiteY5" fmla="*/ 18910 h 32886"/>
                    <a:gd name="connsiteX6" fmla="*/ 7441 w 8339"/>
                    <a:gd name="connsiteY6" fmla="*/ 3217 h 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39" h="32886">
                      <a:moveTo>
                        <a:pt x="7441" y="3217"/>
                      </a:moveTo>
                      <a:cubicBezTo>
                        <a:pt x="7462" y="-1122"/>
                        <a:pt x="1086" y="-1022"/>
                        <a:pt x="773" y="3217"/>
                      </a:cubicBezTo>
                      <a:cubicBezTo>
                        <a:pt x="369" y="8791"/>
                        <a:pt x="106" y="14365"/>
                        <a:pt x="70" y="19954"/>
                      </a:cubicBezTo>
                      <a:cubicBezTo>
                        <a:pt x="42" y="24357"/>
                        <a:pt x="-611" y="28873"/>
                        <a:pt x="2705" y="32168"/>
                      </a:cubicBezTo>
                      <a:cubicBezTo>
                        <a:pt x="3954" y="33410"/>
                        <a:pt x="5659" y="32913"/>
                        <a:pt x="6610" y="31663"/>
                      </a:cubicBezTo>
                      <a:cubicBezTo>
                        <a:pt x="9401" y="28006"/>
                        <a:pt x="8031" y="23234"/>
                        <a:pt x="7803" y="18910"/>
                      </a:cubicBezTo>
                      <a:cubicBezTo>
                        <a:pt x="7527" y="13684"/>
                        <a:pt x="7420" y="8450"/>
                        <a:pt x="7441" y="321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DD4EE4AD-FC03-8D58-8572-3F1CD818EE10}"/>
                    </a:ext>
                  </a:extLst>
                </p:cNvPr>
                <p:cNvSpPr/>
                <p:nvPr/>
              </p:nvSpPr>
              <p:spPr>
                <a:xfrm>
                  <a:off x="5809952" y="5997118"/>
                  <a:ext cx="24356" cy="11344"/>
                </a:xfrm>
                <a:custGeom>
                  <a:avLst/>
                  <a:gdLst>
                    <a:gd name="connsiteX0" fmla="*/ 20674 w 24356"/>
                    <a:gd name="connsiteY0" fmla="*/ 10533 h 11344"/>
                    <a:gd name="connsiteX1" fmla="*/ 20674 w 24356"/>
                    <a:gd name="connsiteY1" fmla="*/ 563 h 11344"/>
                    <a:gd name="connsiteX2" fmla="*/ 11343 w 24356"/>
                    <a:gd name="connsiteY2" fmla="*/ 38 h 11344"/>
                    <a:gd name="connsiteX3" fmla="*/ 2524 w 24356"/>
                    <a:gd name="connsiteY3" fmla="*/ 727 h 11344"/>
                    <a:gd name="connsiteX4" fmla="*/ 1672 w 24356"/>
                    <a:gd name="connsiteY4" fmla="*/ 7274 h 11344"/>
                    <a:gd name="connsiteX5" fmla="*/ 20674 w 24356"/>
                    <a:gd name="connsiteY5" fmla="*/ 10533 h 11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56" h="11344">
                      <a:moveTo>
                        <a:pt x="20674" y="10533"/>
                      </a:moveTo>
                      <a:cubicBezTo>
                        <a:pt x="25304" y="8943"/>
                        <a:pt x="25858" y="1912"/>
                        <a:pt x="20674" y="563"/>
                      </a:cubicBezTo>
                      <a:cubicBezTo>
                        <a:pt x="17663" y="-218"/>
                        <a:pt x="14439" y="144"/>
                        <a:pt x="11343" y="38"/>
                      </a:cubicBezTo>
                      <a:cubicBezTo>
                        <a:pt x="8304" y="-69"/>
                        <a:pt x="5499" y="16"/>
                        <a:pt x="2524" y="727"/>
                      </a:cubicBezTo>
                      <a:cubicBezTo>
                        <a:pt x="-785" y="1515"/>
                        <a:pt x="-593" y="5548"/>
                        <a:pt x="1672" y="7274"/>
                      </a:cubicBezTo>
                      <a:cubicBezTo>
                        <a:pt x="6287" y="10810"/>
                        <a:pt x="15085" y="12450"/>
                        <a:pt x="20674" y="1053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487B138F-0140-252E-9D33-534600502A44}"/>
                    </a:ext>
                  </a:extLst>
                </p:cNvPr>
                <p:cNvSpPr/>
                <p:nvPr/>
              </p:nvSpPr>
              <p:spPr>
                <a:xfrm>
                  <a:off x="5812445" y="6042743"/>
                  <a:ext cx="20879" cy="11464"/>
                </a:xfrm>
                <a:custGeom>
                  <a:avLst/>
                  <a:gdLst>
                    <a:gd name="connsiteX0" fmla="*/ 2055 w 20879"/>
                    <a:gd name="connsiteY0" fmla="*/ 9644 h 11464"/>
                    <a:gd name="connsiteX1" fmla="*/ 19530 w 20879"/>
                    <a:gd name="connsiteY1" fmla="*/ 8103 h 11464"/>
                    <a:gd name="connsiteX2" fmla="*/ 17535 w 20879"/>
                    <a:gd name="connsiteY2" fmla="*/ 555 h 11464"/>
                    <a:gd name="connsiteX3" fmla="*/ 9738 w 20879"/>
                    <a:gd name="connsiteY3" fmla="*/ 498 h 11464"/>
                    <a:gd name="connsiteX4" fmla="*/ 2047 w 20879"/>
                    <a:gd name="connsiteY4" fmla="*/ 2330 h 11464"/>
                    <a:gd name="connsiteX5" fmla="*/ 2055 w 20879"/>
                    <a:gd name="connsiteY5" fmla="*/ 9644 h 11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79" h="11464">
                      <a:moveTo>
                        <a:pt x="2055" y="9644"/>
                      </a:moveTo>
                      <a:cubicBezTo>
                        <a:pt x="6791" y="12648"/>
                        <a:pt x="15475" y="11796"/>
                        <a:pt x="19530" y="8103"/>
                      </a:cubicBezTo>
                      <a:cubicBezTo>
                        <a:pt x="22221" y="5646"/>
                        <a:pt x="20538" y="1641"/>
                        <a:pt x="17535" y="555"/>
                      </a:cubicBezTo>
                      <a:cubicBezTo>
                        <a:pt x="14843" y="-425"/>
                        <a:pt x="12465" y="115"/>
                        <a:pt x="9738" y="498"/>
                      </a:cubicBezTo>
                      <a:cubicBezTo>
                        <a:pt x="7075" y="874"/>
                        <a:pt x="4426" y="945"/>
                        <a:pt x="2047" y="2330"/>
                      </a:cubicBezTo>
                      <a:cubicBezTo>
                        <a:pt x="-765" y="3977"/>
                        <a:pt x="-601" y="7961"/>
                        <a:pt x="2055" y="964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951E2AD-0E10-216E-71F5-BBFF8AE12EC9}"/>
                    </a:ext>
                  </a:extLst>
                </p:cNvPr>
                <p:cNvSpPr/>
                <p:nvPr/>
              </p:nvSpPr>
              <p:spPr>
                <a:xfrm>
                  <a:off x="5812668" y="6094259"/>
                  <a:ext cx="24611" cy="10945"/>
                </a:xfrm>
                <a:custGeom>
                  <a:avLst/>
                  <a:gdLst>
                    <a:gd name="connsiteX0" fmla="*/ 22489 w 24611"/>
                    <a:gd name="connsiteY0" fmla="*/ 1089 h 10945"/>
                    <a:gd name="connsiteX1" fmla="*/ 11297 w 24611"/>
                    <a:gd name="connsiteY1" fmla="*/ 293 h 10945"/>
                    <a:gd name="connsiteX2" fmla="*/ 1292 w 24611"/>
                    <a:gd name="connsiteY2" fmla="*/ 2054 h 10945"/>
                    <a:gd name="connsiteX3" fmla="*/ 1292 w 24611"/>
                    <a:gd name="connsiteY3" fmla="*/ 8445 h 10945"/>
                    <a:gd name="connsiteX4" fmla="*/ 5382 w 24611"/>
                    <a:gd name="connsiteY4" fmla="*/ 9851 h 10945"/>
                    <a:gd name="connsiteX5" fmla="*/ 5773 w 24611"/>
                    <a:gd name="connsiteY5" fmla="*/ 9979 h 10945"/>
                    <a:gd name="connsiteX6" fmla="*/ 8102 w 24611"/>
                    <a:gd name="connsiteY6" fmla="*/ 10512 h 10945"/>
                    <a:gd name="connsiteX7" fmla="*/ 13705 w 24611"/>
                    <a:gd name="connsiteY7" fmla="*/ 10945 h 10945"/>
                    <a:gd name="connsiteX8" fmla="*/ 23383 w 24611"/>
                    <a:gd name="connsiteY8" fmla="*/ 8005 h 10945"/>
                    <a:gd name="connsiteX9" fmla="*/ 22489 w 24611"/>
                    <a:gd name="connsiteY9" fmla="*/ 1089 h 10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611" h="10945">
                      <a:moveTo>
                        <a:pt x="22489" y="1089"/>
                      </a:moveTo>
                      <a:cubicBezTo>
                        <a:pt x="18903" y="-836"/>
                        <a:pt x="15182" y="400"/>
                        <a:pt x="11297" y="293"/>
                      </a:cubicBezTo>
                      <a:cubicBezTo>
                        <a:pt x="7931" y="201"/>
                        <a:pt x="3770" y="-850"/>
                        <a:pt x="1292" y="2054"/>
                      </a:cubicBezTo>
                      <a:cubicBezTo>
                        <a:pt x="-256" y="3872"/>
                        <a:pt x="-597" y="6656"/>
                        <a:pt x="1292" y="8445"/>
                      </a:cubicBezTo>
                      <a:cubicBezTo>
                        <a:pt x="2513" y="9596"/>
                        <a:pt x="3827" y="10057"/>
                        <a:pt x="5382" y="9851"/>
                      </a:cubicBezTo>
                      <a:cubicBezTo>
                        <a:pt x="5496" y="9887"/>
                        <a:pt x="5624" y="9929"/>
                        <a:pt x="5773" y="9979"/>
                      </a:cubicBezTo>
                      <a:cubicBezTo>
                        <a:pt x="6540" y="10249"/>
                        <a:pt x="7299" y="10377"/>
                        <a:pt x="8102" y="10512"/>
                      </a:cubicBezTo>
                      <a:cubicBezTo>
                        <a:pt x="9948" y="10810"/>
                        <a:pt x="11837" y="10945"/>
                        <a:pt x="13705" y="10945"/>
                      </a:cubicBezTo>
                      <a:cubicBezTo>
                        <a:pt x="17184" y="10952"/>
                        <a:pt x="20969" y="10817"/>
                        <a:pt x="23383" y="8005"/>
                      </a:cubicBezTo>
                      <a:cubicBezTo>
                        <a:pt x="25144" y="5938"/>
                        <a:pt x="25151" y="2509"/>
                        <a:pt x="22489" y="108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3" name="Graphic 5" descr="City with buildings and skyscrapers">
                <a:extLst>
                  <a:ext uri="{FF2B5EF4-FFF2-40B4-BE49-F238E27FC236}">
                    <a16:creationId xmlns:a16="http://schemas.microsoft.com/office/drawing/2014/main" id="{759AD459-7A36-C470-FDA0-988395912FD7}"/>
                  </a:ext>
                </a:extLst>
              </p:cNvPr>
              <p:cNvGrpSpPr/>
              <p:nvPr/>
            </p:nvGrpSpPr>
            <p:grpSpPr>
              <a:xfrm>
                <a:off x="3790586" y="6438353"/>
                <a:ext cx="78443" cy="241673"/>
                <a:chOff x="3790586" y="6438353"/>
                <a:chExt cx="78443" cy="241673"/>
              </a:xfrm>
              <a:solidFill>
                <a:srgbClr val="00B0F0"/>
              </a:solidFill>
            </p:grpSpPr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58F08987-320F-17FB-1319-B6CE299F2C7F}"/>
                    </a:ext>
                  </a:extLst>
                </p:cNvPr>
                <p:cNvSpPr/>
                <p:nvPr/>
              </p:nvSpPr>
              <p:spPr>
                <a:xfrm>
                  <a:off x="3815118" y="6438353"/>
                  <a:ext cx="51659" cy="14515"/>
                </a:xfrm>
                <a:custGeom>
                  <a:avLst/>
                  <a:gdLst>
                    <a:gd name="connsiteX0" fmla="*/ 7941 w 51659"/>
                    <a:gd name="connsiteY0" fmla="*/ 14295 h 14515"/>
                    <a:gd name="connsiteX1" fmla="*/ 30828 w 51659"/>
                    <a:gd name="connsiteY1" fmla="*/ 13485 h 14515"/>
                    <a:gd name="connsiteX2" fmla="*/ 49468 w 51659"/>
                    <a:gd name="connsiteY2" fmla="*/ 12413 h 14515"/>
                    <a:gd name="connsiteX3" fmla="*/ 50391 w 51659"/>
                    <a:gd name="connsiteY3" fmla="*/ 5227 h 14515"/>
                    <a:gd name="connsiteX4" fmla="*/ 29450 w 51659"/>
                    <a:gd name="connsiteY4" fmla="*/ 8 h 14515"/>
                    <a:gd name="connsiteX5" fmla="*/ 4575 w 51659"/>
                    <a:gd name="connsiteY5" fmla="*/ 2117 h 14515"/>
                    <a:gd name="connsiteX6" fmla="*/ 7941 w 51659"/>
                    <a:gd name="connsiteY6" fmla="*/ 14295 h 14515"/>
                    <a:gd name="connsiteX7" fmla="*/ 7941 w 51659"/>
                    <a:gd name="connsiteY7" fmla="*/ 14295 h 14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659" h="14515">
                      <a:moveTo>
                        <a:pt x="7941" y="14295"/>
                      </a:moveTo>
                      <a:cubicBezTo>
                        <a:pt x="15553" y="13223"/>
                        <a:pt x="23152" y="13010"/>
                        <a:pt x="30828" y="13485"/>
                      </a:cubicBezTo>
                      <a:cubicBezTo>
                        <a:pt x="37069" y="13869"/>
                        <a:pt x="43957" y="16127"/>
                        <a:pt x="49468" y="12413"/>
                      </a:cubicBezTo>
                      <a:cubicBezTo>
                        <a:pt x="52131" y="10617"/>
                        <a:pt x="52280" y="7627"/>
                        <a:pt x="50391" y="5227"/>
                      </a:cubicBezTo>
                      <a:cubicBezTo>
                        <a:pt x="45797" y="-631"/>
                        <a:pt x="36253" y="43"/>
                        <a:pt x="29450" y="8"/>
                      </a:cubicBezTo>
                      <a:cubicBezTo>
                        <a:pt x="21128" y="-35"/>
                        <a:pt x="12791" y="846"/>
                        <a:pt x="4575" y="2117"/>
                      </a:cubicBezTo>
                      <a:cubicBezTo>
                        <a:pt x="-3470" y="3345"/>
                        <a:pt x="9" y="15410"/>
                        <a:pt x="7941" y="14295"/>
                      </a:cubicBezTo>
                      <a:lnTo>
                        <a:pt x="7941" y="1429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45B375F8-CAB0-CC45-08D5-85A4F5232E73}"/>
                    </a:ext>
                  </a:extLst>
                </p:cNvPr>
                <p:cNvSpPr/>
                <p:nvPr/>
              </p:nvSpPr>
              <p:spPr>
                <a:xfrm>
                  <a:off x="3790586" y="6494008"/>
                  <a:ext cx="70074" cy="14636"/>
                </a:xfrm>
                <a:custGeom>
                  <a:avLst/>
                  <a:gdLst>
                    <a:gd name="connsiteX0" fmla="*/ 4176 w 70074"/>
                    <a:gd name="connsiteY0" fmla="*/ 11883 h 14636"/>
                    <a:gd name="connsiteX1" fmla="*/ 34767 w 70074"/>
                    <a:gd name="connsiteY1" fmla="*/ 13793 h 14636"/>
                    <a:gd name="connsiteX2" fmla="*/ 65515 w 70074"/>
                    <a:gd name="connsiteY2" fmla="*/ 13921 h 14636"/>
                    <a:gd name="connsiteX3" fmla="*/ 65515 w 70074"/>
                    <a:gd name="connsiteY3" fmla="*/ 1637 h 14636"/>
                    <a:gd name="connsiteX4" fmla="*/ 36152 w 70074"/>
                    <a:gd name="connsiteY4" fmla="*/ 302 h 14636"/>
                    <a:gd name="connsiteX5" fmla="*/ 5717 w 70074"/>
                    <a:gd name="connsiteY5" fmla="*/ 543 h 14636"/>
                    <a:gd name="connsiteX6" fmla="*/ 4176 w 70074"/>
                    <a:gd name="connsiteY6" fmla="*/ 11883 h 14636"/>
                    <a:gd name="connsiteX7" fmla="*/ 4176 w 70074"/>
                    <a:gd name="connsiteY7" fmla="*/ 11883 h 14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074" h="14636">
                      <a:moveTo>
                        <a:pt x="4176" y="11883"/>
                      </a:moveTo>
                      <a:cubicBezTo>
                        <a:pt x="14231" y="13439"/>
                        <a:pt x="24599" y="13289"/>
                        <a:pt x="34767" y="13793"/>
                      </a:cubicBezTo>
                      <a:cubicBezTo>
                        <a:pt x="44964" y="14291"/>
                        <a:pt x="55389" y="15341"/>
                        <a:pt x="65515" y="13921"/>
                      </a:cubicBezTo>
                      <a:cubicBezTo>
                        <a:pt x="71742" y="13048"/>
                        <a:pt x="71444" y="2780"/>
                        <a:pt x="65515" y="1637"/>
                      </a:cubicBezTo>
                      <a:cubicBezTo>
                        <a:pt x="55921" y="-210"/>
                        <a:pt x="45887" y="337"/>
                        <a:pt x="36152" y="302"/>
                      </a:cubicBezTo>
                      <a:cubicBezTo>
                        <a:pt x="26090" y="266"/>
                        <a:pt x="15715" y="-494"/>
                        <a:pt x="5717" y="543"/>
                      </a:cubicBezTo>
                      <a:cubicBezTo>
                        <a:pt x="-162" y="1154"/>
                        <a:pt x="-2804" y="10804"/>
                        <a:pt x="4176" y="11883"/>
                      </a:cubicBezTo>
                      <a:lnTo>
                        <a:pt x="4176" y="1188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2541AC42-3A87-8941-666C-BEB42D0C6DA3}"/>
                    </a:ext>
                  </a:extLst>
                </p:cNvPr>
                <p:cNvSpPr/>
                <p:nvPr/>
              </p:nvSpPr>
              <p:spPr>
                <a:xfrm>
                  <a:off x="3796372" y="6547289"/>
                  <a:ext cx="69728" cy="15807"/>
                </a:xfrm>
                <a:custGeom>
                  <a:avLst/>
                  <a:gdLst>
                    <a:gd name="connsiteX0" fmla="*/ 3843 w 69728"/>
                    <a:gd name="connsiteY0" fmla="*/ 12399 h 15807"/>
                    <a:gd name="connsiteX1" fmla="*/ 20446 w 69728"/>
                    <a:gd name="connsiteY1" fmla="*/ 13705 h 15807"/>
                    <a:gd name="connsiteX2" fmla="*/ 38425 w 69728"/>
                    <a:gd name="connsiteY2" fmla="*/ 14408 h 15807"/>
                    <a:gd name="connsiteX3" fmla="*/ 68661 w 69728"/>
                    <a:gd name="connsiteY3" fmla="*/ 12136 h 15807"/>
                    <a:gd name="connsiteX4" fmla="*/ 68661 w 69728"/>
                    <a:gd name="connsiteY4" fmla="*/ 6860 h 15807"/>
                    <a:gd name="connsiteX5" fmla="*/ 54999 w 69728"/>
                    <a:gd name="connsiteY5" fmla="*/ 1847 h 15807"/>
                    <a:gd name="connsiteX6" fmla="*/ 37040 w 69728"/>
                    <a:gd name="connsiteY6" fmla="*/ 647 h 15807"/>
                    <a:gd name="connsiteX7" fmla="*/ 2586 w 69728"/>
                    <a:gd name="connsiteY7" fmla="*/ 2855 h 15807"/>
                    <a:gd name="connsiteX8" fmla="*/ 3843 w 69728"/>
                    <a:gd name="connsiteY8" fmla="*/ 12399 h 15807"/>
                    <a:gd name="connsiteX9" fmla="*/ 3843 w 69728"/>
                    <a:gd name="connsiteY9" fmla="*/ 12399 h 15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728" h="15807">
                      <a:moveTo>
                        <a:pt x="3843" y="12399"/>
                      </a:moveTo>
                      <a:cubicBezTo>
                        <a:pt x="8970" y="14366"/>
                        <a:pt x="15006" y="13542"/>
                        <a:pt x="20446" y="13705"/>
                      </a:cubicBezTo>
                      <a:cubicBezTo>
                        <a:pt x="26439" y="13883"/>
                        <a:pt x="32439" y="14075"/>
                        <a:pt x="38425" y="14408"/>
                      </a:cubicBezTo>
                      <a:cubicBezTo>
                        <a:pt x="47308" y="14898"/>
                        <a:pt x="61397" y="18356"/>
                        <a:pt x="68661" y="12136"/>
                      </a:cubicBezTo>
                      <a:cubicBezTo>
                        <a:pt x="70316" y="10723"/>
                        <a:pt x="69833" y="8337"/>
                        <a:pt x="68661" y="6860"/>
                      </a:cubicBezTo>
                      <a:cubicBezTo>
                        <a:pt x="65274" y="2592"/>
                        <a:pt x="60083" y="2550"/>
                        <a:pt x="54999" y="1847"/>
                      </a:cubicBezTo>
                      <a:cubicBezTo>
                        <a:pt x="49027" y="1030"/>
                        <a:pt x="43069" y="796"/>
                        <a:pt x="37040" y="647"/>
                      </a:cubicBezTo>
                      <a:cubicBezTo>
                        <a:pt x="26389" y="391"/>
                        <a:pt x="12443" y="-1555"/>
                        <a:pt x="2586" y="2855"/>
                      </a:cubicBezTo>
                      <a:cubicBezTo>
                        <a:pt x="-1958" y="4879"/>
                        <a:pt x="144" y="10979"/>
                        <a:pt x="3843" y="12399"/>
                      </a:cubicBezTo>
                      <a:lnTo>
                        <a:pt x="3843" y="1239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DBBDB2B4-DD01-D05A-8E05-C46919EF2692}"/>
                    </a:ext>
                  </a:extLst>
                </p:cNvPr>
                <p:cNvSpPr/>
                <p:nvPr/>
              </p:nvSpPr>
              <p:spPr>
                <a:xfrm>
                  <a:off x="3802192" y="6613680"/>
                  <a:ext cx="66836" cy="16055"/>
                </a:xfrm>
                <a:custGeom>
                  <a:avLst/>
                  <a:gdLst>
                    <a:gd name="connsiteX0" fmla="*/ 64176 w 66836"/>
                    <a:gd name="connsiteY0" fmla="*/ 3021 h 16055"/>
                    <a:gd name="connsiteX1" fmla="*/ 33095 w 66836"/>
                    <a:gd name="connsiteY1" fmla="*/ 479 h 16055"/>
                    <a:gd name="connsiteX2" fmla="*/ 16898 w 66836"/>
                    <a:gd name="connsiteY2" fmla="*/ 1672 h 16055"/>
                    <a:gd name="connsiteX3" fmla="*/ 2824 w 66836"/>
                    <a:gd name="connsiteY3" fmla="*/ 4157 h 16055"/>
                    <a:gd name="connsiteX4" fmla="*/ 2220 w 66836"/>
                    <a:gd name="connsiteY4" fmla="*/ 4548 h 16055"/>
                    <a:gd name="connsiteX5" fmla="*/ 2277 w 66836"/>
                    <a:gd name="connsiteY5" fmla="*/ 12977 h 16055"/>
                    <a:gd name="connsiteX6" fmla="*/ 15549 w 66836"/>
                    <a:gd name="connsiteY6" fmla="*/ 15270 h 16055"/>
                    <a:gd name="connsiteX7" fmla="*/ 33095 w 66836"/>
                    <a:gd name="connsiteY7" fmla="*/ 15967 h 16055"/>
                    <a:gd name="connsiteX8" fmla="*/ 64176 w 66836"/>
                    <a:gd name="connsiteY8" fmla="*/ 12387 h 16055"/>
                    <a:gd name="connsiteX9" fmla="*/ 64176 w 66836"/>
                    <a:gd name="connsiteY9" fmla="*/ 3021 h 1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836" h="16055">
                      <a:moveTo>
                        <a:pt x="64176" y="3021"/>
                      </a:moveTo>
                      <a:cubicBezTo>
                        <a:pt x="54299" y="-1175"/>
                        <a:pt x="43583" y="103"/>
                        <a:pt x="33095" y="479"/>
                      </a:cubicBezTo>
                      <a:cubicBezTo>
                        <a:pt x="27649" y="678"/>
                        <a:pt x="22316" y="1118"/>
                        <a:pt x="16898" y="1672"/>
                      </a:cubicBezTo>
                      <a:cubicBezTo>
                        <a:pt x="11948" y="2183"/>
                        <a:pt x="7106" y="1558"/>
                        <a:pt x="2824" y="4157"/>
                      </a:cubicBezTo>
                      <a:cubicBezTo>
                        <a:pt x="2675" y="4235"/>
                        <a:pt x="2241" y="4534"/>
                        <a:pt x="2220" y="4548"/>
                      </a:cubicBezTo>
                      <a:cubicBezTo>
                        <a:pt x="-272" y="6415"/>
                        <a:pt x="-1196" y="10783"/>
                        <a:pt x="2277" y="12977"/>
                      </a:cubicBezTo>
                      <a:cubicBezTo>
                        <a:pt x="6552" y="15675"/>
                        <a:pt x="10614" y="15015"/>
                        <a:pt x="15549" y="15270"/>
                      </a:cubicBezTo>
                      <a:cubicBezTo>
                        <a:pt x="21421" y="15569"/>
                        <a:pt x="27201" y="15967"/>
                        <a:pt x="33095" y="15967"/>
                      </a:cubicBezTo>
                      <a:cubicBezTo>
                        <a:pt x="43526" y="15967"/>
                        <a:pt x="54498" y="16946"/>
                        <a:pt x="64176" y="12387"/>
                      </a:cubicBezTo>
                      <a:cubicBezTo>
                        <a:pt x="67620" y="10768"/>
                        <a:pt x="67826" y="4576"/>
                        <a:pt x="64176" y="302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0B1D4EDB-63A5-AF37-014B-A344E7CABCFC}"/>
                    </a:ext>
                  </a:extLst>
                </p:cNvPr>
                <p:cNvSpPr/>
                <p:nvPr/>
              </p:nvSpPr>
              <p:spPr>
                <a:xfrm>
                  <a:off x="3802217" y="6662939"/>
                  <a:ext cx="65330" cy="17086"/>
                </a:xfrm>
                <a:custGeom>
                  <a:avLst/>
                  <a:gdLst>
                    <a:gd name="connsiteX0" fmla="*/ 5959 w 65330"/>
                    <a:gd name="connsiteY0" fmla="*/ 16947 h 17086"/>
                    <a:gd name="connsiteX1" fmla="*/ 37267 w 65330"/>
                    <a:gd name="connsiteY1" fmla="*/ 16251 h 17086"/>
                    <a:gd name="connsiteX2" fmla="*/ 63775 w 65330"/>
                    <a:gd name="connsiteY2" fmla="*/ 9469 h 17086"/>
                    <a:gd name="connsiteX3" fmla="*/ 61538 w 65330"/>
                    <a:gd name="connsiteY3" fmla="*/ 984 h 17086"/>
                    <a:gd name="connsiteX4" fmla="*/ 34988 w 65330"/>
                    <a:gd name="connsiteY4" fmla="*/ 2652 h 17086"/>
                    <a:gd name="connsiteX5" fmla="*/ 5966 w 65330"/>
                    <a:gd name="connsiteY5" fmla="*/ 4605 h 17086"/>
                    <a:gd name="connsiteX6" fmla="*/ 5959 w 65330"/>
                    <a:gd name="connsiteY6" fmla="*/ 16947 h 17086"/>
                    <a:gd name="connsiteX7" fmla="*/ 5959 w 65330"/>
                    <a:gd name="connsiteY7" fmla="*/ 16947 h 1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30" h="17086">
                      <a:moveTo>
                        <a:pt x="5959" y="16947"/>
                      </a:moveTo>
                      <a:cubicBezTo>
                        <a:pt x="16390" y="17266"/>
                        <a:pt x="26857" y="17039"/>
                        <a:pt x="37267" y="16251"/>
                      </a:cubicBezTo>
                      <a:cubicBezTo>
                        <a:pt x="46157" y="15576"/>
                        <a:pt x="56603" y="15242"/>
                        <a:pt x="63775" y="9469"/>
                      </a:cubicBezTo>
                      <a:cubicBezTo>
                        <a:pt x="66928" y="6934"/>
                        <a:pt x="64833" y="2035"/>
                        <a:pt x="61538" y="984"/>
                      </a:cubicBezTo>
                      <a:cubicBezTo>
                        <a:pt x="53414" y="-1594"/>
                        <a:pt x="43239" y="1587"/>
                        <a:pt x="34988" y="2652"/>
                      </a:cubicBezTo>
                      <a:cubicBezTo>
                        <a:pt x="25344" y="3895"/>
                        <a:pt x="15680" y="4435"/>
                        <a:pt x="5966" y="4605"/>
                      </a:cubicBezTo>
                      <a:cubicBezTo>
                        <a:pt x="-1994" y="4747"/>
                        <a:pt x="-1980" y="16705"/>
                        <a:pt x="5959" y="16947"/>
                      </a:cubicBezTo>
                      <a:lnTo>
                        <a:pt x="5959" y="169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9" name="Graphic 5" descr="City with buildings and skyscrapers">
                <a:extLst>
                  <a:ext uri="{FF2B5EF4-FFF2-40B4-BE49-F238E27FC236}">
                    <a16:creationId xmlns:a16="http://schemas.microsoft.com/office/drawing/2014/main" id="{E6400481-B00E-56D1-FA68-7CFB872F0274}"/>
                  </a:ext>
                </a:extLst>
              </p:cNvPr>
              <p:cNvGrpSpPr/>
              <p:nvPr/>
            </p:nvGrpSpPr>
            <p:grpSpPr>
              <a:xfrm>
                <a:off x="7154564" y="6146078"/>
                <a:ext cx="226699" cy="234409"/>
                <a:chOff x="7154564" y="6146078"/>
                <a:chExt cx="226699" cy="234409"/>
              </a:xfrm>
              <a:solidFill>
                <a:srgbClr val="00B0F0"/>
              </a:solidFill>
            </p:grpSpPr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C62FE8C9-DD76-FCD1-9ADB-D04A0F2E2327}"/>
                    </a:ext>
                  </a:extLst>
                </p:cNvPr>
                <p:cNvSpPr/>
                <p:nvPr/>
              </p:nvSpPr>
              <p:spPr>
                <a:xfrm>
                  <a:off x="7154564" y="6227385"/>
                  <a:ext cx="140687" cy="11054"/>
                </a:xfrm>
                <a:custGeom>
                  <a:avLst/>
                  <a:gdLst>
                    <a:gd name="connsiteX0" fmla="*/ 139311 w 140687"/>
                    <a:gd name="connsiteY0" fmla="*/ 3223 h 11054"/>
                    <a:gd name="connsiteX1" fmla="*/ 107129 w 140687"/>
                    <a:gd name="connsiteY1" fmla="*/ 141 h 11054"/>
                    <a:gd name="connsiteX2" fmla="*/ 72156 w 140687"/>
                    <a:gd name="connsiteY2" fmla="*/ 226 h 11054"/>
                    <a:gd name="connsiteX3" fmla="*/ 2652 w 140687"/>
                    <a:gd name="connsiteY3" fmla="*/ 3230 h 11054"/>
                    <a:gd name="connsiteX4" fmla="*/ 3632 w 140687"/>
                    <a:gd name="connsiteY4" fmla="*/ 10459 h 11054"/>
                    <a:gd name="connsiteX5" fmla="*/ 72156 w 140687"/>
                    <a:gd name="connsiteY5" fmla="*/ 10295 h 11054"/>
                    <a:gd name="connsiteX6" fmla="*/ 105730 w 140687"/>
                    <a:gd name="connsiteY6" fmla="*/ 10317 h 11054"/>
                    <a:gd name="connsiteX7" fmla="*/ 138643 w 140687"/>
                    <a:gd name="connsiteY7" fmla="*/ 8307 h 11054"/>
                    <a:gd name="connsiteX8" fmla="*/ 139311 w 140687"/>
                    <a:gd name="connsiteY8" fmla="*/ 3223 h 11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0687" h="11054">
                      <a:moveTo>
                        <a:pt x="139311" y="3223"/>
                      </a:moveTo>
                      <a:cubicBezTo>
                        <a:pt x="129469" y="-1152"/>
                        <a:pt x="117723" y="226"/>
                        <a:pt x="107129" y="141"/>
                      </a:cubicBezTo>
                      <a:cubicBezTo>
                        <a:pt x="95469" y="56"/>
                        <a:pt x="83816" y="34"/>
                        <a:pt x="72156" y="226"/>
                      </a:cubicBezTo>
                      <a:cubicBezTo>
                        <a:pt x="49107" y="602"/>
                        <a:pt x="25532" y="155"/>
                        <a:pt x="2652" y="3230"/>
                      </a:cubicBezTo>
                      <a:cubicBezTo>
                        <a:pt x="-1665" y="3812"/>
                        <a:pt x="-259" y="10217"/>
                        <a:pt x="3632" y="10459"/>
                      </a:cubicBezTo>
                      <a:cubicBezTo>
                        <a:pt x="26348" y="11893"/>
                        <a:pt x="49405" y="10288"/>
                        <a:pt x="72156" y="10295"/>
                      </a:cubicBezTo>
                      <a:cubicBezTo>
                        <a:pt x="83348" y="10295"/>
                        <a:pt x="94539" y="10267"/>
                        <a:pt x="105730" y="10317"/>
                      </a:cubicBezTo>
                      <a:cubicBezTo>
                        <a:pt x="116310" y="10366"/>
                        <a:pt x="128673" y="12298"/>
                        <a:pt x="138643" y="8307"/>
                      </a:cubicBezTo>
                      <a:cubicBezTo>
                        <a:pt x="140574" y="7540"/>
                        <a:pt x="141753" y="4309"/>
                        <a:pt x="139311" y="322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98C30CE2-FC0B-6F20-2154-421E91FFC59C}"/>
                    </a:ext>
                  </a:extLst>
                </p:cNvPr>
                <p:cNvSpPr/>
                <p:nvPr/>
              </p:nvSpPr>
              <p:spPr>
                <a:xfrm>
                  <a:off x="7162205" y="6294936"/>
                  <a:ext cx="117109" cy="12774"/>
                </a:xfrm>
                <a:custGeom>
                  <a:avLst/>
                  <a:gdLst>
                    <a:gd name="connsiteX0" fmla="*/ 3355 w 117109"/>
                    <a:gd name="connsiteY0" fmla="*/ 8798 h 12774"/>
                    <a:gd name="connsiteX1" fmla="*/ 61498 w 117109"/>
                    <a:gd name="connsiteY1" fmla="*/ 9863 h 12774"/>
                    <a:gd name="connsiteX2" fmla="*/ 89164 w 117109"/>
                    <a:gd name="connsiteY2" fmla="*/ 11141 h 12774"/>
                    <a:gd name="connsiteX3" fmla="*/ 115572 w 117109"/>
                    <a:gd name="connsiteY3" fmla="*/ 10757 h 12774"/>
                    <a:gd name="connsiteX4" fmla="*/ 116197 w 117109"/>
                    <a:gd name="connsiteY4" fmla="*/ 5914 h 12774"/>
                    <a:gd name="connsiteX5" fmla="*/ 91926 w 117109"/>
                    <a:gd name="connsiteY5" fmla="*/ 1519 h 12774"/>
                    <a:gd name="connsiteX6" fmla="*/ 62883 w 117109"/>
                    <a:gd name="connsiteY6" fmla="*/ 227 h 12774"/>
                    <a:gd name="connsiteX7" fmla="*/ 3355 w 117109"/>
                    <a:gd name="connsiteY7" fmla="*/ 1839 h 12774"/>
                    <a:gd name="connsiteX8" fmla="*/ 3355 w 117109"/>
                    <a:gd name="connsiteY8" fmla="*/ 8798 h 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09" h="12774">
                      <a:moveTo>
                        <a:pt x="3355" y="8798"/>
                      </a:moveTo>
                      <a:cubicBezTo>
                        <a:pt x="22741" y="9067"/>
                        <a:pt x="42120" y="9281"/>
                        <a:pt x="61498" y="9863"/>
                      </a:cubicBezTo>
                      <a:cubicBezTo>
                        <a:pt x="70722" y="10140"/>
                        <a:pt x="79947" y="10566"/>
                        <a:pt x="89164" y="11141"/>
                      </a:cubicBezTo>
                      <a:cubicBezTo>
                        <a:pt x="97095" y="11631"/>
                        <a:pt x="108379" y="14777"/>
                        <a:pt x="115572" y="10757"/>
                      </a:cubicBezTo>
                      <a:cubicBezTo>
                        <a:pt x="117170" y="9870"/>
                        <a:pt x="117752" y="7164"/>
                        <a:pt x="116197" y="5914"/>
                      </a:cubicBezTo>
                      <a:cubicBezTo>
                        <a:pt x="109934" y="859"/>
                        <a:pt x="99645" y="1995"/>
                        <a:pt x="91926" y="1519"/>
                      </a:cubicBezTo>
                      <a:cubicBezTo>
                        <a:pt x="82255" y="923"/>
                        <a:pt x="72569" y="496"/>
                        <a:pt x="62883" y="227"/>
                      </a:cubicBezTo>
                      <a:cubicBezTo>
                        <a:pt x="43022" y="-327"/>
                        <a:pt x="23153" y="106"/>
                        <a:pt x="3355" y="1839"/>
                      </a:cubicBezTo>
                      <a:cubicBezTo>
                        <a:pt x="-1040" y="2215"/>
                        <a:pt x="-1196" y="8734"/>
                        <a:pt x="3355" y="87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0A10F599-733B-E59D-4C2E-271B17D5FDED}"/>
                    </a:ext>
                  </a:extLst>
                </p:cNvPr>
                <p:cNvSpPr/>
                <p:nvPr/>
              </p:nvSpPr>
              <p:spPr>
                <a:xfrm>
                  <a:off x="7161197" y="6367445"/>
                  <a:ext cx="124386" cy="13042"/>
                </a:xfrm>
                <a:custGeom>
                  <a:avLst/>
                  <a:gdLst>
                    <a:gd name="connsiteX0" fmla="*/ 122317 w 124386"/>
                    <a:gd name="connsiteY0" fmla="*/ 616 h 13042"/>
                    <a:gd name="connsiteX1" fmla="*/ 63429 w 124386"/>
                    <a:gd name="connsiteY1" fmla="*/ 3456 h 13042"/>
                    <a:gd name="connsiteX2" fmla="*/ 4306 w 124386"/>
                    <a:gd name="connsiteY2" fmla="*/ 2661 h 13042"/>
                    <a:gd name="connsiteX3" fmla="*/ 4306 w 124386"/>
                    <a:gd name="connsiteY3" fmla="*/ 11615 h 13042"/>
                    <a:gd name="connsiteX4" fmla="*/ 64807 w 124386"/>
                    <a:gd name="connsiteY4" fmla="*/ 12674 h 13042"/>
                    <a:gd name="connsiteX5" fmla="*/ 122892 w 124386"/>
                    <a:gd name="connsiteY5" fmla="*/ 4813 h 13042"/>
                    <a:gd name="connsiteX6" fmla="*/ 122317 w 124386"/>
                    <a:gd name="connsiteY6" fmla="*/ 616 h 13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386" h="13042">
                      <a:moveTo>
                        <a:pt x="122317" y="616"/>
                      </a:moveTo>
                      <a:cubicBezTo>
                        <a:pt x="103002" y="-1564"/>
                        <a:pt x="82807" y="2682"/>
                        <a:pt x="63429" y="3456"/>
                      </a:cubicBezTo>
                      <a:cubicBezTo>
                        <a:pt x="43716" y="4245"/>
                        <a:pt x="23990" y="3932"/>
                        <a:pt x="4306" y="2661"/>
                      </a:cubicBezTo>
                      <a:cubicBezTo>
                        <a:pt x="-1453" y="2292"/>
                        <a:pt x="-1418" y="11218"/>
                        <a:pt x="4306" y="11615"/>
                      </a:cubicBezTo>
                      <a:cubicBezTo>
                        <a:pt x="24444" y="13021"/>
                        <a:pt x="44633" y="13419"/>
                        <a:pt x="64807" y="12674"/>
                      </a:cubicBezTo>
                      <a:cubicBezTo>
                        <a:pt x="83780" y="11977"/>
                        <a:pt x="105119" y="12205"/>
                        <a:pt x="122892" y="4813"/>
                      </a:cubicBezTo>
                      <a:cubicBezTo>
                        <a:pt x="125129" y="3882"/>
                        <a:pt x="124788" y="893"/>
                        <a:pt x="122317" y="61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C56EE280-E1D3-9670-BEBB-EB12F9C817E0}"/>
                    </a:ext>
                  </a:extLst>
                </p:cNvPr>
                <p:cNvSpPr/>
                <p:nvPr/>
              </p:nvSpPr>
              <p:spPr>
                <a:xfrm>
                  <a:off x="7349834" y="6218665"/>
                  <a:ext cx="24793" cy="13594"/>
                </a:xfrm>
                <a:custGeom>
                  <a:avLst/>
                  <a:gdLst>
                    <a:gd name="connsiteX0" fmla="*/ 15441 w 24793"/>
                    <a:gd name="connsiteY0" fmla="*/ 13518 h 13594"/>
                    <a:gd name="connsiteX1" fmla="*/ 24793 w 24793"/>
                    <a:gd name="connsiteY1" fmla="*/ 6318 h 13594"/>
                    <a:gd name="connsiteX2" fmla="*/ 17912 w 24793"/>
                    <a:gd name="connsiteY2" fmla="*/ 1085 h 13594"/>
                    <a:gd name="connsiteX3" fmla="*/ 7687 w 24793"/>
                    <a:gd name="connsiteY3" fmla="*/ 247 h 13594"/>
                    <a:gd name="connsiteX4" fmla="*/ 224 w 24793"/>
                    <a:gd name="connsiteY4" fmla="*/ 4486 h 13594"/>
                    <a:gd name="connsiteX5" fmla="*/ 4463 w 24793"/>
                    <a:gd name="connsiteY5" fmla="*/ 11956 h 13594"/>
                    <a:gd name="connsiteX6" fmla="*/ 15441 w 24793"/>
                    <a:gd name="connsiteY6" fmla="*/ 13518 h 13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793" h="13594">
                      <a:moveTo>
                        <a:pt x="15441" y="13518"/>
                      </a:moveTo>
                      <a:cubicBezTo>
                        <a:pt x="19105" y="13227"/>
                        <a:pt x="24758" y="10699"/>
                        <a:pt x="24793" y="6318"/>
                      </a:cubicBezTo>
                      <a:cubicBezTo>
                        <a:pt x="24829" y="2398"/>
                        <a:pt x="21100" y="1411"/>
                        <a:pt x="17912" y="1085"/>
                      </a:cubicBezTo>
                      <a:cubicBezTo>
                        <a:pt x="14326" y="722"/>
                        <a:pt x="11216" y="1383"/>
                        <a:pt x="7687" y="247"/>
                      </a:cubicBezTo>
                      <a:cubicBezTo>
                        <a:pt x="4569" y="-755"/>
                        <a:pt x="1061" y="1418"/>
                        <a:pt x="224" y="4486"/>
                      </a:cubicBezTo>
                      <a:cubicBezTo>
                        <a:pt x="-707" y="7866"/>
                        <a:pt x="1374" y="10827"/>
                        <a:pt x="4463" y="11956"/>
                      </a:cubicBezTo>
                      <a:cubicBezTo>
                        <a:pt x="7928" y="13227"/>
                        <a:pt x="11748" y="13817"/>
                        <a:pt x="15441" y="1351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D680952E-E121-B672-78BB-8A6DFED4E80E}"/>
                    </a:ext>
                  </a:extLst>
                </p:cNvPr>
                <p:cNvSpPr/>
                <p:nvPr/>
              </p:nvSpPr>
              <p:spPr>
                <a:xfrm>
                  <a:off x="7357235" y="6299895"/>
                  <a:ext cx="24028" cy="15105"/>
                </a:xfrm>
                <a:custGeom>
                  <a:avLst/>
                  <a:gdLst>
                    <a:gd name="connsiteX0" fmla="*/ 790 w 24028"/>
                    <a:gd name="connsiteY0" fmla="*/ 2894 h 15105"/>
                    <a:gd name="connsiteX1" fmla="*/ 2984 w 24028"/>
                    <a:gd name="connsiteY1" fmla="*/ 11266 h 15105"/>
                    <a:gd name="connsiteX2" fmla="*/ 19920 w 24028"/>
                    <a:gd name="connsiteY2" fmla="*/ 14469 h 15105"/>
                    <a:gd name="connsiteX3" fmla="*/ 21269 w 24028"/>
                    <a:gd name="connsiteY3" fmla="*/ 4151 h 15105"/>
                    <a:gd name="connsiteX4" fmla="*/ 9162 w 24028"/>
                    <a:gd name="connsiteY4" fmla="*/ 693 h 15105"/>
                    <a:gd name="connsiteX5" fmla="*/ 790 w 24028"/>
                    <a:gd name="connsiteY5" fmla="*/ 2894 h 15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28" h="15105">
                      <a:moveTo>
                        <a:pt x="790" y="2894"/>
                      </a:moveTo>
                      <a:cubicBezTo>
                        <a:pt x="-772" y="5564"/>
                        <a:pt x="-5" y="9832"/>
                        <a:pt x="2984" y="11266"/>
                      </a:cubicBezTo>
                      <a:cubicBezTo>
                        <a:pt x="7955" y="13645"/>
                        <a:pt x="14417" y="16365"/>
                        <a:pt x="19920" y="14469"/>
                      </a:cubicBezTo>
                      <a:cubicBezTo>
                        <a:pt x="24131" y="13020"/>
                        <a:pt x="25942" y="6431"/>
                        <a:pt x="21269" y="4151"/>
                      </a:cubicBezTo>
                      <a:cubicBezTo>
                        <a:pt x="17413" y="2269"/>
                        <a:pt x="13110" y="2362"/>
                        <a:pt x="9162" y="693"/>
                      </a:cubicBezTo>
                      <a:cubicBezTo>
                        <a:pt x="6123" y="-592"/>
                        <a:pt x="2608" y="-216"/>
                        <a:pt x="790" y="289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5" name="Freeform: Shape 344">
                  <a:extLst>
                    <a:ext uri="{FF2B5EF4-FFF2-40B4-BE49-F238E27FC236}">
                      <a16:creationId xmlns:a16="http://schemas.microsoft.com/office/drawing/2014/main" id="{930095AC-0548-2C61-FA7F-5CF83DA777AE}"/>
                    </a:ext>
                  </a:extLst>
                </p:cNvPr>
                <p:cNvSpPr/>
                <p:nvPr/>
              </p:nvSpPr>
              <p:spPr>
                <a:xfrm>
                  <a:off x="7352899" y="6366900"/>
                  <a:ext cx="26500" cy="13048"/>
                </a:xfrm>
                <a:custGeom>
                  <a:avLst/>
                  <a:gdLst>
                    <a:gd name="connsiteX0" fmla="*/ 23716 w 26500"/>
                    <a:gd name="connsiteY0" fmla="*/ 2098 h 13048"/>
                    <a:gd name="connsiteX1" fmla="*/ 14201 w 26500"/>
                    <a:gd name="connsiteY1" fmla="*/ 67 h 13048"/>
                    <a:gd name="connsiteX2" fmla="*/ 4913 w 26500"/>
                    <a:gd name="connsiteY2" fmla="*/ 323 h 13048"/>
                    <a:gd name="connsiteX3" fmla="*/ 162 w 26500"/>
                    <a:gd name="connsiteY3" fmla="*/ 3938 h 13048"/>
                    <a:gd name="connsiteX4" fmla="*/ 2428 w 26500"/>
                    <a:gd name="connsiteY4" fmla="*/ 9498 h 13048"/>
                    <a:gd name="connsiteX5" fmla="*/ 6341 w 26500"/>
                    <a:gd name="connsiteY5" fmla="*/ 11962 h 13048"/>
                    <a:gd name="connsiteX6" fmla="*/ 10793 w 26500"/>
                    <a:gd name="connsiteY6" fmla="*/ 12189 h 13048"/>
                    <a:gd name="connsiteX7" fmla="*/ 23716 w 26500"/>
                    <a:gd name="connsiteY7" fmla="*/ 11947 h 13048"/>
                    <a:gd name="connsiteX8" fmla="*/ 23716 w 26500"/>
                    <a:gd name="connsiteY8" fmla="*/ 2098 h 1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500" h="13048">
                      <a:moveTo>
                        <a:pt x="23716" y="2098"/>
                      </a:moveTo>
                      <a:cubicBezTo>
                        <a:pt x="21068" y="167"/>
                        <a:pt x="17396" y="153"/>
                        <a:pt x="14201" y="67"/>
                      </a:cubicBezTo>
                      <a:cubicBezTo>
                        <a:pt x="11098" y="-18"/>
                        <a:pt x="7988" y="-96"/>
                        <a:pt x="4913" y="323"/>
                      </a:cubicBezTo>
                      <a:cubicBezTo>
                        <a:pt x="2719" y="621"/>
                        <a:pt x="795" y="1651"/>
                        <a:pt x="162" y="3938"/>
                      </a:cubicBezTo>
                      <a:cubicBezTo>
                        <a:pt x="-391" y="5947"/>
                        <a:pt x="497" y="8525"/>
                        <a:pt x="2428" y="9498"/>
                      </a:cubicBezTo>
                      <a:cubicBezTo>
                        <a:pt x="3848" y="10215"/>
                        <a:pt x="4714" y="11443"/>
                        <a:pt x="6341" y="11962"/>
                      </a:cubicBezTo>
                      <a:cubicBezTo>
                        <a:pt x="7853" y="12445"/>
                        <a:pt x="9280" y="12437"/>
                        <a:pt x="10793" y="12189"/>
                      </a:cubicBezTo>
                      <a:cubicBezTo>
                        <a:pt x="15252" y="13204"/>
                        <a:pt x="19989" y="13545"/>
                        <a:pt x="23716" y="11947"/>
                      </a:cubicBezTo>
                      <a:cubicBezTo>
                        <a:pt x="28070" y="10080"/>
                        <a:pt x="26727" y="4300"/>
                        <a:pt x="23716" y="20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4AF04191-B176-9E11-1551-53E770CD233D}"/>
                    </a:ext>
                  </a:extLst>
                </p:cNvPr>
                <p:cNvSpPr/>
                <p:nvPr/>
              </p:nvSpPr>
              <p:spPr>
                <a:xfrm>
                  <a:off x="7162552" y="6150600"/>
                  <a:ext cx="120075" cy="10685"/>
                </a:xfrm>
                <a:custGeom>
                  <a:avLst/>
                  <a:gdLst>
                    <a:gd name="connsiteX0" fmla="*/ 1488 w 120075"/>
                    <a:gd name="connsiteY0" fmla="*/ 8486 h 10685"/>
                    <a:gd name="connsiteX1" fmla="*/ 28500 w 120075"/>
                    <a:gd name="connsiteY1" fmla="*/ 10325 h 10685"/>
                    <a:gd name="connsiteX2" fmla="*/ 57721 w 120075"/>
                    <a:gd name="connsiteY2" fmla="*/ 9991 h 10685"/>
                    <a:gd name="connsiteX3" fmla="*/ 116034 w 120075"/>
                    <a:gd name="connsiteY3" fmla="*/ 8926 h 10685"/>
                    <a:gd name="connsiteX4" fmla="*/ 116162 w 120075"/>
                    <a:gd name="connsiteY4" fmla="*/ 717 h 10685"/>
                    <a:gd name="connsiteX5" fmla="*/ 56329 w 120075"/>
                    <a:gd name="connsiteY5" fmla="*/ 1271 h 10685"/>
                    <a:gd name="connsiteX6" fmla="*/ 27108 w 120075"/>
                    <a:gd name="connsiteY6" fmla="*/ 1747 h 10685"/>
                    <a:gd name="connsiteX7" fmla="*/ 1417 w 120075"/>
                    <a:gd name="connsiteY7" fmla="*/ 4332 h 10685"/>
                    <a:gd name="connsiteX8" fmla="*/ 984 w 120075"/>
                    <a:gd name="connsiteY8" fmla="*/ 4509 h 10685"/>
                    <a:gd name="connsiteX9" fmla="*/ 970 w 120075"/>
                    <a:gd name="connsiteY9" fmla="*/ 4516 h 10685"/>
                    <a:gd name="connsiteX10" fmla="*/ 970 w 120075"/>
                    <a:gd name="connsiteY10" fmla="*/ 4516 h 10685"/>
                    <a:gd name="connsiteX11" fmla="*/ 1488 w 120075"/>
                    <a:gd name="connsiteY11" fmla="*/ 8486 h 1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0075" h="10685">
                      <a:moveTo>
                        <a:pt x="1488" y="8486"/>
                      </a:moveTo>
                      <a:cubicBezTo>
                        <a:pt x="9534" y="11781"/>
                        <a:pt x="19958" y="10425"/>
                        <a:pt x="28500" y="10325"/>
                      </a:cubicBezTo>
                      <a:cubicBezTo>
                        <a:pt x="38243" y="10211"/>
                        <a:pt x="47978" y="10105"/>
                        <a:pt x="57721" y="9991"/>
                      </a:cubicBezTo>
                      <a:cubicBezTo>
                        <a:pt x="76922" y="9771"/>
                        <a:pt x="96953" y="11156"/>
                        <a:pt x="116034" y="8926"/>
                      </a:cubicBezTo>
                      <a:cubicBezTo>
                        <a:pt x="120486" y="9168"/>
                        <a:pt x="122233" y="1264"/>
                        <a:pt x="116162" y="717"/>
                      </a:cubicBezTo>
                      <a:cubicBezTo>
                        <a:pt x="96549" y="-1044"/>
                        <a:pt x="76020" y="952"/>
                        <a:pt x="56329" y="1271"/>
                      </a:cubicBezTo>
                      <a:cubicBezTo>
                        <a:pt x="46587" y="1428"/>
                        <a:pt x="36851" y="1577"/>
                        <a:pt x="27108" y="1747"/>
                      </a:cubicBezTo>
                      <a:cubicBezTo>
                        <a:pt x="18793" y="1896"/>
                        <a:pt x="9221" y="1072"/>
                        <a:pt x="1417" y="4332"/>
                      </a:cubicBezTo>
                      <a:cubicBezTo>
                        <a:pt x="1261" y="4374"/>
                        <a:pt x="1119" y="4431"/>
                        <a:pt x="984" y="4509"/>
                      </a:cubicBezTo>
                      <a:cubicBezTo>
                        <a:pt x="977" y="4509"/>
                        <a:pt x="970" y="4516"/>
                        <a:pt x="970" y="4516"/>
                      </a:cubicBezTo>
                      <a:lnTo>
                        <a:pt x="970" y="4516"/>
                      </a:lnTo>
                      <a:cubicBezTo>
                        <a:pt x="-486" y="5347"/>
                        <a:pt x="-294" y="7754"/>
                        <a:pt x="1488" y="84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B3132EF2-9041-13EB-09AA-4EC64D8FF509}"/>
                    </a:ext>
                  </a:extLst>
                </p:cNvPr>
                <p:cNvSpPr/>
                <p:nvPr/>
              </p:nvSpPr>
              <p:spPr>
                <a:xfrm>
                  <a:off x="7337306" y="6146078"/>
                  <a:ext cx="32387" cy="11881"/>
                </a:xfrm>
                <a:custGeom>
                  <a:avLst/>
                  <a:gdLst>
                    <a:gd name="connsiteX0" fmla="*/ 28907 w 32387"/>
                    <a:gd name="connsiteY0" fmla="*/ 10530 h 11881"/>
                    <a:gd name="connsiteX1" fmla="*/ 27585 w 32387"/>
                    <a:gd name="connsiteY1" fmla="*/ 752 h 11881"/>
                    <a:gd name="connsiteX2" fmla="*/ 6105 w 32387"/>
                    <a:gd name="connsiteY2" fmla="*/ 184 h 11881"/>
                    <a:gd name="connsiteX3" fmla="*/ 3485 w 32387"/>
                    <a:gd name="connsiteY3" fmla="*/ 9685 h 11881"/>
                    <a:gd name="connsiteX4" fmla="*/ 28907 w 32387"/>
                    <a:gd name="connsiteY4" fmla="*/ 10530 h 1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7" h="11881">
                      <a:moveTo>
                        <a:pt x="28907" y="10530"/>
                      </a:moveTo>
                      <a:cubicBezTo>
                        <a:pt x="34104" y="9074"/>
                        <a:pt x="33330" y="77"/>
                        <a:pt x="27585" y="752"/>
                      </a:cubicBezTo>
                      <a:cubicBezTo>
                        <a:pt x="20136" y="1618"/>
                        <a:pt x="13469" y="2108"/>
                        <a:pt x="6105" y="184"/>
                      </a:cubicBezTo>
                      <a:cubicBezTo>
                        <a:pt x="-37" y="-1421"/>
                        <a:pt x="-2622" y="7966"/>
                        <a:pt x="3485" y="9685"/>
                      </a:cubicBezTo>
                      <a:cubicBezTo>
                        <a:pt x="11587" y="11957"/>
                        <a:pt x="20712" y="12831"/>
                        <a:pt x="28907" y="1053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48" name="Graphic 5" descr="City with buildings and skyscrapers">
                <a:extLst>
                  <a:ext uri="{FF2B5EF4-FFF2-40B4-BE49-F238E27FC236}">
                    <a16:creationId xmlns:a16="http://schemas.microsoft.com/office/drawing/2014/main" id="{AD379357-B6F8-AB41-FB4D-B0CBA0D65991}"/>
                  </a:ext>
                </a:extLst>
              </p:cNvPr>
              <p:cNvGrpSpPr/>
              <p:nvPr/>
            </p:nvGrpSpPr>
            <p:grpSpPr>
              <a:xfrm>
                <a:off x="3070502" y="5523850"/>
                <a:ext cx="302921" cy="1177233"/>
                <a:chOff x="3070502" y="5523850"/>
                <a:chExt cx="302921" cy="1177233"/>
              </a:xfrm>
              <a:solidFill>
                <a:srgbClr val="00B0F0"/>
              </a:solidFill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42F3F594-050B-A84A-9548-8CACB35011A6}"/>
                    </a:ext>
                  </a:extLst>
                </p:cNvPr>
                <p:cNvSpPr/>
                <p:nvPr/>
              </p:nvSpPr>
              <p:spPr>
                <a:xfrm>
                  <a:off x="3285974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A8F0A4E2-A909-63F6-26BB-855E2301EF65}"/>
                    </a:ext>
                  </a:extLst>
                </p:cNvPr>
                <p:cNvSpPr/>
                <p:nvPr/>
              </p:nvSpPr>
              <p:spPr>
                <a:xfrm>
                  <a:off x="3184686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CD24DD92-8350-A789-FF1D-BE64711A4160}"/>
                    </a:ext>
                  </a:extLst>
                </p:cNvPr>
                <p:cNvSpPr/>
                <p:nvPr/>
              </p:nvSpPr>
              <p:spPr>
                <a:xfrm>
                  <a:off x="3074890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C72DE241-B511-967E-367F-91BD53B43176}"/>
                    </a:ext>
                  </a:extLst>
                </p:cNvPr>
                <p:cNvSpPr/>
                <p:nvPr/>
              </p:nvSpPr>
              <p:spPr>
                <a:xfrm>
                  <a:off x="3286063" y="5673191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2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2"/>
                        <a:pt x="80879" y="1062"/>
                      </a:cubicBezTo>
                      <a:cubicBezTo>
                        <a:pt x="80524" y="1062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E9ED33E3-AE35-4C76-77A1-CC8DD4C78ADE}"/>
                    </a:ext>
                  </a:extLst>
                </p:cNvPr>
                <p:cNvSpPr/>
                <p:nvPr/>
              </p:nvSpPr>
              <p:spPr>
                <a:xfrm>
                  <a:off x="3184771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8170173B-B67A-3D5C-8DB1-6C542B4274A8}"/>
                    </a:ext>
                  </a:extLst>
                </p:cNvPr>
                <p:cNvSpPr/>
                <p:nvPr/>
              </p:nvSpPr>
              <p:spPr>
                <a:xfrm>
                  <a:off x="3074976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178747C3-5028-15A6-B08C-94375E0F374C}"/>
                    </a:ext>
                  </a:extLst>
                </p:cNvPr>
                <p:cNvSpPr/>
                <p:nvPr/>
              </p:nvSpPr>
              <p:spPr>
                <a:xfrm>
                  <a:off x="3286063" y="5633382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EA029648-A967-E31A-2541-D0CA59292B2F}"/>
                    </a:ext>
                  </a:extLst>
                </p:cNvPr>
                <p:cNvSpPr/>
                <p:nvPr/>
              </p:nvSpPr>
              <p:spPr>
                <a:xfrm>
                  <a:off x="3184771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F939D85C-DD95-3638-6516-354BCD844389}"/>
                    </a:ext>
                  </a:extLst>
                </p:cNvPr>
                <p:cNvSpPr/>
                <p:nvPr/>
              </p:nvSpPr>
              <p:spPr>
                <a:xfrm>
                  <a:off x="3074976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70BD7A61-F3FB-9F6D-C9B6-1B2E9092F0DE}"/>
                    </a:ext>
                  </a:extLst>
                </p:cNvPr>
                <p:cNvSpPr/>
                <p:nvPr/>
              </p:nvSpPr>
              <p:spPr>
                <a:xfrm>
                  <a:off x="3286063" y="5602593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D48C7E75-6857-1EFE-AAD5-32C0A83A5DD8}"/>
                    </a:ext>
                  </a:extLst>
                </p:cNvPr>
                <p:cNvSpPr/>
                <p:nvPr/>
              </p:nvSpPr>
              <p:spPr>
                <a:xfrm>
                  <a:off x="3184771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24769B4A-0EC3-3512-0C18-AF6B2D2CB4F6}"/>
                    </a:ext>
                  </a:extLst>
                </p:cNvPr>
                <p:cNvSpPr/>
                <p:nvPr/>
              </p:nvSpPr>
              <p:spPr>
                <a:xfrm>
                  <a:off x="3074976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CB9D01C3-2809-A727-6684-D82A4F8A0BA7}"/>
                    </a:ext>
                  </a:extLst>
                </p:cNvPr>
                <p:cNvSpPr/>
                <p:nvPr/>
              </p:nvSpPr>
              <p:spPr>
                <a:xfrm>
                  <a:off x="3286063" y="5563658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B243251B-3793-6F5B-52DD-D8F5C6514931}"/>
                    </a:ext>
                  </a:extLst>
                </p:cNvPr>
                <p:cNvSpPr/>
                <p:nvPr/>
              </p:nvSpPr>
              <p:spPr>
                <a:xfrm>
                  <a:off x="3184771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E57A44A5-BDE2-CD78-9BF2-23D4E881B617}"/>
                    </a:ext>
                  </a:extLst>
                </p:cNvPr>
                <p:cNvSpPr/>
                <p:nvPr/>
              </p:nvSpPr>
              <p:spPr>
                <a:xfrm>
                  <a:off x="3074976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98CE735F-4249-9967-6D7D-D45761E42055}"/>
                    </a:ext>
                  </a:extLst>
                </p:cNvPr>
                <p:cNvSpPr/>
                <p:nvPr/>
              </p:nvSpPr>
              <p:spPr>
                <a:xfrm>
                  <a:off x="3286063" y="5523850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172B7F25-6ECF-4931-ADE9-D9CBB7DE0852}"/>
                    </a:ext>
                  </a:extLst>
                </p:cNvPr>
                <p:cNvSpPr/>
                <p:nvPr/>
              </p:nvSpPr>
              <p:spPr>
                <a:xfrm>
                  <a:off x="3184771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FD667F44-190A-D923-8C39-BF63625EC021}"/>
                    </a:ext>
                  </a:extLst>
                </p:cNvPr>
                <p:cNvSpPr/>
                <p:nvPr/>
              </p:nvSpPr>
              <p:spPr>
                <a:xfrm>
                  <a:off x="3074976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A9DCFA24-493C-A5E0-79A3-D891031CF337}"/>
                    </a:ext>
                  </a:extLst>
                </p:cNvPr>
                <p:cNvSpPr/>
                <p:nvPr/>
              </p:nvSpPr>
              <p:spPr>
                <a:xfrm>
                  <a:off x="3285974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C28F682-0198-AA8F-FA05-BD44D5D9A217}"/>
                    </a:ext>
                  </a:extLst>
                </p:cNvPr>
                <p:cNvSpPr/>
                <p:nvPr/>
              </p:nvSpPr>
              <p:spPr>
                <a:xfrm>
                  <a:off x="3184686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89BD7A3A-9367-37AF-90FE-4601CE87D7A2}"/>
                    </a:ext>
                  </a:extLst>
                </p:cNvPr>
                <p:cNvSpPr/>
                <p:nvPr/>
              </p:nvSpPr>
              <p:spPr>
                <a:xfrm>
                  <a:off x="3074890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689D4DBF-AB91-61BA-C176-008110237478}"/>
                    </a:ext>
                  </a:extLst>
                </p:cNvPr>
                <p:cNvSpPr/>
                <p:nvPr/>
              </p:nvSpPr>
              <p:spPr>
                <a:xfrm>
                  <a:off x="3286350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8623FA17-6BA5-E1E6-B1DA-48ABE50F9FDB}"/>
                    </a:ext>
                  </a:extLst>
                </p:cNvPr>
                <p:cNvSpPr/>
                <p:nvPr/>
              </p:nvSpPr>
              <p:spPr>
                <a:xfrm>
                  <a:off x="3185062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BFFDD136-EE74-BD33-BF02-63C3EB168F59}"/>
                    </a:ext>
                  </a:extLst>
                </p:cNvPr>
                <p:cNvSpPr/>
                <p:nvPr/>
              </p:nvSpPr>
              <p:spPr>
                <a:xfrm>
                  <a:off x="3075267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81CE118D-0861-D256-D62E-E02DFA2501C2}"/>
                    </a:ext>
                  </a:extLst>
                </p:cNvPr>
                <p:cNvSpPr/>
                <p:nvPr/>
              </p:nvSpPr>
              <p:spPr>
                <a:xfrm>
                  <a:off x="3285974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E34CB490-ECB9-762E-7A8B-B6489A963C3A}"/>
                    </a:ext>
                  </a:extLst>
                </p:cNvPr>
                <p:cNvSpPr/>
                <p:nvPr/>
              </p:nvSpPr>
              <p:spPr>
                <a:xfrm>
                  <a:off x="3184686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B5B94596-F51B-8C41-F7CC-191C36ED9566}"/>
                    </a:ext>
                  </a:extLst>
                </p:cNvPr>
                <p:cNvSpPr/>
                <p:nvPr/>
              </p:nvSpPr>
              <p:spPr>
                <a:xfrm>
                  <a:off x="3074890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ECE74FCE-5F42-39D7-9557-4F74A8EF723F}"/>
                    </a:ext>
                  </a:extLst>
                </p:cNvPr>
                <p:cNvSpPr/>
                <p:nvPr/>
              </p:nvSpPr>
              <p:spPr>
                <a:xfrm>
                  <a:off x="3286116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896FC657-8544-4027-6BEA-9EF33833606E}"/>
                    </a:ext>
                  </a:extLst>
                </p:cNvPr>
                <p:cNvSpPr/>
                <p:nvPr/>
              </p:nvSpPr>
              <p:spPr>
                <a:xfrm>
                  <a:off x="3184828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8" name="Freeform: Shape 377">
                  <a:extLst>
                    <a:ext uri="{FF2B5EF4-FFF2-40B4-BE49-F238E27FC236}">
                      <a16:creationId xmlns:a16="http://schemas.microsoft.com/office/drawing/2014/main" id="{2644EEB2-85C1-789A-F60A-D8550125313F}"/>
                    </a:ext>
                  </a:extLst>
                </p:cNvPr>
                <p:cNvSpPr/>
                <p:nvPr/>
              </p:nvSpPr>
              <p:spPr>
                <a:xfrm>
                  <a:off x="3075032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DB54F246-BEF9-D830-B1B7-6FC1BA4ECC99}"/>
                    </a:ext>
                  </a:extLst>
                </p:cNvPr>
                <p:cNvSpPr/>
                <p:nvPr/>
              </p:nvSpPr>
              <p:spPr>
                <a:xfrm>
                  <a:off x="3285832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0601FD39-42DC-9992-FDA7-DF2BCEF87D05}"/>
                    </a:ext>
                  </a:extLst>
                </p:cNvPr>
                <p:cNvSpPr/>
                <p:nvPr/>
              </p:nvSpPr>
              <p:spPr>
                <a:xfrm>
                  <a:off x="3184544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4D289935-A67B-8D44-2BC4-DC86376EED13}"/>
                    </a:ext>
                  </a:extLst>
                </p:cNvPr>
                <p:cNvSpPr/>
                <p:nvPr/>
              </p:nvSpPr>
              <p:spPr>
                <a:xfrm>
                  <a:off x="3074748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C5791210-7B57-839D-338C-6AFDEE61306B}"/>
                    </a:ext>
                  </a:extLst>
                </p:cNvPr>
                <p:cNvSpPr/>
                <p:nvPr/>
              </p:nvSpPr>
              <p:spPr>
                <a:xfrm>
                  <a:off x="3286116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DEE8507A-329F-7E51-15DC-6B130338FC2D}"/>
                    </a:ext>
                  </a:extLst>
                </p:cNvPr>
                <p:cNvSpPr/>
                <p:nvPr/>
              </p:nvSpPr>
              <p:spPr>
                <a:xfrm>
                  <a:off x="3184828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6A887594-FE8A-B70B-E890-4B9B13EF8FEB}"/>
                    </a:ext>
                  </a:extLst>
                </p:cNvPr>
                <p:cNvSpPr/>
                <p:nvPr/>
              </p:nvSpPr>
              <p:spPr>
                <a:xfrm>
                  <a:off x="3075032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5F97A34F-9B26-F0C7-0666-A08160F3FC69}"/>
                    </a:ext>
                  </a:extLst>
                </p:cNvPr>
                <p:cNvSpPr/>
                <p:nvPr/>
              </p:nvSpPr>
              <p:spPr>
                <a:xfrm>
                  <a:off x="3281870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04B1F8BB-4CC0-6841-1296-63FA7388F421}"/>
                    </a:ext>
                  </a:extLst>
                </p:cNvPr>
                <p:cNvSpPr/>
                <p:nvPr/>
              </p:nvSpPr>
              <p:spPr>
                <a:xfrm>
                  <a:off x="3180581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3F25A887-431F-75AD-2BC3-917F2778DFAA}"/>
                    </a:ext>
                  </a:extLst>
                </p:cNvPr>
                <p:cNvSpPr/>
                <p:nvPr/>
              </p:nvSpPr>
              <p:spPr>
                <a:xfrm>
                  <a:off x="3070786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75D84E0B-2592-8074-B9D3-A580FA746FB2}"/>
                    </a:ext>
                  </a:extLst>
                </p:cNvPr>
                <p:cNvSpPr/>
                <p:nvPr/>
              </p:nvSpPr>
              <p:spPr>
                <a:xfrm>
                  <a:off x="3281870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0A2D310E-7555-FF88-ECB4-B7110296FA7D}"/>
                    </a:ext>
                  </a:extLst>
                </p:cNvPr>
                <p:cNvSpPr/>
                <p:nvPr/>
              </p:nvSpPr>
              <p:spPr>
                <a:xfrm>
                  <a:off x="3180581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A510F923-B73D-5EE9-6B07-101AC28EA764}"/>
                    </a:ext>
                  </a:extLst>
                </p:cNvPr>
                <p:cNvSpPr/>
                <p:nvPr/>
              </p:nvSpPr>
              <p:spPr>
                <a:xfrm>
                  <a:off x="3070786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00D628E2-D88A-9B6C-E500-CC181260F9BA}"/>
                    </a:ext>
                  </a:extLst>
                </p:cNvPr>
                <p:cNvSpPr/>
                <p:nvPr/>
              </p:nvSpPr>
              <p:spPr>
                <a:xfrm>
                  <a:off x="3281870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8D7CE7-BA79-D365-1054-AE1B50B801C3}"/>
                    </a:ext>
                  </a:extLst>
                </p:cNvPr>
                <p:cNvSpPr/>
                <p:nvPr/>
              </p:nvSpPr>
              <p:spPr>
                <a:xfrm>
                  <a:off x="3180581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AD1554D3-03C8-3D9E-E400-7DF8A2B82149}"/>
                    </a:ext>
                  </a:extLst>
                </p:cNvPr>
                <p:cNvSpPr/>
                <p:nvPr/>
              </p:nvSpPr>
              <p:spPr>
                <a:xfrm>
                  <a:off x="3070786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1B1D8F4E-87A3-BF6F-B529-76BF657A42E3}"/>
                    </a:ext>
                  </a:extLst>
                </p:cNvPr>
                <p:cNvSpPr/>
                <p:nvPr/>
              </p:nvSpPr>
              <p:spPr>
                <a:xfrm>
                  <a:off x="3281870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A236A98C-0875-B9DC-38DE-EF5F59E61036}"/>
                    </a:ext>
                  </a:extLst>
                </p:cNvPr>
                <p:cNvSpPr/>
                <p:nvPr/>
              </p:nvSpPr>
              <p:spPr>
                <a:xfrm>
                  <a:off x="3180581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85BB6B7E-873B-C727-D948-3376900ECD3E}"/>
                    </a:ext>
                  </a:extLst>
                </p:cNvPr>
                <p:cNvSpPr/>
                <p:nvPr/>
              </p:nvSpPr>
              <p:spPr>
                <a:xfrm>
                  <a:off x="3070786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ED9DFFB-774F-1298-E752-F5676B64AB0C}"/>
                    </a:ext>
                  </a:extLst>
                </p:cNvPr>
                <p:cNvSpPr/>
                <p:nvPr/>
              </p:nvSpPr>
              <p:spPr>
                <a:xfrm>
                  <a:off x="3281870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706C170-6FB0-C907-0B65-3B4204696C31}"/>
                    </a:ext>
                  </a:extLst>
                </p:cNvPr>
                <p:cNvSpPr/>
                <p:nvPr/>
              </p:nvSpPr>
              <p:spPr>
                <a:xfrm>
                  <a:off x="3180581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11096FA1-6DA0-EEF1-F226-FA35ABE90E2A}"/>
                    </a:ext>
                  </a:extLst>
                </p:cNvPr>
                <p:cNvSpPr/>
                <p:nvPr/>
              </p:nvSpPr>
              <p:spPr>
                <a:xfrm>
                  <a:off x="3070786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B7EFA979-2765-D75A-BAE4-932C66468BF9}"/>
                    </a:ext>
                  </a:extLst>
                </p:cNvPr>
                <p:cNvSpPr/>
                <p:nvPr/>
              </p:nvSpPr>
              <p:spPr>
                <a:xfrm>
                  <a:off x="3281870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D481ECB9-1315-632A-1D6A-383DA2EA67CA}"/>
                    </a:ext>
                  </a:extLst>
                </p:cNvPr>
                <p:cNvSpPr/>
                <p:nvPr/>
              </p:nvSpPr>
              <p:spPr>
                <a:xfrm>
                  <a:off x="3180581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3796E375-70B6-8149-E64B-9B657B575DEF}"/>
                    </a:ext>
                  </a:extLst>
                </p:cNvPr>
                <p:cNvSpPr/>
                <p:nvPr/>
              </p:nvSpPr>
              <p:spPr>
                <a:xfrm>
                  <a:off x="3070786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ADCFDE6-5D6F-D20C-8EA2-2B4A88A65B53}"/>
                    </a:ext>
                  </a:extLst>
                </p:cNvPr>
                <p:cNvSpPr/>
                <p:nvPr/>
              </p:nvSpPr>
              <p:spPr>
                <a:xfrm>
                  <a:off x="3281870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749962AC-FAEA-F5A5-8DDA-DC84C723B21E}"/>
                    </a:ext>
                  </a:extLst>
                </p:cNvPr>
                <p:cNvSpPr/>
                <p:nvPr/>
              </p:nvSpPr>
              <p:spPr>
                <a:xfrm>
                  <a:off x="3180581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id="{6A71B312-FD31-3B4E-627C-35DE6E2412B5}"/>
                    </a:ext>
                  </a:extLst>
                </p:cNvPr>
                <p:cNvSpPr/>
                <p:nvPr/>
              </p:nvSpPr>
              <p:spPr>
                <a:xfrm>
                  <a:off x="3070786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F3E61551-C860-DC59-4F26-DFB8170BE9C1}"/>
                    </a:ext>
                  </a:extLst>
                </p:cNvPr>
                <p:cNvSpPr/>
                <p:nvPr/>
              </p:nvSpPr>
              <p:spPr>
                <a:xfrm>
                  <a:off x="3281870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A0BD9A81-AD99-0B78-8F28-2895726E34DF}"/>
                    </a:ext>
                  </a:extLst>
                </p:cNvPr>
                <p:cNvSpPr/>
                <p:nvPr/>
              </p:nvSpPr>
              <p:spPr>
                <a:xfrm>
                  <a:off x="3180581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B0D1C2DF-02BC-CB9E-BF16-A86648B34FEE}"/>
                    </a:ext>
                  </a:extLst>
                </p:cNvPr>
                <p:cNvSpPr/>
                <p:nvPr/>
              </p:nvSpPr>
              <p:spPr>
                <a:xfrm>
                  <a:off x="3070786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3D2BABC0-2B5D-5449-E8F3-9BE290F0D779}"/>
                    </a:ext>
                  </a:extLst>
                </p:cNvPr>
                <p:cNvSpPr/>
                <p:nvPr/>
              </p:nvSpPr>
              <p:spPr>
                <a:xfrm>
                  <a:off x="3281586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944B9539-3778-751B-349A-DD9ECF4A3759}"/>
                    </a:ext>
                  </a:extLst>
                </p:cNvPr>
                <p:cNvSpPr/>
                <p:nvPr/>
              </p:nvSpPr>
              <p:spPr>
                <a:xfrm>
                  <a:off x="3180297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CA80239F-F43E-2542-26CC-D88B667253F5}"/>
                    </a:ext>
                  </a:extLst>
                </p:cNvPr>
                <p:cNvSpPr/>
                <p:nvPr/>
              </p:nvSpPr>
              <p:spPr>
                <a:xfrm>
                  <a:off x="3070502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91F1D6BB-A2E2-FA87-37B3-307FEFC3BE52}"/>
                    </a:ext>
                  </a:extLst>
                </p:cNvPr>
                <p:cNvSpPr/>
                <p:nvPr/>
              </p:nvSpPr>
              <p:spPr>
                <a:xfrm>
                  <a:off x="3281870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CCB78131-9B37-C4C4-3599-2D0A439767FE}"/>
                    </a:ext>
                  </a:extLst>
                </p:cNvPr>
                <p:cNvSpPr/>
                <p:nvPr/>
              </p:nvSpPr>
              <p:spPr>
                <a:xfrm>
                  <a:off x="3180581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0030F6B3-4F67-E750-0878-913BF32677D2}"/>
                    </a:ext>
                  </a:extLst>
                </p:cNvPr>
                <p:cNvSpPr/>
                <p:nvPr/>
              </p:nvSpPr>
              <p:spPr>
                <a:xfrm>
                  <a:off x="3070786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BE9B1454-2608-7320-C467-1F65B51B33B0}"/>
                    </a:ext>
                  </a:extLst>
                </p:cNvPr>
                <p:cNvSpPr/>
                <p:nvPr/>
              </p:nvSpPr>
              <p:spPr>
                <a:xfrm>
                  <a:off x="3281870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F63018A6-4281-A59D-4BF7-8FC91C4A1019}"/>
                    </a:ext>
                  </a:extLst>
                </p:cNvPr>
                <p:cNvSpPr/>
                <p:nvPr/>
              </p:nvSpPr>
              <p:spPr>
                <a:xfrm>
                  <a:off x="3180581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18FA4810-0650-7515-89AA-4B7183D5D580}"/>
                    </a:ext>
                  </a:extLst>
                </p:cNvPr>
                <p:cNvSpPr/>
                <p:nvPr/>
              </p:nvSpPr>
              <p:spPr>
                <a:xfrm>
                  <a:off x="3070786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2A91F19B-44B0-53C7-9969-5E019A910464}"/>
                    </a:ext>
                  </a:extLst>
                </p:cNvPr>
                <p:cNvSpPr/>
                <p:nvPr/>
              </p:nvSpPr>
              <p:spPr>
                <a:xfrm>
                  <a:off x="3281870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1B278B5E-ABA3-75D4-2E80-1DD429BF67F0}"/>
                    </a:ext>
                  </a:extLst>
                </p:cNvPr>
                <p:cNvSpPr/>
                <p:nvPr/>
              </p:nvSpPr>
              <p:spPr>
                <a:xfrm>
                  <a:off x="3180581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94D04E25-8D3C-0F99-19F3-CE504100A0F4}"/>
                    </a:ext>
                  </a:extLst>
                </p:cNvPr>
                <p:cNvSpPr/>
                <p:nvPr/>
              </p:nvSpPr>
              <p:spPr>
                <a:xfrm>
                  <a:off x="3070786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E5B90E1-1629-A306-CC1C-2A2D4709BA36}"/>
                    </a:ext>
                  </a:extLst>
                </p:cNvPr>
                <p:cNvSpPr/>
                <p:nvPr/>
              </p:nvSpPr>
              <p:spPr>
                <a:xfrm>
                  <a:off x="3281586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609CE058-B285-FE13-E7C4-A2BF34452781}"/>
                    </a:ext>
                  </a:extLst>
                </p:cNvPr>
                <p:cNvSpPr/>
                <p:nvPr/>
              </p:nvSpPr>
              <p:spPr>
                <a:xfrm>
                  <a:off x="3180297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7FC6FB0-2096-8288-9D03-1D09C4DE9599}"/>
                    </a:ext>
                  </a:extLst>
                </p:cNvPr>
                <p:cNvSpPr/>
                <p:nvPr/>
              </p:nvSpPr>
              <p:spPr>
                <a:xfrm>
                  <a:off x="3070502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F8E958E1-820C-C05A-2886-87A3520A214C}"/>
                    </a:ext>
                  </a:extLst>
                </p:cNvPr>
                <p:cNvSpPr/>
                <p:nvPr/>
              </p:nvSpPr>
              <p:spPr>
                <a:xfrm>
                  <a:off x="3281870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6D5888F3-42FA-5E51-73BE-B51E05F4ADE2}"/>
                    </a:ext>
                  </a:extLst>
                </p:cNvPr>
                <p:cNvSpPr/>
                <p:nvPr/>
              </p:nvSpPr>
              <p:spPr>
                <a:xfrm>
                  <a:off x="3180581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75EF9615-5ACD-241B-D8E6-E5277D85107A}"/>
                    </a:ext>
                  </a:extLst>
                </p:cNvPr>
                <p:cNvSpPr/>
                <p:nvPr/>
              </p:nvSpPr>
              <p:spPr>
                <a:xfrm>
                  <a:off x="3070786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BECEB143-D9DB-49B2-C146-6712A8341628}"/>
                    </a:ext>
                  </a:extLst>
                </p:cNvPr>
                <p:cNvSpPr/>
                <p:nvPr/>
              </p:nvSpPr>
              <p:spPr>
                <a:xfrm>
                  <a:off x="3281586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06F1ABB4-CA5C-BEEE-C608-FDC4861F07EE}"/>
                    </a:ext>
                  </a:extLst>
                </p:cNvPr>
                <p:cNvSpPr/>
                <p:nvPr/>
              </p:nvSpPr>
              <p:spPr>
                <a:xfrm>
                  <a:off x="3180297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3E952D90-0830-8A76-8056-2EB267B34852}"/>
                    </a:ext>
                  </a:extLst>
                </p:cNvPr>
                <p:cNvSpPr/>
                <p:nvPr/>
              </p:nvSpPr>
              <p:spPr>
                <a:xfrm>
                  <a:off x="3070502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8DED110B-B444-36A9-A098-97559E01C654}"/>
                    </a:ext>
                  </a:extLst>
                </p:cNvPr>
                <p:cNvSpPr/>
                <p:nvPr/>
              </p:nvSpPr>
              <p:spPr>
                <a:xfrm>
                  <a:off x="3281870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1336F860-FFC7-E8E1-56C3-368C69A7210E}"/>
                    </a:ext>
                  </a:extLst>
                </p:cNvPr>
                <p:cNvSpPr/>
                <p:nvPr/>
              </p:nvSpPr>
              <p:spPr>
                <a:xfrm>
                  <a:off x="3180581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04A7B6E9-16F2-887C-4948-03AA38CD1863}"/>
                    </a:ext>
                  </a:extLst>
                </p:cNvPr>
                <p:cNvSpPr/>
                <p:nvPr/>
              </p:nvSpPr>
              <p:spPr>
                <a:xfrm>
                  <a:off x="3070786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6549C1F5-80AB-822C-AF26-0D89B8D744C0}"/>
                    </a:ext>
                  </a:extLst>
                </p:cNvPr>
                <p:cNvSpPr/>
                <p:nvPr/>
              </p:nvSpPr>
              <p:spPr>
                <a:xfrm>
                  <a:off x="3281586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D6FBF4B-E426-61B7-FF87-2CAC2053E6CE}"/>
                    </a:ext>
                  </a:extLst>
                </p:cNvPr>
                <p:cNvSpPr/>
                <p:nvPr/>
              </p:nvSpPr>
              <p:spPr>
                <a:xfrm>
                  <a:off x="3180297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3D389348-FC43-19ED-1E75-EDD77621A530}"/>
                    </a:ext>
                  </a:extLst>
                </p:cNvPr>
                <p:cNvSpPr/>
                <p:nvPr/>
              </p:nvSpPr>
              <p:spPr>
                <a:xfrm>
                  <a:off x="3070502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1BC05A87-8CCF-4958-5BFA-4D84D7BF81BF}"/>
                    </a:ext>
                  </a:extLst>
                </p:cNvPr>
                <p:cNvSpPr/>
                <p:nvPr/>
              </p:nvSpPr>
              <p:spPr>
                <a:xfrm>
                  <a:off x="3281870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17294F80-F7CD-8EDB-F471-8B53757A82A2}"/>
                    </a:ext>
                  </a:extLst>
                </p:cNvPr>
                <p:cNvSpPr/>
                <p:nvPr/>
              </p:nvSpPr>
              <p:spPr>
                <a:xfrm>
                  <a:off x="3180581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D1A000D1-8426-EE64-BD7E-A52B5B871ADE}"/>
                    </a:ext>
                  </a:extLst>
                </p:cNvPr>
                <p:cNvSpPr/>
                <p:nvPr/>
              </p:nvSpPr>
              <p:spPr>
                <a:xfrm>
                  <a:off x="3070786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73001932-F0C9-26D6-7DB0-B6F44A41EBAC}"/>
                    </a:ext>
                  </a:extLst>
                </p:cNvPr>
                <p:cNvSpPr/>
                <p:nvPr/>
              </p:nvSpPr>
              <p:spPr>
                <a:xfrm>
                  <a:off x="3281870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5EF59B65-315A-C720-82E6-DBE5D2695E3C}"/>
                    </a:ext>
                  </a:extLst>
                </p:cNvPr>
                <p:cNvSpPr/>
                <p:nvPr/>
              </p:nvSpPr>
              <p:spPr>
                <a:xfrm>
                  <a:off x="3180581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E4302E76-39BC-2B67-CBC1-53D133AEECF1}"/>
                    </a:ext>
                  </a:extLst>
                </p:cNvPr>
                <p:cNvSpPr/>
                <p:nvPr/>
              </p:nvSpPr>
              <p:spPr>
                <a:xfrm>
                  <a:off x="3070786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442" name="Graphic 5" descr="City with buildings and skyscrapers">
                <a:extLst>
                  <a:ext uri="{FF2B5EF4-FFF2-40B4-BE49-F238E27FC236}">
                    <a16:creationId xmlns:a16="http://schemas.microsoft.com/office/drawing/2014/main" id="{AA92AC68-BD19-599A-5EAA-DF73D8D13FAB}"/>
                  </a:ext>
                </a:extLst>
              </p:cNvPr>
              <p:cNvGrpSpPr/>
              <p:nvPr/>
            </p:nvGrpSpPr>
            <p:grpSpPr>
              <a:xfrm>
                <a:off x="2389076" y="3961310"/>
                <a:ext cx="7981224" cy="2842441"/>
                <a:chOff x="2389076" y="3961310"/>
                <a:chExt cx="7981224" cy="2842441"/>
              </a:xfrm>
            </p:grpSpPr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2B4D22A1-FFF9-CCC7-EA74-FE00D383A76B}"/>
                    </a:ext>
                  </a:extLst>
                </p:cNvPr>
                <p:cNvSpPr/>
                <p:nvPr/>
              </p:nvSpPr>
              <p:spPr>
                <a:xfrm>
                  <a:off x="7411779" y="537307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F359F37-300B-E770-9ABD-409DE496276A}"/>
                    </a:ext>
                  </a:extLst>
                </p:cNvPr>
                <p:cNvSpPr/>
                <p:nvPr/>
              </p:nvSpPr>
              <p:spPr>
                <a:xfrm>
                  <a:off x="7411779" y="551798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BF5E4C92-F39E-743C-7C7B-574FF5ECC5F9}"/>
                    </a:ext>
                  </a:extLst>
                </p:cNvPr>
                <p:cNvSpPr/>
                <p:nvPr/>
              </p:nvSpPr>
              <p:spPr>
                <a:xfrm>
                  <a:off x="7411779" y="5662906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DD9BB652-0072-46AD-0C40-10E170B92A7B}"/>
                    </a:ext>
                  </a:extLst>
                </p:cNvPr>
                <p:cNvSpPr/>
                <p:nvPr/>
              </p:nvSpPr>
              <p:spPr>
                <a:xfrm>
                  <a:off x="7411779" y="5807815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1A2F22F4-971C-5B6B-96D2-5866F235C01D}"/>
                    </a:ext>
                  </a:extLst>
                </p:cNvPr>
                <p:cNvSpPr/>
                <p:nvPr/>
              </p:nvSpPr>
              <p:spPr>
                <a:xfrm>
                  <a:off x="7078874" y="5339675"/>
                  <a:ext cx="21953" cy="1147791"/>
                </a:xfrm>
                <a:custGeom>
                  <a:avLst/>
                  <a:gdLst>
                    <a:gd name="connsiteX0" fmla="*/ 5891 w 21953"/>
                    <a:gd name="connsiteY0" fmla="*/ 4326 h 1147791"/>
                    <a:gd name="connsiteX1" fmla="*/ 5856 w 21953"/>
                    <a:gd name="connsiteY1" fmla="*/ 2402 h 1147791"/>
                    <a:gd name="connsiteX2" fmla="*/ 878 w 21953"/>
                    <a:gd name="connsiteY2" fmla="*/ 2402 h 1147791"/>
                    <a:gd name="connsiteX3" fmla="*/ 615 w 21953"/>
                    <a:gd name="connsiteY3" fmla="*/ 238247 h 1147791"/>
                    <a:gd name="connsiteX4" fmla="*/ 8689 w 21953"/>
                    <a:gd name="connsiteY4" fmla="*/ 1095214 h 1147791"/>
                    <a:gd name="connsiteX5" fmla="*/ 9228 w 21953"/>
                    <a:gd name="connsiteY5" fmla="*/ 1141732 h 1147791"/>
                    <a:gd name="connsiteX6" fmla="*/ 21953 w 21953"/>
                    <a:gd name="connsiteY6" fmla="*/ 1141576 h 1147791"/>
                    <a:gd name="connsiteX7" fmla="*/ 21953 w 21953"/>
                    <a:gd name="connsiteY7" fmla="*/ 1141576 h 1147791"/>
                    <a:gd name="connsiteX8" fmla="*/ 21953 w 21953"/>
                    <a:gd name="connsiteY8" fmla="*/ 1141555 h 1147791"/>
                    <a:gd name="connsiteX9" fmla="*/ 5891 w 21953"/>
                    <a:gd name="connsiteY9" fmla="*/ 4326 h 114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953" h="1147791">
                      <a:moveTo>
                        <a:pt x="5891" y="4326"/>
                      </a:moveTo>
                      <a:cubicBezTo>
                        <a:pt x="5856" y="3687"/>
                        <a:pt x="5863" y="3041"/>
                        <a:pt x="5856" y="2402"/>
                      </a:cubicBezTo>
                      <a:cubicBezTo>
                        <a:pt x="5792" y="-793"/>
                        <a:pt x="871" y="-808"/>
                        <a:pt x="878" y="2402"/>
                      </a:cubicBezTo>
                      <a:cubicBezTo>
                        <a:pt x="516" y="81010"/>
                        <a:pt x="-741" y="159625"/>
                        <a:pt x="615" y="238247"/>
                      </a:cubicBezTo>
                      <a:cubicBezTo>
                        <a:pt x="1318" y="523912"/>
                        <a:pt x="6097" y="809556"/>
                        <a:pt x="8689" y="1095214"/>
                      </a:cubicBezTo>
                      <a:cubicBezTo>
                        <a:pt x="8824" y="1110673"/>
                        <a:pt x="8718" y="1126295"/>
                        <a:pt x="9228" y="1141732"/>
                      </a:cubicBezTo>
                      <a:cubicBezTo>
                        <a:pt x="10116" y="1149316"/>
                        <a:pt x="21940" y="1150346"/>
                        <a:pt x="21953" y="1141576"/>
                      </a:cubicBezTo>
                      <a:cubicBezTo>
                        <a:pt x="21953" y="1141576"/>
                        <a:pt x="21953" y="1141576"/>
                        <a:pt x="21953" y="1141576"/>
                      </a:cubicBezTo>
                      <a:cubicBezTo>
                        <a:pt x="21953" y="1141569"/>
                        <a:pt x="21953" y="1141562"/>
                        <a:pt x="21953" y="1141555"/>
                      </a:cubicBezTo>
                      <a:cubicBezTo>
                        <a:pt x="16699" y="762554"/>
                        <a:pt x="16805" y="383206"/>
                        <a:pt x="5891" y="432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B5565751-9FB6-4C39-D4E0-782C71BA808A}"/>
                    </a:ext>
                  </a:extLst>
                </p:cNvPr>
                <p:cNvSpPr/>
                <p:nvPr/>
              </p:nvSpPr>
              <p:spPr>
                <a:xfrm>
                  <a:off x="4959478" y="6311278"/>
                  <a:ext cx="158224" cy="69685"/>
                </a:xfrm>
                <a:custGeom>
                  <a:avLst/>
                  <a:gdLst>
                    <a:gd name="connsiteX0" fmla="*/ 139271 w 158224"/>
                    <a:gd name="connsiteY0" fmla="*/ 18572 h 69685"/>
                    <a:gd name="connsiteX1" fmla="*/ 19705 w 158224"/>
                    <a:gd name="connsiteY1" fmla="*/ 17500 h 69685"/>
                    <a:gd name="connsiteX2" fmla="*/ 2123 w 158224"/>
                    <a:gd name="connsiteY2" fmla="*/ 66305 h 69685"/>
                    <a:gd name="connsiteX3" fmla="*/ 9451 w 158224"/>
                    <a:gd name="connsiteY3" fmla="*/ 65311 h 69685"/>
                    <a:gd name="connsiteX4" fmla="*/ 82116 w 158224"/>
                    <a:gd name="connsiteY4" fmla="*/ 12615 h 69685"/>
                    <a:gd name="connsiteX5" fmla="*/ 143539 w 158224"/>
                    <a:gd name="connsiteY5" fmla="*/ 47083 h 69685"/>
                    <a:gd name="connsiteX6" fmla="*/ 151158 w 158224"/>
                    <a:gd name="connsiteY6" fmla="*/ 68087 h 69685"/>
                    <a:gd name="connsiteX7" fmla="*/ 157436 w 158224"/>
                    <a:gd name="connsiteY7" fmla="*/ 67271 h 69685"/>
                    <a:gd name="connsiteX8" fmla="*/ 152976 w 158224"/>
                    <a:gd name="connsiteY8" fmla="*/ 40095 h 69685"/>
                    <a:gd name="connsiteX9" fmla="*/ 139271 w 158224"/>
                    <a:gd name="connsiteY9" fmla="*/ 18572 h 69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8224" h="69685">
                      <a:moveTo>
                        <a:pt x="139271" y="18572"/>
                      </a:moveTo>
                      <a:cubicBezTo>
                        <a:pt x="110122" y="-6281"/>
                        <a:pt x="49707" y="-5742"/>
                        <a:pt x="19705" y="17500"/>
                      </a:cubicBezTo>
                      <a:cubicBezTo>
                        <a:pt x="5113" y="28847"/>
                        <a:pt x="-4474" y="47942"/>
                        <a:pt x="2123" y="66305"/>
                      </a:cubicBezTo>
                      <a:cubicBezTo>
                        <a:pt x="3451" y="70012"/>
                        <a:pt x="9757" y="69785"/>
                        <a:pt x="9451" y="65311"/>
                      </a:cubicBezTo>
                      <a:cubicBezTo>
                        <a:pt x="6796" y="26312"/>
                        <a:pt x="50289" y="11876"/>
                        <a:pt x="82116" y="12615"/>
                      </a:cubicBezTo>
                      <a:cubicBezTo>
                        <a:pt x="107146" y="13204"/>
                        <a:pt x="136019" y="19581"/>
                        <a:pt x="143539" y="47083"/>
                      </a:cubicBezTo>
                      <a:cubicBezTo>
                        <a:pt x="145932" y="54347"/>
                        <a:pt x="146458" y="61874"/>
                        <a:pt x="151158" y="68087"/>
                      </a:cubicBezTo>
                      <a:cubicBezTo>
                        <a:pt x="152834" y="70303"/>
                        <a:pt x="156619" y="70381"/>
                        <a:pt x="157436" y="67271"/>
                      </a:cubicBezTo>
                      <a:cubicBezTo>
                        <a:pt x="159822" y="58139"/>
                        <a:pt x="156349" y="48652"/>
                        <a:pt x="152976" y="40095"/>
                      </a:cubicBezTo>
                      <a:cubicBezTo>
                        <a:pt x="149845" y="32107"/>
                        <a:pt x="145677" y="24431"/>
                        <a:pt x="139271" y="1857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130C3684-49E5-FF17-2C36-2927502A02F8}"/>
                    </a:ext>
                  </a:extLst>
                </p:cNvPr>
                <p:cNvSpPr/>
                <p:nvPr/>
              </p:nvSpPr>
              <p:spPr>
                <a:xfrm>
                  <a:off x="5691480" y="6302214"/>
                  <a:ext cx="1092408" cy="450996"/>
                </a:xfrm>
                <a:custGeom>
                  <a:avLst/>
                  <a:gdLst>
                    <a:gd name="connsiteX0" fmla="*/ 589136 w 1092408"/>
                    <a:gd name="connsiteY0" fmla="*/ 27445 h 450996"/>
                    <a:gd name="connsiteX1" fmla="*/ 633801 w 1092408"/>
                    <a:gd name="connsiteY1" fmla="*/ 58938 h 450996"/>
                    <a:gd name="connsiteX2" fmla="*/ 758686 w 1092408"/>
                    <a:gd name="connsiteY2" fmla="*/ 61672 h 450996"/>
                    <a:gd name="connsiteX3" fmla="*/ 766745 w 1092408"/>
                    <a:gd name="connsiteY3" fmla="*/ 61672 h 450996"/>
                    <a:gd name="connsiteX4" fmla="*/ 907316 w 1092408"/>
                    <a:gd name="connsiteY4" fmla="*/ 60429 h 450996"/>
                    <a:gd name="connsiteX5" fmla="*/ 914545 w 1092408"/>
                    <a:gd name="connsiteY5" fmla="*/ 61359 h 450996"/>
                    <a:gd name="connsiteX6" fmla="*/ 1032854 w 1092408"/>
                    <a:gd name="connsiteY6" fmla="*/ 66103 h 450996"/>
                    <a:gd name="connsiteX7" fmla="*/ 1078862 w 1092408"/>
                    <a:gd name="connsiteY7" fmla="*/ 171574 h 450996"/>
                    <a:gd name="connsiteX8" fmla="*/ 1091146 w 1092408"/>
                    <a:gd name="connsiteY8" fmla="*/ 174961 h 450996"/>
                    <a:gd name="connsiteX9" fmla="*/ 912627 w 1092408"/>
                    <a:gd name="connsiteY9" fmla="*/ 48791 h 450996"/>
                    <a:gd name="connsiteX10" fmla="*/ 762236 w 1092408"/>
                    <a:gd name="connsiteY10" fmla="*/ 49891 h 450996"/>
                    <a:gd name="connsiteX11" fmla="*/ 630648 w 1092408"/>
                    <a:gd name="connsiteY11" fmla="*/ 46973 h 450996"/>
                    <a:gd name="connsiteX12" fmla="*/ 584505 w 1092408"/>
                    <a:gd name="connsiteY12" fmla="*/ 12405 h 450996"/>
                    <a:gd name="connsiteX13" fmla="*/ 549633 w 1092408"/>
                    <a:gd name="connsiteY13" fmla="*/ 21473 h 450996"/>
                    <a:gd name="connsiteX14" fmla="*/ 461162 w 1092408"/>
                    <a:gd name="connsiteY14" fmla="*/ 26714 h 450996"/>
                    <a:gd name="connsiteX15" fmla="*/ 309250 w 1092408"/>
                    <a:gd name="connsiteY15" fmla="*/ 28439 h 450996"/>
                    <a:gd name="connsiteX16" fmla="*/ 292229 w 1092408"/>
                    <a:gd name="connsiteY16" fmla="*/ 78664 h 450996"/>
                    <a:gd name="connsiteX17" fmla="*/ 260594 w 1092408"/>
                    <a:gd name="connsiteY17" fmla="*/ 82733 h 450996"/>
                    <a:gd name="connsiteX18" fmla="*/ 249070 w 1092408"/>
                    <a:gd name="connsiteY18" fmla="*/ 135785 h 450996"/>
                    <a:gd name="connsiteX19" fmla="*/ 84419 w 1092408"/>
                    <a:gd name="connsiteY19" fmla="*/ 233231 h 450996"/>
                    <a:gd name="connsiteX20" fmla="*/ 52742 w 1092408"/>
                    <a:gd name="connsiteY20" fmla="*/ 241284 h 450996"/>
                    <a:gd name="connsiteX21" fmla="*/ 50974 w 1092408"/>
                    <a:gd name="connsiteY21" fmla="*/ 291956 h 450996"/>
                    <a:gd name="connsiteX22" fmla="*/ 557 w 1092408"/>
                    <a:gd name="connsiteY22" fmla="*/ 374377 h 450996"/>
                    <a:gd name="connsiteX23" fmla="*/ 27825 w 1092408"/>
                    <a:gd name="connsiteY23" fmla="*/ 426917 h 450996"/>
                    <a:gd name="connsiteX24" fmla="*/ 59857 w 1092408"/>
                    <a:gd name="connsiteY24" fmla="*/ 449847 h 450996"/>
                    <a:gd name="connsiteX25" fmla="*/ 65836 w 1092408"/>
                    <a:gd name="connsiteY25" fmla="*/ 443868 h 450996"/>
                    <a:gd name="connsiteX26" fmla="*/ 40244 w 1092408"/>
                    <a:gd name="connsiteY26" fmla="*/ 425064 h 450996"/>
                    <a:gd name="connsiteX27" fmla="*/ 14666 w 1092408"/>
                    <a:gd name="connsiteY27" fmla="*/ 383247 h 450996"/>
                    <a:gd name="connsiteX28" fmla="*/ 61022 w 1092408"/>
                    <a:gd name="connsiteY28" fmla="*/ 305363 h 450996"/>
                    <a:gd name="connsiteX29" fmla="*/ 68215 w 1092408"/>
                    <a:gd name="connsiteY29" fmla="*/ 296011 h 450996"/>
                    <a:gd name="connsiteX30" fmla="*/ 59722 w 1092408"/>
                    <a:gd name="connsiteY30" fmla="*/ 252631 h 450996"/>
                    <a:gd name="connsiteX31" fmla="*/ 85122 w 1092408"/>
                    <a:gd name="connsiteY31" fmla="*/ 248690 h 450996"/>
                    <a:gd name="connsiteX32" fmla="*/ 96988 w 1092408"/>
                    <a:gd name="connsiteY32" fmla="*/ 245474 h 450996"/>
                    <a:gd name="connsiteX33" fmla="*/ 256391 w 1092408"/>
                    <a:gd name="connsiteY33" fmla="*/ 154339 h 450996"/>
                    <a:gd name="connsiteX34" fmla="*/ 265743 w 1092408"/>
                    <a:gd name="connsiteY34" fmla="*/ 147146 h 450996"/>
                    <a:gd name="connsiteX35" fmla="*/ 265388 w 1092408"/>
                    <a:gd name="connsiteY35" fmla="*/ 96452 h 450996"/>
                    <a:gd name="connsiteX36" fmla="*/ 291931 w 1092408"/>
                    <a:gd name="connsiteY36" fmla="*/ 95664 h 450996"/>
                    <a:gd name="connsiteX37" fmla="*/ 305168 w 1092408"/>
                    <a:gd name="connsiteY37" fmla="*/ 93875 h 450996"/>
                    <a:gd name="connsiteX38" fmla="*/ 318929 w 1092408"/>
                    <a:gd name="connsiteY38" fmla="*/ 36705 h 450996"/>
                    <a:gd name="connsiteX39" fmla="*/ 366506 w 1092408"/>
                    <a:gd name="connsiteY39" fmla="*/ 15132 h 450996"/>
                    <a:gd name="connsiteX40" fmla="*/ 454700 w 1092408"/>
                    <a:gd name="connsiteY40" fmla="*/ 40205 h 450996"/>
                    <a:gd name="connsiteX41" fmla="*/ 464705 w 1092408"/>
                    <a:gd name="connsiteY41" fmla="*/ 41491 h 450996"/>
                    <a:gd name="connsiteX42" fmla="*/ 547076 w 1092408"/>
                    <a:gd name="connsiteY42" fmla="*/ 35725 h 450996"/>
                    <a:gd name="connsiteX43" fmla="*/ 557678 w 1092408"/>
                    <a:gd name="connsiteY43" fmla="*/ 32927 h 450996"/>
                    <a:gd name="connsiteX44" fmla="*/ 589136 w 1092408"/>
                    <a:gd name="connsiteY44" fmla="*/ 27445 h 450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092408" h="450996">
                      <a:moveTo>
                        <a:pt x="589136" y="27445"/>
                      </a:moveTo>
                      <a:cubicBezTo>
                        <a:pt x="599723" y="31535"/>
                        <a:pt x="625954" y="64988"/>
                        <a:pt x="633801" y="58938"/>
                      </a:cubicBezTo>
                      <a:cubicBezTo>
                        <a:pt x="669937" y="31542"/>
                        <a:pt x="723827" y="32331"/>
                        <a:pt x="758686" y="61672"/>
                      </a:cubicBezTo>
                      <a:cubicBezTo>
                        <a:pt x="760901" y="63539"/>
                        <a:pt x="764600" y="64164"/>
                        <a:pt x="766745" y="61672"/>
                      </a:cubicBezTo>
                      <a:cubicBezTo>
                        <a:pt x="801796" y="20870"/>
                        <a:pt x="871428" y="20685"/>
                        <a:pt x="907316" y="60429"/>
                      </a:cubicBezTo>
                      <a:cubicBezTo>
                        <a:pt x="909091" y="62396"/>
                        <a:pt x="912329" y="62623"/>
                        <a:pt x="914545" y="61359"/>
                      </a:cubicBezTo>
                      <a:cubicBezTo>
                        <a:pt x="951001" y="40632"/>
                        <a:pt x="998208" y="42222"/>
                        <a:pt x="1032854" y="66103"/>
                      </a:cubicBezTo>
                      <a:cubicBezTo>
                        <a:pt x="1066051" y="88982"/>
                        <a:pt x="1084421" y="131744"/>
                        <a:pt x="1078862" y="171574"/>
                      </a:cubicBezTo>
                      <a:cubicBezTo>
                        <a:pt x="1077739" y="179591"/>
                        <a:pt x="1090010" y="183056"/>
                        <a:pt x="1091146" y="174961"/>
                      </a:cubicBezTo>
                      <a:cubicBezTo>
                        <a:pt x="1104993" y="74965"/>
                        <a:pt x="1002249" y="1775"/>
                        <a:pt x="912627" y="48791"/>
                      </a:cubicBezTo>
                      <a:cubicBezTo>
                        <a:pt x="872621" y="9338"/>
                        <a:pt x="801788" y="10310"/>
                        <a:pt x="762236" y="49891"/>
                      </a:cubicBezTo>
                      <a:cubicBezTo>
                        <a:pt x="724537" y="20372"/>
                        <a:pt x="669696" y="19464"/>
                        <a:pt x="630648" y="46973"/>
                      </a:cubicBezTo>
                      <a:cubicBezTo>
                        <a:pt x="614600" y="36314"/>
                        <a:pt x="604125" y="17347"/>
                        <a:pt x="584505" y="12405"/>
                      </a:cubicBezTo>
                      <a:cubicBezTo>
                        <a:pt x="571994" y="9252"/>
                        <a:pt x="557423" y="11560"/>
                        <a:pt x="549633" y="21473"/>
                      </a:cubicBezTo>
                      <a:cubicBezTo>
                        <a:pt x="523572" y="2648"/>
                        <a:pt x="484744" y="4701"/>
                        <a:pt x="461162" y="26714"/>
                      </a:cubicBezTo>
                      <a:cubicBezTo>
                        <a:pt x="433674" y="-12363"/>
                        <a:pt x="338713" y="-5787"/>
                        <a:pt x="309250" y="28439"/>
                      </a:cubicBezTo>
                      <a:cubicBezTo>
                        <a:pt x="296916" y="42684"/>
                        <a:pt x="293365" y="60550"/>
                        <a:pt x="292229" y="78664"/>
                      </a:cubicBezTo>
                      <a:cubicBezTo>
                        <a:pt x="282537" y="74312"/>
                        <a:pt x="270046" y="76058"/>
                        <a:pt x="260594" y="82733"/>
                      </a:cubicBezTo>
                      <a:cubicBezTo>
                        <a:pt x="243282" y="94961"/>
                        <a:pt x="244326" y="116683"/>
                        <a:pt x="249070" y="135785"/>
                      </a:cubicBezTo>
                      <a:cubicBezTo>
                        <a:pt x="175276" y="100883"/>
                        <a:pt x="89404" y="151847"/>
                        <a:pt x="84419" y="233231"/>
                      </a:cubicBezTo>
                      <a:cubicBezTo>
                        <a:pt x="73945" y="229510"/>
                        <a:pt x="61128" y="233004"/>
                        <a:pt x="52742" y="241284"/>
                      </a:cubicBezTo>
                      <a:cubicBezTo>
                        <a:pt x="38746" y="255102"/>
                        <a:pt x="42708" y="275653"/>
                        <a:pt x="50974" y="291956"/>
                      </a:cubicBezTo>
                      <a:cubicBezTo>
                        <a:pt x="11819" y="294939"/>
                        <a:pt x="-3193" y="340471"/>
                        <a:pt x="557" y="374377"/>
                      </a:cubicBezTo>
                      <a:cubicBezTo>
                        <a:pt x="2453" y="393962"/>
                        <a:pt x="13445" y="413582"/>
                        <a:pt x="27825" y="426917"/>
                      </a:cubicBezTo>
                      <a:cubicBezTo>
                        <a:pt x="37560" y="435943"/>
                        <a:pt x="50093" y="441006"/>
                        <a:pt x="59857" y="449847"/>
                      </a:cubicBezTo>
                      <a:cubicBezTo>
                        <a:pt x="63876" y="453482"/>
                        <a:pt x="69784" y="447666"/>
                        <a:pt x="65836" y="443868"/>
                      </a:cubicBezTo>
                      <a:cubicBezTo>
                        <a:pt x="58139" y="436462"/>
                        <a:pt x="48432" y="431825"/>
                        <a:pt x="40244" y="425064"/>
                      </a:cubicBezTo>
                      <a:cubicBezTo>
                        <a:pt x="27583" y="414605"/>
                        <a:pt x="18756" y="399032"/>
                        <a:pt x="14666" y="383247"/>
                      </a:cubicBezTo>
                      <a:cubicBezTo>
                        <a:pt x="7019" y="352713"/>
                        <a:pt x="20426" y="297879"/>
                        <a:pt x="61022" y="305363"/>
                      </a:cubicBezTo>
                      <a:cubicBezTo>
                        <a:pt x="66042" y="306599"/>
                        <a:pt x="71531" y="300804"/>
                        <a:pt x="68215" y="296011"/>
                      </a:cubicBezTo>
                      <a:cubicBezTo>
                        <a:pt x="60418" y="284749"/>
                        <a:pt x="50313" y="265853"/>
                        <a:pt x="59722" y="252631"/>
                      </a:cubicBezTo>
                      <a:cubicBezTo>
                        <a:pt x="64757" y="245552"/>
                        <a:pt x="79037" y="239871"/>
                        <a:pt x="85122" y="248690"/>
                      </a:cubicBezTo>
                      <a:cubicBezTo>
                        <a:pt x="88474" y="253540"/>
                        <a:pt x="97272" y="252241"/>
                        <a:pt x="96988" y="245474"/>
                      </a:cubicBezTo>
                      <a:cubicBezTo>
                        <a:pt x="93629" y="160922"/>
                        <a:pt x="185260" y="108631"/>
                        <a:pt x="256391" y="154339"/>
                      </a:cubicBezTo>
                      <a:cubicBezTo>
                        <a:pt x="260943" y="157279"/>
                        <a:pt x="267518" y="152373"/>
                        <a:pt x="265743" y="147146"/>
                      </a:cubicBezTo>
                      <a:cubicBezTo>
                        <a:pt x="260857" y="132717"/>
                        <a:pt x="252706" y="109270"/>
                        <a:pt x="265388" y="96452"/>
                      </a:cubicBezTo>
                      <a:cubicBezTo>
                        <a:pt x="270983" y="90793"/>
                        <a:pt x="287713" y="85538"/>
                        <a:pt x="291931" y="95664"/>
                      </a:cubicBezTo>
                      <a:cubicBezTo>
                        <a:pt x="294672" y="102240"/>
                        <a:pt x="305132" y="102084"/>
                        <a:pt x="305168" y="93875"/>
                      </a:cubicBezTo>
                      <a:cubicBezTo>
                        <a:pt x="305246" y="74496"/>
                        <a:pt x="305153" y="52036"/>
                        <a:pt x="318929" y="36705"/>
                      </a:cubicBezTo>
                      <a:cubicBezTo>
                        <a:pt x="330972" y="23305"/>
                        <a:pt x="349264" y="17894"/>
                        <a:pt x="366506" y="15132"/>
                      </a:cubicBezTo>
                      <a:cubicBezTo>
                        <a:pt x="395776" y="10438"/>
                        <a:pt x="438474" y="10175"/>
                        <a:pt x="454700" y="40205"/>
                      </a:cubicBezTo>
                      <a:cubicBezTo>
                        <a:pt x="456518" y="43564"/>
                        <a:pt x="462106" y="44630"/>
                        <a:pt x="464705" y="41491"/>
                      </a:cubicBezTo>
                      <a:cubicBezTo>
                        <a:pt x="484694" y="17340"/>
                        <a:pt x="523941" y="14195"/>
                        <a:pt x="547076" y="35725"/>
                      </a:cubicBezTo>
                      <a:cubicBezTo>
                        <a:pt x="550599" y="39006"/>
                        <a:pt x="556272" y="37592"/>
                        <a:pt x="557678" y="32927"/>
                      </a:cubicBezTo>
                      <a:cubicBezTo>
                        <a:pt x="561506" y="20167"/>
                        <a:pt x="580096" y="22261"/>
                        <a:pt x="589136" y="27445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87F07FA2-79C8-7F8E-FA22-44862BFC5D54}"/>
                    </a:ext>
                  </a:extLst>
                </p:cNvPr>
                <p:cNvSpPr/>
                <p:nvPr/>
              </p:nvSpPr>
              <p:spPr>
                <a:xfrm>
                  <a:off x="2389076" y="3961310"/>
                  <a:ext cx="7981224" cy="2842441"/>
                </a:xfrm>
                <a:custGeom>
                  <a:avLst/>
                  <a:gdLst>
                    <a:gd name="connsiteX0" fmla="*/ 7977946 w 7981224"/>
                    <a:gd name="connsiteY0" fmla="*/ 2756403 h 2842441"/>
                    <a:gd name="connsiteX1" fmla="*/ 7756324 w 7981224"/>
                    <a:gd name="connsiteY1" fmla="*/ 2649831 h 2842441"/>
                    <a:gd name="connsiteX2" fmla="*/ 7532785 w 7981224"/>
                    <a:gd name="connsiteY2" fmla="*/ 2454512 h 2842441"/>
                    <a:gd name="connsiteX3" fmla="*/ 7489683 w 7981224"/>
                    <a:gd name="connsiteY3" fmla="*/ 2448938 h 2842441"/>
                    <a:gd name="connsiteX4" fmla="*/ 7257978 w 7981224"/>
                    <a:gd name="connsiteY4" fmla="*/ 2434729 h 2842441"/>
                    <a:gd name="connsiteX5" fmla="*/ 7254498 w 7981224"/>
                    <a:gd name="connsiteY5" fmla="*/ 2374903 h 2842441"/>
                    <a:gd name="connsiteX6" fmla="*/ 7250379 w 7981224"/>
                    <a:gd name="connsiteY6" fmla="*/ 2341919 h 2842441"/>
                    <a:gd name="connsiteX7" fmla="*/ 7241858 w 7981224"/>
                    <a:gd name="connsiteY7" fmla="*/ 2343069 h 2842441"/>
                    <a:gd name="connsiteX8" fmla="*/ 7242639 w 7981224"/>
                    <a:gd name="connsiteY8" fmla="*/ 2376146 h 2842441"/>
                    <a:gd name="connsiteX9" fmla="*/ 7245196 w 7981224"/>
                    <a:gd name="connsiteY9" fmla="*/ 2434210 h 2842441"/>
                    <a:gd name="connsiteX10" fmla="*/ 6843990 w 7981224"/>
                    <a:gd name="connsiteY10" fmla="*/ 2429467 h 2842441"/>
                    <a:gd name="connsiteX11" fmla="*/ 6838594 w 7981224"/>
                    <a:gd name="connsiteY11" fmla="*/ 2330145 h 2842441"/>
                    <a:gd name="connsiteX12" fmla="*/ 6828794 w 7981224"/>
                    <a:gd name="connsiteY12" fmla="*/ 2330145 h 2842441"/>
                    <a:gd name="connsiteX13" fmla="*/ 6831919 w 7981224"/>
                    <a:gd name="connsiteY13" fmla="*/ 2429595 h 2842441"/>
                    <a:gd name="connsiteX14" fmla="*/ 6417407 w 7981224"/>
                    <a:gd name="connsiteY14" fmla="*/ 2438861 h 2842441"/>
                    <a:gd name="connsiteX15" fmla="*/ 6414914 w 7981224"/>
                    <a:gd name="connsiteY15" fmla="*/ 2314694 h 2842441"/>
                    <a:gd name="connsiteX16" fmla="*/ 6403773 w 7981224"/>
                    <a:gd name="connsiteY16" fmla="*/ 2314694 h 2842441"/>
                    <a:gd name="connsiteX17" fmla="*/ 6404639 w 7981224"/>
                    <a:gd name="connsiteY17" fmla="*/ 2439216 h 2842441"/>
                    <a:gd name="connsiteX18" fmla="*/ 6035537 w 7981224"/>
                    <a:gd name="connsiteY18" fmla="*/ 2448093 h 2842441"/>
                    <a:gd name="connsiteX19" fmla="*/ 6031483 w 7981224"/>
                    <a:gd name="connsiteY19" fmla="*/ 544974 h 2842441"/>
                    <a:gd name="connsiteX20" fmla="*/ 6025369 w 7981224"/>
                    <a:gd name="connsiteY20" fmla="*/ 7743 h 2842441"/>
                    <a:gd name="connsiteX21" fmla="*/ 6017629 w 7981224"/>
                    <a:gd name="connsiteY21" fmla="*/ 3 h 2842441"/>
                    <a:gd name="connsiteX22" fmla="*/ 5345912 w 7981224"/>
                    <a:gd name="connsiteY22" fmla="*/ 18096 h 2842441"/>
                    <a:gd name="connsiteX23" fmla="*/ 5338193 w 7981224"/>
                    <a:gd name="connsiteY23" fmla="*/ 25815 h 2842441"/>
                    <a:gd name="connsiteX24" fmla="*/ 5336979 w 7981224"/>
                    <a:gd name="connsiteY24" fmla="*/ 193085 h 2842441"/>
                    <a:gd name="connsiteX25" fmla="*/ 5330680 w 7981224"/>
                    <a:gd name="connsiteY25" fmla="*/ 1387832 h 2842441"/>
                    <a:gd name="connsiteX26" fmla="*/ 4887544 w 7981224"/>
                    <a:gd name="connsiteY26" fmla="*/ 1389543 h 2842441"/>
                    <a:gd name="connsiteX27" fmla="*/ 4884995 w 7981224"/>
                    <a:gd name="connsiteY27" fmla="*/ 1354045 h 2842441"/>
                    <a:gd name="connsiteX28" fmla="*/ 4883702 w 7981224"/>
                    <a:gd name="connsiteY28" fmla="*/ 1351347 h 2842441"/>
                    <a:gd name="connsiteX29" fmla="*/ 4875913 w 7981224"/>
                    <a:gd name="connsiteY29" fmla="*/ 1339232 h 2842441"/>
                    <a:gd name="connsiteX30" fmla="*/ 4801324 w 7981224"/>
                    <a:gd name="connsiteY30" fmla="*/ 1340560 h 2842441"/>
                    <a:gd name="connsiteX31" fmla="*/ 4622429 w 7981224"/>
                    <a:gd name="connsiteY31" fmla="*/ 1339076 h 2842441"/>
                    <a:gd name="connsiteX32" fmla="*/ 4585859 w 7981224"/>
                    <a:gd name="connsiteY32" fmla="*/ 1338558 h 2842441"/>
                    <a:gd name="connsiteX33" fmla="*/ 4585191 w 7981224"/>
                    <a:gd name="connsiteY33" fmla="*/ 1314528 h 2842441"/>
                    <a:gd name="connsiteX34" fmla="*/ 4564158 w 7981224"/>
                    <a:gd name="connsiteY34" fmla="*/ 1300454 h 2842441"/>
                    <a:gd name="connsiteX35" fmla="*/ 4485110 w 7981224"/>
                    <a:gd name="connsiteY35" fmla="*/ 1294922 h 2842441"/>
                    <a:gd name="connsiteX36" fmla="*/ 4472393 w 7981224"/>
                    <a:gd name="connsiteY36" fmla="*/ 1295107 h 2842441"/>
                    <a:gd name="connsiteX37" fmla="*/ 4449286 w 7981224"/>
                    <a:gd name="connsiteY37" fmla="*/ 1298601 h 2842441"/>
                    <a:gd name="connsiteX38" fmla="*/ 4186833 w 7981224"/>
                    <a:gd name="connsiteY38" fmla="*/ 1338274 h 2842441"/>
                    <a:gd name="connsiteX39" fmla="*/ 4182161 w 7981224"/>
                    <a:gd name="connsiteY39" fmla="*/ 1344416 h 2842441"/>
                    <a:gd name="connsiteX40" fmla="*/ 4185655 w 7981224"/>
                    <a:gd name="connsiteY40" fmla="*/ 1414126 h 2842441"/>
                    <a:gd name="connsiteX41" fmla="*/ 4192024 w 7981224"/>
                    <a:gd name="connsiteY41" fmla="*/ 1420496 h 2842441"/>
                    <a:gd name="connsiteX42" fmla="*/ 4197791 w 7981224"/>
                    <a:gd name="connsiteY42" fmla="*/ 1419963 h 2842441"/>
                    <a:gd name="connsiteX43" fmla="*/ 4197961 w 7981224"/>
                    <a:gd name="connsiteY43" fmla="*/ 1828390 h 2842441"/>
                    <a:gd name="connsiteX44" fmla="*/ 4194858 w 7981224"/>
                    <a:gd name="connsiteY44" fmla="*/ 1827439 h 2842441"/>
                    <a:gd name="connsiteX45" fmla="*/ 4111868 w 7981224"/>
                    <a:gd name="connsiteY45" fmla="*/ 1833283 h 2842441"/>
                    <a:gd name="connsiteX46" fmla="*/ 4108041 w 7981224"/>
                    <a:gd name="connsiteY46" fmla="*/ 1838303 h 2842441"/>
                    <a:gd name="connsiteX47" fmla="*/ 4107466 w 7981224"/>
                    <a:gd name="connsiteY47" fmla="*/ 1853514 h 2842441"/>
                    <a:gd name="connsiteX48" fmla="*/ 4101430 w 7981224"/>
                    <a:gd name="connsiteY48" fmla="*/ 1865685 h 2842441"/>
                    <a:gd name="connsiteX49" fmla="*/ 4070449 w 7981224"/>
                    <a:gd name="connsiteY49" fmla="*/ 1866778 h 2842441"/>
                    <a:gd name="connsiteX50" fmla="*/ 4065393 w 7981224"/>
                    <a:gd name="connsiteY50" fmla="*/ 1870627 h 2842441"/>
                    <a:gd name="connsiteX51" fmla="*/ 4063759 w 7981224"/>
                    <a:gd name="connsiteY51" fmla="*/ 1900196 h 2842441"/>
                    <a:gd name="connsiteX52" fmla="*/ 4034127 w 7981224"/>
                    <a:gd name="connsiteY52" fmla="*/ 1903987 h 2842441"/>
                    <a:gd name="connsiteX53" fmla="*/ 4030406 w 7981224"/>
                    <a:gd name="connsiteY53" fmla="*/ 1910542 h 2842441"/>
                    <a:gd name="connsiteX54" fmla="*/ 4030385 w 7981224"/>
                    <a:gd name="connsiteY54" fmla="*/ 1934940 h 2842441"/>
                    <a:gd name="connsiteX55" fmla="*/ 3918104 w 7981224"/>
                    <a:gd name="connsiteY55" fmla="*/ 1942432 h 2842441"/>
                    <a:gd name="connsiteX56" fmla="*/ 3918154 w 7981224"/>
                    <a:gd name="connsiteY56" fmla="*/ 1917252 h 2842441"/>
                    <a:gd name="connsiteX57" fmla="*/ 3912075 w 7981224"/>
                    <a:gd name="connsiteY57" fmla="*/ 1911174 h 2842441"/>
                    <a:gd name="connsiteX58" fmla="*/ 3832388 w 7981224"/>
                    <a:gd name="connsiteY58" fmla="*/ 1907048 h 2842441"/>
                    <a:gd name="connsiteX59" fmla="*/ 3826395 w 7981224"/>
                    <a:gd name="connsiteY59" fmla="*/ 1886526 h 2842441"/>
                    <a:gd name="connsiteX60" fmla="*/ 3800143 w 7981224"/>
                    <a:gd name="connsiteY60" fmla="*/ 1880149 h 2842441"/>
                    <a:gd name="connsiteX61" fmla="*/ 3718191 w 7981224"/>
                    <a:gd name="connsiteY61" fmla="*/ 1883998 h 2842441"/>
                    <a:gd name="connsiteX62" fmla="*/ 3713120 w 7981224"/>
                    <a:gd name="connsiteY62" fmla="*/ 1889075 h 2842441"/>
                    <a:gd name="connsiteX63" fmla="*/ 3713426 w 7981224"/>
                    <a:gd name="connsiteY63" fmla="*/ 1910591 h 2842441"/>
                    <a:gd name="connsiteX64" fmla="*/ 3666140 w 7981224"/>
                    <a:gd name="connsiteY64" fmla="*/ 1911536 h 2842441"/>
                    <a:gd name="connsiteX65" fmla="*/ 3661972 w 7981224"/>
                    <a:gd name="connsiteY65" fmla="*/ 1917010 h 2842441"/>
                    <a:gd name="connsiteX66" fmla="*/ 3666084 w 7981224"/>
                    <a:gd name="connsiteY66" fmla="*/ 2029774 h 2842441"/>
                    <a:gd name="connsiteX67" fmla="*/ 3668271 w 7981224"/>
                    <a:gd name="connsiteY67" fmla="*/ 2033360 h 2842441"/>
                    <a:gd name="connsiteX68" fmla="*/ 3511424 w 7981224"/>
                    <a:gd name="connsiteY68" fmla="*/ 2034205 h 2842441"/>
                    <a:gd name="connsiteX69" fmla="*/ 3509379 w 7981224"/>
                    <a:gd name="connsiteY69" fmla="*/ 1965979 h 2842441"/>
                    <a:gd name="connsiteX70" fmla="*/ 3507376 w 7981224"/>
                    <a:gd name="connsiteY70" fmla="*/ 1955164 h 2842441"/>
                    <a:gd name="connsiteX71" fmla="*/ 3436168 w 7981224"/>
                    <a:gd name="connsiteY71" fmla="*/ 1949867 h 2842441"/>
                    <a:gd name="connsiteX72" fmla="*/ 3289753 w 7981224"/>
                    <a:gd name="connsiteY72" fmla="*/ 1948212 h 2842441"/>
                    <a:gd name="connsiteX73" fmla="*/ 3253510 w 7981224"/>
                    <a:gd name="connsiteY73" fmla="*/ 1949789 h 2842441"/>
                    <a:gd name="connsiteX74" fmla="*/ 3216570 w 7981224"/>
                    <a:gd name="connsiteY74" fmla="*/ 1953510 h 2842441"/>
                    <a:gd name="connsiteX75" fmla="*/ 3213680 w 7981224"/>
                    <a:gd name="connsiteY75" fmla="*/ 1956045 h 2842441"/>
                    <a:gd name="connsiteX76" fmla="*/ 3213794 w 7981224"/>
                    <a:gd name="connsiteY76" fmla="*/ 1958289 h 2842441"/>
                    <a:gd name="connsiteX77" fmla="*/ 3213346 w 7981224"/>
                    <a:gd name="connsiteY77" fmla="*/ 1980060 h 2842441"/>
                    <a:gd name="connsiteX78" fmla="*/ 3215832 w 7981224"/>
                    <a:gd name="connsiteY78" fmla="*/ 2162633 h 2842441"/>
                    <a:gd name="connsiteX79" fmla="*/ 3206586 w 7981224"/>
                    <a:gd name="connsiteY79" fmla="*/ 2162925 h 2842441"/>
                    <a:gd name="connsiteX80" fmla="*/ 3206750 w 7981224"/>
                    <a:gd name="connsiteY80" fmla="*/ 2159679 h 2842441"/>
                    <a:gd name="connsiteX81" fmla="*/ 3204612 w 7981224"/>
                    <a:gd name="connsiteY81" fmla="*/ 2096395 h 2842441"/>
                    <a:gd name="connsiteX82" fmla="*/ 3198243 w 7981224"/>
                    <a:gd name="connsiteY82" fmla="*/ 2090026 h 2842441"/>
                    <a:gd name="connsiteX83" fmla="*/ 2807185 w 7981224"/>
                    <a:gd name="connsiteY83" fmla="*/ 2090551 h 2842441"/>
                    <a:gd name="connsiteX84" fmla="*/ 2806801 w 7981224"/>
                    <a:gd name="connsiteY84" fmla="*/ 2083869 h 2842441"/>
                    <a:gd name="connsiteX85" fmla="*/ 2807561 w 7981224"/>
                    <a:gd name="connsiteY85" fmla="*/ 1686754 h 2842441"/>
                    <a:gd name="connsiteX86" fmla="*/ 2823950 w 7981224"/>
                    <a:gd name="connsiteY86" fmla="*/ 1688025 h 2842441"/>
                    <a:gd name="connsiteX87" fmla="*/ 2864291 w 7981224"/>
                    <a:gd name="connsiteY87" fmla="*/ 1688118 h 2842441"/>
                    <a:gd name="connsiteX88" fmla="*/ 2904631 w 7981224"/>
                    <a:gd name="connsiteY88" fmla="*/ 1688181 h 2842441"/>
                    <a:gd name="connsiteX89" fmla="*/ 2939220 w 7981224"/>
                    <a:gd name="connsiteY89" fmla="*/ 1687386 h 2842441"/>
                    <a:gd name="connsiteX90" fmla="*/ 2948111 w 7981224"/>
                    <a:gd name="connsiteY90" fmla="*/ 1683893 h 2842441"/>
                    <a:gd name="connsiteX91" fmla="*/ 2949304 w 7981224"/>
                    <a:gd name="connsiteY91" fmla="*/ 1651398 h 2842441"/>
                    <a:gd name="connsiteX92" fmla="*/ 3050187 w 7981224"/>
                    <a:gd name="connsiteY92" fmla="*/ 1653834 h 2842441"/>
                    <a:gd name="connsiteX93" fmla="*/ 3079564 w 7981224"/>
                    <a:gd name="connsiteY93" fmla="*/ 1650404 h 2842441"/>
                    <a:gd name="connsiteX94" fmla="*/ 3081389 w 7981224"/>
                    <a:gd name="connsiteY94" fmla="*/ 1646030 h 2842441"/>
                    <a:gd name="connsiteX95" fmla="*/ 3081900 w 7981224"/>
                    <a:gd name="connsiteY95" fmla="*/ 1628647 h 2842441"/>
                    <a:gd name="connsiteX96" fmla="*/ 3314436 w 7981224"/>
                    <a:gd name="connsiteY96" fmla="*/ 1630997 h 2842441"/>
                    <a:gd name="connsiteX97" fmla="*/ 3317049 w 7981224"/>
                    <a:gd name="connsiteY97" fmla="*/ 1684042 h 2842441"/>
                    <a:gd name="connsiteX98" fmla="*/ 3321047 w 7981224"/>
                    <a:gd name="connsiteY98" fmla="*/ 1692797 h 2842441"/>
                    <a:gd name="connsiteX99" fmla="*/ 3326437 w 7981224"/>
                    <a:gd name="connsiteY99" fmla="*/ 1693010 h 2842441"/>
                    <a:gd name="connsiteX100" fmla="*/ 3393342 w 7981224"/>
                    <a:gd name="connsiteY100" fmla="*/ 1695105 h 2842441"/>
                    <a:gd name="connsiteX101" fmla="*/ 3414389 w 7981224"/>
                    <a:gd name="connsiteY101" fmla="*/ 1695410 h 2842441"/>
                    <a:gd name="connsiteX102" fmla="*/ 3414936 w 7981224"/>
                    <a:gd name="connsiteY102" fmla="*/ 1722465 h 2842441"/>
                    <a:gd name="connsiteX103" fmla="*/ 3417002 w 7981224"/>
                    <a:gd name="connsiteY103" fmla="*/ 1940792 h 2842441"/>
                    <a:gd name="connsiteX104" fmla="*/ 3429742 w 7981224"/>
                    <a:gd name="connsiteY104" fmla="*/ 1940792 h 2842441"/>
                    <a:gd name="connsiteX105" fmla="*/ 3429997 w 7981224"/>
                    <a:gd name="connsiteY105" fmla="*/ 1814820 h 2842441"/>
                    <a:gd name="connsiteX106" fmla="*/ 3427675 w 7981224"/>
                    <a:gd name="connsiteY106" fmla="*/ 1722472 h 2842441"/>
                    <a:gd name="connsiteX107" fmla="*/ 3422882 w 7981224"/>
                    <a:gd name="connsiteY107" fmla="*/ 1689715 h 2842441"/>
                    <a:gd name="connsiteX108" fmla="*/ 3411840 w 7981224"/>
                    <a:gd name="connsiteY108" fmla="*/ 1682501 h 2842441"/>
                    <a:gd name="connsiteX109" fmla="*/ 3405875 w 7981224"/>
                    <a:gd name="connsiteY109" fmla="*/ 1487721 h 2842441"/>
                    <a:gd name="connsiteX110" fmla="*/ 3422619 w 7981224"/>
                    <a:gd name="connsiteY110" fmla="*/ 1488637 h 2842441"/>
                    <a:gd name="connsiteX111" fmla="*/ 3628178 w 7981224"/>
                    <a:gd name="connsiteY111" fmla="*/ 1488637 h 2842441"/>
                    <a:gd name="connsiteX112" fmla="*/ 3627461 w 7981224"/>
                    <a:gd name="connsiteY112" fmla="*/ 2027353 h 2842441"/>
                    <a:gd name="connsiteX113" fmla="*/ 3633320 w 7981224"/>
                    <a:gd name="connsiteY113" fmla="*/ 2033083 h 2842441"/>
                    <a:gd name="connsiteX114" fmla="*/ 3633326 w 7981224"/>
                    <a:gd name="connsiteY114" fmla="*/ 2033083 h 2842441"/>
                    <a:gd name="connsiteX115" fmla="*/ 3640115 w 7981224"/>
                    <a:gd name="connsiteY115" fmla="*/ 2017042 h 2842441"/>
                    <a:gd name="connsiteX116" fmla="*/ 3641195 w 7981224"/>
                    <a:gd name="connsiteY116" fmla="*/ 1612009 h 2842441"/>
                    <a:gd name="connsiteX117" fmla="*/ 3638162 w 7981224"/>
                    <a:gd name="connsiteY117" fmla="*/ 1482339 h 2842441"/>
                    <a:gd name="connsiteX118" fmla="*/ 3636259 w 7981224"/>
                    <a:gd name="connsiteY118" fmla="*/ 1478646 h 2842441"/>
                    <a:gd name="connsiteX119" fmla="*/ 3631125 w 7981224"/>
                    <a:gd name="connsiteY119" fmla="*/ 1475912 h 2842441"/>
                    <a:gd name="connsiteX120" fmla="*/ 3405549 w 7981224"/>
                    <a:gd name="connsiteY120" fmla="*/ 1476899 h 2842441"/>
                    <a:gd name="connsiteX121" fmla="*/ 3399499 w 7981224"/>
                    <a:gd name="connsiteY121" fmla="*/ 1279321 h 2842441"/>
                    <a:gd name="connsiteX122" fmla="*/ 3396573 w 7981224"/>
                    <a:gd name="connsiteY122" fmla="*/ 1233037 h 2842441"/>
                    <a:gd name="connsiteX123" fmla="*/ 3391581 w 7981224"/>
                    <a:gd name="connsiteY123" fmla="*/ 1222826 h 2842441"/>
                    <a:gd name="connsiteX124" fmla="*/ 2781181 w 7981224"/>
                    <a:gd name="connsiteY124" fmla="*/ 1227598 h 2842441"/>
                    <a:gd name="connsiteX125" fmla="*/ 2744561 w 7981224"/>
                    <a:gd name="connsiteY125" fmla="*/ 1228237 h 2842441"/>
                    <a:gd name="connsiteX126" fmla="*/ 2704178 w 7981224"/>
                    <a:gd name="connsiteY126" fmla="*/ 1236382 h 2842441"/>
                    <a:gd name="connsiteX127" fmla="*/ 2700784 w 7981224"/>
                    <a:gd name="connsiteY127" fmla="*/ 1738968 h 2842441"/>
                    <a:gd name="connsiteX128" fmla="*/ 2657780 w 7981224"/>
                    <a:gd name="connsiteY128" fmla="*/ 1739124 h 2842441"/>
                    <a:gd name="connsiteX129" fmla="*/ 2657347 w 7981224"/>
                    <a:gd name="connsiteY129" fmla="*/ 1223437 h 2842441"/>
                    <a:gd name="connsiteX130" fmla="*/ 2653342 w 7981224"/>
                    <a:gd name="connsiteY130" fmla="*/ 1078087 h 2842441"/>
                    <a:gd name="connsiteX131" fmla="*/ 2647299 w 7981224"/>
                    <a:gd name="connsiteY131" fmla="*/ 1072044 h 2842441"/>
                    <a:gd name="connsiteX132" fmla="*/ 2621501 w 7981224"/>
                    <a:gd name="connsiteY132" fmla="*/ 1071930 h 2842441"/>
                    <a:gd name="connsiteX133" fmla="*/ 2617319 w 7981224"/>
                    <a:gd name="connsiteY133" fmla="*/ 782502 h 2842441"/>
                    <a:gd name="connsiteX134" fmla="*/ 2612526 w 7981224"/>
                    <a:gd name="connsiteY134" fmla="*/ 777709 h 2842441"/>
                    <a:gd name="connsiteX135" fmla="*/ 2592920 w 7981224"/>
                    <a:gd name="connsiteY135" fmla="*/ 778305 h 2842441"/>
                    <a:gd name="connsiteX136" fmla="*/ 2591642 w 7981224"/>
                    <a:gd name="connsiteY136" fmla="*/ 549469 h 2842441"/>
                    <a:gd name="connsiteX137" fmla="*/ 2585499 w 7981224"/>
                    <a:gd name="connsiteY137" fmla="*/ 543334 h 2842441"/>
                    <a:gd name="connsiteX138" fmla="*/ 2565368 w 7981224"/>
                    <a:gd name="connsiteY138" fmla="*/ 543135 h 2842441"/>
                    <a:gd name="connsiteX139" fmla="*/ 2561960 w 7981224"/>
                    <a:gd name="connsiteY139" fmla="*/ 472523 h 2842441"/>
                    <a:gd name="connsiteX140" fmla="*/ 2555590 w 7981224"/>
                    <a:gd name="connsiteY140" fmla="*/ 466153 h 2842441"/>
                    <a:gd name="connsiteX141" fmla="*/ 2527960 w 7981224"/>
                    <a:gd name="connsiteY141" fmla="*/ 466139 h 2842441"/>
                    <a:gd name="connsiteX142" fmla="*/ 2524701 w 7981224"/>
                    <a:gd name="connsiteY142" fmla="*/ 409693 h 2842441"/>
                    <a:gd name="connsiteX143" fmla="*/ 2518331 w 7981224"/>
                    <a:gd name="connsiteY143" fmla="*/ 403324 h 2842441"/>
                    <a:gd name="connsiteX144" fmla="*/ 2489814 w 7981224"/>
                    <a:gd name="connsiteY144" fmla="*/ 402976 h 2842441"/>
                    <a:gd name="connsiteX145" fmla="*/ 2488905 w 7981224"/>
                    <a:gd name="connsiteY145" fmla="*/ 347965 h 2842441"/>
                    <a:gd name="connsiteX146" fmla="*/ 2482762 w 7981224"/>
                    <a:gd name="connsiteY146" fmla="*/ 343292 h 2842441"/>
                    <a:gd name="connsiteX147" fmla="*/ 2461126 w 7981224"/>
                    <a:gd name="connsiteY147" fmla="*/ 341893 h 2842441"/>
                    <a:gd name="connsiteX148" fmla="*/ 2460835 w 7981224"/>
                    <a:gd name="connsiteY148" fmla="*/ 300317 h 2842441"/>
                    <a:gd name="connsiteX149" fmla="*/ 2454465 w 7981224"/>
                    <a:gd name="connsiteY149" fmla="*/ 293947 h 2842441"/>
                    <a:gd name="connsiteX150" fmla="*/ 2349413 w 7981224"/>
                    <a:gd name="connsiteY150" fmla="*/ 293947 h 2842441"/>
                    <a:gd name="connsiteX151" fmla="*/ 2343044 w 7981224"/>
                    <a:gd name="connsiteY151" fmla="*/ 300317 h 2842441"/>
                    <a:gd name="connsiteX152" fmla="*/ 2342753 w 7981224"/>
                    <a:gd name="connsiteY152" fmla="*/ 341893 h 2842441"/>
                    <a:gd name="connsiteX153" fmla="*/ 2321116 w 7981224"/>
                    <a:gd name="connsiteY153" fmla="*/ 343292 h 2842441"/>
                    <a:gd name="connsiteX154" fmla="*/ 2314973 w 7981224"/>
                    <a:gd name="connsiteY154" fmla="*/ 347965 h 2842441"/>
                    <a:gd name="connsiteX155" fmla="*/ 2314065 w 7981224"/>
                    <a:gd name="connsiteY155" fmla="*/ 402976 h 2842441"/>
                    <a:gd name="connsiteX156" fmla="*/ 2285547 w 7981224"/>
                    <a:gd name="connsiteY156" fmla="*/ 403324 h 2842441"/>
                    <a:gd name="connsiteX157" fmla="*/ 2279178 w 7981224"/>
                    <a:gd name="connsiteY157" fmla="*/ 409693 h 2842441"/>
                    <a:gd name="connsiteX158" fmla="*/ 2277282 w 7981224"/>
                    <a:gd name="connsiteY158" fmla="*/ 443061 h 2842441"/>
                    <a:gd name="connsiteX159" fmla="*/ 2275719 w 7981224"/>
                    <a:gd name="connsiteY159" fmla="*/ 466153 h 2842441"/>
                    <a:gd name="connsiteX160" fmla="*/ 2248288 w 7981224"/>
                    <a:gd name="connsiteY160" fmla="*/ 466153 h 2842441"/>
                    <a:gd name="connsiteX161" fmla="*/ 2241919 w 7981224"/>
                    <a:gd name="connsiteY161" fmla="*/ 472523 h 2842441"/>
                    <a:gd name="connsiteX162" fmla="*/ 2238510 w 7981224"/>
                    <a:gd name="connsiteY162" fmla="*/ 543099 h 2842441"/>
                    <a:gd name="connsiteX163" fmla="*/ 2218372 w 7981224"/>
                    <a:gd name="connsiteY163" fmla="*/ 543099 h 2842441"/>
                    <a:gd name="connsiteX164" fmla="*/ 2212002 w 7981224"/>
                    <a:gd name="connsiteY164" fmla="*/ 549469 h 2842441"/>
                    <a:gd name="connsiteX165" fmla="*/ 2209013 w 7981224"/>
                    <a:gd name="connsiteY165" fmla="*/ 778184 h 2842441"/>
                    <a:gd name="connsiteX166" fmla="*/ 2193057 w 7981224"/>
                    <a:gd name="connsiteY166" fmla="*/ 777687 h 2842441"/>
                    <a:gd name="connsiteX167" fmla="*/ 2188242 w 7981224"/>
                    <a:gd name="connsiteY167" fmla="*/ 782502 h 2842441"/>
                    <a:gd name="connsiteX168" fmla="*/ 2183442 w 7981224"/>
                    <a:gd name="connsiteY168" fmla="*/ 1071291 h 2842441"/>
                    <a:gd name="connsiteX169" fmla="*/ 2158283 w 7981224"/>
                    <a:gd name="connsiteY169" fmla="*/ 1071717 h 2842441"/>
                    <a:gd name="connsiteX170" fmla="*/ 2151914 w 7981224"/>
                    <a:gd name="connsiteY170" fmla="*/ 1078087 h 2842441"/>
                    <a:gd name="connsiteX171" fmla="*/ 2147575 w 7981224"/>
                    <a:gd name="connsiteY171" fmla="*/ 1467583 h 2842441"/>
                    <a:gd name="connsiteX172" fmla="*/ 2027980 w 7981224"/>
                    <a:gd name="connsiteY172" fmla="*/ 1381696 h 2842441"/>
                    <a:gd name="connsiteX173" fmla="*/ 2021867 w 7981224"/>
                    <a:gd name="connsiteY173" fmla="*/ 1378827 h 2842441"/>
                    <a:gd name="connsiteX174" fmla="*/ 2002197 w 7981224"/>
                    <a:gd name="connsiteY174" fmla="*/ 1393931 h 2842441"/>
                    <a:gd name="connsiteX175" fmla="*/ 1840295 w 7981224"/>
                    <a:gd name="connsiteY175" fmla="*/ 1532201 h 2842441"/>
                    <a:gd name="connsiteX176" fmla="*/ 1834209 w 7981224"/>
                    <a:gd name="connsiteY176" fmla="*/ 1538812 h 2842441"/>
                    <a:gd name="connsiteX177" fmla="*/ 1833889 w 7981224"/>
                    <a:gd name="connsiteY177" fmla="*/ 1545672 h 2842441"/>
                    <a:gd name="connsiteX178" fmla="*/ 1839506 w 7981224"/>
                    <a:gd name="connsiteY178" fmla="*/ 2236498 h 2842441"/>
                    <a:gd name="connsiteX179" fmla="*/ 1369826 w 7981224"/>
                    <a:gd name="connsiteY179" fmla="*/ 2275617 h 2842441"/>
                    <a:gd name="connsiteX180" fmla="*/ 1386223 w 7981224"/>
                    <a:gd name="connsiteY180" fmla="*/ 1512858 h 2842441"/>
                    <a:gd name="connsiteX181" fmla="*/ 1379853 w 7981224"/>
                    <a:gd name="connsiteY181" fmla="*/ 1506489 h 2842441"/>
                    <a:gd name="connsiteX182" fmla="*/ 628776 w 7981224"/>
                    <a:gd name="connsiteY182" fmla="*/ 1506489 h 2842441"/>
                    <a:gd name="connsiteX183" fmla="*/ 622406 w 7981224"/>
                    <a:gd name="connsiteY183" fmla="*/ 1512858 h 2842441"/>
                    <a:gd name="connsiteX184" fmla="*/ 622704 w 7981224"/>
                    <a:gd name="connsiteY184" fmla="*/ 1634250 h 2842441"/>
                    <a:gd name="connsiteX185" fmla="*/ 619729 w 7981224"/>
                    <a:gd name="connsiteY185" fmla="*/ 2807764 h 2842441"/>
                    <a:gd name="connsiteX186" fmla="*/ 4756 w 7981224"/>
                    <a:gd name="connsiteY186" fmla="*/ 2819971 h 2842441"/>
                    <a:gd name="connsiteX187" fmla="*/ 4756 w 7981224"/>
                    <a:gd name="connsiteY187" fmla="*/ 2829820 h 2842441"/>
                    <a:gd name="connsiteX188" fmla="*/ 1012697 w 7981224"/>
                    <a:gd name="connsiteY188" fmla="*/ 2813786 h 2842441"/>
                    <a:gd name="connsiteX189" fmla="*/ 1022340 w 7981224"/>
                    <a:gd name="connsiteY189" fmla="*/ 2813644 h 2842441"/>
                    <a:gd name="connsiteX190" fmla="*/ 1496948 w 7981224"/>
                    <a:gd name="connsiteY190" fmla="*/ 2807267 h 2842441"/>
                    <a:gd name="connsiteX191" fmla="*/ 1500882 w 7981224"/>
                    <a:gd name="connsiteY191" fmla="*/ 2807217 h 2842441"/>
                    <a:gd name="connsiteX192" fmla="*/ 1611117 w 7981224"/>
                    <a:gd name="connsiteY192" fmla="*/ 2805961 h 2842441"/>
                    <a:gd name="connsiteX193" fmla="*/ 1615847 w 7981224"/>
                    <a:gd name="connsiteY193" fmla="*/ 2805911 h 2842441"/>
                    <a:gd name="connsiteX194" fmla="*/ 3671807 w 7981224"/>
                    <a:gd name="connsiteY194" fmla="*/ 2812628 h 2842441"/>
                    <a:gd name="connsiteX195" fmla="*/ 6216470 w 7981224"/>
                    <a:gd name="connsiteY195" fmla="*/ 2792909 h 2842441"/>
                    <a:gd name="connsiteX196" fmla="*/ 6222243 w 7981224"/>
                    <a:gd name="connsiteY196" fmla="*/ 2788279 h 2842441"/>
                    <a:gd name="connsiteX197" fmla="*/ 7963602 w 7981224"/>
                    <a:gd name="connsiteY197" fmla="*/ 2769135 h 2842441"/>
                    <a:gd name="connsiteX198" fmla="*/ 7974537 w 7981224"/>
                    <a:gd name="connsiteY198" fmla="*/ 2768766 h 2842441"/>
                    <a:gd name="connsiteX199" fmla="*/ 7977946 w 7981224"/>
                    <a:gd name="connsiteY199" fmla="*/ 2756403 h 2842441"/>
                    <a:gd name="connsiteX200" fmla="*/ 7258403 w 7981224"/>
                    <a:gd name="connsiteY200" fmla="*/ 2447794 h 2842441"/>
                    <a:gd name="connsiteX201" fmla="*/ 7478463 w 7981224"/>
                    <a:gd name="connsiteY201" fmla="*/ 2461102 h 2842441"/>
                    <a:gd name="connsiteX202" fmla="*/ 7520430 w 7981224"/>
                    <a:gd name="connsiteY202" fmla="*/ 2465000 h 2842441"/>
                    <a:gd name="connsiteX203" fmla="*/ 7524690 w 7981224"/>
                    <a:gd name="connsiteY203" fmla="*/ 2464510 h 2842441"/>
                    <a:gd name="connsiteX204" fmla="*/ 7736726 w 7981224"/>
                    <a:gd name="connsiteY204" fmla="*/ 2650144 h 2842441"/>
                    <a:gd name="connsiteX205" fmla="*/ 7281979 w 7981224"/>
                    <a:gd name="connsiteY205" fmla="*/ 2668081 h 2842441"/>
                    <a:gd name="connsiteX206" fmla="*/ 7276227 w 7981224"/>
                    <a:gd name="connsiteY206" fmla="*/ 2654539 h 2842441"/>
                    <a:gd name="connsiteX207" fmla="*/ 7270333 w 7981224"/>
                    <a:gd name="connsiteY207" fmla="*/ 2617834 h 2842441"/>
                    <a:gd name="connsiteX208" fmla="*/ 7257836 w 7981224"/>
                    <a:gd name="connsiteY208" fmla="*/ 2607140 h 2842441"/>
                    <a:gd name="connsiteX209" fmla="*/ 7258403 w 7981224"/>
                    <a:gd name="connsiteY209" fmla="*/ 2447794 h 2842441"/>
                    <a:gd name="connsiteX210" fmla="*/ 7245693 w 7981224"/>
                    <a:gd name="connsiteY210" fmla="*/ 2447297 h 2842441"/>
                    <a:gd name="connsiteX211" fmla="*/ 7244841 w 7981224"/>
                    <a:gd name="connsiteY211" fmla="*/ 2607027 h 2842441"/>
                    <a:gd name="connsiteX212" fmla="*/ 7231491 w 7981224"/>
                    <a:gd name="connsiteY212" fmla="*/ 2609931 h 2842441"/>
                    <a:gd name="connsiteX213" fmla="*/ 7222757 w 7981224"/>
                    <a:gd name="connsiteY213" fmla="*/ 2613481 h 2842441"/>
                    <a:gd name="connsiteX214" fmla="*/ 7217502 w 7981224"/>
                    <a:gd name="connsiteY214" fmla="*/ 2665418 h 2842441"/>
                    <a:gd name="connsiteX215" fmla="*/ 7226662 w 7981224"/>
                    <a:gd name="connsiteY215" fmla="*/ 2665418 h 2842441"/>
                    <a:gd name="connsiteX216" fmla="*/ 7232911 w 7981224"/>
                    <a:gd name="connsiteY216" fmla="*/ 2622294 h 2842441"/>
                    <a:gd name="connsiteX217" fmla="*/ 7244770 w 7981224"/>
                    <a:gd name="connsiteY217" fmla="*/ 2619815 h 2842441"/>
                    <a:gd name="connsiteX218" fmla="*/ 7255564 w 7981224"/>
                    <a:gd name="connsiteY218" fmla="*/ 2619638 h 2842441"/>
                    <a:gd name="connsiteX219" fmla="*/ 7267777 w 7981224"/>
                    <a:gd name="connsiteY219" fmla="*/ 2668514 h 2842441"/>
                    <a:gd name="connsiteX220" fmla="*/ 6869128 w 7981224"/>
                    <a:gd name="connsiteY220" fmla="*/ 2677560 h 2842441"/>
                    <a:gd name="connsiteX221" fmla="*/ 6868347 w 7981224"/>
                    <a:gd name="connsiteY221" fmla="*/ 2661725 h 2842441"/>
                    <a:gd name="connsiteX222" fmla="*/ 6864868 w 7981224"/>
                    <a:gd name="connsiteY222" fmla="*/ 2640969 h 2842441"/>
                    <a:gd name="connsiteX223" fmla="*/ 6848677 w 7981224"/>
                    <a:gd name="connsiteY223" fmla="*/ 2621158 h 2842441"/>
                    <a:gd name="connsiteX224" fmla="*/ 6844630 w 7981224"/>
                    <a:gd name="connsiteY224" fmla="*/ 2442476 h 2842441"/>
                    <a:gd name="connsiteX225" fmla="*/ 7245693 w 7981224"/>
                    <a:gd name="connsiteY225" fmla="*/ 2447297 h 2842441"/>
                    <a:gd name="connsiteX226" fmla="*/ 6839446 w 7981224"/>
                    <a:gd name="connsiteY226" fmla="*/ 2633393 h 2842441"/>
                    <a:gd name="connsiteX227" fmla="*/ 6845340 w 7981224"/>
                    <a:gd name="connsiteY227" fmla="*/ 2633414 h 2842441"/>
                    <a:gd name="connsiteX228" fmla="*/ 6852796 w 7981224"/>
                    <a:gd name="connsiteY228" fmla="*/ 2645649 h 2842441"/>
                    <a:gd name="connsiteX229" fmla="*/ 6855849 w 7981224"/>
                    <a:gd name="connsiteY229" fmla="*/ 2663813 h 2842441"/>
                    <a:gd name="connsiteX230" fmla="*/ 6859258 w 7981224"/>
                    <a:gd name="connsiteY230" fmla="*/ 2677710 h 2842441"/>
                    <a:gd name="connsiteX231" fmla="*/ 6822262 w 7981224"/>
                    <a:gd name="connsiteY231" fmla="*/ 2678228 h 2842441"/>
                    <a:gd name="connsiteX232" fmla="*/ 6827871 w 7981224"/>
                    <a:gd name="connsiteY232" fmla="*/ 2654667 h 2842441"/>
                    <a:gd name="connsiteX233" fmla="*/ 6829576 w 7981224"/>
                    <a:gd name="connsiteY233" fmla="*/ 2637547 h 2842441"/>
                    <a:gd name="connsiteX234" fmla="*/ 6839446 w 7981224"/>
                    <a:gd name="connsiteY234" fmla="*/ 2633393 h 2842441"/>
                    <a:gd name="connsiteX235" fmla="*/ 6414247 w 7981224"/>
                    <a:gd name="connsiteY235" fmla="*/ 2629132 h 2842441"/>
                    <a:gd name="connsiteX236" fmla="*/ 6420212 w 7981224"/>
                    <a:gd name="connsiteY236" fmla="*/ 2642965 h 2842441"/>
                    <a:gd name="connsiteX237" fmla="*/ 6426418 w 7981224"/>
                    <a:gd name="connsiteY237" fmla="*/ 2676353 h 2842441"/>
                    <a:gd name="connsiteX238" fmla="*/ 6437658 w 7981224"/>
                    <a:gd name="connsiteY238" fmla="*/ 2674834 h 2842441"/>
                    <a:gd name="connsiteX239" fmla="*/ 6432915 w 7981224"/>
                    <a:gd name="connsiteY239" fmla="*/ 2651159 h 2842441"/>
                    <a:gd name="connsiteX240" fmla="*/ 6417918 w 7981224"/>
                    <a:gd name="connsiteY240" fmla="*/ 2618978 h 2842441"/>
                    <a:gd name="connsiteX241" fmla="*/ 6418912 w 7981224"/>
                    <a:gd name="connsiteY241" fmla="*/ 2616869 h 2842441"/>
                    <a:gd name="connsiteX242" fmla="*/ 6419267 w 7981224"/>
                    <a:gd name="connsiteY242" fmla="*/ 2578822 h 2842441"/>
                    <a:gd name="connsiteX243" fmla="*/ 6417563 w 7981224"/>
                    <a:gd name="connsiteY243" fmla="*/ 2451807 h 2842441"/>
                    <a:gd name="connsiteX244" fmla="*/ 6832203 w 7981224"/>
                    <a:gd name="connsiteY244" fmla="*/ 2442589 h 2842441"/>
                    <a:gd name="connsiteX245" fmla="*/ 6835895 w 7981224"/>
                    <a:gd name="connsiteY245" fmla="*/ 2621165 h 2842441"/>
                    <a:gd name="connsiteX246" fmla="*/ 6817220 w 7981224"/>
                    <a:gd name="connsiteY246" fmla="*/ 2633613 h 2842441"/>
                    <a:gd name="connsiteX247" fmla="*/ 6815232 w 7981224"/>
                    <a:gd name="connsiteY247" fmla="*/ 2670446 h 2842441"/>
                    <a:gd name="connsiteX248" fmla="*/ 6815090 w 7981224"/>
                    <a:gd name="connsiteY248" fmla="*/ 2671120 h 2842441"/>
                    <a:gd name="connsiteX249" fmla="*/ 6813243 w 7981224"/>
                    <a:gd name="connsiteY249" fmla="*/ 2678342 h 2842441"/>
                    <a:gd name="connsiteX250" fmla="*/ 6391822 w 7981224"/>
                    <a:gd name="connsiteY250" fmla="*/ 2680401 h 2842441"/>
                    <a:gd name="connsiteX251" fmla="*/ 6390245 w 7981224"/>
                    <a:gd name="connsiteY251" fmla="*/ 2649917 h 2842441"/>
                    <a:gd name="connsiteX252" fmla="*/ 6414247 w 7981224"/>
                    <a:gd name="connsiteY252" fmla="*/ 2629132 h 2842441"/>
                    <a:gd name="connsiteX253" fmla="*/ 6404816 w 7981224"/>
                    <a:gd name="connsiteY253" fmla="*/ 2452176 h 2842441"/>
                    <a:gd name="connsiteX254" fmla="*/ 6406535 w 7981224"/>
                    <a:gd name="connsiteY254" fmla="*/ 2578829 h 2842441"/>
                    <a:gd name="connsiteX255" fmla="*/ 6407898 w 7981224"/>
                    <a:gd name="connsiteY255" fmla="*/ 2616933 h 2842441"/>
                    <a:gd name="connsiteX256" fmla="*/ 6381895 w 7981224"/>
                    <a:gd name="connsiteY256" fmla="*/ 2680366 h 2842441"/>
                    <a:gd name="connsiteX257" fmla="*/ 6022202 w 7981224"/>
                    <a:gd name="connsiteY257" fmla="*/ 2676630 h 2842441"/>
                    <a:gd name="connsiteX258" fmla="*/ 6018935 w 7981224"/>
                    <a:gd name="connsiteY258" fmla="*/ 2657770 h 2842441"/>
                    <a:gd name="connsiteX259" fmla="*/ 6014987 w 7981224"/>
                    <a:gd name="connsiteY259" fmla="*/ 2625965 h 2842441"/>
                    <a:gd name="connsiteX260" fmla="*/ 6001716 w 7981224"/>
                    <a:gd name="connsiteY260" fmla="*/ 2613219 h 2842441"/>
                    <a:gd name="connsiteX261" fmla="*/ 6003157 w 7981224"/>
                    <a:gd name="connsiteY261" fmla="*/ 2461414 h 2842441"/>
                    <a:gd name="connsiteX262" fmla="*/ 6404816 w 7981224"/>
                    <a:gd name="connsiteY262" fmla="*/ 2452176 h 2842441"/>
                    <a:gd name="connsiteX263" fmla="*/ 4888048 w 7981224"/>
                    <a:gd name="connsiteY263" fmla="*/ 1402069 h 2842441"/>
                    <a:gd name="connsiteX264" fmla="*/ 5330645 w 7981224"/>
                    <a:gd name="connsiteY264" fmla="*/ 1400549 h 2842441"/>
                    <a:gd name="connsiteX265" fmla="*/ 5331553 w 7981224"/>
                    <a:gd name="connsiteY265" fmla="*/ 2088378 h 2842441"/>
                    <a:gd name="connsiteX266" fmla="*/ 5343994 w 7981224"/>
                    <a:gd name="connsiteY266" fmla="*/ 2088378 h 2842441"/>
                    <a:gd name="connsiteX267" fmla="*/ 5353645 w 7981224"/>
                    <a:gd name="connsiteY267" fmla="*/ 64309 h 2842441"/>
                    <a:gd name="connsiteX268" fmla="*/ 5601142 w 7981224"/>
                    <a:gd name="connsiteY268" fmla="*/ 505187 h 2842441"/>
                    <a:gd name="connsiteX269" fmla="*/ 5620088 w 7981224"/>
                    <a:gd name="connsiteY269" fmla="*/ 538100 h 2842441"/>
                    <a:gd name="connsiteX270" fmla="*/ 5625172 w 7981224"/>
                    <a:gd name="connsiteY270" fmla="*/ 545379 h 2842441"/>
                    <a:gd name="connsiteX271" fmla="*/ 5625172 w 7981224"/>
                    <a:gd name="connsiteY271" fmla="*/ 564516 h 2842441"/>
                    <a:gd name="connsiteX272" fmla="*/ 5625080 w 7981224"/>
                    <a:gd name="connsiteY272" fmla="*/ 2099740 h 2842441"/>
                    <a:gd name="connsiteX273" fmla="*/ 5039547 w 7981224"/>
                    <a:gd name="connsiteY273" fmla="*/ 2100862 h 2842441"/>
                    <a:gd name="connsiteX274" fmla="*/ 5039547 w 7981224"/>
                    <a:gd name="connsiteY274" fmla="*/ 1991422 h 2842441"/>
                    <a:gd name="connsiteX275" fmla="*/ 5022711 w 7981224"/>
                    <a:gd name="connsiteY275" fmla="*/ 1991422 h 2842441"/>
                    <a:gd name="connsiteX276" fmla="*/ 5022711 w 7981224"/>
                    <a:gd name="connsiteY276" fmla="*/ 2100841 h 2842441"/>
                    <a:gd name="connsiteX277" fmla="*/ 4887721 w 7981224"/>
                    <a:gd name="connsiteY277" fmla="*/ 2101870 h 2842441"/>
                    <a:gd name="connsiteX278" fmla="*/ 4888048 w 7981224"/>
                    <a:gd name="connsiteY278" fmla="*/ 1402069 h 2842441"/>
                    <a:gd name="connsiteX279" fmla="*/ 4952383 w 7981224"/>
                    <a:gd name="connsiteY279" fmla="*/ 2113331 h 2842441"/>
                    <a:gd name="connsiteX280" fmla="*/ 5059274 w 7981224"/>
                    <a:gd name="connsiteY280" fmla="*/ 2113686 h 2842441"/>
                    <a:gd name="connsiteX281" fmla="*/ 5063449 w 7981224"/>
                    <a:gd name="connsiteY281" fmla="*/ 2206503 h 2842441"/>
                    <a:gd name="connsiteX282" fmla="*/ 5063506 w 7981224"/>
                    <a:gd name="connsiteY282" fmla="*/ 2207000 h 2842441"/>
                    <a:gd name="connsiteX283" fmla="*/ 5039363 w 7981224"/>
                    <a:gd name="connsiteY283" fmla="*/ 2208811 h 2842441"/>
                    <a:gd name="connsiteX284" fmla="*/ 5036416 w 7981224"/>
                    <a:gd name="connsiteY284" fmla="*/ 2217801 h 2842441"/>
                    <a:gd name="connsiteX285" fmla="*/ 5039299 w 7981224"/>
                    <a:gd name="connsiteY285" fmla="*/ 2318223 h 2842441"/>
                    <a:gd name="connsiteX286" fmla="*/ 5045747 w 7981224"/>
                    <a:gd name="connsiteY286" fmla="*/ 2527105 h 2842441"/>
                    <a:gd name="connsiteX287" fmla="*/ 4751035 w 7981224"/>
                    <a:gd name="connsiteY287" fmla="*/ 2527638 h 2842441"/>
                    <a:gd name="connsiteX288" fmla="*/ 4754294 w 7981224"/>
                    <a:gd name="connsiteY288" fmla="*/ 2520040 h 2842441"/>
                    <a:gd name="connsiteX289" fmla="*/ 4753839 w 7981224"/>
                    <a:gd name="connsiteY289" fmla="*/ 2493084 h 2842441"/>
                    <a:gd name="connsiteX290" fmla="*/ 4742272 w 7981224"/>
                    <a:gd name="connsiteY290" fmla="*/ 2119985 h 2842441"/>
                    <a:gd name="connsiteX291" fmla="*/ 4952383 w 7981224"/>
                    <a:gd name="connsiteY291" fmla="*/ 2113331 h 2842441"/>
                    <a:gd name="connsiteX292" fmla="*/ 4589836 w 7981224"/>
                    <a:gd name="connsiteY292" fmla="*/ 2522177 h 2842441"/>
                    <a:gd name="connsiteX293" fmla="*/ 4589608 w 7981224"/>
                    <a:gd name="connsiteY293" fmla="*/ 2309929 h 2842441"/>
                    <a:gd name="connsiteX294" fmla="*/ 4586072 w 7981224"/>
                    <a:gd name="connsiteY294" fmla="*/ 1350346 h 2842441"/>
                    <a:gd name="connsiteX295" fmla="*/ 4619667 w 7981224"/>
                    <a:gd name="connsiteY295" fmla="*/ 1351815 h 2842441"/>
                    <a:gd name="connsiteX296" fmla="*/ 4728319 w 7981224"/>
                    <a:gd name="connsiteY296" fmla="*/ 1353619 h 2842441"/>
                    <a:gd name="connsiteX297" fmla="*/ 4877105 w 7981224"/>
                    <a:gd name="connsiteY297" fmla="*/ 1356552 h 2842441"/>
                    <a:gd name="connsiteX298" fmla="*/ 4876970 w 7981224"/>
                    <a:gd name="connsiteY298" fmla="*/ 1568069 h 2842441"/>
                    <a:gd name="connsiteX299" fmla="*/ 4875991 w 7981224"/>
                    <a:gd name="connsiteY299" fmla="*/ 2102247 h 2842441"/>
                    <a:gd name="connsiteX300" fmla="*/ 4771592 w 7981224"/>
                    <a:gd name="connsiteY300" fmla="*/ 2106401 h 2842441"/>
                    <a:gd name="connsiteX301" fmla="*/ 4775270 w 7981224"/>
                    <a:gd name="connsiteY301" fmla="*/ 2100770 h 2842441"/>
                    <a:gd name="connsiteX302" fmla="*/ 4775270 w 7981224"/>
                    <a:gd name="connsiteY302" fmla="*/ 2100770 h 2842441"/>
                    <a:gd name="connsiteX303" fmla="*/ 4775270 w 7981224"/>
                    <a:gd name="connsiteY303" fmla="*/ 2100755 h 2842441"/>
                    <a:gd name="connsiteX304" fmla="*/ 4775128 w 7981224"/>
                    <a:gd name="connsiteY304" fmla="*/ 2099236 h 2842441"/>
                    <a:gd name="connsiteX305" fmla="*/ 4760323 w 7981224"/>
                    <a:gd name="connsiteY305" fmla="*/ 1410164 h 2842441"/>
                    <a:gd name="connsiteX306" fmla="*/ 4759172 w 7981224"/>
                    <a:gd name="connsiteY306" fmla="*/ 1380766 h 2842441"/>
                    <a:gd name="connsiteX307" fmla="*/ 4754195 w 7981224"/>
                    <a:gd name="connsiteY307" fmla="*/ 1380766 h 2842441"/>
                    <a:gd name="connsiteX308" fmla="*/ 4760976 w 7981224"/>
                    <a:gd name="connsiteY308" fmla="*/ 2012256 h 2842441"/>
                    <a:gd name="connsiteX309" fmla="*/ 4762510 w 7981224"/>
                    <a:gd name="connsiteY309" fmla="*/ 2099491 h 2842441"/>
                    <a:gd name="connsiteX310" fmla="*/ 4767161 w 7981224"/>
                    <a:gd name="connsiteY310" fmla="*/ 2106671 h 2842441"/>
                    <a:gd name="connsiteX311" fmla="*/ 4739574 w 7981224"/>
                    <a:gd name="connsiteY311" fmla="*/ 2109092 h 2842441"/>
                    <a:gd name="connsiteX312" fmla="*/ 4733133 w 7981224"/>
                    <a:gd name="connsiteY312" fmla="*/ 2111166 h 2842441"/>
                    <a:gd name="connsiteX313" fmla="*/ 4732189 w 7981224"/>
                    <a:gd name="connsiteY313" fmla="*/ 2117500 h 2842441"/>
                    <a:gd name="connsiteX314" fmla="*/ 4732693 w 7981224"/>
                    <a:gd name="connsiteY314" fmla="*/ 2153580 h 2842441"/>
                    <a:gd name="connsiteX315" fmla="*/ 4741030 w 7981224"/>
                    <a:gd name="connsiteY315" fmla="*/ 2487674 h 2842441"/>
                    <a:gd name="connsiteX316" fmla="*/ 4741456 w 7981224"/>
                    <a:gd name="connsiteY316" fmla="*/ 2513116 h 2842441"/>
                    <a:gd name="connsiteX317" fmla="*/ 4745319 w 7981224"/>
                    <a:gd name="connsiteY317" fmla="*/ 2527645 h 2842441"/>
                    <a:gd name="connsiteX318" fmla="*/ 4585617 w 7981224"/>
                    <a:gd name="connsiteY318" fmla="*/ 2527986 h 2842441"/>
                    <a:gd name="connsiteX319" fmla="*/ 4589836 w 7981224"/>
                    <a:gd name="connsiteY319" fmla="*/ 2522177 h 2842441"/>
                    <a:gd name="connsiteX320" fmla="*/ 5587437 w 7981224"/>
                    <a:gd name="connsiteY320" fmla="*/ 2538587 h 2842441"/>
                    <a:gd name="connsiteX321" fmla="*/ 5366682 w 7981224"/>
                    <a:gd name="connsiteY321" fmla="*/ 2617082 h 2842441"/>
                    <a:gd name="connsiteX322" fmla="*/ 5064408 w 7981224"/>
                    <a:gd name="connsiteY322" fmla="*/ 2620384 h 2842441"/>
                    <a:gd name="connsiteX323" fmla="*/ 4126958 w 7981224"/>
                    <a:gd name="connsiteY323" fmla="*/ 2611628 h 2842441"/>
                    <a:gd name="connsiteX324" fmla="*/ 4124743 w 7981224"/>
                    <a:gd name="connsiteY324" fmla="*/ 2610158 h 2842441"/>
                    <a:gd name="connsiteX325" fmla="*/ 4106664 w 7981224"/>
                    <a:gd name="connsiteY325" fmla="*/ 2607772 h 2842441"/>
                    <a:gd name="connsiteX326" fmla="*/ 4087342 w 7981224"/>
                    <a:gd name="connsiteY326" fmla="*/ 2605912 h 2842441"/>
                    <a:gd name="connsiteX327" fmla="*/ 3896702 w 7981224"/>
                    <a:gd name="connsiteY327" fmla="*/ 2580000 h 2842441"/>
                    <a:gd name="connsiteX328" fmla="*/ 3873830 w 7981224"/>
                    <a:gd name="connsiteY328" fmla="*/ 2564911 h 2842441"/>
                    <a:gd name="connsiteX329" fmla="*/ 3871806 w 7981224"/>
                    <a:gd name="connsiteY329" fmla="*/ 2540114 h 2842441"/>
                    <a:gd name="connsiteX330" fmla="*/ 5587437 w 7981224"/>
                    <a:gd name="connsiteY330" fmla="*/ 2538587 h 2842441"/>
                    <a:gd name="connsiteX331" fmla="*/ 4483939 w 7981224"/>
                    <a:gd name="connsiteY331" fmla="*/ 1392007 h 2842441"/>
                    <a:gd name="connsiteX332" fmla="*/ 4484038 w 7981224"/>
                    <a:gd name="connsiteY332" fmla="*/ 1392064 h 2842441"/>
                    <a:gd name="connsiteX333" fmla="*/ 4483939 w 7981224"/>
                    <a:gd name="connsiteY333" fmla="*/ 1392043 h 2842441"/>
                    <a:gd name="connsiteX334" fmla="*/ 4483939 w 7981224"/>
                    <a:gd name="connsiteY334" fmla="*/ 1392007 h 2842441"/>
                    <a:gd name="connsiteX335" fmla="*/ 4195163 w 7981224"/>
                    <a:gd name="connsiteY335" fmla="*/ 1349827 h 2842441"/>
                    <a:gd name="connsiteX336" fmla="*/ 4477753 w 7981224"/>
                    <a:gd name="connsiteY336" fmla="*/ 1307051 h 2842441"/>
                    <a:gd name="connsiteX337" fmla="*/ 4480374 w 7981224"/>
                    <a:gd name="connsiteY337" fmla="*/ 1380915 h 2842441"/>
                    <a:gd name="connsiteX338" fmla="*/ 4456231 w 7981224"/>
                    <a:gd name="connsiteY338" fmla="*/ 1383251 h 2842441"/>
                    <a:gd name="connsiteX339" fmla="*/ 4198046 w 7981224"/>
                    <a:gd name="connsiteY339" fmla="*/ 1407224 h 2842441"/>
                    <a:gd name="connsiteX340" fmla="*/ 4195163 w 7981224"/>
                    <a:gd name="connsiteY340" fmla="*/ 1349827 h 2842441"/>
                    <a:gd name="connsiteX341" fmla="*/ 4034681 w 7981224"/>
                    <a:gd name="connsiteY341" fmla="*/ 1945443 h 2842441"/>
                    <a:gd name="connsiteX342" fmla="*/ 4039751 w 7981224"/>
                    <a:gd name="connsiteY342" fmla="*/ 1941587 h 2842441"/>
                    <a:gd name="connsiteX343" fmla="*/ 4041484 w 7981224"/>
                    <a:gd name="connsiteY343" fmla="*/ 1913389 h 2842441"/>
                    <a:gd name="connsiteX344" fmla="*/ 4069433 w 7981224"/>
                    <a:gd name="connsiteY344" fmla="*/ 1910790 h 2842441"/>
                    <a:gd name="connsiteX345" fmla="*/ 4074766 w 7981224"/>
                    <a:gd name="connsiteY345" fmla="*/ 1905457 h 2842441"/>
                    <a:gd name="connsiteX346" fmla="*/ 4075000 w 7981224"/>
                    <a:gd name="connsiteY346" fmla="*/ 1877515 h 2842441"/>
                    <a:gd name="connsiteX347" fmla="*/ 4092518 w 7981224"/>
                    <a:gd name="connsiteY347" fmla="*/ 1877153 h 2842441"/>
                    <a:gd name="connsiteX348" fmla="*/ 4111180 w 7981224"/>
                    <a:gd name="connsiteY348" fmla="*/ 1873538 h 2842441"/>
                    <a:gd name="connsiteX349" fmla="*/ 4117478 w 7981224"/>
                    <a:gd name="connsiteY349" fmla="*/ 1861140 h 2842441"/>
                    <a:gd name="connsiteX350" fmla="*/ 4118295 w 7981224"/>
                    <a:gd name="connsiteY350" fmla="*/ 1842883 h 2842441"/>
                    <a:gd name="connsiteX351" fmla="*/ 4194865 w 7981224"/>
                    <a:gd name="connsiteY351" fmla="*/ 1838800 h 2842441"/>
                    <a:gd name="connsiteX352" fmla="*/ 4198103 w 7981224"/>
                    <a:gd name="connsiteY352" fmla="*/ 1837863 h 2842441"/>
                    <a:gd name="connsiteX353" fmla="*/ 4201738 w 7981224"/>
                    <a:gd name="connsiteY353" fmla="*/ 2033431 h 2842441"/>
                    <a:gd name="connsiteX354" fmla="*/ 4139428 w 7981224"/>
                    <a:gd name="connsiteY354" fmla="*/ 2033417 h 2842441"/>
                    <a:gd name="connsiteX355" fmla="*/ 3921264 w 7981224"/>
                    <a:gd name="connsiteY355" fmla="*/ 2033317 h 2842441"/>
                    <a:gd name="connsiteX356" fmla="*/ 3918140 w 7981224"/>
                    <a:gd name="connsiteY356" fmla="*/ 1946536 h 2842441"/>
                    <a:gd name="connsiteX357" fmla="*/ 4034681 w 7981224"/>
                    <a:gd name="connsiteY357" fmla="*/ 1945443 h 2842441"/>
                    <a:gd name="connsiteX358" fmla="*/ 3807095 w 7981224"/>
                    <a:gd name="connsiteY358" fmla="*/ 1891873 h 2842441"/>
                    <a:gd name="connsiteX359" fmla="*/ 3816866 w 7981224"/>
                    <a:gd name="connsiteY359" fmla="*/ 1893847 h 2842441"/>
                    <a:gd name="connsiteX360" fmla="*/ 3819003 w 7981224"/>
                    <a:gd name="connsiteY360" fmla="*/ 1902695 h 2842441"/>
                    <a:gd name="connsiteX361" fmla="*/ 3825749 w 7981224"/>
                    <a:gd name="connsiteY361" fmla="*/ 1918267 h 2842441"/>
                    <a:gd name="connsiteX362" fmla="*/ 3837125 w 7981224"/>
                    <a:gd name="connsiteY362" fmla="*/ 1919091 h 2842441"/>
                    <a:gd name="connsiteX363" fmla="*/ 3905962 w 7981224"/>
                    <a:gd name="connsiteY363" fmla="*/ 1922762 h 2842441"/>
                    <a:gd name="connsiteX364" fmla="*/ 3908525 w 7981224"/>
                    <a:gd name="connsiteY364" fmla="*/ 2033317 h 2842441"/>
                    <a:gd name="connsiteX365" fmla="*/ 3792765 w 7981224"/>
                    <a:gd name="connsiteY365" fmla="*/ 2033268 h 2842441"/>
                    <a:gd name="connsiteX366" fmla="*/ 3792808 w 7981224"/>
                    <a:gd name="connsiteY366" fmla="*/ 2004637 h 2842441"/>
                    <a:gd name="connsiteX367" fmla="*/ 3787595 w 7981224"/>
                    <a:gd name="connsiteY367" fmla="*/ 1892455 h 2842441"/>
                    <a:gd name="connsiteX368" fmla="*/ 3807095 w 7981224"/>
                    <a:gd name="connsiteY368" fmla="*/ 1891873 h 2842441"/>
                    <a:gd name="connsiteX369" fmla="*/ 3673405 w 7981224"/>
                    <a:gd name="connsiteY369" fmla="*/ 1921896 h 2842441"/>
                    <a:gd name="connsiteX370" fmla="*/ 3714136 w 7981224"/>
                    <a:gd name="connsiteY370" fmla="*/ 1922599 h 2842441"/>
                    <a:gd name="connsiteX371" fmla="*/ 3720626 w 7981224"/>
                    <a:gd name="connsiteY371" fmla="*/ 1920604 h 2842441"/>
                    <a:gd name="connsiteX372" fmla="*/ 3722877 w 7981224"/>
                    <a:gd name="connsiteY372" fmla="*/ 1894103 h 2842441"/>
                    <a:gd name="connsiteX373" fmla="*/ 3782270 w 7981224"/>
                    <a:gd name="connsiteY373" fmla="*/ 1892597 h 2842441"/>
                    <a:gd name="connsiteX374" fmla="*/ 3783953 w 7981224"/>
                    <a:gd name="connsiteY374" fmla="*/ 2004637 h 2842441"/>
                    <a:gd name="connsiteX375" fmla="*/ 3785167 w 7981224"/>
                    <a:gd name="connsiteY375" fmla="*/ 2033268 h 2842441"/>
                    <a:gd name="connsiteX376" fmla="*/ 3672680 w 7981224"/>
                    <a:gd name="connsiteY376" fmla="*/ 2033381 h 2842441"/>
                    <a:gd name="connsiteX377" fmla="*/ 3674640 w 7981224"/>
                    <a:gd name="connsiteY377" fmla="*/ 2029802 h 2842441"/>
                    <a:gd name="connsiteX378" fmla="*/ 3673405 w 7981224"/>
                    <a:gd name="connsiteY378" fmla="*/ 1921896 h 2842441"/>
                    <a:gd name="connsiteX379" fmla="*/ 3596707 w 7981224"/>
                    <a:gd name="connsiteY379" fmla="*/ 2196356 h 2842441"/>
                    <a:gd name="connsiteX380" fmla="*/ 3552447 w 7981224"/>
                    <a:gd name="connsiteY380" fmla="*/ 2270135 h 2842441"/>
                    <a:gd name="connsiteX381" fmla="*/ 3539288 w 7981224"/>
                    <a:gd name="connsiteY381" fmla="*/ 2300371 h 2842441"/>
                    <a:gd name="connsiteX382" fmla="*/ 3546340 w 7981224"/>
                    <a:gd name="connsiteY382" fmla="*/ 2303290 h 2842441"/>
                    <a:gd name="connsiteX383" fmla="*/ 3563212 w 7981224"/>
                    <a:gd name="connsiteY383" fmla="*/ 2274878 h 2842441"/>
                    <a:gd name="connsiteX384" fmla="*/ 3609311 w 7981224"/>
                    <a:gd name="connsiteY384" fmla="*/ 2196583 h 2842441"/>
                    <a:gd name="connsiteX385" fmla="*/ 3631743 w 7981224"/>
                    <a:gd name="connsiteY385" fmla="*/ 2197002 h 2842441"/>
                    <a:gd name="connsiteX386" fmla="*/ 3589201 w 7981224"/>
                    <a:gd name="connsiteY386" fmla="*/ 2271655 h 2842441"/>
                    <a:gd name="connsiteX387" fmla="*/ 3575809 w 7981224"/>
                    <a:gd name="connsiteY387" fmla="*/ 2300179 h 2842441"/>
                    <a:gd name="connsiteX388" fmla="*/ 3581632 w 7981224"/>
                    <a:gd name="connsiteY388" fmla="*/ 2303566 h 2842441"/>
                    <a:gd name="connsiteX389" fmla="*/ 3597701 w 7981224"/>
                    <a:gd name="connsiteY389" fmla="*/ 2278223 h 2842441"/>
                    <a:gd name="connsiteX390" fmla="*/ 3639966 w 7981224"/>
                    <a:gd name="connsiteY390" fmla="*/ 2197151 h 2842441"/>
                    <a:gd name="connsiteX391" fmla="*/ 4358734 w 7981224"/>
                    <a:gd name="connsiteY391" fmla="*/ 2220584 h 2842441"/>
                    <a:gd name="connsiteX392" fmla="*/ 4267039 w 7981224"/>
                    <a:gd name="connsiteY392" fmla="*/ 2326566 h 2842441"/>
                    <a:gd name="connsiteX393" fmla="*/ 3301633 w 7981224"/>
                    <a:gd name="connsiteY393" fmla="*/ 2304454 h 2842441"/>
                    <a:gd name="connsiteX394" fmla="*/ 3314329 w 7981224"/>
                    <a:gd name="connsiteY394" fmla="*/ 2281426 h 2842441"/>
                    <a:gd name="connsiteX395" fmla="*/ 3368247 w 7981224"/>
                    <a:gd name="connsiteY395" fmla="*/ 2193203 h 2842441"/>
                    <a:gd name="connsiteX396" fmla="*/ 3596707 w 7981224"/>
                    <a:gd name="connsiteY396" fmla="*/ 2196356 h 2842441"/>
                    <a:gd name="connsiteX397" fmla="*/ 4353011 w 7981224"/>
                    <a:gd name="connsiteY397" fmla="*/ 2270788 h 2842441"/>
                    <a:gd name="connsiteX398" fmla="*/ 4310909 w 7981224"/>
                    <a:gd name="connsiteY398" fmla="*/ 2328960 h 2842441"/>
                    <a:gd name="connsiteX399" fmla="*/ 4280197 w 7981224"/>
                    <a:gd name="connsiteY399" fmla="*/ 2327284 h 2842441"/>
                    <a:gd name="connsiteX400" fmla="*/ 4375080 w 7981224"/>
                    <a:gd name="connsiteY400" fmla="*/ 2221337 h 2842441"/>
                    <a:gd name="connsiteX401" fmla="*/ 4398393 w 7981224"/>
                    <a:gd name="connsiteY401" fmla="*/ 2222466 h 2842441"/>
                    <a:gd name="connsiteX402" fmla="*/ 4353011 w 7981224"/>
                    <a:gd name="connsiteY402" fmla="*/ 2270788 h 2842441"/>
                    <a:gd name="connsiteX403" fmla="*/ 4403165 w 7981224"/>
                    <a:gd name="connsiteY403" fmla="*/ 2235560 h 2842441"/>
                    <a:gd name="connsiteX404" fmla="*/ 4413263 w 7981224"/>
                    <a:gd name="connsiteY404" fmla="*/ 2223191 h 2842441"/>
                    <a:gd name="connsiteX405" fmla="*/ 4500598 w 7981224"/>
                    <a:gd name="connsiteY405" fmla="*/ 2227529 h 2842441"/>
                    <a:gd name="connsiteX406" fmla="*/ 4545262 w 7981224"/>
                    <a:gd name="connsiteY406" fmla="*/ 2232997 h 2842441"/>
                    <a:gd name="connsiteX407" fmla="*/ 4536365 w 7981224"/>
                    <a:gd name="connsiteY407" fmla="*/ 2245452 h 2842441"/>
                    <a:gd name="connsiteX408" fmla="*/ 4416586 w 7981224"/>
                    <a:gd name="connsiteY408" fmla="*/ 2335251 h 2842441"/>
                    <a:gd name="connsiteX409" fmla="*/ 4323819 w 7981224"/>
                    <a:gd name="connsiteY409" fmla="*/ 2329691 h 2842441"/>
                    <a:gd name="connsiteX410" fmla="*/ 4388949 w 7981224"/>
                    <a:gd name="connsiteY410" fmla="*/ 2249848 h 2842441"/>
                    <a:gd name="connsiteX411" fmla="*/ 4403165 w 7981224"/>
                    <a:gd name="connsiteY411" fmla="*/ 2235560 h 2842441"/>
                    <a:gd name="connsiteX412" fmla="*/ 2532178 w 7981224"/>
                    <a:gd name="connsiteY412" fmla="*/ 2209102 h 2842441"/>
                    <a:gd name="connsiteX413" fmla="*/ 2520305 w 7981224"/>
                    <a:gd name="connsiteY413" fmla="*/ 2290714 h 2842441"/>
                    <a:gd name="connsiteX414" fmla="*/ 2518381 w 7981224"/>
                    <a:gd name="connsiteY414" fmla="*/ 2316114 h 2842441"/>
                    <a:gd name="connsiteX415" fmla="*/ 2367648 w 7981224"/>
                    <a:gd name="connsiteY415" fmla="*/ 2319984 h 2842441"/>
                    <a:gd name="connsiteX416" fmla="*/ 2363296 w 7981224"/>
                    <a:gd name="connsiteY416" fmla="*/ 2299434 h 2842441"/>
                    <a:gd name="connsiteX417" fmla="*/ 2356642 w 7981224"/>
                    <a:gd name="connsiteY417" fmla="*/ 2210160 h 2842441"/>
                    <a:gd name="connsiteX418" fmla="*/ 2562343 w 7981224"/>
                    <a:gd name="connsiteY418" fmla="*/ 2200240 h 2842441"/>
                    <a:gd name="connsiteX419" fmla="*/ 2552331 w 7981224"/>
                    <a:gd name="connsiteY419" fmla="*/ 2282384 h 2842441"/>
                    <a:gd name="connsiteX420" fmla="*/ 2547751 w 7981224"/>
                    <a:gd name="connsiteY420" fmla="*/ 2309141 h 2842441"/>
                    <a:gd name="connsiteX421" fmla="*/ 2556648 w 7981224"/>
                    <a:gd name="connsiteY421" fmla="*/ 2311555 h 2842441"/>
                    <a:gd name="connsiteX422" fmla="*/ 2562592 w 7981224"/>
                    <a:gd name="connsiteY422" fmla="*/ 2285217 h 2842441"/>
                    <a:gd name="connsiteX423" fmla="*/ 2568358 w 7981224"/>
                    <a:gd name="connsiteY423" fmla="*/ 2200027 h 2842441"/>
                    <a:gd name="connsiteX424" fmla="*/ 3313364 w 7981224"/>
                    <a:gd name="connsiteY424" fmla="*/ 2192756 h 2842441"/>
                    <a:gd name="connsiteX425" fmla="*/ 3263018 w 7981224"/>
                    <a:gd name="connsiteY425" fmla="*/ 2274218 h 2842441"/>
                    <a:gd name="connsiteX426" fmla="*/ 3246494 w 7981224"/>
                    <a:gd name="connsiteY426" fmla="*/ 2304660 h 2842441"/>
                    <a:gd name="connsiteX427" fmla="*/ 2528237 w 7981224"/>
                    <a:gd name="connsiteY427" fmla="*/ 2315887 h 2842441"/>
                    <a:gd name="connsiteX428" fmla="*/ 2531610 w 7981224"/>
                    <a:gd name="connsiteY428" fmla="*/ 2294882 h 2842441"/>
                    <a:gd name="connsiteX429" fmla="*/ 2534834 w 7981224"/>
                    <a:gd name="connsiteY429" fmla="*/ 2265832 h 2842441"/>
                    <a:gd name="connsiteX430" fmla="*/ 2540529 w 7981224"/>
                    <a:gd name="connsiteY430" fmla="*/ 2209116 h 2842441"/>
                    <a:gd name="connsiteX431" fmla="*/ 2532178 w 7981224"/>
                    <a:gd name="connsiteY431" fmla="*/ 2209102 h 2842441"/>
                    <a:gd name="connsiteX432" fmla="*/ 2329601 w 7981224"/>
                    <a:gd name="connsiteY432" fmla="*/ 2294853 h 2842441"/>
                    <a:gd name="connsiteX433" fmla="*/ 2318283 w 7981224"/>
                    <a:gd name="connsiteY433" fmla="*/ 2212461 h 2842441"/>
                    <a:gd name="connsiteX434" fmla="*/ 2349676 w 7981224"/>
                    <a:gd name="connsiteY434" fmla="*/ 2210572 h 2842441"/>
                    <a:gd name="connsiteX435" fmla="*/ 2349186 w 7981224"/>
                    <a:gd name="connsiteY435" fmla="*/ 2270469 h 2842441"/>
                    <a:gd name="connsiteX436" fmla="*/ 2357253 w 7981224"/>
                    <a:gd name="connsiteY436" fmla="*/ 2320261 h 2842441"/>
                    <a:gd name="connsiteX437" fmla="*/ 2332144 w 7981224"/>
                    <a:gd name="connsiteY437" fmla="*/ 2320928 h 2842441"/>
                    <a:gd name="connsiteX438" fmla="*/ 2329601 w 7981224"/>
                    <a:gd name="connsiteY438" fmla="*/ 2294853 h 2842441"/>
                    <a:gd name="connsiteX439" fmla="*/ 1963425 w 7981224"/>
                    <a:gd name="connsiteY439" fmla="*/ 2239629 h 2842441"/>
                    <a:gd name="connsiteX440" fmla="*/ 2310329 w 7981224"/>
                    <a:gd name="connsiteY440" fmla="*/ 2212965 h 2842441"/>
                    <a:gd name="connsiteX441" fmla="*/ 2320413 w 7981224"/>
                    <a:gd name="connsiteY441" fmla="*/ 2297609 h 2842441"/>
                    <a:gd name="connsiteX442" fmla="*/ 2323978 w 7981224"/>
                    <a:gd name="connsiteY442" fmla="*/ 2321141 h 2842441"/>
                    <a:gd name="connsiteX443" fmla="*/ 2018550 w 7981224"/>
                    <a:gd name="connsiteY443" fmla="*/ 2329776 h 2842441"/>
                    <a:gd name="connsiteX444" fmla="*/ 2010604 w 7981224"/>
                    <a:gd name="connsiteY444" fmla="*/ 2317960 h 2842441"/>
                    <a:gd name="connsiteX445" fmla="*/ 1963425 w 7981224"/>
                    <a:gd name="connsiteY445" fmla="*/ 2239629 h 2842441"/>
                    <a:gd name="connsiteX446" fmla="*/ 2005115 w 7981224"/>
                    <a:gd name="connsiteY446" fmla="*/ 2330174 h 2842441"/>
                    <a:gd name="connsiteX447" fmla="*/ 1987327 w 7981224"/>
                    <a:gd name="connsiteY447" fmla="*/ 2330685 h 2842441"/>
                    <a:gd name="connsiteX448" fmla="*/ 1976711 w 7981224"/>
                    <a:gd name="connsiteY448" fmla="*/ 2313444 h 2842441"/>
                    <a:gd name="connsiteX449" fmla="*/ 1930974 w 7981224"/>
                    <a:gd name="connsiteY449" fmla="*/ 2242519 h 2842441"/>
                    <a:gd name="connsiteX450" fmla="*/ 1952959 w 7981224"/>
                    <a:gd name="connsiteY450" fmla="*/ 2240552 h 2842441"/>
                    <a:gd name="connsiteX451" fmla="*/ 1953633 w 7981224"/>
                    <a:gd name="connsiteY451" fmla="*/ 2243357 h 2842441"/>
                    <a:gd name="connsiteX452" fmla="*/ 2005115 w 7981224"/>
                    <a:gd name="connsiteY452" fmla="*/ 2330174 h 2842441"/>
                    <a:gd name="connsiteX453" fmla="*/ 3273037 w 7981224"/>
                    <a:gd name="connsiteY453" fmla="*/ 2281674 h 2842441"/>
                    <a:gd name="connsiteX454" fmla="*/ 3290392 w 7981224"/>
                    <a:gd name="connsiteY454" fmla="*/ 2251516 h 2842441"/>
                    <a:gd name="connsiteX455" fmla="*/ 3323007 w 7981224"/>
                    <a:gd name="connsiteY455" fmla="*/ 2192827 h 2842441"/>
                    <a:gd name="connsiteX456" fmla="*/ 3356694 w 7981224"/>
                    <a:gd name="connsiteY456" fmla="*/ 2193111 h 2842441"/>
                    <a:gd name="connsiteX457" fmla="*/ 3303344 w 7981224"/>
                    <a:gd name="connsiteY457" fmla="*/ 2275020 h 2842441"/>
                    <a:gd name="connsiteX458" fmla="*/ 3290023 w 7981224"/>
                    <a:gd name="connsiteY458" fmla="*/ 2304504 h 2842441"/>
                    <a:gd name="connsiteX459" fmla="*/ 3259311 w 7981224"/>
                    <a:gd name="connsiteY459" fmla="*/ 2304596 h 2842441"/>
                    <a:gd name="connsiteX460" fmla="*/ 3273037 w 7981224"/>
                    <a:gd name="connsiteY460" fmla="*/ 2281674 h 2842441"/>
                    <a:gd name="connsiteX461" fmla="*/ 3383003 w 7981224"/>
                    <a:gd name="connsiteY461" fmla="*/ 2124629 h 2842441"/>
                    <a:gd name="connsiteX462" fmla="*/ 3381498 w 7981224"/>
                    <a:gd name="connsiteY462" fmla="*/ 1960561 h 2842441"/>
                    <a:gd name="connsiteX463" fmla="*/ 3500219 w 7981224"/>
                    <a:gd name="connsiteY463" fmla="*/ 1967136 h 2842441"/>
                    <a:gd name="connsiteX464" fmla="*/ 3504827 w 7981224"/>
                    <a:gd name="connsiteY464" fmla="*/ 2180869 h 2842441"/>
                    <a:gd name="connsiteX465" fmla="*/ 3379126 w 7981224"/>
                    <a:gd name="connsiteY465" fmla="*/ 2179299 h 2842441"/>
                    <a:gd name="connsiteX466" fmla="*/ 3383003 w 7981224"/>
                    <a:gd name="connsiteY466" fmla="*/ 2124629 h 2842441"/>
                    <a:gd name="connsiteX467" fmla="*/ 2713729 w 7981224"/>
                    <a:gd name="connsiteY467" fmla="*/ 1240820 h 2842441"/>
                    <a:gd name="connsiteX468" fmla="*/ 3386688 w 7981224"/>
                    <a:gd name="connsiteY468" fmla="*/ 1235572 h 2842441"/>
                    <a:gd name="connsiteX469" fmla="*/ 3386596 w 7981224"/>
                    <a:gd name="connsiteY469" fmla="*/ 1273698 h 2842441"/>
                    <a:gd name="connsiteX470" fmla="*/ 3399108 w 7981224"/>
                    <a:gd name="connsiteY470" fmla="*/ 1682494 h 2842441"/>
                    <a:gd name="connsiteX471" fmla="*/ 3329703 w 7981224"/>
                    <a:gd name="connsiteY471" fmla="*/ 1683126 h 2842441"/>
                    <a:gd name="connsiteX472" fmla="*/ 3325527 w 7981224"/>
                    <a:gd name="connsiteY472" fmla="*/ 1629513 h 2842441"/>
                    <a:gd name="connsiteX473" fmla="*/ 3323916 w 7981224"/>
                    <a:gd name="connsiteY473" fmla="*/ 1625956 h 2842441"/>
                    <a:gd name="connsiteX474" fmla="*/ 3294340 w 7981224"/>
                    <a:gd name="connsiteY474" fmla="*/ 1618528 h 2842441"/>
                    <a:gd name="connsiteX475" fmla="*/ 3202468 w 7981224"/>
                    <a:gd name="connsiteY475" fmla="*/ 1618301 h 2842441"/>
                    <a:gd name="connsiteX476" fmla="*/ 3079500 w 7981224"/>
                    <a:gd name="connsiteY476" fmla="*/ 1618493 h 2842441"/>
                    <a:gd name="connsiteX477" fmla="*/ 3075297 w 7981224"/>
                    <a:gd name="connsiteY477" fmla="*/ 1620822 h 2842441"/>
                    <a:gd name="connsiteX478" fmla="*/ 3069147 w 7981224"/>
                    <a:gd name="connsiteY478" fmla="*/ 1642906 h 2842441"/>
                    <a:gd name="connsiteX479" fmla="*/ 3010252 w 7981224"/>
                    <a:gd name="connsiteY479" fmla="*/ 1641976 h 2842441"/>
                    <a:gd name="connsiteX480" fmla="*/ 2943190 w 7981224"/>
                    <a:gd name="connsiteY480" fmla="*/ 1642324 h 2842441"/>
                    <a:gd name="connsiteX481" fmla="*/ 2936572 w 7981224"/>
                    <a:gd name="connsiteY481" fmla="*/ 1666012 h 2842441"/>
                    <a:gd name="connsiteX482" fmla="*/ 2936948 w 7981224"/>
                    <a:gd name="connsiteY482" fmla="*/ 1675130 h 2842441"/>
                    <a:gd name="connsiteX483" fmla="*/ 2907422 w 7981224"/>
                    <a:gd name="connsiteY483" fmla="*/ 1674967 h 2842441"/>
                    <a:gd name="connsiteX484" fmla="*/ 2828133 w 7981224"/>
                    <a:gd name="connsiteY484" fmla="*/ 1675307 h 2842441"/>
                    <a:gd name="connsiteX485" fmla="*/ 2803166 w 7981224"/>
                    <a:gd name="connsiteY485" fmla="*/ 1675244 h 2842441"/>
                    <a:gd name="connsiteX486" fmla="*/ 2798855 w 7981224"/>
                    <a:gd name="connsiteY486" fmla="*/ 1680811 h 2842441"/>
                    <a:gd name="connsiteX487" fmla="*/ 2797321 w 7981224"/>
                    <a:gd name="connsiteY487" fmla="*/ 1739373 h 2842441"/>
                    <a:gd name="connsiteX488" fmla="*/ 2713516 w 7981224"/>
                    <a:gd name="connsiteY488" fmla="*/ 1738897 h 2842441"/>
                    <a:gd name="connsiteX489" fmla="*/ 2713729 w 7981224"/>
                    <a:gd name="connsiteY489" fmla="*/ 1240820 h 2842441"/>
                    <a:gd name="connsiteX490" fmla="*/ 2164369 w 7981224"/>
                    <a:gd name="connsiteY490" fmla="*/ 1084393 h 2842441"/>
                    <a:gd name="connsiteX491" fmla="*/ 2190231 w 7981224"/>
                    <a:gd name="connsiteY491" fmla="*/ 1083988 h 2842441"/>
                    <a:gd name="connsiteX492" fmla="*/ 2196238 w 7981224"/>
                    <a:gd name="connsiteY492" fmla="*/ 1070382 h 2842441"/>
                    <a:gd name="connsiteX493" fmla="*/ 2197800 w 7981224"/>
                    <a:gd name="connsiteY493" fmla="*/ 787444 h 2842441"/>
                    <a:gd name="connsiteX494" fmla="*/ 2215368 w 7981224"/>
                    <a:gd name="connsiteY494" fmla="*/ 787856 h 2842441"/>
                    <a:gd name="connsiteX495" fmla="*/ 2217846 w 7981224"/>
                    <a:gd name="connsiteY495" fmla="*/ 787231 h 2842441"/>
                    <a:gd name="connsiteX496" fmla="*/ 2221738 w 7981224"/>
                    <a:gd name="connsiteY496" fmla="*/ 781550 h 2842441"/>
                    <a:gd name="connsiteX497" fmla="*/ 2224443 w 7981224"/>
                    <a:gd name="connsiteY497" fmla="*/ 555860 h 2842441"/>
                    <a:gd name="connsiteX498" fmla="*/ 2244581 w 7981224"/>
                    <a:gd name="connsiteY498" fmla="*/ 555860 h 2842441"/>
                    <a:gd name="connsiteX499" fmla="*/ 2250951 w 7981224"/>
                    <a:gd name="connsiteY499" fmla="*/ 549490 h 2842441"/>
                    <a:gd name="connsiteX500" fmla="*/ 2254360 w 7981224"/>
                    <a:gd name="connsiteY500" fmla="*/ 478928 h 2842441"/>
                    <a:gd name="connsiteX501" fmla="*/ 2265643 w 7981224"/>
                    <a:gd name="connsiteY501" fmla="*/ 478963 h 2842441"/>
                    <a:gd name="connsiteX502" fmla="*/ 2288494 w 7981224"/>
                    <a:gd name="connsiteY502" fmla="*/ 472097 h 2842441"/>
                    <a:gd name="connsiteX503" fmla="*/ 2291569 w 7981224"/>
                    <a:gd name="connsiteY503" fmla="*/ 416013 h 2842441"/>
                    <a:gd name="connsiteX504" fmla="*/ 2320420 w 7981224"/>
                    <a:gd name="connsiteY504" fmla="*/ 415665 h 2842441"/>
                    <a:gd name="connsiteX505" fmla="*/ 2326789 w 7981224"/>
                    <a:gd name="connsiteY505" fmla="*/ 409296 h 2842441"/>
                    <a:gd name="connsiteX506" fmla="*/ 2327209 w 7981224"/>
                    <a:gd name="connsiteY506" fmla="*/ 355662 h 2842441"/>
                    <a:gd name="connsiteX507" fmla="*/ 2349087 w 7981224"/>
                    <a:gd name="connsiteY507" fmla="*/ 354242 h 2842441"/>
                    <a:gd name="connsiteX508" fmla="*/ 2355456 w 7981224"/>
                    <a:gd name="connsiteY508" fmla="*/ 347872 h 2842441"/>
                    <a:gd name="connsiteX509" fmla="*/ 2355747 w 7981224"/>
                    <a:gd name="connsiteY509" fmla="*/ 306708 h 2842441"/>
                    <a:gd name="connsiteX510" fmla="*/ 2448152 w 7981224"/>
                    <a:gd name="connsiteY510" fmla="*/ 306708 h 2842441"/>
                    <a:gd name="connsiteX511" fmla="*/ 2448444 w 7981224"/>
                    <a:gd name="connsiteY511" fmla="*/ 347872 h 2842441"/>
                    <a:gd name="connsiteX512" fmla="*/ 2454813 w 7981224"/>
                    <a:gd name="connsiteY512" fmla="*/ 354242 h 2842441"/>
                    <a:gd name="connsiteX513" fmla="*/ 2476691 w 7981224"/>
                    <a:gd name="connsiteY513" fmla="*/ 355662 h 2842441"/>
                    <a:gd name="connsiteX514" fmla="*/ 2477110 w 7981224"/>
                    <a:gd name="connsiteY514" fmla="*/ 409296 h 2842441"/>
                    <a:gd name="connsiteX515" fmla="*/ 2483480 w 7981224"/>
                    <a:gd name="connsiteY515" fmla="*/ 415665 h 2842441"/>
                    <a:gd name="connsiteX516" fmla="*/ 2512331 w 7981224"/>
                    <a:gd name="connsiteY516" fmla="*/ 416013 h 2842441"/>
                    <a:gd name="connsiteX517" fmla="*/ 2515413 w 7981224"/>
                    <a:gd name="connsiteY517" fmla="*/ 471869 h 2842441"/>
                    <a:gd name="connsiteX518" fmla="*/ 2538264 w 7981224"/>
                    <a:gd name="connsiteY518" fmla="*/ 478970 h 2842441"/>
                    <a:gd name="connsiteX519" fmla="*/ 2549547 w 7981224"/>
                    <a:gd name="connsiteY519" fmla="*/ 478935 h 2842441"/>
                    <a:gd name="connsiteX520" fmla="*/ 2552956 w 7981224"/>
                    <a:gd name="connsiteY520" fmla="*/ 549497 h 2842441"/>
                    <a:gd name="connsiteX521" fmla="*/ 2559325 w 7981224"/>
                    <a:gd name="connsiteY521" fmla="*/ 555867 h 2842441"/>
                    <a:gd name="connsiteX522" fmla="*/ 2579762 w 7981224"/>
                    <a:gd name="connsiteY522" fmla="*/ 555711 h 2842441"/>
                    <a:gd name="connsiteX523" fmla="*/ 2581686 w 7981224"/>
                    <a:gd name="connsiteY523" fmla="*/ 652930 h 2842441"/>
                    <a:gd name="connsiteX524" fmla="*/ 2584306 w 7981224"/>
                    <a:gd name="connsiteY524" fmla="*/ 781557 h 2842441"/>
                    <a:gd name="connsiteX525" fmla="*/ 2585897 w 7981224"/>
                    <a:gd name="connsiteY525" fmla="*/ 784703 h 2842441"/>
                    <a:gd name="connsiteX526" fmla="*/ 2590250 w 7981224"/>
                    <a:gd name="connsiteY526" fmla="*/ 787870 h 2842441"/>
                    <a:gd name="connsiteX527" fmla="*/ 2607875 w 7981224"/>
                    <a:gd name="connsiteY527" fmla="*/ 787437 h 2842441"/>
                    <a:gd name="connsiteX528" fmla="*/ 2609927 w 7981224"/>
                    <a:gd name="connsiteY528" fmla="*/ 1065774 h 2842441"/>
                    <a:gd name="connsiteX529" fmla="*/ 2611290 w 7981224"/>
                    <a:gd name="connsiteY529" fmla="*/ 1080608 h 2842441"/>
                    <a:gd name="connsiteX530" fmla="*/ 2626920 w 7981224"/>
                    <a:gd name="connsiteY530" fmla="*/ 1083647 h 2842441"/>
                    <a:gd name="connsiteX531" fmla="*/ 2641469 w 7981224"/>
                    <a:gd name="connsiteY531" fmla="*/ 1084009 h 2842441"/>
                    <a:gd name="connsiteX532" fmla="*/ 2645957 w 7981224"/>
                    <a:gd name="connsiteY532" fmla="*/ 1739167 h 2842441"/>
                    <a:gd name="connsiteX533" fmla="*/ 2501310 w 7981224"/>
                    <a:gd name="connsiteY533" fmla="*/ 1739223 h 2842441"/>
                    <a:gd name="connsiteX534" fmla="*/ 2416596 w 7981224"/>
                    <a:gd name="connsiteY534" fmla="*/ 1741545 h 2842441"/>
                    <a:gd name="connsiteX535" fmla="*/ 2415389 w 7981224"/>
                    <a:gd name="connsiteY535" fmla="*/ 1747382 h 2842441"/>
                    <a:gd name="connsiteX536" fmla="*/ 2412875 w 7981224"/>
                    <a:gd name="connsiteY536" fmla="*/ 1750741 h 2842441"/>
                    <a:gd name="connsiteX537" fmla="*/ 2409104 w 7981224"/>
                    <a:gd name="connsiteY537" fmla="*/ 1832466 h 2842441"/>
                    <a:gd name="connsiteX538" fmla="*/ 2408358 w 7981224"/>
                    <a:gd name="connsiteY538" fmla="*/ 2173583 h 2842441"/>
                    <a:gd name="connsiteX539" fmla="*/ 2420302 w 7981224"/>
                    <a:gd name="connsiteY539" fmla="*/ 2173583 h 2842441"/>
                    <a:gd name="connsiteX540" fmla="*/ 2420437 w 7981224"/>
                    <a:gd name="connsiteY540" fmla="*/ 1750741 h 2842441"/>
                    <a:gd name="connsiteX541" fmla="*/ 2419230 w 7981224"/>
                    <a:gd name="connsiteY541" fmla="*/ 1747972 h 2842441"/>
                    <a:gd name="connsiteX542" fmla="*/ 2566249 w 7981224"/>
                    <a:gd name="connsiteY542" fmla="*/ 1750635 h 2842441"/>
                    <a:gd name="connsiteX543" fmla="*/ 2797080 w 7981224"/>
                    <a:gd name="connsiteY543" fmla="*/ 1750983 h 2842441"/>
                    <a:gd name="connsiteX544" fmla="*/ 2794744 w 7981224"/>
                    <a:gd name="connsiteY544" fmla="*/ 1994326 h 2842441"/>
                    <a:gd name="connsiteX545" fmla="*/ 2794162 w 7981224"/>
                    <a:gd name="connsiteY545" fmla="*/ 2083195 h 2842441"/>
                    <a:gd name="connsiteX546" fmla="*/ 2796455 w 7981224"/>
                    <a:gd name="connsiteY546" fmla="*/ 2088037 h 2842441"/>
                    <a:gd name="connsiteX547" fmla="*/ 2796036 w 7981224"/>
                    <a:gd name="connsiteY547" fmla="*/ 2091652 h 2842441"/>
                    <a:gd name="connsiteX548" fmla="*/ 2793565 w 7981224"/>
                    <a:gd name="connsiteY548" fmla="*/ 2091936 h 2842441"/>
                    <a:gd name="connsiteX549" fmla="*/ 2793565 w 7981224"/>
                    <a:gd name="connsiteY549" fmla="*/ 2099300 h 2842441"/>
                    <a:gd name="connsiteX550" fmla="*/ 2795333 w 7981224"/>
                    <a:gd name="connsiteY550" fmla="*/ 2099513 h 2842441"/>
                    <a:gd name="connsiteX551" fmla="*/ 2795049 w 7981224"/>
                    <a:gd name="connsiteY551" fmla="*/ 2142296 h 2842441"/>
                    <a:gd name="connsiteX552" fmla="*/ 2798940 w 7981224"/>
                    <a:gd name="connsiteY552" fmla="*/ 2157968 h 2842441"/>
                    <a:gd name="connsiteX553" fmla="*/ 2806205 w 7981224"/>
                    <a:gd name="connsiteY553" fmla="*/ 2157031 h 2842441"/>
                    <a:gd name="connsiteX554" fmla="*/ 2807717 w 7981224"/>
                    <a:gd name="connsiteY554" fmla="*/ 2140919 h 2842441"/>
                    <a:gd name="connsiteX555" fmla="*/ 2807135 w 7981224"/>
                    <a:gd name="connsiteY555" fmla="*/ 2100663 h 2842441"/>
                    <a:gd name="connsiteX556" fmla="*/ 3191305 w 7981224"/>
                    <a:gd name="connsiteY556" fmla="*/ 2102815 h 2842441"/>
                    <a:gd name="connsiteX557" fmla="*/ 3194280 w 7981224"/>
                    <a:gd name="connsiteY557" fmla="*/ 2163187 h 2842441"/>
                    <a:gd name="connsiteX558" fmla="*/ 3199350 w 7981224"/>
                    <a:gd name="connsiteY558" fmla="*/ 2167845 h 2842441"/>
                    <a:gd name="connsiteX559" fmla="*/ 3222507 w 7981224"/>
                    <a:gd name="connsiteY559" fmla="*/ 2175465 h 2842441"/>
                    <a:gd name="connsiteX560" fmla="*/ 3222308 w 7981224"/>
                    <a:gd name="connsiteY560" fmla="*/ 2175266 h 2842441"/>
                    <a:gd name="connsiteX561" fmla="*/ 3228862 w 7981224"/>
                    <a:gd name="connsiteY561" fmla="*/ 2168925 h 2842441"/>
                    <a:gd name="connsiteX562" fmla="*/ 3219872 w 7981224"/>
                    <a:gd name="connsiteY562" fmla="*/ 1962357 h 2842441"/>
                    <a:gd name="connsiteX563" fmla="*/ 3254909 w 7981224"/>
                    <a:gd name="connsiteY563" fmla="*/ 1961669 h 2842441"/>
                    <a:gd name="connsiteX564" fmla="*/ 3375739 w 7981224"/>
                    <a:gd name="connsiteY564" fmla="*/ 1960476 h 2842441"/>
                    <a:gd name="connsiteX565" fmla="*/ 3373452 w 7981224"/>
                    <a:gd name="connsiteY565" fmla="*/ 2123251 h 2842441"/>
                    <a:gd name="connsiteX566" fmla="*/ 3376356 w 7981224"/>
                    <a:gd name="connsiteY566" fmla="*/ 2179299 h 2842441"/>
                    <a:gd name="connsiteX567" fmla="*/ 2262242 w 7981224"/>
                    <a:gd name="connsiteY567" fmla="*/ 2201241 h 2842441"/>
                    <a:gd name="connsiteX568" fmla="*/ 2262483 w 7981224"/>
                    <a:gd name="connsiteY568" fmla="*/ 1579139 h 2842441"/>
                    <a:gd name="connsiteX569" fmla="*/ 2261084 w 7981224"/>
                    <a:gd name="connsiteY569" fmla="*/ 1553213 h 2842441"/>
                    <a:gd name="connsiteX570" fmla="*/ 2256582 w 7981224"/>
                    <a:gd name="connsiteY570" fmla="*/ 1546979 h 2842441"/>
                    <a:gd name="connsiteX571" fmla="*/ 2254097 w 7981224"/>
                    <a:gd name="connsiteY571" fmla="*/ 1543357 h 2842441"/>
                    <a:gd name="connsiteX572" fmla="*/ 2160101 w 7981224"/>
                    <a:gd name="connsiteY572" fmla="*/ 1476615 h 2842441"/>
                    <a:gd name="connsiteX573" fmla="*/ 2164369 w 7981224"/>
                    <a:gd name="connsiteY573" fmla="*/ 1084393 h 2842441"/>
                    <a:gd name="connsiteX574" fmla="*/ 1842212 w 7981224"/>
                    <a:gd name="connsiteY574" fmla="*/ 1546595 h 2842441"/>
                    <a:gd name="connsiteX575" fmla="*/ 1861349 w 7981224"/>
                    <a:gd name="connsiteY575" fmla="*/ 1530788 h 2842441"/>
                    <a:gd name="connsiteX576" fmla="*/ 2023606 w 7981224"/>
                    <a:gd name="connsiteY576" fmla="*/ 1390040 h 2842441"/>
                    <a:gd name="connsiteX577" fmla="*/ 2251121 w 7981224"/>
                    <a:gd name="connsiteY577" fmla="*/ 1554513 h 2842441"/>
                    <a:gd name="connsiteX578" fmla="*/ 2249630 w 7981224"/>
                    <a:gd name="connsiteY578" fmla="*/ 2175131 h 2842441"/>
                    <a:gd name="connsiteX579" fmla="*/ 2249502 w 7981224"/>
                    <a:gd name="connsiteY579" fmla="*/ 2201341 h 2842441"/>
                    <a:gd name="connsiteX580" fmla="*/ 2249566 w 7981224"/>
                    <a:gd name="connsiteY580" fmla="*/ 2202037 h 2842441"/>
                    <a:gd name="connsiteX581" fmla="*/ 2068591 w 7981224"/>
                    <a:gd name="connsiteY581" fmla="*/ 2215834 h 2842441"/>
                    <a:gd name="connsiteX582" fmla="*/ 1852245 w 7981224"/>
                    <a:gd name="connsiteY582" fmla="*/ 2235354 h 2842441"/>
                    <a:gd name="connsiteX583" fmla="*/ 1842212 w 7981224"/>
                    <a:gd name="connsiteY583" fmla="*/ 1546595 h 2842441"/>
                    <a:gd name="connsiteX584" fmla="*/ 1797128 w 7981224"/>
                    <a:gd name="connsiteY584" fmla="*/ 2254492 h 2842441"/>
                    <a:gd name="connsiteX585" fmla="*/ 1832185 w 7981224"/>
                    <a:gd name="connsiteY585" fmla="*/ 2312556 h 2842441"/>
                    <a:gd name="connsiteX586" fmla="*/ 1844882 w 7981224"/>
                    <a:gd name="connsiteY586" fmla="*/ 2328640 h 2842441"/>
                    <a:gd name="connsiteX587" fmla="*/ 1850072 w 7981224"/>
                    <a:gd name="connsiteY587" fmla="*/ 2324649 h 2842441"/>
                    <a:gd name="connsiteX588" fmla="*/ 1839471 w 7981224"/>
                    <a:gd name="connsiteY588" fmla="*/ 2306762 h 2842441"/>
                    <a:gd name="connsiteX589" fmla="*/ 1806828 w 7981224"/>
                    <a:gd name="connsiteY589" fmla="*/ 2253639 h 2842441"/>
                    <a:gd name="connsiteX590" fmla="*/ 1921998 w 7981224"/>
                    <a:gd name="connsiteY590" fmla="*/ 2243329 h 2842441"/>
                    <a:gd name="connsiteX591" fmla="*/ 1976555 w 7981224"/>
                    <a:gd name="connsiteY591" fmla="*/ 2330998 h 2842441"/>
                    <a:gd name="connsiteX592" fmla="*/ 1826355 w 7981224"/>
                    <a:gd name="connsiteY592" fmla="*/ 2335322 h 2842441"/>
                    <a:gd name="connsiteX593" fmla="*/ 1782145 w 7981224"/>
                    <a:gd name="connsiteY593" fmla="*/ 2265314 h 2842441"/>
                    <a:gd name="connsiteX594" fmla="*/ 1774156 w 7981224"/>
                    <a:gd name="connsiteY594" fmla="*/ 2269986 h 2842441"/>
                    <a:gd name="connsiteX595" fmla="*/ 1812416 w 7981224"/>
                    <a:gd name="connsiteY595" fmla="*/ 2335727 h 2842441"/>
                    <a:gd name="connsiteX596" fmla="*/ 1403528 w 7981224"/>
                    <a:gd name="connsiteY596" fmla="*/ 2347003 h 2842441"/>
                    <a:gd name="connsiteX597" fmla="*/ 1370835 w 7981224"/>
                    <a:gd name="connsiteY597" fmla="*/ 2318869 h 2842441"/>
                    <a:gd name="connsiteX598" fmla="*/ 1342615 w 7981224"/>
                    <a:gd name="connsiteY598" fmla="*/ 2290834 h 2842441"/>
                    <a:gd name="connsiteX599" fmla="*/ 1359949 w 7981224"/>
                    <a:gd name="connsiteY599" fmla="*/ 2289649 h 2842441"/>
                    <a:gd name="connsiteX600" fmla="*/ 1368967 w 7981224"/>
                    <a:gd name="connsiteY600" fmla="*/ 2289080 h 2842441"/>
                    <a:gd name="connsiteX601" fmla="*/ 1368967 w 7981224"/>
                    <a:gd name="connsiteY601" fmla="*/ 2289031 h 2842441"/>
                    <a:gd name="connsiteX602" fmla="*/ 1797128 w 7981224"/>
                    <a:gd name="connsiteY602" fmla="*/ 2254492 h 2842441"/>
                    <a:gd name="connsiteX603" fmla="*/ 1309731 w 7981224"/>
                    <a:gd name="connsiteY603" fmla="*/ 2292659 h 2842441"/>
                    <a:gd name="connsiteX604" fmla="*/ 1331680 w 7981224"/>
                    <a:gd name="connsiteY604" fmla="*/ 2291459 h 2842441"/>
                    <a:gd name="connsiteX605" fmla="*/ 1332795 w 7981224"/>
                    <a:gd name="connsiteY605" fmla="*/ 2297453 h 2842441"/>
                    <a:gd name="connsiteX606" fmla="*/ 1364252 w 7981224"/>
                    <a:gd name="connsiteY606" fmla="*/ 2328924 h 2842441"/>
                    <a:gd name="connsiteX607" fmla="*/ 1388317 w 7981224"/>
                    <a:gd name="connsiteY607" fmla="*/ 2347223 h 2842441"/>
                    <a:gd name="connsiteX608" fmla="*/ 1373079 w 7981224"/>
                    <a:gd name="connsiteY608" fmla="*/ 2347379 h 2842441"/>
                    <a:gd name="connsiteX609" fmla="*/ 1359558 w 7981224"/>
                    <a:gd name="connsiteY609" fmla="*/ 2336856 h 2842441"/>
                    <a:gd name="connsiteX610" fmla="*/ 1309731 w 7981224"/>
                    <a:gd name="connsiteY610" fmla="*/ 2292659 h 2842441"/>
                    <a:gd name="connsiteX611" fmla="*/ 1354786 w 7981224"/>
                    <a:gd name="connsiteY611" fmla="*/ 2347230 h 2842441"/>
                    <a:gd name="connsiteX612" fmla="*/ 1214017 w 7981224"/>
                    <a:gd name="connsiteY612" fmla="*/ 2296430 h 2842441"/>
                    <a:gd name="connsiteX613" fmla="*/ 1213754 w 7981224"/>
                    <a:gd name="connsiteY613" fmla="*/ 2296181 h 2842441"/>
                    <a:gd name="connsiteX614" fmla="*/ 1296480 w 7981224"/>
                    <a:gd name="connsiteY614" fmla="*/ 2293334 h 2842441"/>
                    <a:gd name="connsiteX615" fmla="*/ 1354786 w 7981224"/>
                    <a:gd name="connsiteY615" fmla="*/ 2347230 h 2842441"/>
                    <a:gd name="connsiteX616" fmla="*/ 1010836 w 7981224"/>
                    <a:gd name="connsiteY616" fmla="*/ 2801082 h 2842441"/>
                    <a:gd name="connsiteX617" fmla="*/ 634776 w 7981224"/>
                    <a:gd name="connsiteY617" fmla="*/ 2807494 h 2842441"/>
                    <a:gd name="connsiteX618" fmla="*/ 634648 w 7981224"/>
                    <a:gd name="connsiteY618" fmla="*/ 2599564 h 2842441"/>
                    <a:gd name="connsiteX619" fmla="*/ 635422 w 7981224"/>
                    <a:gd name="connsiteY619" fmla="*/ 1519235 h 2842441"/>
                    <a:gd name="connsiteX620" fmla="*/ 1022496 w 7981224"/>
                    <a:gd name="connsiteY620" fmla="*/ 1519235 h 2842441"/>
                    <a:gd name="connsiteX621" fmla="*/ 1019961 w 7981224"/>
                    <a:gd name="connsiteY621" fmla="*/ 2063312 h 2842441"/>
                    <a:gd name="connsiteX622" fmla="*/ 1010836 w 7981224"/>
                    <a:gd name="connsiteY622" fmla="*/ 2801082 h 2842441"/>
                    <a:gd name="connsiteX623" fmla="*/ 1032487 w 7981224"/>
                    <a:gd name="connsiteY623" fmla="*/ 2073985 h 2842441"/>
                    <a:gd name="connsiteX624" fmla="*/ 1036031 w 7981224"/>
                    <a:gd name="connsiteY624" fmla="*/ 1669705 h 2842441"/>
                    <a:gd name="connsiteX625" fmla="*/ 1032352 w 7981224"/>
                    <a:gd name="connsiteY625" fmla="*/ 1519228 h 2842441"/>
                    <a:gd name="connsiteX626" fmla="*/ 1373526 w 7981224"/>
                    <a:gd name="connsiteY626" fmla="*/ 1519420 h 2842441"/>
                    <a:gd name="connsiteX627" fmla="*/ 1360418 w 7981224"/>
                    <a:gd name="connsiteY627" fmla="*/ 2276270 h 2842441"/>
                    <a:gd name="connsiteX628" fmla="*/ 1207164 w 7981224"/>
                    <a:gd name="connsiteY628" fmla="*/ 2285970 h 2842441"/>
                    <a:gd name="connsiteX629" fmla="*/ 1207810 w 7981224"/>
                    <a:gd name="connsiteY629" fmla="*/ 2296309 h 2842441"/>
                    <a:gd name="connsiteX630" fmla="*/ 1207399 w 7981224"/>
                    <a:gd name="connsiteY630" fmla="*/ 2303048 h 2842441"/>
                    <a:gd name="connsiteX631" fmla="*/ 1289308 w 7981224"/>
                    <a:gd name="connsiteY631" fmla="*/ 2351803 h 2842441"/>
                    <a:gd name="connsiteX632" fmla="*/ 1286241 w 7981224"/>
                    <a:gd name="connsiteY632" fmla="*/ 2435212 h 2842441"/>
                    <a:gd name="connsiteX633" fmla="*/ 1292305 w 7981224"/>
                    <a:gd name="connsiteY633" fmla="*/ 2796978 h 2842441"/>
                    <a:gd name="connsiteX634" fmla="*/ 1023618 w 7981224"/>
                    <a:gd name="connsiteY634" fmla="*/ 2800876 h 2842441"/>
                    <a:gd name="connsiteX635" fmla="*/ 1032487 w 7981224"/>
                    <a:gd name="connsiteY635" fmla="*/ 2073985 h 2842441"/>
                    <a:gd name="connsiteX636" fmla="*/ 1381863 w 7981224"/>
                    <a:gd name="connsiteY636" fmla="*/ 2425604 h 2842441"/>
                    <a:gd name="connsiteX637" fmla="*/ 1475397 w 7981224"/>
                    <a:gd name="connsiteY637" fmla="*/ 2433252 h 2842441"/>
                    <a:gd name="connsiteX638" fmla="*/ 1490607 w 7981224"/>
                    <a:gd name="connsiteY638" fmla="*/ 2435531 h 2842441"/>
                    <a:gd name="connsiteX639" fmla="*/ 1491466 w 7981224"/>
                    <a:gd name="connsiteY639" fmla="*/ 2454327 h 2842441"/>
                    <a:gd name="connsiteX640" fmla="*/ 1491970 w 7981224"/>
                    <a:gd name="connsiteY640" fmla="*/ 2794415 h 2842441"/>
                    <a:gd name="connsiteX641" fmla="*/ 1386024 w 7981224"/>
                    <a:gd name="connsiteY641" fmla="*/ 2795735 h 2842441"/>
                    <a:gd name="connsiteX642" fmla="*/ 1381863 w 7981224"/>
                    <a:gd name="connsiteY642" fmla="*/ 2425604 h 2842441"/>
                    <a:gd name="connsiteX643" fmla="*/ 1503765 w 7981224"/>
                    <a:gd name="connsiteY643" fmla="*/ 2467691 h 2842441"/>
                    <a:gd name="connsiteX644" fmla="*/ 1503765 w 7981224"/>
                    <a:gd name="connsiteY644" fmla="*/ 2434686 h 2842441"/>
                    <a:gd name="connsiteX645" fmla="*/ 1584851 w 7981224"/>
                    <a:gd name="connsiteY645" fmla="*/ 2434019 h 2842441"/>
                    <a:gd name="connsiteX646" fmla="*/ 1595716 w 7981224"/>
                    <a:gd name="connsiteY646" fmla="*/ 2433685 h 2842441"/>
                    <a:gd name="connsiteX647" fmla="*/ 1599294 w 7981224"/>
                    <a:gd name="connsiteY647" fmla="*/ 2442454 h 2842441"/>
                    <a:gd name="connsiteX648" fmla="*/ 1601787 w 7981224"/>
                    <a:gd name="connsiteY648" fmla="*/ 2460988 h 2842441"/>
                    <a:gd name="connsiteX649" fmla="*/ 1601013 w 7981224"/>
                    <a:gd name="connsiteY649" fmla="*/ 2462664 h 2842441"/>
                    <a:gd name="connsiteX650" fmla="*/ 1601396 w 7981224"/>
                    <a:gd name="connsiteY650" fmla="*/ 2490777 h 2842441"/>
                    <a:gd name="connsiteX651" fmla="*/ 1607958 w 7981224"/>
                    <a:gd name="connsiteY651" fmla="*/ 2793065 h 2842441"/>
                    <a:gd name="connsiteX652" fmla="*/ 1504709 w 7981224"/>
                    <a:gd name="connsiteY652" fmla="*/ 2794258 h 2842441"/>
                    <a:gd name="connsiteX653" fmla="*/ 1503765 w 7981224"/>
                    <a:gd name="connsiteY653" fmla="*/ 2467691 h 2842441"/>
                    <a:gd name="connsiteX654" fmla="*/ 1535024 w 7981224"/>
                    <a:gd name="connsiteY654" fmla="*/ 2423630 h 2842441"/>
                    <a:gd name="connsiteX655" fmla="*/ 1553387 w 7981224"/>
                    <a:gd name="connsiteY655" fmla="*/ 2393160 h 2842441"/>
                    <a:gd name="connsiteX656" fmla="*/ 1573837 w 7981224"/>
                    <a:gd name="connsiteY656" fmla="*/ 2406992 h 2842441"/>
                    <a:gd name="connsiteX657" fmla="*/ 1579497 w 7981224"/>
                    <a:gd name="connsiteY657" fmla="*/ 2421308 h 2842441"/>
                    <a:gd name="connsiteX658" fmla="*/ 1535024 w 7981224"/>
                    <a:gd name="connsiteY658" fmla="*/ 2423630 h 2842441"/>
                    <a:gd name="connsiteX659" fmla="*/ 1611423 w 7981224"/>
                    <a:gd name="connsiteY659" fmla="*/ 2487198 h 2842441"/>
                    <a:gd name="connsiteX660" fmla="*/ 1627436 w 7981224"/>
                    <a:gd name="connsiteY660" fmla="*/ 2490549 h 2842441"/>
                    <a:gd name="connsiteX661" fmla="*/ 1669495 w 7981224"/>
                    <a:gd name="connsiteY661" fmla="*/ 2492672 h 2842441"/>
                    <a:gd name="connsiteX662" fmla="*/ 1736556 w 7981224"/>
                    <a:gd name="connsiteY662" fmla="*/ 2496038 h 2842441"/>
                    <a:gd name="connsiteX663" fmla="*/ 1739681 w 7981224"/>
                    <a:gd name="connsiteY663" fmla="*/ 2752433 h 2842441"/>
                    <a:gd name="connsiteX664" fmla="*/ 1740604 w 7981224"/>
                    <a:gd name="connsiteY664" fmla="*/ 2788087 h 2842441"/>
                    <a:gd name="connsiteX665" fmla="*/ 1743522 w 7981224"/>
                    <a:gd name="connsiteY665" fmla="*/ 2791659 h 2842441"/>
                    <a:gd name="connsiteX666" fmla="*/ 1619390 w 7981224"/>
                    <a:gd name="connsiteY666" fmla="*/ 2792944 h 2842441"/>
                    <a:gd name="connsiteX667" fmla="*/ 1611423 w 7981224"/>
                    <a:gd name="connsiteY667" fmla="*/ 2487198 h 2842441"/>
                    <a:gd name="connsiteX668" fmla="*/ 1634494 w 7981224"/>
                    <a:gd name="connsiteY668" fmla="*/ 2477569 h 2842441"/>
                    <a:gd name="connsiteX669" fmla="*/ 1636908 w 7981224"/>
                    <a:gd name="connsiteY669" fmla="*/ 2449598 h 2842441"/>
                    <a:gd name="connsiteX670" fmla="*/ 1648582 w 7981224"/>
                    <a:gd name="connsiteY670" fmla="*/ 2401922 h 2842441"/>
                    <a:gd name="connsiteX671" fmla="*/ 1681808 w 7981224"/>
                    <a:gd name="connsiteY671" fmla="*/ 2400246 h 2842441"/>
                    <a:gd name="connsiteX672" fmla="*/ 1702813 w 7981224"/>
                    <a:gd name="connsiteY672" fmla="*/ 2469339 h 2842441"/>
                    <a:gd name="connsiteX673" fmla="*/ 1704758 w 7981224"/>
                    <a:gd name="connsiteY673" fmla="*/ 2480672 h 2842441"/>
                    <a:gd name="connsiteX674" fmla="*/ 1634494 w 7981224"/>
                    <a:gd name="connsiteY674" fmla="*/ 2477569 h 2842441"/>
                    <a:gd name="connsiteX675" fmla="*/ 1748813 w 7981224"/>
                    <a:gd name="connsiteY675" fmla="*/ 2791602 h 2842441"/>
                    <a:gd name="connsiteX676" fmla="*/ 1751639 w 7981224"/>
                    <a:gd name="connsiteY676" fmla="*/ 2788080 h 2842441"/>
                    <a:gd name="connsiteX677" fmla="*/ 1752526 w 7981224"/>
                    <a:gd name="connsiteY677" fmla="*/ 2757376 h 2842441"/>
                    <a:gd name="connsiteX678" fmla="*/ 1749118 w 7981224"/>
                    <a:gd name="connsiteY678" fmla="*/ 2492055 h 2842441"/>
                    <a:gd name="connsiteX679" fmla="*/ 1748983 w 7981224"/>
                    <a:gd name="connsiteY679" fmla="*/ 2486274 h 2842441"/>
                    <a:gd name="connsiteX680" fmla="*/ 1746491 w 7981224"/>
                    <a:gd name="connsiteY680" fmla="*/ 2436752 h 2842441"/>
                    <a:gd name="connsiteX681" fmla="*/ 2143634 w 7981224"/>
                    <a:gd name="connsiteY681" fmla="*/ 2433031 h 2842441"/>
                    <a:gd name="connsiteX682" fmla="*/ 2151268 w 7981224"/>
                    <a:gd name="connsiteY682" fmla="*/ 2433039 h 2842441"/>
                    <a:gd name="connsiteX683" fmla="*/ 2889634 w 7981224"/>
                    <a:gd name="connsiteY683" fmla="*/ 2434885 h 2842441"/>
                    <a:gd name="connsiteX684" fmla="*/ 2894967 w 7981224"/>
                    <a:gd name="connsiteY684" fmla="*/ 2434899 h 2842441"/>
                    <a:gd name="connsiteX685" fmla="*/ 3232590 w 7981224"/>
                    <a:gd name="connsiteY685" fmla="*/ 2435751 h 2842441"/>
                    <a:gd name="connsiteX686" fmla="*/ 3238953 w 7981224"/>
                    <a:gd name="connsiteY686" fmla="*/ 2435765 h 2842441"/>
                    <a:gd name="connsiteX687" fmla="*/ 3257983 w 7981224"/>
                    <a:gd name="connsiteY687" fmla="*/ 2435815 h 2842441"/>
                    <a:gd name="connsiteX688" fmla="*/ 3258026 w 7981224"/>
                    <a:gd name="connsiteY688" fmla="*/ 2472349 h 2842441"/>
                    <a:gd name="connsiteX689" fmla="*/ 3259517 w 7981224"/>
                    <a:gd name="connsiteY689" fmla="*/ 2599997 h 2842441"/>
                    <a:gd name="connsiteX690" fmla="*/ 3257855 w 7981224"/>
                    <a:gd name="connsiteY690" fmla="*/ 2772536 h 2842441"/>
                    <a:gd name="connsiteX691" fmla="*/ 3270595 w 7981224"/>
                    <a:gd name="connsiteY691" fmla="*/ 2772536 h 2842441"/>
                    <a:gd name="connsiteX692" fmla="*/ 3271298 w 7981224"/>
                    <a:gd name="connsiteY692" fmla="*/ 2514430 h 2842441"/>
                    <a:gd name="connsiteX693" fmla="*/ 3270310 w 7981224"/>
                    <a:gd name="connsiteY693" fmla="*/ 2472349 h 2842441"/>
                    <a:gd name="connsiteX694" fmla="*/ 3268088 w 7981224"/>
                    <a:gd name="connsiteY694" fmla="*/ 2433252 h 2842441"/>
                    <a:gd name="connsiteX695" fmla="*/ 3263053 w 7981224"/>
                    <a:gd name="connsiteY695" fmla="*/ 2423090 h 2842441"/>
                    <a:gd name="connsiteX696" fmla="*/ 3239471 w 7981224"/>
                    <a:gd name="connsiteY696" fmla="*/ 2423033 h 2842441"/>
                    <a:gd name="connsiteX697" fmla="*/ 3197178 w 7981224"/>
                    <a:gd name="connsiteY697" fmla="*/ 2364102 h 2842441"/>
                    <a:gd name="connsiteX698" fmla="*/ 3100931 w 7981224"/>
                    <a:gd name="connsiteY698" fmla="*/ 2422678 h 2842441"/>
                    <a:gd name="connsiteX699" fmla="*/ 3065227 w 7981224"/>
                    <a:gd name="connsiteY699" fmla="*/ 2422586 h 2842441"/>
                    <a:gd name="connsiteX700" fmla="*/ 3053667 w 7981224"/>
                    <a:gd name="connsiteY700" fmla="*/ 2384148 h 2842441"/>
                    <a:gd name="connsiteX701" fmla="*/ 2944148 w 7981224"/>
                    <a:gd name="connsiteY701" fmla="*/ 2422281 h 2842441"/>
                    <a:gd name="connsiteX702" fmla="*/ 2896068 w 7981224"/>
                    <a:gd name="connsiteY702" fmla="*/ 2422160 h 2842441"/>
                    <a:gd name="connsiteX703" fmla="*/ 2829752 w 7981224"/>
                    <a:gd name="connsiteY703" fmla="*/ 2360026 h 2842441"/>
                    <a:gd name="connsiteX704" fmla="*/ 2752983 w 7981224"/>
                    <a:gd name="connsiteY704" fmla="*/ 2421798 h 2842441"/>
                    <a:gd name="connsiteX705" fmla="*/ 2536027 w 7981224"/>
                    <a:gd name="connsiteY705" fmla="*/ 2421187 h 2842441"/>
                    <a:gd name="connsiteX706" fmla="*/ 2530438 w 7981224"/>
                    <a:gd name="connsiteY706" fmla="*/ 2400630 h 2842441"/>
                    <a:gd name="connsiteX707" fmla="*/ 2515008 w 7981224"/>
                    <a:gd name="connsiteY707" fmla="*/ 2375634 h 2842441"/>
                    <a:gd name="connsiteX708" fmla="*/ 2395399 w 7981224"/>
                    <a:gd name="connsiteY708" fmla="*/ 2420725 h 2842441"/>
                    <a:gd name="connsiteX709" fmla="*/ 2342050 w 7981224"/>
                    <a:gd name="connsiteY709" fmla="*/ 2420569 h 2842441"/>
                    <a:gd name="connsiteX710" fmla="*/ 2337043 w 7981224"/>
                    <a:gd name="connsiteY710" fmla="*/ 2400537 h 2842441"/>
                    <a:gd name="connsiteX711" fmla="*/ 2324865 w 7981224"/>
                    <a:gd name="connsiteY711" fmla="*/ 2374874 h 2842441"/>
                    <a:gd name="connsiteX712" fmla="*/ 2192240 w 7981224"/>
                    <a:gd name="connsiteY712" fmla="*/ 2420285 h 2842441"/>
                    <a:gd name="connsiteX713" fmla="*/ 2150685 w 7981224"/>
                    <a:gd name="connsiteY713" fmla="*/ 2420250 h 2842441"/>
                    <a:gd name="connsiteX714" fmla="*/ 2142796 w 7981224"/>
                    <a:gd name="connsiteY714" fmla="*/ 2401183 h 2842441"/>
                    <a:gd name="connsiteX715" fmla="*/ 2130831 w 7981224"/>
                    <a:gd name="connsiteY715" fmla="*/ 2375095 h 2842441"/>
                    <a:gd name="connsiteX716" fmla="*/ 2013693 w 7981224"/>
                    <a:gd name="connsiteY716" fmla="*/ 2420307 h 2842441"/>
                    <a:gd name="connsiteX717" fmla="*/ 1962850 w 7981224"/>
                    <a:gd name="connsiteY717" fmla="*/ 2420434 h 2842441"/>
                    <a:gd name="connsiteX718" fmla="*/ 1950274 w 7981224"/>
                    <a:gd name="connsiteY718" fmla="*/ 2387202 h 2842441"/>
                    <a:gd name="connsiteX719" fmla="*/ 1879577 w 7981224"/>
                    <a:gd name="connsiteY719" fmla="*/ 2382011 h 2842441"/>
                    <a:gd name="connsiteX720" fmla="*/ 1866511 w 7981224"/>
                    <a:gd name="connsiteY720" fmla="*/ 2421656 h 2842441"/>
                    <a:gd name="connsiteX721" fmla="*/ 1814717 w 7981224"/>
                    <a:gd name="connsiteY721" fmla="*/ 2423225 h 2842441"/>
                    <a:gd name="connsiteX722" fmla="*/ 1777572 w 7981224"/>
                    <a:gd name="connsiteY722" fmla="*/ 2370358 h 2842441"/>
                    <a:gd name="connsiteX723" fmla="*/ 1739212 w 7981224"/>
                    <a:gd name="connsiteY723" fmla="*/ 2431306 h 2842441"/>
                    <a:gd name="connsiteX724" fmla="*/ 1736684 w 7981224"/>
                    <a:gd name="connsiteY724" fmla="*/ 2482135 h 2842441"/>
                    <a:gd name="connsiteX725" fmla="*/ 1713989 w 7981224"/>
                    <a:gd name="connsiteY725" fmla="*/ 2481112 h 2842441"/>
                    <a:gd name="connsiteX726" fmla="*/ 1715545 w 7981224"/>
                    <a:gd name="connsiteY726" fmla="*/ 2469332 h 2842441"/>
                    <a:gd name="connsiteX727" fmla="*/ 1712875 w 7981224"/>
                    <a:gd name="connsiteY727" fmla="*/ 2445202 h 2842441"/>
                    <a:gd name="connsiteX728" fmla="*/ 1691600 w 7981224"/>
                    <a:gd name="connsiteY728" fmla="*/ 2392059 h 2842441"/>
                    <a:gd name="connsiteX729" fmla="*/ 1644677 w 7981224"/>
                    <a:gd name="connsiteY729" fmla="*/ 2387081 h 2842441"/>
                    <a:gd name="connsiteX730" fmla="*/ 1626711 w 7981224"/>
                    <a:gd name="connsiteY730" fmla="*/ 2477633 h 2842441"/>
                    <a:gd name="connsiteX731" fmla="*/ 1617537 w 7981224"/>
                    <a:gd name="connsiteY731" fmla="*/ 2473493 h 2842441"/>
                    <a:gd name="connsiteX732" fmla="*/ 1614228 w 7981224"/>
                    <a:gd name="connsiteY732" fmla="*/ 2453958 h 2842441"/>
                    <a:gd name="connsiteX733" fmla="*/ 1610919 w 7981224"/>
                    <a:gd name="connsiteY733" fmla="*/ 2433578 h 2842441"/>
                    <a:gd name="connsiteX734" fmla="*/ 1592648 w 7981224"/>
                    <a:gd name="connsiteY734" fmla="*/ 2420704 h 2842441"/>
                    <a:gd name="connsiteX735" fmla="*/ 1550894 w 7981224"/>
                    <a:gd name="connsiteY735" fmla="*/ 2380427 h 2842441"/>
                    <a:gd name="connsiteX736" fmla="*/ 1524479 w 7981224"/>
                    <a:gd name="connsiteY736" fmla="*/ 2423552 h 2842441"/>
                    <a:gd name="connsiteX737" fmla="*/ 1514303 w 7981224"/>
                    <a:gd name="connsiteY737" fmla="*/ 2422984 h 2842441"/>
                    <a:gd name="connsiteX738" fmla="*/ 1493014 w 7981224"/>
                    <a:gd name="connsiteY738" fmla="*/ 2421137 h 2842441"/>
                    <a:gd name="connsiteX739" fmla="*/ 1490784 w 7981224"/>
                    <a:gd name="connsiteY739" fmla="*/ 2421812 h 2842441"/>
                    <a:gd name="connsiteX740" fmla="*/ 1375671 w 7981224"/>
                    <a:gd name="connsiteY740" fmla="*/ 2415528 h 2842441"/>
                    <a:gd name="connsiteX741" fmla="*/ 1371943 w 7981224"/>
                    <a:gd name="connsiteY741" fmla="*/ 2422700 h 2842441"/>
                    <a:gd name="connsiteX742" fmla="*/ 1373334 w 7981224"/>
                    <a:gd name="connsiteY742" fmla="*/ 2795891 h 2842441"/>
                    <a:gd name="connsiteX743" fmla="*/ 1305058 w 7981224"/>
                    <a:gd name="connsiteY743" fmla="*/ 2796800 h 2842441"/>
                    <a:gd name="connsiteX744" fmla="*/ 1298291 w 7981224"/>
                    <a:gd name="connsiteY744" fmla="*/ 2531565 h 2842441"/>
                    <a:gd name="connsiteX745" fmla="*/ 1298724 w 7981224"/>
                    <a:gd name="connsiteY745" fmla="*/ 2445011 h 2842441"/>
                    <a:gd name="connsiteX746" fmla="*/ 1297226 w 7981224"/>
                    <a:gd name="connsiteY746" fmla="*/ 2353508 h 2842441"/>
                    <a:gd name="connsiteX747" fmla="*/ 1419647 w 7981224"/>
                    <a:gd name="connsiteY747" fmla="*/ 2358556 h 2842441"/>
                    <a:gd name="connsiteX748" fmla="*/ 1823004 w 7981224"/>
                    <a:gd name="connsiteY748" fmla="*/ 2348189 h 2842441"/>
                    <a:gd name="connsiteX749" fmla="*/ 1826838 w 7981224"/>
                    <a:gd name="connsiteY749" fmla="*/ 2348082 h 2842441"/>
                    <a:gd name="connsiteX750" fmla="*/ 2013743 w 7981224"/>
                    <a:gd name="connsiteY750" fmla="*/ 2342721 h 2842441"/>
                    <a:gd name="connsiteX751" fmla="*/ 2017819 w 7981224"/>
                    <a:gd name="connsiteY751" fmla="*/ 2346669 h 2842441"/>
                    <a:gd name="connsiteX752" fmla="*/ 2024643 w 7981224"/>
                    <a:gd name="connsiteY752" fmla="*/ 2342402 h 2842441"/>
                    <a:gd name="connsiteX753" fmla="*/ 4308736 w 7981224"/>
                    <a:gd name="connsiteY753" fmla="*/ 2341550 h 2842441"/>
                    <a:gd name="connsiteX754" fmla="*/ 4313799 w 7981224"/>
                    <a:gd name="connsiteY754" fmla="*/ 2341834 h 2842441"/>
                    <a:gd name="connsiteX755" fmla="*/ 4415890 w 7981224"/>
                    <a:gd name="connsiteY755" fmla="*/ 2347933 h 2842441"/>
                    <a:gd name="connsiteX756" fmla="*/ 4418482 w 7981224"/>
                    <a:gd name="connsiteY756" fmla="*/ 2349048 h 2842441"/>
                    <a:gd name="connsiteX757" fmla="*/ 4423595 w 7981224"/>
                    <a:gd name="connsiteY757" fmla="*/ 2501116 h 2842441"/>
                    <a:gd name="connsiteX758" fmla="*/ 4426712 w 7981224"/>
                    <a:gd name="connsiteY758" fmla="*/ 2523377 h 2842441"/>
                    <a:gd name="connsiteX759" fmla="*/ 4437555 w 7981224"/>
                    <a:gd name="connsiteY759" fmla="*/ 2523377 h 2842441"/>
                    <a:gd name="connsiteX760" fmla="*/ 4436440 w 7981224"/>
                    <a:gd name="connsiteY760" fmla="*/ 2502500 h 2842441"/>
                    <a:gd name="connsiteX761" fmla="*/ 4434118 w 7981224"/>
                    <a:gd name="connsiteY761" fmla="*/ 2478932 h 2842441"/>
                    <a:gd name="connsiteX762" fmla="*/ 4425874 w 7981224"/>
                    <a:gd name="connsiteY762" fmla="*/ 2345462 h 2842441"/>
                    <a:gd name="connsiteX763" fmla="*/ 4510028 w 7981224"/>
                    <a:gd name="connsiteY763" fmla="*/ 2285594 h 2842441"/>
                    <a:gd name="connsiteX764" fmla="*/ 4559273 w 7981224"/>
                    <a:gd name="connsiteY764" fmla="*/ 2232827 h 2842441"/>
                    <a:gd name="connsiteX765" fmla="*/ 4545525 w 7981224"/>
                    <a:gd name="connsiteY765" fmla="*/ 2217013 h 2842441"/>
                    <a:gd name="connsiteX766" fmla="*/ 4476206 w 7981224"/>
                    <a:gd name="connsiteY766" fmla="*/ 2212390 h 2842441"/>
                    <a:gd name="connsiteX767" fmla="*/ 4384830 w 7981224"/>
                    <a:gd name="connsiteY767" fmla="*/ 2207895 h 2842441"/>
                    <a:gd name="connsiteX768" fmla="*/ 4379128 w 7981224"/>
                    <a:gd name="connsiteY768" fmla="*/ 2204614 h 2842441"/>
                    <a:gd name="connsiteX769" fmla="*/ 4374789 w 7981224"/>
                    <a:gd name="connsiteY769" fmla="*/ 2207426 h 2842441"/>
                    <a:gd name="connsiteX770" fmla="*/ 3613785 w 7981224"/>
                    <a:gd name="connsiteY770" fmla="*/ 2182679 h 2842441"/>
                    <a:gd name="connsiteX771" fmla="*/ 3607230 w 7981224"/>
                    <a:gd name="connsiteY771" fmla="*/ 2182559 h 2842441"/>
                    <a:gd name="connsiteX772" fmla="*/ 3517616 w 7981224"/>
                    <a:gd name="connsiteY772" fmla="*/ 2181018 h 2842441"/>
                    <a:gd name="connsiteX773" fmla="*/ 3511687 w 7981224"/>
                    <a:gd name="connsiteY773" fmla="*/ 2044153 h 2842441"/>
                    <a:gd name="connsiteX774" fmla="*/ 3769332 w 7981224"/>
                    <a:gd name="connsiteY774" fmla="*/ 2045233 h 2842441"/>
                    <a:gd name="connsiteX775" fmla="*/ 3771199 w 7981224"/>
                    <a:gd name="connsiteY775" fmla="*/ 2178270 h 2842441"/>
                    <a:gd name="connsiteX776" fmla="*/ 3783938 w 7981224"/>
                    <a:gd name="connsiteY776" fmla="*/ 2178270 h 2842441"/>
                    <a:gd name="connsiteX777" fmla="*/ 3780218 w 7981224"/>
                    <a:gd name="connsiteY777" fmla="*/ 2045233 h 2842441"/>
                    <a:gd name="connsiteX778" fmla="*/ 4201994 w 7981224"/>
                    <a:gd name="connsiteY778" fmla="*/ 2045290 h 2842441"/>
                    <a:gd name="connsiteX779" fmla="*/ 4205601 w 7981224"/>
                    <a:gd name="connsiteY779" fmla="*/ 2178270 h 2842441"/>
                    <a:gd name="connsiteX780" fmla="*/ 4217943 w 7981224"/>
                    <a:gd name="connsiteY780" fmla="*/ 2178270 h 2842441"/>
                    <a:gd name="connsiteX781" fmla="*/ 4213590 w 7981224"/>
                    <a:gd name="connsiteY781" fmla="*/ 2043266 h 2842441"/>
                    <a:gd name="connsiteX782" fmla="*/ 4213384 w 7981224"/>
                    <a:gd name="connsiteY782" fmla="*/ 2034993 h 2842441"/>
                    <a:gd name="connsiteX783" fmla="*/ 4206717 w 7981224"/>
                    <a:gd name="connsiteY783" fmla="*/ 1419126 h 2842441"/>
                    <a:gd name="connsiteX784" fmla="*/ 4489364 w 7981224"/>
                    <a:gd name="connsiteY784" fmla="*/ 1392263 h 2842441"/>
                    <a:gd name="connsiteX785" fmla="*/ 4489832 w 7981224"/>
                    <a:gd name="connsiteY785" fmla="*/ 1392689 h 2842441"/>
                    <a:gd name="connsiteX786" fmla="*/ 4498190 w 7981224"/>
                    <a:gd name="connsiteY786" fmla="*/ 2198997 h 2842441"/>
                    <a:gd name="connsiteX787" fmla="*/ 4510958 w 7981224"/>
                    <a:gd name="connsiteY787" fmla="*/ 2200432 h 2842441"/>
                    <a:gd name="connsiteX788" fmla="*/ 4510958 w 7981224"/>
                    <a:gd name="connsiteY788" fmla="*/ 2200432 h 2842441"/>
                    <a:gd name="connsiteX789" fmla="*/ 4510958 w 7981224"/>
                    <a:gd name="connsiteY789" fmla="*/ 2200418 h 2842441"/>
                    <a:gd name="connsiteX790" fmla="*/ 4495982 w 7981224"/>
                    <a:gd name="connsiteY790" fmla="*/ 1413963 h 2842441"/>
                    <a:gd name="connsiteX791" fmla="*/ 4494888 w 7981224"/>
                    <a:gd name="connsiteY791" fmla="*/ 1382137 h 2842441"/>
                    <a:gd name="connsiteX792" fmla="*/ 4494853 w 7981224"/>
                    <a:gd name="connsiteY792" fmla="*/ 1380738 h 2842441"/>
                    <a:gd name="connsiteX793" fmla="*/ 4492935 w 7981224"/>
                    <a:gd name="connsiteY793" fmla="*/ 1378409 h 2842441"/>
                    <a:gd name="connsiteX794" fmla="*/ 4486126 w 7981224"/>
                    <a:gd name="connsiteY794" fmla="*/ 1304857 h 2842441"/>
                    <a:gd name="connsiteX795" fmla="*/ 4560764 w 7981224"/>
                    <a:gd name="connsiteY795" fmla="*/ 1312668 h 2842441"/>
                    <a:gd name="connsiteX796" fmla="*/ 4576621 w 7981224"/>
                    <a:gd name="connsiteY796" fmla="*/ 1316566 h 2842441"/>
                    <a:gd name="connsiteX797" fmla="*/ 4577203 w 7981224"/>
                    <a:gd name="connsiteY797" fmla="*/ 2498680 h 2842441"/>
                    <a:gd name="connsiteX798" fmla="*/ 4577082 w 7981224"/>
                    <a:gd name="connsiteY798" fmla="*/ 2522142 h 2842441"/>
                    <a:gd name="connsiteX799" fmla="*/ 4581279 w 7981224"/>
                    <a:gd name="connsiteY799" fmla="*/ 2527957 h 2842441"/>
                    <a:gd name="connsiteX800" fmla="*/ 3863384 w 7981224"/>
                    <a:gd name="connsiteY800" fmla="*/ 2532133 h 2842441"/>
                    <a:gd name="connsiteX801" fmla="*/ 3863384 w 7981224"/>
                    <a:gd name="connsiteY801" fmla="*/ 2539603 h 2842441"/>
                    <a:gd name="connsiteX802" fmla="*/ 3867467 w 7981224"/>
                    <a:gd name="connsiteY802" fmla="*/ 2539837 h 2842441"/>
                    <a:gd name="connsiteX803" fmla="*/ 3861112 w 7981224"/>
                    <a:gd name="connsiteY803" fmla="*/ 2564769 h 2842441"/>
                    <a:gd name="connsiteX804" fmla="*/ 3873176 w 7981224"/>
                    <a:gd name="connsiteY804" fmla="*/ 2586469 h 2842441"/>
                    <a:gd name="connsiteX805" fmla="*/ 3890552 w 7981224"/>
                    <a:gd name="connsiteY805" fmla="*/ 2591781 h 2842441"/>
                    <a:gd name="connsiteX806" fmla="*/ 3912430 w 7981224"/>
                    <a:gd name="connsiteY806" fmla="*/ 2595481 h 2842441"/>
                    <a:gd name="connsiteX807" fmla="*/ 4079573 w 7981224"/>
                    <a:gd name="connsiteY807" fmla="*/ 2617827 h 2842441"/>
                    <a:gd name="connsiteX808" fmla="*/ 4081157 w 7981224"/>
                    <a:gd name="connsiteY808" fmla="*/ 2711837 h 2842441"/>
                    <a:gd name="connsiteX809" fmla="*/ 4082186 w 7981224"/>
                    <a:gd name="connsiteY809" fmla="*/ 2764043 h 2842441"/>
                    <a:gd name="connsiteX810" fmla="*/ 4082754 w 7981224"/>
                    <a:gd name="connsiteY810" fmla="*/ 2810818 h 2842441"/>
                    <a:gd name="connsiteX811" fmla="*/ 3816816 w 7981224"/>
                    <a:gd name="connsiteY811" fmla="*/ 2803489 h 2842441"/>
                    <a:gd name="connsiteX812" fmla="*/ 1748813 w 7981224"/>
                    <a:gd name="connsiteY812" fmla="*/ 2791602 h 2842441"/>
                    <a:gd name="connsiteX813" fmla="*/ 1746917 w 7981224"/>
                    <a:gd name="connsiteY813" fmla="*/ 2426705 h 2842441"/>
                    <a:gd name="connsiteX814" fmla="*/ 1777891 w 7981224"/>
                    <a:gd name="connsiteY814" fmla="*/ 2381677 h 2842441"/>
                    <a:gd name="connsiteX815" fmla="*/ 1802766 w 7981224"/>
                    <a:gd name="connsiteY815" fmla="*/ 2423708 h 2842441"/>
                    <a:gd name="connsiteX816" fmla="*/ 1746917 w 7981224"/>
                    <a:gd name="connsiteY816" fmla="*/ 2426705 h 2842441"/>
                    <a:gd name="connsiteX817" fmla="*/ 1870225 w 7981224"/>
                    <a:gd name="connsiteY817" fmla="*/ 2421563 h 2842441"/>
                    <a:gd name="connsiteX818" fmla="*/ 1876410 w 7981224"/>
                    <a:gd name="connsiteY818" fmla="*/ 2405011 h 2842441"/>
                    <a:gd name="connsiteX819" fmla="*/ 1918405 w 7981224"/>
                    <a:gd name="connsiteY819" fmla="*/ 2377481 h 2842441"/>
                    <a:gd name="connsiteX820" fmla="*/ 1949870 w 7981224"/>
                    <a:gd name="connsiteY820" fmla="*/ 2420512 h 2842441"/>
                    <a:gd name="connsiteX821" fmla="*/ 1870225 w 7981224"/>
                    <a:gd name="connsiteY821" fmla="*/ 2421563 h 2842441"/>
                    <a:gd name="connsiteX822" fmla="*/ 2021774 w 7981224"/>
                    <a:gd name="connsiteY822" fmla="*/ 2417097 h 2842441"/>
                    <a:gd name="connsiteX823" fmla="*/ 2044923 w 7981224"/>
                    <a:gd name="connsiteY823" fmla="*/ 2380768 h 2842441"/>
                    <a:gd name="connsiteX824" fmla="*/ 2087458 w 7981224"/>
                    <a:gd name="connsiteY824" fmla="*/ 2369094 h 2842441"/>
                    <a:gd name="connsiteX825" fmla="*/ 2136497 w 7981224"/>
                    <a:gd name="connsiteY825" fmla="*/ 2420250 h 2842441"/>
                    <a:gd name="connsiteX826" fmla="*/ 2078419 w 7981224"/>
                    <a:gd name="connsiteY826" fmla="*/ 2420278 h 2842441"/>
                    <a:gd name="connsiteX827" fmla="*/ 2021227 w 7981224"/>
                    <a:gd name="connsiteY827" fmla="*/ 2420299 h 2842441"/>
                    <a:gd name="connsiteX828" fmla="*/ 2021774 w 7981224"/>
                    <a:gd name="connsiteY828" fmla="*/ 2417097 h 2842441"/>
                    <a:gd name="connsiteX829" fmla="*/ 2199292 w 7981224"/>
                    <a:gd name="connsiteY829" fmla="*/ 2420292 h 2842441"/>
                    <a:gd name="connsiteX830" fmla="*/ 2278048 w 7981224"/>
                    <a:gd name="connsiteY830" fmla="*/ 2363406 h 2842441"/>
                    <a:gd name="connsiteX831" fmla="*/ 2329459 w 7981224"/>
                    <a:gd name="connsiteY831" fmla="*/ 2420541 h 2842441"/>
                    <a:gd name="connsiteX832" fmla="*/ 2199292 w 7981224"/>
                    <a:gd name="connsiteY832" fmla="*/ 2420292 h 2842441"/>
                    <a:gd name="connsiteX833" fmla="*/ 2464541 w 7981224"/>
                    <a:gd name="connsiteY833" fmla="*/ 2362164 h 2842441"/>
                    <a:gd name="connsiteX834" fmla="*/ 2524232 w 7981224"/>
                    <a:gd name="connsiteY834" fmla="*/ 2421144 h 2842441"/>
                    <a:gd name="connsiteX835" fmla="*/ 2402131 w 7981224"/>
                    <a:gd name="connsiteY835" fmla="*/ 2420747 h 2842441"/>
                    <a:gd name="connsiteX836" fmla="*/ 2464541 w 7981224"/>
                    <a:gd name="connsiteY836" fmla="*/ 2362164 h 2842441"/>
                    <a:gd name="connsiteX837" fmla="*/ 2761199 w 7981224"/>
                    <a:gd name="connsiteY837" fmla="*/ 2421819 h 2842441"/>
                    <a:gd name="connsiteX838" fmla="*/ 2832386 w 7981224"/>
                    <a:gd name="connsiteY838" fmla="*/ 2371750 h 2842441"/>
                    <a:gd name="connsiteX839" fmla="*/ 2883513 w 7981224"/>
                    <a:gd name="connsiteY839" fmla="*/ 2422131 h 2842441"/>
                    <a:gd name="connsiteX840" fmla="*/ 2761199 w 7981224"/>
                    <a:gd name="connsiteY840" fmla="*/ 2421819 h 2842441"/>
                    <a:gd name="connsiteX841" fmla="*/ 2952996 w 7981224"/>
                    <a:gd name="connsiteY841" fmla="*/ 2422302 h 2842441"/>
                    <a:gd name="connsiteX842" fmla="*/ 2953067 w 7981224"/>
                    <a:gd name="connsiteY842" fmla="*/ 2421847 h 2842441"/>
                    <a:gd name="connsiteX843" fmla="*/ 3008980 w 7981224"/>
                    <a:gd name="connsiteY843" fmla="*/ 2372794 h 2842441"/>
                    <a:gd name="connsiteX844" fmla="*/ 3054697 w 7981224"/>
                    <a:gd name="connsiteY844" fmla="*/ 2422565 h 2842441"/>
                    <a:gd name="connsiteX845" fmla="*/ 2952996 w 7981224"/>
                    <a:gd name="connsiteY845" fmla="*/ 2422302 h 2842441"/>
                    <a:gd name="connsiteX846" fmla="*/ 3108898 w 7981224"/>
                    <a:gd name="connsiteY846" fmla="*/ 2422700 h 2842441"/>
                    <a:gd name="connsiteX847" fmla="*/ 3109686 w 7981224"/>
                    <a:gd name="connsiteY847" fmla="*/ 2420676 h 2842441"/>
                    <a:gd name="connsiteX848" fmla="*/ 3189558 w 7981224"/>
                    <a:gd name="connsiteY848" fmla="*/ 2374321 h 2842441"/>
                    <a:gd name="connsiteX849" fmla="*/ 3226931 w 7981224"/>
                    <a:gd name="connsiteY849" fmla="*/ 2422998 h 2842441"/>
                    <a:gd name="connsiteX850" fmla="*/ 3108898 w 7981224"/>
                    <a:gd name="connsiteY850" fmla="*/ 2422700 h 2842441"/>
                    <a:gd name="connsiteX851" fmla="*/ 5571226 w 7981224"/>
                    <a:gd name="connsiteY851" fmla="*/ 2769539 h 2842441"/>
                    <a:gd name="connsiteX852" fmla="*/ 5510612 w 7981224"/>
                    <a:gd name="connsiteY852" fmla="*/ 2769873 h 2842441"/>
                    <a:gd name="connsiteX853" fmla="*/ 5510612 w 7981224"/>
                    <a:gd name="connsiteY853" fmla="*/ 2779126 h 2842441"/>
                    <a:gd name="connsiteX854" fmla="*/ 5636903 w 7981224"/>
                    <a:gd name="connsiteY854" fmla="*/ 2783571 h 2842441"/>
                    <a:gd name="connsiteX855" fmla="*/ 6132146 w 7981224"/>
                    <a:gd name="connsiteY855" fmla="*/ 2788009 h 2842441"/>
                    <a:gd name="connsiteX856" fmla="*/ 4095536 w 7981224"/>
                    <a:gd name="connsiteY856" fmla="*/ 2811208 h 2842441"/>
                    <a:gd name="connsiteX857" fmla="*/ 4095011 w 7981224"/>
                    <a:gd name="connsiteY857" fmla="*/ 2764072 h 2842441"/>
                    <a:gd name="connsiteX858" fmla="*/ 4089927 w 7981224"/>
                    <a:gd name="connsiteY858" fmla="*/ 2618892 h 2842441"/>
                    <a:gd name="connsiteX859" fmla="*/ 4119892 w 7981224"/>
                    <a:gd name="connsiteY859" fmla="*/ 2621498 h 2842441"/>
                    <a:gd name="connsiteX860" fmla="*/ 5036245 w 7981224"/>
                    <a:gd name="connsiteY860" fmla="*/ 2632945 h 2842441"/>
                    <a:gd name="connsiteX861" fmla="*/ 5342972 w 7981224"/>
                    <a:gd name="connsiteY861" fmla="*/ 2630531 h 2842441"/>
                    <a:gd name="connsiteX862" fmla="*/ 5483564 w 7981224"/>
                    <a:gd name="connsiteY862" fmla="*/ 2616634 h 2842441"/>
                    <a:gd name="connsiteX863" fmla="*/ 5485254 w 7981224"/>
                    <a:gd name="connsiteY863" fmla="*/ 2652061 h 2842441"/>
                    <a:gd name="connsiteX864" fmla="*/ 5491049 w 7981224"/>
                    <a:gd name="connsiteY864" fmla="*/ 2772827 h 2842441"/>
                    <a:gd name="connsiteX865" fmla="*/ 5502914 w 7981224"/>
                    <a:gd name="connsiteY865" fmla="*/ 2776044 h 2842441"/>
                    <a:gd name="connsiteX866" fmla="*/ 5503418 w 7981224"/>
                    <a:gd name="connsiteY866" fmla="*/ 2765215 h 2842441"/>
                    <a:gd name="connsiteX867" fmla="*/ 5497993 w 7981224"/>
                    <a:gd name="connsiteY867" fmla="*/ 2652061 h 2842441"/>
                    <a:gd name="connsiteX868" fmla="*/ 5495629 w 7981224"/>
                    <a:gd name="connsiteY868" fmla="*/ 2612416 h 2842441"/>
                    <a:gd name="connsiteX869" fmla="*/ 5608463 w 7981224"/>
                    <a:gd name="connsiteY869" fmla="*/ 2538105 h 2842441"/>
                    <a:gd name="connsiteX870" fmla="*/ 5610643 w 7981224"/>
                    <a:gd name="connsiteY870" fmla="*/ 2536365 h 2842441"/>
                    <a:gd name="connsiteX871" fmla="*/ 5611574 w 7981224"/>
                    <a:gd name="connsiteY871" fmla="*/ 2529619 h 2842441"/>
                    <a:gd name="connsiteX872" fmla="*/ 5605786 w 7981224"/>
                    <a:gd name="connsiteY872" fmla="*/ 2525699 h 2842441"/>
                    <a:gd name="connsiteX873" fmla="*/ 5471876 w 7981224"/>
                    <a:gd name="connsiteY873" fmla="*/ 2526473 h 2842441"/>
                    <a:gd name="connsiteX874" fmla="*/ 5476236 w 7981224"/>
                    <a:gd name="connsiteY874" fmla="*/ 2490407 h 2842441"/>
                    <a:gd name="connsiteX875" fmla="*/ 5478103 w 7981224"/>
                    <a:gd name="connsiteY875" fmla="*/ 2470958 h 2842441"/>
                    <a:gd name="connsiteX876" fmla="*/ 5475221 w 7981224"/>
                    <a:gd name="connsiteY876" fmla="*/ 2456166 h 2842441"/>
                    <a:gd name="connsiteX877" fmla="*/ 5470648 w 7981224"/>
                    <a:gd name="connsiteY877" fmla="*/ 2456166 h 2842441"/>
                    <a:gd name="connsiteX878" fmla="*/ 5465499 w 7981224"/>
                    <a:gd name="connsiteY878" fmla="*/ 2469566 h 2842441"/>
                    <a:gd name="connsiteX879" fmla="*/ 5463497 w 7981224"/>
                    <a:gd name="connsiteY879" fmla="*/ 2490407 h 2842441"/>
                    <a:gd name="connsiteX880" fmla="*/ 5461196 w 7981224"/>
                    <a:gd name="connsiteY880" fmla="*/ 2526523 h 2842441"/>
                    <a:gd name="connsiteX881" fmla="*/ 5057399 w 7981224"/>
                    <a:gd name="connsiteY881" fmla="*/ 2527098 h 2842441"/>
                    <a:gd name="connsiteX882" fmla="*/ 5055290 w 7981224"/>
                    <a:gd name="connsiteY882" fmla="*/ 2431228 h 2842441"/>
                    <a:gd name="connsiteX883" fmla="*/ 5044298 w 7981224"/>
                    <a:gd name="connsiteY883" fmla="*/ 2218930 h 2842441"/>
                    <a:gd name="connsiteX884" fmla="*/ 5577979 w 7981224"/>
                    <a:gd name="connsiteY884" fmla="*/ 2216374 h 2842441"/>
                    <a:gd name="connsiteX885" fmla="*/ 5579506 w 7981224"/>
                    <a:gd name="connsiteY885" fmla="*/ 2438101 h 2842441"/>
                    <a:gd name="connsiteX886" fmla="*/ 5592245 w 7981224"/>
                    <a:gd name="connsiteY886" fmla="*/ 2438101 h 2842441"/>
                    <a:gd name="connsiteX887" fmla="*/ 5587949 w 7981224"/>
                    <a:gd name="connsiteY887" fmla="*/ 2213199 h 2842441"/>
                    <a:gd name="connsiteX888" fmla="*/ 5583141 w 7981224"/>
                    <a:gd name="connsiteY888" fmla="*/ 2205807 h 2842441"/>
                    <a:gd name="connsiteX889" fmla="*/ 5074903 w 7981224"/>
                    <a:gd name="connsiteY889" fmla="*/ 2206454 h 2842441"/>
                    <a:gd name="connsiteX890" fmla="*/ 5068235 w 7981224"/>
                    <a:gd name="connsiteY890" fmla="*/ 2113623 h 2842441"/>
                    <a:gd name="connsiteX891" fmla="*/ 5625087 w 7981224"/>
                    <a:gd name="connsiteY891" fmla="*/ 2112600 h 2842441"/>
                    <a:gd name="connsiteX892" fmla="*/ 5625087 w 7981224"/>
                    <a:gd name="connsiteY892" fmla="*/ 2438400 h 2842441"/>
                    <a:gd name="connsiteX893" fmla="*/ 5637826 w 7981224"/>
                    <a:gd name="connsiteY893" fmla="*/ 2438400 h 2842441"/>
                    <a:gd name="connsiteX894" fmla="*/ 5637726 w 7981224"/>
                    <a:gd name="connsiteY894" fmla="*/ 545258 h 2842441"/>
                    <a:gd name="connsiteX895" fmla="*/ 5630917 w 7981224"/>
                    <a:gd name="connsiteY895" fmla="*/ 531788 h 2842441"/>
                    <a:gd name="connsiteX896" fmla="*/ 5422290 w 7981224"/>
                    <a:gd name="connsiteY896" fmla="*/ 167195 h 2842441"/>
                    <a:gd name="connsiteX897" fmla="*/ 5353801 w 7981224"/>
                    <a:gd name="connsiteY897" fmla="*/ 46990 h 2842441"/>
                    <a:gd name="connsiteX898" fmla="*/ 5353907 w 7981224"/>
                    <a:gd name="connsiteY898" fmla="*/ 33342 h 2842441"/>
                    <a:gd name="connsiteX899" fmla="*/ 6002646 w 7981224"/>
                    <a:gd name="connsiteY899" fmla="*/ 15909 h 2842441"/>
                    <a:gd name="connsiteX900" fmla="*/ 6002688 w 7981224"/>
                    <a:gd name="connsiteY900" fmla="*/ 16186 h 2842441"/>
                    <a:gd name="connsiteX901" fmla="*/ 6000799 w 7981224"/>
                    <a:gd name="connsiteY901" fmla="*/ 18131 h 2842441"/>
                    <a:gd name="connsiteX902" fmla="*/ 5740286 w 7981224"/>
                    <a:gd name="connsiteY902" fmla="*/ 517443 h 2842441"/>
                    <a:gd name="connsiteX903" fmla="*/ 5722235 w 7981224"/>
                    <a:gd name="connsiteY903" fmla="*/ 553588 h 2842441"/>
                    <a:gd name="connsiteX904" fmla="*/ 5721234 w 7981224"/>
                    <a:gd name="connsiteY904" fmla="*/ 572093 h 2842441"/>
                    <a:gd name="connsiteX905" fmla="*/ 5720027 w 7981224"/>
                    <a:gd name="connsiteY905" fmla="*/ 1904634 h 2842441"/>
                    <a:gd name="connsiteX906" fmla="*/ 5719863 w 7981224"/>
                    <a:gd name="connsiteY906" fmla="*/ 2438386 h 2842441"/>
                    <a:gd name="connsiteX907" fmla="*/ 5737076 w 7981224"/>
                    <a:gd name="connsiteY907" fmla="*/ 2438386 h 2842441"/>
                    <a:gd name="connsiteX908" fmla="*/ 5736984 w 7981224"/>
                    <a:gd name="connsiteY908" fmla="*/ 2211836 h 2842441"/>
                    <a:gd name="connsiteX909" fmla="*/ 5735727 w 7981224"/>
                    <a:gd name="connsiteY909" fmla="*/ 591826 h 2842441"/>
                    <a:gd name="connsiteX910" fmla="*/ 5735698 w 7981224"/>
                    <a:gd name="connsiteY910" fmla="*/ 561143 h 2842441"/>
                    <a:gd name="connsiteX911" fmla="*/ 5737879 w 7981224"/>
                    <a:gd name="connsiteY911" fmla="*/ 554496 h 2842441"/>
                    <a:gd name="connsiteX912" fmla="*/ 6009569 w 7981224"/>
                    <a:gd name="connsiteY912" fmla="*/ 23258 h 2842441"/>
                    <a:gd name="connsiteX913" fmla="*/ 6010073 w 7981224"/>
                    <a:gd name="connsiteY913" fmla="*/ 22434 h 2842441"/>
                    <a:gd name="connsiteX914" fmla="*/ 6019738 w 7981224"/>
                    <a:gd name="connsiteY914" fmla="*/ 2448355 h 2842441"/>
                    <a:gd name="connsiteX915" fmla="*/ 6002880 w 7981224"/>
                    <a:gd name="connsiteY915" fmla="*/ 2448590 h 2842441"/>
                    <a:gd name="connsiteX916" fmla="*/ 5997611 w 7981224"/>
                    <a:gd name="connsiteY916" fmla="*/ 2358393 h 2842441"/>
                    <a:gd name="connsiteX917" fmla="*/ 5993876 w 7981224"/>
                    <a:gd name="connsiteY917" fmla="*/ 2323811 h 2842441"/>
                    <a:gd name="connsiteX918" fmla="*/ 5985667 w 7981224"/>
                    <a:gd name="connsiteY918" fmla="*/ 2324919 h 2842441"/>
                    <a:gd name="connsiteX919" fmla="*/ 5987159 w 7981224"/>
                    <a:gd name="connsiteY919" fmla="*/ 2361177 h 2842441"/>
                    <a:gd name="connsiteX920" fmla="*/ 5990261 w 7981224"/>
                    <a:gd name="connsiteY920" fmla="*/ 2448739 h 2842441"/>
                    <a:gd name="connsiteX921" fmla="*/ 5471443 w 7981224"/>
                    <a:gd name="connsiteY921" fmla="*/ 2440466 h 2842441"/>
                    <a:gd name="connsiteX922" fmla="*/ 5471443 w 7981224"/>
                    <a:gd name="connsiteY922" fmla="*/ 2452311 h 2842441"/>
                    <a:gd name="connsiteX923" fmla="*/ 5990567 w 7981224"/>
                    <a:gd name="connsiteY923" fmla="*/ 2461599 h 2842441"/>
                    <a:gd name="connsiteX924" fmla="*/ 5989374 w 7981224"/>
                    <a:gd name="connsiteY924" fmla="*/ 2614937 h 2842441"/>
                    <a:gd name="connsiteX925" fmla="*/ 5973950 w 7981224"/>
                    <a:gd name="connsiteY925" fmla="*/ 2619830 h 2842441"/>
                    <a:gd name="connsiteX926" fmla="*/ 5969484 w 7981224"/>
                    <a:gd name="connsiteY926" fmla="*/ 2625702 h 2842441"/>
                    <a:gd name="connsiteX927" fmla="*/ 5968519 w 7981224"/>
                    <a:gd name="connsiteY927" fmla="*/ 2666170 h 2842441"/>
                    <a:gd name="connsiteX928" fmla="*/ 5977707 w 7981224"/>
                    <a:gd name="connsiteY928" fmla="*/ 2667414 h 2842441"/>
                    <a:gd name="connsiteX929" fmla="*/ 5981364 w 7981224"/>
                    <a:gd name="connsiteY929" fmla="*/ 2630325 h 2842441"/>
                    <a:gd name="connsiteX930" fmla="*/ 5997945 w 7981224"/>
                    <a:gd name="connsiteY930" fmla="*/ 2625887 h 2842441"/>
                    <a:gd name="connsiteX931" fmla="*/ 6003043 w 7981224"/>
                    <a:gd name="connsiteY931" fmla="*/ 2632143 h 2842441"/>
                    <a:gd name="connsiteX932" fmla="*/ 6008873 w 7981224"/>
                    <a:gd name="connsiteY932" fmla="*/ 2676403 h 2842441"/>
                    <a:gd name="connsiteX933" fmla="*/ 5552018 w 7981224"/>
                    <a:gd name="connsiteY933" fmla="*/ 2664161 h 2842441"/>
                    <a:gd name="connsiteX934" fmla="*/ 5552018 w 7981224"/>
                    <a:gd name="connsiteY934" fmla="*/ 2678491 h 2842441"/>
                    <a:gd name="connsiteX935" fmla="*/ 7751496 w 7981224"/>
                    <a:gd name="connsiteY935" fmla="*/ 2662563 h 2842441"/>
                    <a:gd name="connsiteX936" fmla="*/ 7946346 w 7981224"/>
                    <a:gd name="connsiteY936" fmla="*/ 2756495 h 2842441"/>
                    <a:gd name="connsiteX937" fmla="*/ 5571226 w 7981224"/>
                    <a:gd name="connsiteY937" fmla="*/ 2769539 h 284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</a:cxnLst>
                  <a:rect l="l" t="t" r="r" b="b"/>
                  <a:pathLst>
                    <a:path w="7981224" h="2842441">
                      <a:moveTo>
                        <a:pt x="7977946" y="2756403"/>
                      </a:moveTo>
                      <a:cubicBezTo>
                        <a:pt x="7904024" y="2720891"/>
                        <a:pt x="7830032" y="2685585"/>
                        <a:pt x="7756324" y="2649831"/>
                      </a:cubicBezTo>
                      <a:cubicBezTo>
                        <a:pt x="7681693" y="2584864"/>
                        <a:pt x="7607416" y="2519387"/>
                        <a:pt x="7532785" y="2454512"/>
                      </a:cubicBezTo>
                      <a:cubicBezTo>
                        <a:pt x="7520287" y="2447979"/>
                        <a:pt x="7503387" y="2450493"/>
                        <a:pt x="7489683" y="2448938"/>
                      </a:cubicBezTo>
                      <a:cubicBezTo>
                        <a:pt x="7412566" y="2442497"/>
                        <a:pt x="7335307" y="2437818"/>
                        <a:pt x="7257978" y="2434729"/>
                      </a:cubicBezTo>
                      <a:cubicBezTo>
                        <a:pt x="7257197" y="2414768"/>
                        <a:pt x="7256416" y="2394793"/>
                        <a:pt x="7254498" y="2374903"/>
                      </a:cubicBezTo>
                      <a:cubicBezTo>
                        <a:pt x="7253433" y="2364053"/>
                        <a:pt x="7253007" y="2352499"/>
                        <a:pt x="7250379" y="2341919"/>
                      </a:cubicBezTo>
                      <a:cubicBezTo>
                        <a:pt x="7249101" y="2336948"/>
                        <a:pt x="7242214" y="2338404"/>
                        <a:pt x="7241858" y="2343069"/>
                      </a:cubicBezTo>
                      <a:cubicBezTo>
                        <a:pt x="7240935" y="2353905"/>
                        <a:pt x="7242285" y="2365281"/>
                        <a:pt x="7242639" y="2376146"/>
                      </a:cubicBezTo>
                      <a:cubicBezTo>
                        <a:pt x="7243278" y="2395510"/>
                        <a:pt x="7244557" y="2414846"/>
                        <a:pt x="7245196" y="2434210"/>
                      </a:cubicBezTo>
                      <a:cubicBezTo>
                        <a:pt x="7111556" y="2429027"/>
                        <a:pt x="6977773" y="2428125"/>
                        <a:pt x="6843990" y="2429467"/>
                      </a:cubicBezTo>
                      <a:cubicBezTo>
                        <a:pt x="6842428" y="2396355"/>
                        <a:pt x="6840440" y="2363286"/>
                        <a:pt x="6838594" y="2330145"/>
                      </a:cubicBezTo>
                      <a:cubicBezTo>
                        <a:pt x="6838239" y="2323918"/>
                        <a:pt x="6828582" y="2323840"/>
                        <a:pt x="6828794" y="2330145"/>
                      </a:cubicBezTo>
                      <a:cubicBezTo>
                        <a:pt x="6830215" y="2363271"/>
                        <a:pt x="6831067" y="2396440"/>
                        <a:pt x="6831919" y="2429595"/>
                      </a:cubicBezTo>
                      <a:cubicBezTo>
                        <a:pt x="6693734" y="2431107"/>
                        <a:pt x="6555549" y="2434949"/>
                        <a:pt x="6417407" y="2438861"/>
                      </a:cubicBezTo>
                      <a:cubicBezTo>
                        <a:pt x="6416896" y="2397470"/>
                        <a:pt x="6416384" y="2356071"/>
                        <a:pt x="6414914" y="2314694"/>
                      </a:cubicBezTo>
                      <a:cubicBezTo>
                        <a:pt x="6414659" y="2307550"/>
                        <a:pt x="6403830" y="2307493"/>
                        <a:pt x="6403773" y="2314694"/>
                      </a:cubicBezTo>
                      <a:cubicBezTo>
                        <a:pt x="6403418" y="2356206"/>
                        <a:pt x="6404028" y="2397711"/>
                        <a:pt x="6404639" y="2439216"/>
                      </a:cubicBezTo>
                      <a:cubicBezTo>
                        <a:pt x="6281622" y="2442696"/>
                        <a:pt x="6158598" y="2446197"/>
                        <a:pt x="6035537" y="2448093"/>
                      </a:cubicBezTo>
                      <a:cubicBezTo>
                        <a:pt x="6043633" y="1813904"/>
                        <a:pt x="6037703" y="1179269"/>
                        <a:pt x="6031483" y="544974"/>
                      </a:cubicBezTo>
                      <a:cubicBezTo>
                        <a:pt x="6029566" y="365894"/>
                        <a:pt x="6027442" y="186822"/>
                        <a:pt x="6025369" y="7743"/>
                      </a:cubicBezTo>
                      <a:cubicBezTo>
                        <a:pt x="6025319" y="3645"/>
                        <a:pt x="6021861" y="-111"/>
                        <a:pt x="6017629" y="3"/>
                      </a:cubicBezTo>
                      <a:cubicBezTo>
                        <a:pt x="5793721" y="6031"/>
                        <a:pt x="5569820" y="12067"/>
                        <a:pt x="5345912" y="18096"/>
                      </a:cubicBezTo>
                      <a:cubicBezTo>
                        <a:pt x="5341736" y="18209"/>
                        <a:pt x="5338200" y="21540"/>
                        <a:pt x="5338193" y="25815"/>
                      </a:cubicBezTo>
                      <a:cubicBezTo>
                        <a:pt x="5338150" y="81571"/>
                        <a:pt x="5337355" y="137328"/>
                        <a:pt x="5336979" y="193085"/>
                      </a:cubicBezTo>
                      <a:cubicBezTo>
                        <a:pt x="5334756" y="591329"/>
                        <a:pt x="5331703" y="989580"/>
                        <a:pt x="5330680" y="1387832"/>
                      </a:cubicBezTo>
                      <a:cubicBezTo>
                        <a:pt x="5182980" y="1388861"/>
                        <a:pt x="5035202" y="1387086"/>
                        <a:pt x="4887544" y="1389543"/>
                      </a:cubicBezTo>
                      <a:cubicBezTo>
                        <a:pt x="4886976" y="1377677"/>
                        <a:pt x="4886174" y="1365840"/>
                        <a:pt x="4884995" y="1354045"/>
                      </a:cubicBezTo>
                      <a:cubicBezTo>
                        <a:pt x="4884874" y="1352866"/>
                        <a:pt x="4884384" y="1351972"/>
                        <a:pt x="4883702" y="1351347"/>
                      </a:cubicBezTo>
                      <a:cubicBezTo>
                        <a:pt x="4885534" y="1346192"/>
                        <a:pt x="4882957" y="1339083"/>
                        <a:pt x="4875913" y="1339232"/>
                      </a:cubicBezTo>
                      <a:cubicBezTo>
                        <a:pt x="4850860" y="1340681"/>
                        <a:pt x="4826390" y="1340958"/>
                        <a:pt x="4801324" y="1340560"/>
                      </a:cubicBezTo>
                      <a:cubicBezTo>
                        <a:pt x="4741690" y="1340326"/>
                        <a:pt x="4682056" y="1340276"/>
                        <a:pt x="4622429" y="1339076"/>
                      </a:cubicBezTo>
                      <a:cubicBezTo>
                        <a:pt x="4610371" y="1338828"/>
                        <a:pt x="4597923" y="1337578"/>
                        <a:pt x="4585859" y="1338558"/>
                      </a:cubicBezTo>
                      <a:cubicBezTo>
                        <a:pt x="4585731" y="1330548"/>
                        <a:pt x="4585440" y="1322538"/>
                        <a:pt x="4585191" y="1314528"/>
                      </a:cubicBezTo>
                      <a:cubicBezTo>
                        <a:pt x="4589928" y="1303820"/>
                        <a:pt x="4571011" y="1301832"/>
                        <a:pt x="4564158" y="1300454"/>
                      </a:cubicBezTo>
                      <a:cubicBezTo>
                        <a:pt x="4538233" y="1295519"/>
                        <a:pt x="4511412" y="1293374"/>
                        <a:pt x="4485110" y="1294922"/>
                      </a:cubicBezTo>
                      <a:cubicBezTo>
                        <a:pt x="4481212" y="1293772"/>
                        <a:pt x="4475936" y="1294574"/>
                        <a:pt x="4472393" y="1295107"/>
                      </a:cubicBezTo>
                      <a:cubicBezTo>
                        <a:pt x="4464688" y="1296272"/>
                        <a:pt x="4456990" y="1297436"/>
                        <a:pt x="4449286" y="1298601"/>
                      </a:cubicBezTo>
                      <a:cubicBezTo>
                        <a:pt x="4361802" y="1311823"/>
                        <a:pt x="4274318" y="1325052"/>
                        <a:pt x="4186833" y="1338274"/>
                      </a:cubicBezTo>
                      <a:cubicBezTo>
                        <a:pt x="4184220" y="1338671"/>
                        <a:pt x="4182033" y="1341881"/>
                        <a:pt x="4182161" y="1344416"/>
                      </a:cubicBezTo>
                      <a:cubicBezTo>
                        <a:pt x="4183326" y="1367651"/>
                        <a:pt x="4184490" y="1390892"/>
                        <a:pt x="4185655" y="1414126"/>
                      </a:cubicBezTo>
                      <a:cubicBezTo>
                        <a:pt x="4185818" y="1417322"/>
                        <a:pt x="4188453" y="1420823"/>
                        <a:pt x="4192024" y="1420496"/>
                      </a:cubicBezTo>
                      <a:cubicBezTo>
                        <a:pt x="4193949" y="1420319"/>
                        <a:pt x="4195866" y="1420141"/>
                        <a:pt x="4197791" y="1419963"/>
                      </a:cubicBezTo>
                      <a:cubicBezTo>
                        <a:pt x="4194332" y="1556054"/>
                        <a:pt x="4196562" y="1692286"/>
                        <a:pt x="4197961" y="1828390"/>
                      </a:cubicBezTo>
                      <a:cubicBezTo>
                        <a:pt x="4197137" y="1827822"/>
                        <a:pt x="4196115" y="1827460"/>
                        <a:pt x="4194858" y="1827439"/>
                      </a:cubicBezTo>
                      <a:cubicBezTo>
                        <a:pt x="4166972" y="1827027"/>
                        <a:pt x="4139449" y="1829257"/>
                        <a:pt x="4111868" y="1833283"/>
                      </a:cubicBezTo>
                      <a:cubicBezTo>
                        <a:pt x="4109582" y="1833617"/>
                        <a:pt x="4108119" y="1836223"/>
                        <a:pt x="4108041" y="1838303"/>
                      </a:cubicBezTo>
                      <a:cubicBezTo>
                        <a:pt x="4107849" y="1843373"/>
                        <a:pt x="4107658" y="1848443"/>
                        <a:pt x="4107466" y="1853514"/>
                      </a:cubicBezTo>
                      <a:cubicBezTo>
                        <a:pt x="4107267" y="1858846"/>
                        <a:pt x="4108048" y="1864570"/>
                        <a:pt x="4101430" y="1865685"/>
                      </a:cubicBezTo>
                      <a:cubicBezTo>
                        <a:pt x="4091212" y="1867410"/>
                        <a:pt x="4080766" y="1867538"/>
                        <a:pt x="4070449" y="1866778"/>
                      </a:cubicBezTo>
                      <a:cubicBezTo>
                        <a:pt x="4068397" y="1866629"/>
                        <a:pt x="4065719" y="1868497"/>
                        <a:pt x="4065393" y="1870627"/>
                      </a:cubicBezTo>
                      <a:cubicBezTo>
                        <a:pt x="4063909" y="1880490"/>
                        <a:pt x="4063312" y="1890290"/>
                        <a:pt x="4063759" y="1900196"/>
                      </a:cubicBezTo>
                      <a:cubicBezTo>
                        <a:pt x="4053775" y="1900529"/>
                        <a:pt x="4043919" y="1901800"/>
                        <a:pt x="4034127" y="1903987"/>
                      </a:cubicBezTo>
                      <a:cubicBezTo>
                        <a:pt x="4031138" y="1904655"/>
                        <a:pt x="4029916" y="1907822"/>
                        <a:pt x="4030406" y="1910542"/>
                      </a:cubicBezTo>
                      <a:cubicBezTo>
                        <a:pt x="4031876" y="1918743"/>
                        <a:pt x="4031833" y="1926838"/>
                        <a:pt x="4030385" y="1934940"/>
                      </a:cubicBezTo>
                      <a:cubicBezTo>
                        <a:pt x="3992977" y="1935516"/>
                        <a:pt x="3954972" y="1936531"/>
                        <a:pt x="3918104" y="1942432"/>
                      </a:cubicBezTo>
                      <a:cubicBezTo>
                        <a:pt x="3918055" y="1934039"/>
                        <a:pt x="3918055" y="1925652"/>
                        <a:pt x="3918154" y="1917252"/>
                      </a:cubicBezTo>
                      <a:cubicBezTo>
                        <a:pt x="3918196" y="1913716"/>
                        <a:pt x="3915321" y="1911514"/>
                        <a:pt x="3912075" y="1911174"/>
                      </a:cubicBezTo>
                      <a:cubicBezTo>
                        <a:pt x="3885589" y="1908411"/>
                        <a:pt x="3859010" y="1907048"/>
                        <a:pt x="3832388" y="1907048"/>
                      </a:cubicBezTo>
                      <a:cubicBezTo>
                        <a:pt x="3829669" y="1900501"/>
                        <a:pt x="3830584" y="1892654"/>
                        <a:pt x="3826395" y="1886526"/>
                      </a:cubicBezTo>
                      <a:cubicBezTo>
                        <a:pt x="3820459" y="1877849"/>
                        <a:pt x="3809218" y="1879780"/>
                        <a:pt x="3800143" y="1880149"/>
                      </a:cubicBezTo>
                      <a:cubicBezTo>
                        <a:pt x="3772832" y="1881264"/>
                        <a:pt x="3745479" y="1882322"/>
                        <a:pt x="3718191" y="1883998"/>
                      </a:cubicBezTo>
                      <a:cubicBezTo>
                        <a:pt x="3715457" y="1884168"/>
                        <a:pt x="3713106" y="1886185"/>
                        <a:pt x="3713120" y="1889075"/>
                      </a:cubicBezTo>
                      <a:cubicBezTo>
                        <a:pt x="3713142" y="1896247"/>
                        <a:pt x="3713305" y="1903419"/>
                        <a:pt x="3713426" y="1910591"/>
                      </a:cubicBezTo>
                      <a:cubicBezTo>
                        <a:pt x="3697825" y="1907623"/>
                        <a:pt x="3681656" y="1908525"/>
                        <a:pt x="3666140" y="1911536"/>
                      </a:cubicBezTo>
                      <a:cubicBezTo>
                        <a:pt x="3663783" y="1911990"/>
                        <a:pt x="3661887" y="1914674"/>
                        <a:pt x="3661972" y="1917010"/>
                      </a:cubicBezTo>
                      <a:cubicBezTo>
                        <a:pt x="3663250" y="1954603"/>
                        <a:pt x="3664514" y="1992189"/>
                        <a:pt x="3666084" y="2029774"/>
                      </a:cubicBezTo>
                      <a:cubicBezTo>
                        <a:pt x="3666155" y="2031535"/>
                        <a:pt x="3667070" y="2032721"/>
                        <a:pt x="3668271" y="2033360"/>
                      </a:cubicBezTo>
                      <a:cubicBezTo>
                        <a:pt x="3615986" y="2033559"/>
                        <a:pt x="3563687" y="2033374"/>
                        <a:pt x="3511424" y="2034205"/>
                      </a:cubicBezTo>
                      <a:cubicBezTo>
                        <a:pt x="3510792" y="2011461"/>
                        <a:pt x="3510160" y="1988716"/>
                        <a:pt x="3509379" y="1965979"/>
                      </a:cubicBezTo>
                      <a:cubicBezTo>
                        <a:pt x="3512880" y="1963039"/>
                        <a:pt x="3512866" y="1956030"/>
                        <a:pt x="3507376" y="1955164"/>
                      </a:cubicBezTo>
                      <a:cubicBezTo>
                        <a:pt x="3484050" y="1951479"/>
                        <a:pt x="3459736" y="1951074"/>
                        <a:pt x="3436168" y="1949867"/>
                      </a:cubicBezTo>
                      <a:cubicBezTo>
                        <a:pt x="3387413" y="1947396"/>
                        <a:pt x="3338558" y="1946870"/>
                        <a:pt x="3289753" y="1948212"/>
                      </a:cubicBezTo>
                      <a:cubicBezTo>
                        <a:pt x="3277660" y="1948546"/>
                        <a:pt x="3265588" y="1949029"/>
                        <a:pt x="3253510" y="1949789"/>
                      </a:cubicBezTo>
                      <a:cubicBezTo>
                        <a:pt x="3241310" y="1950634"/>
                        <a:pt x="3228450" y="1950414"/>
                        <a:pt x="3216570" y="1953510"/>
                      </a:cubicBezTo>
                      <a:cubicBezTo>
                        <a:pt x="3214937" y="1952963"/>
                        <a:pt x="3213396" y="1954411"/>
                        <a:pt x="3213680" y="1956045"/>
                      </a:cubicBezTo>
                      <a:cubicBezTo>
                        <a:pt x="3213744" y="1956421"/>
                        <a:pt x="3213943" y="1956783"/>
                        <a:pt x="3213794" y="1958289"/>
                      </a:cubicBezTo>
                      <a:cubicBezTo>
                        <a:pt x="3213418" y="1965532"/>
                        <a:pt x="3213368" y="1972803"/>
                        <a:pt x="3213346" y="1980060"/>
                      </a:cubicBezTo>
                      <a:cubicBezTo>
                        <a:pt x="3213538" y="2040930"/>
                        <a:pt x="3216386" y="2101764"/>
                        <a:pt x="3215832" y="2162633"/>
                      </a:cubicBezTo>
                      <a:cubicBezTo>
                        <a:pt x="3212757" y="2162818"/>
                        <a:pt x="3209689" y="2163102"/>
                        <a:pt x="3206586" y="2162925"/>
                      </a:cubicBezTo>
                      <a:cubicBezTo>
                        <a:pt x="3206885" y="2161959"/>
                        <a:pt x="3206970" y="2160872"/>
                        <a:pt x="3206750" y="2159679"/>
                      </a:cubicBezTo>
                      <a:cubicBezTo>
                        <a:pt x="3202887" y="2138731"/>
                        <a:pt x="3202283" y="2117556"/>
                        <a:pt x="3204612" y="2096395"/>
                      </a:cubicBezTo>
                      <a:cubicBezTo>
                        <a:pt x="3204989" y="2092966"/>
                        <a:pt x="3201388" y="2090033"/>
                        <a:pt x="3198243" y="2090026"/>
                      </a:cubicBezTo>
                      <a:cubicBezTo>
                        <a:pt x="3067876" y="2090210"/>
                        <a:pt x="2937530" y="2087754"/>
                        <a:pt x="2807185" y="2090551"/>
                      </a:cubicBezTo>
                      <a:cubicBezTo>
                        <a:pt x="2807050" y="2088364"/>
                        <a:pt x="2807561" y="2085950"/>
                        <a:pt x="2806801" y="2083869"/>
                      </a:cubicBezTo>
                      <a:cubicBezTo>
                        <a:pt x="2807575" y="1951521"/>
                        <a:pt x="2810735" y="1819088"/>
                        <a:pt x="2807561" y="1686754"/>
                      </a:cubicBezTo>
                      <a:cubicBezTo>
                        <a:pt x="2812787" y="1688679"/>
                        <a:pt x="2818461" y="1688032"/>
                        <a:pt x="2823950" y="1688025"/>
                      </a:cubicBezTo>
                      <a:cubicBezTo>
                        <a:pt x="2837399" y="1688011"/>
                        <a:pt x="2850842" y="1688068"/>
                        <a:pt x="2864291" y="1688118"/>
                      </a:cubicBezTo>
                      <a:cubicBezTo>
                        <a:pt x="2877740" y="1688167"/>
                        <a:pt x="2891182" y="1688196"/>
                        <a:pt x="2904631" y="1688181"/>
                      </a:cubicBezTo>
                      <a:cubicBezTo>
                        <a:pt x="2916078" y="1687834"/>
                        <a:pt x="2927930" y="1689034"/>
                        <a:pt x="2939220" y="1687386"/>
                      </a:cubicBezTo>
                      <a:cubicBezTo>
                        <a:pt x="2942032" y="1690248"/>
                        <a:pt x="2947635" y="1689112"/>
                        <a:pt x="2948111" y="1683893"/>
                      </a:cubicBezTo>
                      <a:cubicBezTo>
                        <a:pt x="2948927" y="1672879"/>
                        <a:pt x="2949744" y="1662753"/>
                        <a:pt x="2949304" y="1651398"/>
                      </a:cubicBezTo>
                      <a:cubicBezTo>
                        <a:pt x="2982906" y="1652833"/>
                        <a:pt x="3016557" y="1653124"/>
                        <a:pt x="3050187" y="1653834"/>
                      </a:cubicBezTo>
                      <a:cubicBezTo>
                        <a:pt x="3059042" y="1653905"/>
                        <a:pt x="3072534" y="1656909"/>
                        <a:pt x="3079564" y="1650404"/>
                      </a:cubicBezTo>
                      <a:cubicBezTo>
                        <a:pt x="3080835" y="1649431"/>
                        <a:pt x="3081638" y="1647962"/>
                        <a:pt x="3081389" y="1646030"/>
                      </a:cubicBezTo>
                      <a:cubicBezTo>
                        <a:pt x="3080423" y="1640215"/>
                        <a:pt x="3081048" y="1634420"/>
                        <a:pt x="3081900" y="1628647"/>
                      </a:cubicBezTo>
                      <a:cubicBezTo>
                        <a:pt x="3159500" y="1629655"/>
                        <a:pt x="3236844" y="1630231"/>
                        <a:pt x="3314436" y="1630997"/>
                      </a:cubicBezTo>
                      <a:cubicBezTo>
                        <a:pt x="3315146" y="1648679"/>
                        <a:pt x="3315963" y="1666346"/>
                        <a:pt x="3317049" y="1684042"/>
                      </a:cubicBezTo>
                      <a:cubicBezTo>
                        <a:pt x="3313016" y="1686982"/>
                        <a:pt x="3315352" y="1693529"/>
                        <a:pt x="3321047" y="1692797"/>
                      </a:cubicBezTo>
                      <a:cubicBezTo>
                        <a:pt x="3322758" y="1693550"/>
                        <a:pt x="3324754" y="1693635"/>
                        <a:pt x="3326437" y="1693010"/>
                      </a:cubicBezTo>
                      <a:cubicBezTo>
                        <a:pt x="3348727" y="1693905"/>
                        <a:pt x="3371024" y="1694956"/>
                        <a:pt x="3393342" y="1695105"/>
                      </a:cubicBezTo>
                      <a:cubicBezTo>
                        <a:pt x="3399740" y="1695190"/>
                        <a:pt x="3407665" y="1696454"/>
                        <a:pt x="3414389" y="1695410"/>
                      </a:cubicBezTo>
                      <a:cubicBezTo>
                        <a:pt x="3412458" y="1703719"/>
                        <a:pt x="3414631" y="1714185"/>
                        <a:pt x="3414936" y="1722465"/>
                      </a:cubicBezTo>
                      <a:cubicBezTo>
                        <a:pt x="3417606" y="1795200"/>
                        <a:pt x="3418274" y="1868014"/>
                        <a:pt x="3417002" y="1940792"/>
                      </a:cubicBezTo>
                      <a:cubicBezTo>
                        <a:pt x="3416860" y="1948993"/>
                        <a:pt x="3429599" y="1948993"/>
                        <a:pt x="3429742" y="1940792"/>
                      </a:cubicBezTo>
                      <a:cubicBezTo>
                        <a:pt x="3430473" y="1898804"/>
                        <a:pt x="3430572" y="1856808"/>
                        <a:pt x="3429997" y="1814820"/>
                      </a:cubicBezTo>
                      <a:cubicBezTo>
                        <a:pt x="3429578" y="1784031"/>
                        <a:pt x="3428804" y="1753241"/>
                        <a:pt x="3427675" y="1722472"/>
                      </a:cubicBezTo>
                      <a:cubicBezTo>
                        <a:pt x="3427079" y="1713795"/>
                        <a:pt x="3429564" y="1695659"/>
                        <a:pt x="3422882" y="1689715"/>
                      </a:cubicBezTo>
                      <a:cubicBezTo>
                        <a:pt x="3424487" y="1683800"/>
                        <a:pt x="3416051" y="1683005"/>
                        <a:pt x="3411840" y="1682501"/>
                      </a:cubicBezTo>
                      <a:cubicBezTo>
                        <a:pt x="3409852" y="1617577"/>
                        <a:pt x="3407864" y="1552652"/>
                        <a:pt x="3405875" y="1487721"/>
                      </a:cubicBezTo>
                      <a:cubicBezTo>
                        <a:pt x="3410200" y="1488218"/>
                        <a:pt x="3417663" y="1488708"/>
                        <a:pt x="3422619" y="1488637"/>
                      </a:cubicBezTo>
                      <a:cubicBezTo>
                        <a:pt x="3491137" y="1488637"/>
                        <a:pt x="3559654" y="1488637"/>
                        <a:pt x="3628178" y="1488637"/>
                      </a:cubicBezTo>
                      <a:cubicBezTo>
                        <a:pt x="3627270" y="1668121"/>
                        <a:pt x="3628959" y="1847932"/>
                        <a:pt x="3627461" y="2027353"/>
                      </a:cubicBezTo>
                      <a:cubicBezTo>
                        <a:pt x="3627362" y="2030605"/>
                        <a:pt x="3630294" y="2032906"/>
                        <a:pt x="3633320" y="2033083"/>
                      </a:cubicBezTo>
                      <a:cubicBezTo>
                        <a:pt x="3633320" y="2033083"/>
                        <a:pt x="3633326" y="2033083"/>
                        <a:pt x="3633326" y="2033083"/>
                      </a:cubicBezTo>
                      <a:cubicBezTo>
                        <a:pt x="3641102" y="2032757"/>
                        <a:pt x="3640144" y="2022339"/>
                        <a:pt x="3640115" y="2017042"/>
                      </a:cubicBezTo>
                      <a:cubicBezTo>
                        <a:pt x="3641642" y="1882038"/>
                        <a:pt x="3641798" y="1747020"/>
                        <a:pt x="3641195" y="1612009"/>
                      </a:cubicBezTo>
                      <a:cubicBezTo>
                        <a:pt x="3640960" y="1568750"/>
                        <a:pt x="3641074" y="1525491"/>
                        <a:pt x="3638162" y="1482339"/>
                      </a:cubicBezTo>
                      <a:cubicBezTo>
                        <a:pt x="3638049" y="1480663"/>
                        <a:pt x="3637296" y="1479441"/>
                        <a:pt x="3636259" y="1478646"/>
                      </a:cubicBezTo>
                      <a:cubicBezTo>
                        <a:pt x="3635272" y="1477055"/>
                        <a:pt x="3633575" y="1475912"/>
                        <a:pt x="3631125" y="1475912"/>
                      </a:cubicBezTo>
                      <a:cubicBezTo>
                        <a:pt x="3555962" y="1476729"/>
                        <a:pt x="3480627" y="1474258"/>
                        <a:pt x="3405549" y="1476899"/>
                      </a:cubicBezTo>
                      <a:cubicBezTo>
                        <a:pt x="3403532" y="1411038"/>
                        <a:pt x="3401515" y="1345183"/>
                        <a:pt x="3399499" y="1279321"/>
                      </a:cubicBezTo>
                      <a:cubicBezTo>
                        <a:pt x="3399101" y="1263856"/>
                        <a:pt x="3398810" y="1248333"/>
                        <a:pt x="3396573" y="1233037"/>
                      </a:cubicBezTo>
                      <a:cubicBezTo>
                        <a:pt x="3399094" y="1229324"/>
                        <a:pt x="3397447" y="1222833"/>
                        <a:pt x="3391581" y="1222826"/>
                      </a:cubicBezTo>
                      <a:cubicBezTo>
                        <a:pt x="3188103" y="1222635"/>
                        <a:pt x="2984631" y="1224111"/>
                        <a:pt x="2781181" y="1227598"/>
                      </a:cubicBezTo>
                      <a:cubicBezTo>
                        <a:pt x="2768974" y="1227804"/>
                        <a:pt x="2756768" y="1228024"/>
                        <a:pt x="2744561" y="1228237"/>
                      </a:cubicBezTo>
                      <a:cubicBezTo>
                        <a:pt x="2736878" y="1228628"/>
                        <a:pt x="2702140" y="1225773"/>
                        <a:pt x="2704178" y="1236382"/>
                      </a:cubicBezTo>
                      <a:cubicBezTo>
                        <a:pt x="2699300" y="1403674"/>
                        <a:pt x="2702445" y="1571505"/>
                        <a:pt x="2700784" y="1738968"/>
                      </a:cubicBezTo>
                      <a:cubicBezTo>
                        <a:pt x="2686447" y="1739053"/>
                        <a:pt x="2672110" y="1739096"/>
                        <a:pt x="2657780" y="1739124"/>
                      </a:cubicBezTo>
                      <a:cubicBezTo>
                        <a:pt x="2659847" y="1567266"/>
                        <a:pt x="2659037" y="1395309"/>
                        <a:pt x="2657347" y="1223437"/>
                      </a:cubicBezTo>
                      <a:cubicBezTo>
                        <a:pt x="2656644" y="1174973"/>
                        <a:pt x="2655991" y="1126487"/>
                        <a:pt x="2653342" y="1078087"/>
                      </a:cubicBezTo>
                      <a:cubicBezTo>
                        <a:pt x="2653143" y="1074828"/>
                        <a:pt x="2650736" y="1072037"/>
                        <a:pt x="2647299" y="1072044"/>
                      </a:cubicBezTo>
                      <a:cubicBezTo>
                        <a:pt x="2638714" y="1072058"/>
                        <a:pt x="2630094" y="1071838"/>
                        <a:pt x="2621501" y="1071930"/>
                      </a:cubicBezTo>
                      <a:cubicBezTo>
                        <a:pt x="2618860" y="975478"/>
                        <a:pt x="2618384" y="878975"/>
                        <a:pt x="2617319" y="782502"/>
                      </a:cubicBezTo>
                      <a:cubicBezTo>
                        <a:pt x="2617227" y="779974"/>
                        <a:pt x="2615196" y="777630"/>
                        <a:pt x="2612526" y="777709"/>
                      </a:cubicBezTo>
                      <a:cubicBezTo>
                        <a:pt x="2605993" y="777907"/>
                        <a:pt x="2599453" y="778106"/>
                        <a:pt x="2592920" y="778305"/>
                      </a:cubicBezTo>
                      <a:cubicBezTo>
                        <a:pt x="2595128" y="702140"/>
                        <a:pt x="2593041" y="625648"/>
                        <a:pt x="2591642" y="549469"/>
                      </a:cubicBezTo>
                      <a:cubicBezTo>
                        <a:pt x="2591485" y="546117"/>
                        <a:pt x="2588950" y="543376"/>
                        <a:pt x="2585499" y="543334"/>
                      </a:cubicBezTo>
                      <a:cubicBezTo>
                        <a:pt x="2578789" y="543241"/>
                        <a:pt x="2572079" y="543170"/>
                        <a:pt x="2565368" y="543135"/>
                      </a:cubicBezTo>
                      <a:cubicBezTo>
                        <a:pt x="2564161" y="519602"/>
                        <a:pt x="2563217" y="496055"/>
                        <a:pt x="2561960" y="472523"/>
                      </a:cubicBezTo>
                      <a:cubicBezTo>
                        <a:pt x="2561775" y="469100"/>
                        <a:pt x="2559190" y="466132"/>
                        <a:pt x="2555590" y="466153"/>
                      </a:cubicBezTo>
                      <a:cubicBezTo>
                        <a:pt x="2546380" y="466196"/>
                        <a:pt x="2537170" y="466267"/>
                        <a:pt x="2527960" y="466139"/>
                      </a:cubicBezTo>
                      <a:cubicBezTo>
                        <a:pt x="2526753" y="447329"/>
                        <a:pt x="2525816" y="428511"/>
                        <a:pt x="2524701" y="409693"/>
                      </a:cubicBezTo>
                      <a:cubicBezTo>
                        <a:pt x="2524502" y="406221"/>
                        <a:pt x="2521946" y="403366"/>
                        <a:pt x="2518331" y="403324"/>
                      </a:cubicBezTo>
                      <a:cubicBezTo>
                        <a:pt x="2508823" y="403210"/>
                        <a:pt x="2499322" y="403096"/>
                        <a:pt x="2489814" y="402976"/>
                      </a:cubicBezTo>
                      <a:cubicBezTo>
                        <a:pt x="2489288" y="384705"/>
                        <a:pt x="2490829" y="366164"/>
                        <a:pt x="2488905" y="347965"/>
                      </a:cubicBezTo>
                      <a:cubicBezTo>
                        <a:pt x="2488507" y="345110"/>
                        <a:pt x="2485305" y="343455"/>
                        <a:pt x="2482762" y="343292"/>
                      </a:cubicBezTo>
                      <a:cubicBezTo>
                        <a:pt x="2475548" y="342823"/>
                        <a:pt x="2468333" y="342355"/>
                        <a:pt x="2461126" y="341893"/>
                      </a:cubicBezTo>
                      <a:cubicBezTo>
                        <a:pt x="2461026" y="328032"/>
                        <a:pt x="2460934" y="314178"/>
                        <a:pt x="2460835" y="300317"/>
                      </a:cubicBezTo>
                      <a:cubicBezTo>
                        <a:pt x="2460813" y="296873"/>
                        <a:pt x="2457937" y="293947"/>
                        <a:pt x="2454465" y="293947"/>
                      </a:cubicBezTo>
                      <a:cubicBezTo>
                        <a:pt x="2419450" y="293947"/>
                        <a:pt x="2384428" y="293947"/>
                        <a:pt x="2349413" y="293947"/>
                      </a:cubicBezTo>
                      <a:cubicBezTo>
                        <a:pt x="2345955" y="293947"/>
                        <a:pt x="2343072" y="296866"/>
                        <a:pt x="2343044" y="300317"/>
                      </a:cubicBezTo>
                      <a:cubicBezTo>
                        <a:pt x="2342944" y="314171"/>
                        <a:pt x="2342852" y="328032"/>
                        <a:pt x="2342753" y="341893"/>
                      </a:cubicBezTo>
                      <a:cubicBezTo>
                        <a:pt x="2335538" y="342362"/>
                        <a:pt x="2328323" y="342831"/>
                        <a:pt x="2321116" y="343292"/>
                      </a:cubicBezTo>
                      <a:cubicBezTo>
                        <a:pt x="2318609" y="343455"/>
                        <a:pt x="2315371" y="345138"/>
                        <a:pt x="2314973" y="347965"/>
                      </a:cubicBezTo>
                      <a:cubicBezTo>
                        <a:pt x="2313049" y="366157"/>
                        <a:pt x="2314597" y="384705"/>
                        <a:pt x="2314065" y="402976"/>
                      </a:cubicBezTo>
                      <a:cubicBezTo>
                        <a:pt x="2304556" y="403089"/>
                        <a:pt x="2295055" y="403203"/>
                        <a:pt x="2285547" y="403324"/>
                      </a:cubicBezTo>
                      <a:cubicBezTo>
                        <a:pt x="2281961" y="403366"/>
                        <a:pt x="2279376" y="406214"/>
                        <a:pt x="2279178" y="409693"/>
                      </a:cubicBezTo>
                      <a:cubicBezTo>
                        <a:pt x="2278546" y="420814"/>
                        <a:pt x="2277913" y="431941"/>
                        <a:pt x="2277282" y="443061"/>
                      </a:cubicBezTo>
                      <a:cubicBezTo>
                        <a:pt x="2276657" y="450645"/>
                        <a:pt x="2276784" y="458704"/>
                        <a:pt x="2275719" y="466153"/>
                      </a:cubicBezTo>
                      <a:cubicBezTo>
                        <a:pt x="2266580" y="466253"/>
                        <a:pt x="2257434" y="466203"/>
                        <a:pt x="2248288" y="466153"/>
                      </a:cubicBezTo>
                      <a:cubicBezTo>
                        <a:pt x="2244709" y="466132"/>
                        <a:pt x="2242103" y="469093"/>
                        <a:pt x="2241919" y="472523"/>
                      </a:cubicBezTo>
                      <a:cubicBezTo>
                        <a:pt x="2240662" y="496041"/>
                        <a:pt x="2239717" y="519574"/>
                        <a:pt x="2238510" y="543099"/>
                      </a:cubicBezTo>
                      <a:cubicBezTo>
                        <a:pt x="2231800" y="543099"/>
                        <a:pt x="2225089" y="543099"/>
                        <a:pt x="2218372" y="543099"/>
                      </a:cubicBezTo>
                      <a:cubicBezTo>
                        <a:pt x="2214779" y="543099"/>
                        <a:pt x="2212208" y="546025"/>
                        <a:pt x="2212002" y="549469"/>
                      </a:cubicBezTo>
                      <a:cubicBezTo>
                        <a:pt x="2208850" y="625634"/>
                        <a:pt x="2210390" y="701962"/>
                        <a:pt x="2209013" y="778184"/>
                      </a:cubicBezTo>
                      <a:cubicBezTo>
                        <a:pt x="2203694" y="778014"/>
                        <a:pt x="2198376" y="777851"/>
                        <a:pt x="2193057" y="777687"/>
                      </a:cubicBezTo>
                      <a:cubicBezTo>
                        <a:pt x="2190380" y="777602"/>
                        <a:pt x="2188335" y="779967"/>
                        <a:pt x="2188242" y="782502"/>
                      </a:cubicBezTo>
                      <a:cubicBezTo>
                        <a:pt x="2186631" y="878741"/>
                        <a:pt x="2186631" y="975059"/>
                        <a:pt x="2183442" y="1071291"/>
                      </a:cubicBezTo>
                      <a:cubicBezTo>
                        <a:pt x="2175063" y="1071277"/>
                        <a:pt x="2166648" y="1071618"/>
                        <a:pt x="2158283" y="1071717"/>
                      </a:cubicBezTo>
                      <a:cubicBezTo>
                        <a:pt x="2154711" y="1071760"/>
                        <a:pt x="2152084" y="1074608"/>
                        <a:pt x="2151914" y="1078087"/>
                      </a:cubicBezTo>
                      <a:cubicBezTo>
                        <a:pt x="2145558" y="1207836"/>
                        <a:pt x="2143932" y="1337734"/>
                        <a:pt x="2147575" y="1467583"/>
                      </a:cubicBezTo>
                      <a:cubicBezTo>
                        <a:pt x="2107618" y="1439157"/>
                        <a:pt x="2068832" y="1408822"/>
                        <a:pt x="2027980" y="1381696"/>
                      </a:cubicBezTo>
                      <a:cubicBezTo>
                        <a:pt x="2027490" y="1379104"/>
                        <a:pt x="2024941" y="1377123"/>
                        <a:pt x="2021867" y="1378827"/>
                      </a:cubicBezTo>
                      <a:cubicBezTo>
                        <a:pt x="2014595" y="1382861"/>
                        <a:pt x="2008573" y="1388584"/>
                        <a:pt x="2002197" y="1393931"/>
                      </a:cubicBezTo>
                      <a:cubicBezTo>
                        <a:pt x="1948208" y="1439995"/>
                        <a:pt x="1894432" y="1486308"/>
                        <a:pt x="1840295" y="1532201"/>
                      </a:cubicBezTo>
                      <a:cubicBezTo>
                        <a:pt x="1837511" y="1534751"/>
                        <a:pt x="1835729" y="1536420"/>
                        <a:pt x="1834209" y="1538812"/>
                      </a:cubicBezTo>
                      <a:cubicBezTo>
                        <a:pt x="1831724" y="1540964"/>
                        <a:pt x="1832185" y="1543790"/>
                        <a:pt x="1833889" y="1545672"/>
                      </a:cubicBezTo>
                      <a:cubicBezTo>
                        <a:pt x="1832796" y="1775943"/>
                        <a:pt x="1837241" y="2006234"/>
                        <a:pt x="1839506" y="2236498"/>
                      </a:cubicBezTo>
                      <a:cubicBezTo>
                        <a:pt x="1683036" y="2250678"/>
                        <a:pt x="1526545" y="2264561"/>
                        <a:pt x="1369826" y="2275617"/>
                      </a:cubicBezTo>
                      <a:cubicBezTo>
                        <a:pt x="1386798" y="2021814"/>
                        <a:pt x="1386223" y="1767109"/>
                        <a:pt x="1386223" y="1512858"/>
                      </a:cubicBezTo>
                      <a:cubicBezTo>
                        <a:pt x="1386223" y="1509414"/>
                        <a:pt x="1383304" y="1506489"/>
                        <a:pt x="1379853" y="1506489"/>
                      </a:cubicBezTo>
                      <a:cubicBezTo>
                        <a:pt x="1129501" y="1506737"/>
                        <a:pt x="879085" y="1506127"/>
                        <a:pt x="628776" y="1506489"/>
                      </a:cubicBezTo>
                      <a:cubicBezTo>
                        <a:pt x="625339" y="1506489"/>
                        <a:pt x="622399" y="1509407"/>
                        <a:pt x="622406" y="1512858"/>
                      </a:cubicBezTo>
                      <a:cubicBezTo>
                        <a:pt x="622505" y="1553320"/>
                        <a:pt x="622605" y="1593788"/>
                        <a:pt x="622704" y="1634250"/>
                      </a:cubicBezTo>
                      <a:cubicBezTo>
                        <a:pt x="623954" y="2025421"/>
                        <a:pt x="624607" y="2416614"/>
                        <a:pt x="619729" y="2807764"/>
                      </a:cubicBezTo>
                      <a:cubicBezTo>
                        <a:pt x="414731" y="2811521"/>
                        <a:pt x="209740" y="2815625"/>
                        <a:pt x="4756" y="2819971"/>
                      </a:cubicBezTo>
                      <a:cubicBezTo>
                        <a:pt x="-1571" y="2820106"/>
                        <a:pt x="-1599" y="2829919"/>
                        <a:pt x="4756" y="2829820"/>
                      </a:cubicBezTo>
                      <a:cubicBezTo>
                        <a:pt x="340732" y="2824579"/>
                        <a:pt x="676707" y="2818806"/>
                        <a:pt x="1012697" y="2813786"/>
                      </a:cubicBezTo>
                      <a:cubicBezTo>
                        <a:pt x="1015246" y="2816392"/>
                        <a:pt x="1019990" y="2816356"/>
                        <a:pt x="1022340" y="2813644"/>
                      </a:cubicBezTo>
                      <a:cubicBezTo>
                        <a:pt x="1180536" y="2811314"/>
                        <a:pt x="1338738" y="2809149"/>
                        <a:pt x="1496948" y="2807267"/>
                      </a:cubicBezTo>
                      <a:cubicBezTo>
                        <a:pt x="1498248" y="2807608"/>
                        <a:pt x="1499625" y="2807601"/>
                        <a:pt x="1500882" y="2807217"/>
                      </a:cubicBezTo>
                      <a:cubicBezTo>
                        <a:pt x="1537629" y="2806784"/>
                        <a:pt x="1574377" y="2806358"/>
                        <a:pt x="1611117" y="2805961"/>
                      </a:cubicBezTo>
                      <a:cubicBezTo>
                        <a:pt x="1612602" y="2806578"/>
                        <a:pt x="1614349" y="2806557"/>
                        <a:pt x="1615847" y="2805911"/>
                      </a:cubicBezTo>
                      <a:cubicBezTo>
                        <a:pt x="2301169" y="2798434"/>
                        <a:pt x="2986598" y="2797056"/>
                        <a:pt x="3671807" y="2812628"/>
                      </a:cubicBezTo>
                      <a:cubicBezTo>
                        <a:pt x="4519671" y="2832390"/>
                        <a:pt x="5370637" y="2877482"/>
                        <a:pt x="6216470" y="2792909"/>
                      </a:cubicBezTo>
                      <a:cubicBezTo>
                        <a:pt x="6219531" y="2792604"/>
                        <a:pt x="6221455" y="2790615"/>
                        <a:pt x="6222243" y="2788279"/>
                      </a:cubicBezTo>
                      <a:cubicBezTo>
                        <a:pt x="6802734" y="2789557"/>
                        <a:pt x="7383310" y="2781327"/>
                        <a:pt x="7963602" y="2769135"/>
                      </a:cubicBezTo>
                      <a:cubicBezTo>
                        <a:pt x="7967223" y="2769021"/>
                        <a:pt x="7970916" y="2768901"/>
                        <a:pt x="7974537" y="2768766"/>
                      </a:cubicBezTo>
                      <a:cubicBezTo>
                        <a:pt x="7980644" y="2768546"/>
                        <a:pt x="7984195" y="2759421"/>
                        <a:pt x="7977946" y="2756403"/>
                      </a:cubicBezTo>
                      <a:close/>
                      <a:moveTo>
                        <a:pt x="7258403" y="2447794"/>
                      </a:moveTo>
                      <a:cubicBezTo>
                        <a:pt x="7331828" y="2450805"/>
                        <a:pt x="7405181" y="2455115"/>
                        <a:pt x="7478463" y="2461102"/>
                      </a:cubicBezTo>
                      <a:cubicBezTo>
                        <a:pt x="7492168" y="2462366"/>
                        <a:pt x="7506937" y="2463147"/>
                        <a:pt x="7520430" y="2465000"/>
                      </a:cubicBezTo>
                      <a:cubicBezTo>
                        <a:pt x="7521779" y="2465071"/>
                        <a:pt x="7524406" y="2465014"/>
                        <a:pt x="7524690" y="2464510"/>
                      </a:cubicBezTo>
                      <a:cubicBezTo>
                        <a:pt x="7595061" y="2526736"/>
                        <a:pt x="7666142" y="2588195"/>
                        <a:pt x="7736726" y="2650144"/>
                      </a:cubicBezTo>
                      <a:cubicBezTo>
                        <a:pt x="7585190" y="2657422"/>
                        <a:pt x="7433585" y="2663401"/>
                        <a:pt x="7281979" y="2668081"/>
                      </a:cubicBezTo>
                      <a:cubicBezTo>
                        <a:pt x="7281127" y="2663117"/>
                        <a:pt x="7277079" y="2659638"/>
                        <a:pt x="7276227" y="2654539"/>
                      </a:cubicBezTo>
                      <a:cubicBezTo>
                        <a:pt x="7274097" y="2642340"/>
                        <a:pt x="7277150" y="2628947"/>
                        <a:pt x="7270333" y="2617834"/>
                      </a:cubicBezTo>
                      <a:cubicBezTo>
                        <a:pt x="7267422" y="2613020"/>
                        <a:pt x="7263090" y="2609015"/>
                        <a:pt x="7257836" y="2607140"/>
                      </a:cubicBezTo>
                      <a:cubicBezTo>
                        <a:pt x="7260463" y="2554075"/>
                        <a:pt x="7259824" y="2500874"/>
                        <a:pt x="7258403" y="2447794"/>
                      </a:cubicBezTo>
                      <a:close/>
                      <a:moveTo>
                        <a:pt x="7245693" y="2447297"/>
                      </a:moveTo>
                      <a:cubicBezTo>
                        <a:pt x="7247611" y="2500540"/>
                        <a:pt x="7246829" y="2553819"/>
                        <a:pt x="7244841" y="2607027"/>
                      </a:cubicBezTo>
                      <a:cubicBezTo>
                        <a:pt x="7240864" y="2607893"/>
                        <a:pt x="7235467" y="2611948"/>
                        <a:pt x="7231491" y="2609931"/>
                      </a:cubicBezTo>
                      <a:cubicBezTo>
                        <a:pt x="7228224" y="2608177"/>
                        <a:pt x="7223609" y="2609626"/>
                        <a:pt x="7222757" y="2613481"/>
                      </a:cubicBezTo>
                      <a:cubicBezTo>
                        <a:pt x="7218780" y="2630332"/>
                        <a:pt x="7215940" y="2648099"/>
                        <a:pt x="7217502" y="2665418"/>
                      </a:cubicBezTo>
                      <a:cubicBezTo>
                        <a:pt x="7217999" y="2671361"/>
                        <a:pt x="7225952" y="2671234"/>
                        <a:pt x="7226662" y="2665418"/>
                      </a:cubicBezTo>
                      <a:cubicBezTo>
                        <a:pt x="7228366" y="2650897"/>
                        <a:pt x="7229787" y="2636545"/>
                        <a:pt x="7232911" y="2622294"/>
                      </a:cubicBezTo>
                      <a:cubicBezTo>
                        <a:pt x="7236746" y="2622415"/>
                        <a:pt x="7240651" y="2621200"/>
                        <a:pt x="7244770" y="2619815"/>
                      </a:cubicBezTo>
                      <a:cubicBezTo>
                        <a:pt x="7248463" y="2618587"/>
                        <a:pt x="7252013" y="2617359"/>
                        <a:pt x="7255564" y="2619638"/>
                      </a:cubicBezTo>
                      <a:cubicBezTo>
                        <a:pt x="7268700" y="2629991"/>
                        <a:pt x="7257622" y="2654937"/>
                        <a:pt x="7267777" y="2668514"/>
                      </a:cubicBezTo>
                      <a:cubicBezTo>
                        <a:pt x="7134918" y="2672526"/>
                        <a:pt x="7002058" y="2675587"/>
                        <a:pt x="6869128" y="2677560"/>
                      </a:cubicBezTo>
                      <a:cubicBezTo>
                        <a:pt x="6870903" y="2672256"/>
                        <a:pt x="6869341" y="2667392"/>
                        <a:pt x="6868347" y="2661725"/>
                      </a:cubicBezTo>
                      <a:cubicBezTo>
                        <a:pt x="6867211" y="2654809"/>
                        <a:pt x="6866145" y="2647864"/>
                        <a:pt x="6864868" y="2640969"/>
                      </a:cubicBezTo>
                      <a:cubicBezTo>
                        <a:pt x="6863092" y="2631163"/>
                        <a:pt x="6858192" y="2623487"/>
                        <a:pt x="6848677" y="2621158"/>
                      </a:cubicBezTo>
                      <a:cubicBezTo>
                        <a:pt x="6848038" y="2561588"/>
                        <a:pt x="6847115" y="2501996"/>
                        <a:pt x="6844630" y="2442476"/>
                      </a:cubicBezTo>
                      <a:cubicBezTo>
                        <a:pt x="6978341" y="2441169"/>
                        <a:pt x="7112052" y="2442028"/>
                        <a:pt x="7245693" y="2447297"/>
                      </a:cubicBezTo>
                      <a:close/>
                      <a:moveTo>
                        <a:pt x="6839446" y="2633393"/>
                      </a:moveTo>
                      <a:cubicBezTo>
                        <a:pt x="6841292" y="2634230"/>
                        <a:pt x="6843494" y="2634238"/>
                        <a:pt x="6845340" y="2633414"/>
                      </a:cubicBezTo>
                      <a:cubicBezTo>
                        <a:pt x="6851020" y="2634770"/>
                        <a:pt x="6851872" y="2640138"/>
                        <a:pt x="6852796" y="2645649"/>
                      </a:cubicBezTo>
                      <a:cubicBezTo>
                        <a:pt x="6853861" y="2651699"/>
                        <a:pt x="6854855" y="2657756"/>
                        <a:pt x="6855849" y="2663813"/>
                      </a:cubicBezTo>
                      <a:cubicBezTo>
                        <a:pt x="6856701" y="2668734"/>
                        <a:pt x="6856773" y="2673620"/>
                        <a:pt x="6859258" y="2677710"/>
                      </a:cubicBezTo>
                      <a:cubicBezTo>
                        <a:pt x="6846902" y="2677894"/>
                        <a:pt x="6834618" y="2678065"/>
                        <a:pt x="6822262" y="2678228"/>
                      </a:cubicBezTo>
                      <a:cubicBezTo>
                        <a:pt x="6828582" y="2672973"/>
                        <a:pt x="6826664" y="2662088"/>
                        <a:pt x="6827871" y="2654667"/>
                      </a:cubicBezTo>
                      <a:cubicBezTo>
                        <a:pt x="6828511" y="2648965"/>
                        <a:pt x="6829007" y="2643256"/>
                        <a:pt x="6829576" y="2637547"/>
                      </a:cubicBezTo>
                      <a:cubicBezTo>
                        <a:pt x="6832700" y="2635800"/>
                        <a:pt x="6836037" y="2634081"/>
                        <a:pt x="6839446" y="2633393"/>
                      </a:cubicBezTo>
                      <a:close/>
                      <a:moveTo>
                        <a:pt x="6414247" y="2629132"/>
                      </a:moveTo>
                      <a:cubicBezTo>
                        <a:pt x="6419515" y="2631049"/>
                        <a:pt x="6419281" y="2638093"/>
                        <a:pt x="6420212" y="2642965"/>
                      </a:cubicBezTo>
                      <a:cubicBezTo>
                        <a:pt x="6422327" y="2654000"/>
                        <a:pt x="6423400" y="2665532"/>
                        <a:pt x="6426418" y="2676353"/>
                      </a:cubicBezTo>
                      <a:cubicBezTo>
                        <a:pt x="6428079" y="2682332"/>
                        <a:pt x="6438433" y="2681431"/>
                        <a:pt x="6437658" y="2674834"/>
                      </a:cubicBezTo>
                      <a:cubicBezTo>
                        <a:pt x="6436721" y="2666860"/>
                        <a:pt x="6434626" y="2659006"/>
                        <a:pt x="6432915" y="2651159"/>
                      </a:cubicBezTo>
                      <a:cubicBezTo>
                        <a:pt x="6429947" y="2639876"/>
                        <a:pt x="6431360" y="2623274"/>
                        <a:pt x="6417918" y="2618978"/>
                      </a:cubicBezTo>
                      <a:cubicBezTo>
                        <a:pt x="6418380" y="2618403"/>
                        <a:pt x="6418741" y="2617706"/>
                        <a:pt x="6418912" y="2616869"/>
                      </a:cubicBezTo>
                      <a:cubicBezTo>
                        <a:pt x="6421383" y="2604854"/>
                        <a:pt x="6419437" y="2591071"/>
                        <a:pt x="6419267" y="2578822"/>
                      </a:cubicBezTo>
                      <a:cubicBezTo>
                        <a:pt x="6418699" y="2536478"/>
                        <a:pt x="6418110" y="2494142"/>
                        <a:pt x="6417563" y="2451807"/>
                      </a:cubicBezTo>
                      <a:cubicBezTo>
                        <a:pt x="6555762" y="2447922"/>
                        <a:pt x="6693947" y="2444095"/>
                        <a:pt x="6832203" y="2442589"/>
                      </a:cubicBezTo>
                      <a:cubicBezTo>
                        <a:pt x="6833908" y="2502110"/>
                        <a:pt x="6835470" y="2561623"/>
                        <a:pt x="6835895" y="2621165"/>
                      </a:cubicBezTo>
                      <a:cubicBezTo>
                        <a:pt x="6827588" y="2622727"/>
                        <a:pt x="6818427" y="2626853"/>
                        <a:pt x="6817220" y="2633613"/>
                      </a:cubicBezTo>
                      <a:cubicBezTo>
                        <a:pt x="6815515" y="2645691"/>
                        <a:pt x="6816084" y="2658267"/>
                        <a:pt x="6815232" y="2670446"/>
                      </a:cubicBezTo>
                      <a:cubicBezTo>
                        <a:pt x="6815161" y="2670694"/>
                        <a:pt x="6815090" y="2670914"/>
                        <a:pt x="6815090" y="2671120"/>
                      </a:cubicBezTo>
                      <a:cubicBezTo>
                        <a:pt x="6810972" y="2671355"/>
                        <a:pt x="6810900" y="2675892"/>
                        <a:pt x="6813243" y="2678342"/>
                      </a:cubicBezTo>
                      <a:cubicBezTo>
                        <a:pt x="6672786" y="2680167"/>
                        <a:pt x="6532329" y="2680848"/>
                        <a:pt x="6391822" y="2680401"/>
                      </a:cubicBezTo>
                      <a:cubicBezTo>
                        <a:pt x="6391112" y="2670247"/>
                        <a:pt x="6390671" y="2660085"/>
                        <a:pt x="6390245" y="2649917"/>
                      </a:cubicBezTo>
                      <a:cubicBezTo>
                        <a:pt x="6388484" y="2630566"/>
                        <a:pt x="6394911" y="2623913"/>
                        <a:pt x="6414247" y="2629132"/>
                      </a:cubicBezTo>
                      <a:close/>
                      <a:moveTo>
                        <a:pt x="6404816" y="2452176"/>
                      </a:moveTo>
                      <a:cubicBezTo>
                        <a:pt x="6405406" y="2494391"/>
                        <a:pt x="6405960" y="2536613"/>
                        <a:pt x="6406535" y="2578829"/>
                      </a:cubicBezTo>
                      <a:cubicBezTo>
                        <a:pt x="6406706" y="2591078"/>
                        <a:pt x="6405072" y="2605003"/>
                        <a:pt x="6407898" y="2616933"/>
                      </a:cubicBezTo>
                      <a:cubicBezTo>
                        <a:pt x="6368971" y="2613517"/>
                        <a:pt x="6378990" y="2655470"/>
                        <a:pt x="6381895" y="2680366"/>
                      </a:cubicBezTo>
                      <a:cubicBezTo>
                        <a:pt x="6261988" y="2679933"/>
                        <a:pt x="6142088" y="2678732"/>
                        <a:pt x="6022202" y="2676630"/>
                      </a:cubicBezTo>
                      <a:cubicBezTo>
                        <a:pt x="6021996" y="2670261"/>
                        <a:pt x="6019731" y="2663252"/>
                        <a:pt x="6018935" y="2657770"/>
                      </a:cubicBezTo>
                      <a:cubicBezTo>
                        <a:pt x="6017401" y="2647225"/>
                        <a:pt x="6016791" y="2636460"/>
                        <a:pt x="6014987" y="2625965"/>
                      </a:cubicBezTo>
                      <a:cubicBezTo>
                        <a:pt x="6013418" y="2616798"/>
                        <a:pt x="6008213" y="2613581"/>
                        <a:pt x="6001716" y="2613219"/>
                      </a:cubicBezTo>
                      <a:cubicBezTo>
                        <a:pt x="6003938" y="2562667"/>
                        <a:pt x="6004307" y="2512016"/>
                        <a:pt x="6003157" y="2461414"/>
                      </a:cubicBezTo>
                      <a:cubicBezTo>
                        <a:pt x="6137074" y="2459681"/>
                        <a:pt x="6270949" y="2455953"/>
                        <a:pt x="6404816" y="2452176"/>
                      </a:cubicBezTo>
                      <a:close/>
                      <a:moveTo>
                        <a:pt x="4888048" y="1402069"/>
                      </a:moveTo>
                      <a:cubicBezTo>
                        <a:pt x="5035557" y="1403411"/>
                        <a:pt x="5183115" y="1400436"/>
                        <a:pt x="5330645" y="1400549"/>
                      </a:cubicBezTo>
                      <a:cubicBezTo>
                        <a:pt x="5330084" y="1629826"/>
                        <a:pt x="5330197" y="1859109"/>
                        <a:pt x="5331553" y="2088378"/>
                      </a:cubicBezTo>
                      <a:cubicBezTo>
                        <a:pt x="5331639" y="2096381"/>
                        <a:pt x="5344059" y="2096395"/>
                        <a:pt x="5343994" y="2088378"/>
                      </a:cubicBezTo>
                      <a:cubicBezTo>
                        <a:pt x="5341630" y="1413700"/>
                        <a:pt x="5348305" y="738930"/>
                        <a:pt x="5353645" y="64309"/>
                      </a:cubicBezTo>
                      <a:cubicBezTo>
                        <a:pt x="5433872" y="212528"/>
                        <a:pt x="5517337" y="358971"/>
                        <a:pt x="5601142" y="505187"/>
                      </a:cubicBezTo>
                      <a:cubicBezTo>
                        <a:pt x="5607448" y="516158"/>
                        <a:pt x="5613754" y="527136"/>
                        <a:pt x="5620088" y="538100"/>
                      </a:cubicBezTo>
                      <a:cubicBezTo>
                        <a:pt x="5621188" y="540010"/>
                        <a:pt x="5624718" y="543767"/>
                        <a:pt x="5625172" y="545379"/>
                      </a:cubicBezTo>
                      <a:cubicBezTo>
                        <a:pt x="5626720" y="550804"/>
                        <a:pt x="5625172" y="558942"/>
                        <a:pt x="5625172" y="564516"/>
                      </a:cubicBezTo>
                      <a:cubicBezTo>
                        <a:pt x="5625144" y="1076255"/>
                        <a:pt x="5625101" y="1587994"/>
                        <a:pt x="5625080" y="2099740"/>
                      </a:cubicBezTo>
                      <a:cubicBezTo>
                        <a:pt x="5429909" y="2099911"/>
                        <a:pt x="5234718" y="2100202"/>
                        <a:pt x="5039547" y="2100862"/>
                      </a:cubicBezTo>
                      <a:lnTo>
                        <a:pt x="5039547" y="1991422"/>
                      </a:lnTo>
                      <a:lnTo>
                        <a:pt x="5022711" y="1991422"/>
                      </a:lnTo>
                      <a:lnTo>
                        <a:pt x="5022711" y="2100841"/>
                      </a:lnTo>
                      <a:cubicBezTo>
                        <a:pt x="4977712" y="2100479"/>
                        <a:pt x="4932713" y="2100202"/>
                        <a:pt x="4887721" y="2101870"/>
                      </a:cubicBezTo>
                      <a:cubicBezTo>
                        <a:pt x="4887721" y="1868617"/>
                        <a:pt x="4891840" y="1635322"/>
                        <a:pt x="4888048" y="1402069"/>
                      </a:cubicBezTo>
                      <a:close/>
                      <a:moveTo>
                        <a:pt x="4952383" y="2113331"/>
                      </a:moveTo>
                      <a:cubicBezTo>
                        <a:pt x="4988023" y="2113033"/>
                        <a:pt x="5023634" y="2114148"/>
                        <a:pt x="5059274" y="2113686"/>
                      </a:cubicBezTo>
                      <a:cubicBezTo>
                        <a:pt x="5061326" y="2144576"/>
                        <a:pt x="5062803" y="2175550"/>
                        <a:pt x="5063449" y="2206503"/>
                      </a:cubicBezTo>
                      <a:cubicBezTo>
                        <a:pt x="5063449" y="2206681"/>
                        <a:pt x="5063492" y="2206830"/>
                        <a:pt x="5063506" y="2207000"/>
                      </a:cubicBezTo>
                      <a:cubicBezTo>
                        <a:pt x="5055439" y="2207455"/>
                        <a:pt x="5047387" y="2208037"/>
                        <a:pt x="5039363" y="2208811"/>
                      </a:cubicBezTo>
                      <a:cubicBezTo>
                        <a:pt x="5034250" y="2209301"/>
                        <a:pt x="5033150" y="2215401"/>
                        <a:pt x="5036416" y="2217801"/>
                      </a:cubicBezTo>
                      <a:cubicBezTo>
                        <a:pt x="5035102" y="2251246"/>
                        <a:pt x="5038099" y="2284791"/>
                        <a:pt x="5039299" y="2318223"/>
                      </a:cubicBezTo>
                      <a:cubicBezTo>
                        <a:pt x="5041940" y="2387812"/>
                        <a:pt x="5046315" y="2457452"/>
                        <a:pt x="5045747" y="2527105"/>
                      </a:cubicBezTo>
                      <a:cubicBezTo>
                        <a:pt x="4947504" y="2527162"/>
                        <a:pt x="4849277" y="2527439"/>
                        <a:pt x="4751035" y="2527638"/>
                      </a:cubicBezTo>
                      <a:cubicBezTo>
                        <a:pt x="4753555" y="2526438"/>
                        <a:pt x="4754685" y="2523292"/>
                        <a:pt x="4754294" y="2520040"/>
                      </a:cubicBezTo>
                      <a:cubicBezTo>
                        <a:pt x="4754159" y="2511057"/>
                        <a:pt x="4753975" y="2502067"/>
                        <a:pt x="4753839" y="2493084"/>
                      </a:cubicBezTo>
                      <a:cubicBezTo>
                        <a:pt x="4750829" y="2368725"/>
                        <a:pt x="4751042" y="2244103"/>
                        <a:pt x="4742272" y="2119985"/>
                      </a:cubicBezTo>
                      <a:cubicBezTo>
                        <a:pt x="4812302" y="2118181"/>
                        <a:pt x="4882303" y="2113608"/>
                        <a:pt x="4952383" y="2113331"/>
                      </a:cubicBezTo>
                      <a:close/>
                      <a:moveTo>
                        <a:pt x="4589836" y="2522177"/>
                      </a:moveTo>
                      <a:cubicBezTo>
                        <a:pt x="4590247" y="2451444"/>
                        <a:pt x="4589757" y="2380669"/>
                        <a:pt x="4589608" y="2309929"/>
                      </a:cubicBezTo>
                      <a:cubicBezTo>
                        <a:pt x="4589019" y="1990065"/>
                        <a:pt x="4587371" y="1670195"/>
                        <a:pt x="4586072" y="1350346"/>
                      </a:cubicBezTo>
                      <a:cubicBezTo>
                        <a:pt x="4597142" y="1351815"/>
                        <a:pt x="4608554" y="1351503"/>
                        <a:pt x="4619667" y="1351815"/>
                      </a:cubicBezTo>
                      <a:cubicBezTo>
                        <a:pt x="4655875" y="1352852"/>
                        <a:pt x="4692097" y="1353378"/>
                        <a:pt x="4728319" y="1353619"/>
                      </a:cubicBezTo>
                      <a:cubicBezTo>
                        <a:pt x="4777940" y="1354322"/>
                        <a:pt x="4827604" y="1352810"/>
                        <a:pt x="4877105" y="1356552"/>
                      </a:cubicBezTo>
                      <a:cubicBezTo>
                        <a:pt x="4874293" y="1426986"/>
                        <a:pt x="4877574" y="1497584"/>
                        <a:pt x="4876970" y="1568069"/>
                      </a:cubicBezTo>
                      <a:cubicBezTo>
                        <a:pt x="4877176" y="1746118"/>
                        <a:pt x="4875451" y="1924232"/>
                        <a:pt x="4875991" y="2102247"/>
                      </a:cubicBezTo>
                      <a:cubicBezTo>
                        <a:pt x="4841274" y="2103617"/>
                        <a:pt x="4806444" y="2104384"/>
                        <a:pt x="4771592" y="2106401"/>
                      </a:cubicBezTo>
                      <a:cubicBezTo>
                        <a:pt x="4773417" y="2105627"/>
                        <a:pt x="4775356" y="2103227"/>
                        <a:pt x="4775270" y="2100770"/>
                      </a:cubicBezTo>
                      <a:cubicBezTo>
                        <a:pt x="4775270" y="2100770"/>
                        <a:pt x="4775270" y="2100770"/>
                        <a:pt x="4775270" y="2100770"/>
                      </a:cubicBezTo>
                      <a:cubicBezTo>
                        <a:pt x="4775270" y="2100763"/>
                        <a:pt x="4775270" y="2100763"/>
                        <a:pt x="4775270" y="2100755"/>
                      </a:cubicBezTo>
                      <a:cubicBezTo>
                        <a:pt x="4775284" y="2100223"/>
                        <a:pt x="4775228" y="2099704"/>
                        <a:pt x="4775128" y="2099236"/>
                      </a:cubicBezTo>
                      <a:cubicBezTo>
                        <a:pt x="4770179" y="1869612"/>
                        <a:pt x="4770314" y="1639639"/>
                        <a:pt x="4760323" y="1410164"/>
                      </a:cubicBezTo>
                      <a:cubicBezTo>
                        <a:pt x="4759521" y="1400436"/>
                        <a:pt x="4760280" y="1390438"/>
                        <a:pt x="4759172" y="1380766"/>
                      </a:cubicBezTo>
                      <a:cubicBezTo>
                        <a:pt x="4759073" y="1377571"/>
                        <a:pt x="4754187" y="1377549"/>
                        <a:pt x="4754195" y="1380766"/>
                      </a:cubicBezTo>
                      <a:cubicBezTo>
                        <a:pt x="4750871" y="1591246"/>
                        <a:pt x="4758405" y="1801776"/>
                        <a:pt x="4760976" y="2012256"/>
                      </a:cubicBezTo>
                      <a:cubicBezTo>
                        <a:pt x="4761473" y="2041270"/>
                        <a:pt x="4760976" y="2070505"/>
                        <a:pt x="4762510" y="2099491"/>
                      </a:cubicBezTo>
                      <a:cubicBezTo>
                        <a:pt x="4762290" y="2102765"/>
                        <a:pt x="4764463" y="2105982"/>
                        <a:pt x="4767161" y="2106671"/>
                      </a:cubicBezTo>
                      <a:cubicBezTo>
                        <a:pt x="4757781" y="2107295"/>
                        <a:pt x="4748670" y="2108105"/>
                        <a:pt x="4739574" y="2109092"/>
                      </a:cubicBezTo>
                      <a:cubicBezTo>
                        <a:pt x="4737465" y="2106500"/>
                        <a:pt x="4733239" y="2107438"/>
                        <a:pt x="4733133" y="2111166"/>
                      </a:cubicBezTo>
                      <a:cubicBezTo>
                        <a:pt x="4731535" y="2112912"/>
                        <a:pt x="4731195" y="2115547"/>
                        <a:pt x="4732189" y="2117500"/>
                      </a:cubicBezTo>
                      <a:cubicBezTo>
                        <a:pt x="4730989" y="2129337"/>
                        <a:pt x="4732466" y="2141927"/>
                        <a:pt x="4732693" y="2153580"/>
                      </a:cubicBezTo>
                      <a:cubicBezTo>
                        <a:pt x="4736350" y="2264916"/>
                        <a:pt x="4739290" y="2376280"/>
                        <a:pt x="4741030" y="2487674"/>
                      </a:cubicBezTo>
                      <a:cubicBezTo>
                        <a:pt x="4741171" y="2496152"/>
                        <a:pt x="4741313" y="2504631"/>
                        <a:pt x="4741456" y="2513116"/>
                      </a:cubicBezTo>
                      <a:cubicBezTo>
                        <a:pt x="4741356" y="2517753"/>
                        <a:pt x="4739971" y="2525358"/>
                        <a:pt x="4745319" y="2527645"/>
                      </a:cubicBezTo>
                      <a:cubicBezTo>
                        <a:pt x="4692082" y="2527758"/>
                        <a:pt x="4638853" y="2527872"/>
                        <a:pt x="4585617" y="2527986"/>
                      </a:cubicBezTo>
                      <a:cubicBezTo>
                        <a:pt x="4587925" y="2527247"/>
                        <a:pt x="4589814" y="2525323"/>
                        <a:pt x="4589836" y="2522177"/>
                      </a:cubicBezTo>
                      <a:close/>
                      <a:moveTo>
                        <a:pt x="5587437" y="2538587"/>
                      </a:moveTo>
                      <a:cubicBezTo>
                        <a:pt x="5510477" y="2603945"/>
                        <a:pt x="5466224" y="2616372"/>
                        <a:pt x="5366682" y="2617082"/>
                      </a:cubicBezTo>
                      <a:cubicBezTo>
                        <a:pt x="5265962" y="2620220"/>
                        <a:pt x="5165171" y="2620952"/>
                        <a:pt x="5064408" y="2620384"/>
                      </a:cubicBezTo>
                      <a:cubicBezTo>
                        <a:pt x="4751936" y="2619766"/>
                        <a:pt x="4439387" y="2601878"/>
                        <a:pt x="4126958" y="2611628"/>
                      </a:cubicBezTo>
                      <a:cubicBezTo>
                        <a:pt x="4126347" y="2610975"/>
                        <a:pt x="4125609" y="2610449"/>
                        <a:pt x="4124743" y="2610158"/>
                      </a:cubicBezTo>
                      <a:cubicBezTo>
                        <a:pt x="4119033" y="2608220"/>
                        <a:pt x="4112650" y="2608326"/>
                        <a:pt x="4106664" y="2607772"/>
                      </a:cubicBezTo>
                      <a:cubicBezTo>
                        <a:pt x="4100223" y="2607176"/>
                        <a:pt x="4093775" y="2606558"/>
                        <a:pt x="4087342" y="2605912"/>
                      </a:cubicBezTo>
                      <a:cubicBezTo>
                        <a:pt x="4023511" y="2599556"/>
                        <a:pt x="3959915" y="2590886"/>
                        <a:pt x="3896702" y="2580000"/>
                      </a:cubicBezTo>
                      <a:cubicBezTo>
                        <a:pt x="3886342" y="2578218"/>
                        <a:pt x="3875683" y="2577124"/>
                        <a:pt x="3873830" y="2564911"/>
                      </a:cubicBezTo>
                      <a:cubicBezTo>
                        <a:pt x="3872580" y="2557071"/>
                        <a:pt x="3876620" y="2546967"/>
                        <a:pt x="3871806" y="2540114"/>
                      </a:cubicBezTo>
                      <a:cubicBezTo>
                        <a:pt x="4443576" y="2545028"/>
                        <a:pt x="5015589" y="2537558"/>
                        <a:pt x="5587437" y="2538587"/>
                      </a:cubicBezTo>
                      <a:close/>
                      <a:moveTo>
                        <a:pt x="4483939" y="1392007"/>
                      </a:moveTo>
                      <a:cubicBezTo>
                        <a:pt x="4483974" y="1392028"/>
                        <a:pt x="4484010" y="1392043"/>
                        <a:pt x="4484038" y="1392064"/>
                      </a:cubicBezTo>
                      <a:cubicBezTo>
                        <a:pt x="4484002" y="1392057"/>
                        <a:pt x="4483974" y="1392049"/>
                        <a:pt x="4483939" y="1392043"/>
                      </a:cubicBezTo>
                      <a:cubicBezTo>
                        <a:pt x="4483939" y="1392035"/>
                        <a:pt x="4483939" y="1392021"/>
                        <a:pt x="4483939" y="1392007"/>
                      </a:cubicBezTo>
                      <a:close/>
                      <a:moveTo>
                        <a:pt x="4195163" y="1349827"/>
                      </a:moveTo>
                      <a:cubicBezTo>
                        <a:pt x="4289350" y="1335519"/>
                        <a:pt x="4383587" y="1321473"/>
                        <a:pt x="4477753" y="1307051"/>
                      </a:cubicBezTo>
                      <a:cubicBezTo>
                        <a:pt x="4475758" y="1331634"/>
                        <a:pt x="4479408" y="1356339"/>
                        <a:pt x="4480374" y="1380915"/>
                      </a:cubicBezTo>
                      <a:cubicBezTo>
                        <a:pt x="4472328" y="1381725"/>
                        <a:pt x="4464276" y="1382485"/>
                        <a:pt x="4456231" y="1383251"/>
                      </a:cubicBezTo>
                      <a:cubicBezTo>
                        <a:pt x="4370181" y="1391389"/>
                        <a:pt x="4284110" y="1399285"/>
                        <a:pt x="4198046" y="1407224"/>
                      </a:cubicBezTo>
                      <a:cubicBezTo>
                        <a:pt x="4197080" y="1388094"/>
                        <a:pt x="4196122" y="1368964"/>
                        <a:pt x="4195163" y="1349827"/>
                      </a:cubicBezTo>
                      <a:close/>
                      <a:moveTo>
                        <a:pt x="4034681" y="1945443"/>
                      </a:moveTo>
                      <a:cubicBezTo>
                        <a:pt x="4036918" y="1945443"/>
                        <a:pt x="4039219" y="1943817"/>
                        <a:pt x="4039751" y="1941587"/>
                      </a:cubicBezTo>
                      <a:cubicBezTo>
                        <a:pt x="4041995" y="1932164"/>
                        <a:pt x="4042520" y="1922855"/>
                        <a:pt x="4041484" y="1913389"/>
                      </a:cubicBezTo>
                      <a:cubicBezTo>
                        <a:pt x="4050715" y="1911664"/>
                        <a:pt x="4060003" y="1910811"/>
                        <a:pt x="4069433" y="1910790"/>
                      </a:cubicBezTo>
                      <a:cubicBezTo>
                        <a:pt x="4072132" y="1910783"/>
                        <a:pt x="4075015" y="1908347"/>
                        <a:pt x="4074766" y="1905457"/>
                      </a:cubicBezTo>
                      <a:cubicBezTo>
                        <a:pt x="4073949" y="1896126"/>
                        <a:pt x="4073956" y="1886803"/>
                        <a:pt x="4075000" y="1877515"/>
                      </a:cubicBezTo>
                      <a:cubicBezTo>
                        <a:pt x="4080844" y="1877749"/>
                        <a:pt x="4086681" y="1877671"/>
                        <a:pt x="4092518" y="1877153"/>
                      </a:cubicBezTo>
                      <a:cubicBezTo>
                        <a:pt x="4098370" y="1876634"/>
                        <a:pt x="4105939" y="1876500"/>
                        <a:pt x="4111180" y="1873538"/>
                      </a:cubicBezTo>
                      <a:cubicBezTo>
                        <a:pt x="4115916" y="1870861"/>
                        <a:pt x="4117137" y="1866288"/>
                        <a:pt x="4117478" y="1861140"/>
                      </a:cubicBezTo>
                      <a:cubicBezTo>
                        <a:pt x="4117883" y="1855069"/>
                        <a:pt x="4118068" y="1848969"/>
                        <a:pt x="4118295" y="1842883"/>
                      </a:cubicBezTo>
                      <a:cubicBezTo>
                        <a:pt x="4143624" y="1839560"/>
                        <a:pt x="4169344" y="1838424"/>
                        <a:pt x="4194865" y="1838800"/>
                      </a:cubicBezTo>
                      <a:cubicBezTo>
                        <a:pt x="4196186" y="1838822"/>
                        <a:pt x="4197258" y="1838460"/>
                        <a:pt x="4198103" y="1837863"/>
                      </a:cubicBezTo>
                      <a:cubicBezTo>
                        <a:pt x="4199005" y="1903057"/>
                        <a:pt x="4200170" y="1968251"/>
                        <a:pt x="4201738" y="2033431"/>
                      </a:cubicBezTo>
                      <a:cubicBezTo>
                        <a:pt x="4180968" y="2033431"/>
                        <a:pt x="4160198" y="2033424"/>
                        <a:pt x="4139428" y="2033417"/>
                      </a:cubicBezTo>
                      <a:cubicBezTo>
                        <a:pt x="4066706" y="2033381"/>
                        <a:pt x="3993985" y="2033353"/>
                        <a:pt x="3921264" y="2033317"/>
                      </a:cubicBezTo>
                      <a:cubicBezTo>
                        <a:pt x="3919503" y="2004409"/>
                        <a:pt x="3918395" y="1975487"/>
                        <a:pt x="3918140" y="1946536"/>
                      </a:cubicBezTo>
                      <a:cubicBezTo>
                        <a:pt x="3956861" y="1946906"/>
                        <a:pt x="3995846" y="1945088"/>
                        <a:pt x="4034681" y="1945443"/>
                      </a:cubicBezTo>
                      <a:close/>
                      <a:moveTo>
                        <a:pt x="3807095" y="1891873"/>
                      </a:moveTo>
                      <a:cubicBezTo>
                        <a:pt x="3810389" y="1891767"/>
                        <a:pt x="3814707" y="1890794"/>
                        <a:pt x="3816866" y="1893847"/>
                      </a:cubicBezTo>
                      <a:cubicBezTo>
                        <a:pt x="3818470" y="1896120"/>
                        <a:pt x="3818541" y="1900053"/>
                        <a:pt x="3819003" y="1902695"/>
                      </a:cubicBezTo>
                      <a:cubicBezTo>
                        <a:pt x="3819862" y="1907580"/>
                        <a:pt x="3820956" y="1915470"/>
                        <a:pt x="3825749" y="1918267"/>
                      </a:cubicBezTo>
                      <a:cubicBezTo>
                        <a:pt x="3828809" y="1920057"/>
                        <a:pt x="3833752" y="1919070"/>
                        <a:pt x="3837125" y="1919091"/>
                      </a:cubicBezTo>
                      <a:cubicBezTo>
                        <a:pt x="3860110" y="1919212"/>
                        <a:pt x="3883082" y="1920504"/>
                        <a:pt x="3905962" y="1922762"/>
                      </a:cubicBezTo>
                      <a:cubicBezTo>
                        <a:pt x="3905585" y="1959631"/>
                        <a:pt x="3906317" y="1996513"/>
                        <a:pt x="3908525" y="2033317"/>
                      </a:cubicBezTo>
                      <a:cubicBezTo>
                        <a:pt x="3869938" y="2033303"/>
                        <a:pt x="3831352" y="2033282"/>
                        <a:pt x="3792765" y="2033268"/>
                      </a:cubicBezTo>
                      <a:cubicBezTo>
                        <a:pt x="3794036" y="2023880"/>
                        <a:pt x="3792765" y="2014123"/>
                        <a:pt x="3792808" y="2004637"/>
                      </a:cubicBezTo>
                      <a:cubicBezTo>
                        <a:pt x="3791629" y="1967236"/>
                        <a:pt x="3790663" y="1929757"/>
                        <a:pt x="3787595" y="1892455"/>
                      </a:cubicBezTo>
                      <a:cubicBezTo>
                        <a:pt x="3794093" y="1892278"/>
                        <a:pt x="3800590" y="1892093"/>
                        <a:pt x="3807095" y="1891873"/>
                      </a:cubicBezTo>
                      <a:close/>
                      <a:moveTo>
                        <a:pt x="3673405" y="1921896"/>
                      </a:moveTo>
                      <a:cubicBezTo>
                        <a:pt x="3687060" y="1920021"/>
                        <a:pt x="3700388" y="1921037"/>
                        <a:pt x="3714136" y="1922599"/>
                      </a:cubicBezTo>
                      <a:cubicBezTo>
                        <a:pt x="3715769" y="1925013"/>
                        <a:pt x="3720342" y="1924296"/>
                        <a:pt x="3720626" y="1920604"/>
                      </a:cubicBezTo>
                      <a:cubicBezTo>
                        <a:pt x="3721301" y="1911763"/>
                        <a:pt x="3722160" y="1902944"/>
                        <a:pt x="3722877" y="1894103"/>
                      </a:cubicBezTo>
                      <a:cubicBezTo>
                        <a:pt x="3742675" y="1893812"/>
                        <a:pt x="3762472" y="1893109"/>
                        <a:pt x="3782270" y="1892597"/>
                      </a:cubicBezTo>
                      <a:cubicBezTo>
                        <a:pt x="3782064" y="1929934"/>
                        <a:pt x="3783413" y="1967292"/>
                        <a:pt x="3783953" y="2004637"/>
                      </a:cubicBezTo>
                      <a:cubicBezTo>
                        <a:pt x="3784414" y="2014116"/>
                        <a:pt x="3783612" y="2023923"/>
                        <a:pt x="3785167" y="2033268"/>
                      </a:cubicBezTo>
                      <a:cubicBezTo>
                        <a:pt x="3747674" y="2033239"/>
                        <a:pt x="3710173" y="2033289"/>
                        <a:pt x="3672680" y="2033381"/>
                      </a:cubicBezTo>
                      <a:cubicBezTo>
                        <a:pt x="3673823" y="2032742"/>
                        <a:pt x="3674654" y="2031556"/>
                        <a:pt x="3674640" y="2029802"/>
                      </a:cubicBezTo>
                      <a:cubicBezTo>
                        <a:pt x="3674420" y="1993829"/>
                        <a:pt x="3673909" y="1957862"/>
                        <a:pt x="3673405" y="1921896"/>
                      </a:cubicBezTo>
                      <a:close/>
                      <a:moveTo>
                        <a:pt x="3596707" y="2196356"/>
                      </a:moveTo>
                      <a:cubicBezTo>
                        <a:pt x="3581063" y="2220457"/>
                        <a:pt x="3566158" y="2244898"/>
                        <a:pt x="3552447" y="2270135"/>
                      </a:cubicBezTo>
                      <a:cubicBezTo>
                        <a:pt x="3547462" y="2279281"/>
                        <a:pt x="3539509" y="2289712"/>
                        <a:pt x="3539288" y="2300371"/>
                      </a:cubicBezTo>
                      <a:cubicBezTo>
                        <a:pt x="3539210" y="2304291"/>
                        <a:pt x="3543705" y="2305363"/>
                        <a:pt x="3546340" y="2303290"/>
                      </a:cubicBezTo>
                      <a:cubicBezTo>
                        <a:pt x="3554548" y="2296820"/>
                        <a:pt x="3558404" y="2283975"/>
                        <a:pt x="3563212" y="2274878"/>
                      </a:cubicBezTo>
                      <a:cubicBezTo>
                        <a:pt x="3577293" y="2247994"/>
                        <a:pt x="3592886" y="2222118"/>
                        <a:pt x="3609311" y="2196583"/>
                      </a:cubicBezTo>
                      <a:cubicBezTo>
                        <a:pt x="3616788" y="2196718"/>
                        <a:pt x="3624266" y="2196860"/>
                        <a:pt x="3631743" y="2197002"/>
                      </a:cubicBezTo>
                      <a:cubicBezTo>
                        <a:pt x="3616803" y="2221444"/>
                        <a:pt x="3602800" y="2246439"/>
                        <a:pt x="3589201" y="2271655"/>
                      </a:cubicBezTo>
                      <a:cubicBezTo>
                        <a:pt x="3584273" y="2280666"/>
                        <a:pt x="3577840" y="2289975"/>
                        <a:pt x="3575809" y="2300179"/>
                      </a:cubicBezTo>
                      <a:cubicBezTo>
                        <a:pt x="3575141" y="2303510"/>
                        <a:pt x="3579019" y="2306087"/>
                        <a:pt x="3581632" y="2303566"/>
                      </a:cubicBezTo>
                      <a:cubicBezTo>
                        <a:pt x="3588818" y="2296629"/>
                        <a:pt x="3592986" y="2286886"/>
                        <a:pt x="3597701" y="2278223"/>
                      </a:cubicBezTo>
                      <a:cubicBezTo>
                        <a:pt x="3612457" y="2251552"/>
                        <a:pt x="3626701" y="2224604"/>
                        <a:pt x="3639966" y="2197151"/>
                      </a:cubicBezTo>
                      <a:cubicBezTo>
                        <a:pt x="3879645" y="2201809"/>
                        <a:pt x="4119268" y="2209521"/>
                        <a:pt x="4358734" y="2220584"/>
                      </a:cubicBezTo>
                      <a:cubicBezTo>
                        <a:pt x="4324976" y="2252951"/>
                        <a:pt x="4294648" y="2288839"/>
                        <a:pt x="4267039" y="2326566"/>
                      </a:cubicBezTo>
                      <a:cubicBezTo>
                        <a:pt x="3945549" y="2309631"/>
                        <a:pt x="3623549" y="2303815"/>
                        <a:pt x="3301633" y="2304454"/>
                      </a:cubicBezTo>
                      <a:cubicBezTo>
                        <a:pt x="3307115" y="2297879"/>
                        <a:pt x="3310417" y="2288470"/>
                        <a:pt x="3314329" y="2281426"/>
                      </a:cubicBezTo>
                      <a:cubicBezTo>
                        <a:pt x="3330328" y="2250863"/>
                        <a:pt x="3351155" y="2223048"/>
                        <a:pt x="3368247" y="2193203"/>
                      </a:cubicBezTo>
                      <a:cubicBezTo>
                        <a:pt x="3444412" y="2193927"/>
                        <a:pt x="3520563" y="2195000"/>
                        <a:pt x="3596707" y="2196356"/>
                      </a:cubicBezTo>
                      <a:close/>
                      <a:moveTo>
                        <a:pt x="4353011" y="2270788"/>
                      </a:moveTo>
                      <a:cubicBezTo>
                        <a:pt x="4337786" y="2288896"/>
                        <a:pt x="4322008" y="2307870"/>
                        <a:pt x="4310909" y="2328960"/>
                      </a:cubicBezTo>
                      <a:cubicBezTo>
                        <a:pt x="4300677" y="2328392"/>
                        <a:pt x="4290437" y="2327830"/>
                        <a:pt x="4280197" y="2327284"/>
                      </a:cubicBezTo>
                      <a:cubicBezTo>
                        <a:pt x="4309361" y="2289883"/>
                        <a:pt x="4342160" y="2255351"/>
                        <a:pt x="4375080" y="2221337"/>
                      </a:cubicBezTo>
                      <a:cubicBezTo>
                        <a:pt x="4382849" y="2221699"/>
                        <a:pt x="4390625" y="2222097"/>
                        <a:pt x="4398393" y="2222466"/>
                      </a:cubicBezTo>
                      <a:cubicBezTo>
                        <a:pt x="4382395" y="2237726"/>
                        <a:pt x="4367241" y="2253874"/>
                        <a:pt x="4353011" y="2270788"/>
                      </a:cubicBezTo>
                      <a:close/>
                      <a:moveTo>
                        <a:pt x="4403165" y="2235560"/>
                      </a:moveTo>
                      <a:cubicBezTo>
                        <a:pt x="4407106" y="2231726"/>
                        <a:pt x="4411175" y="2228261"/>
                        <a:pt x="4413263" y="2223191"/>
                      </a:cubicBezTo>
                      <a:cubicBezTo>
                        <a:pt x="4442376" y="2224575"/>
                        <a:pt x="4471491" y="2226002"/>
                        <a:pt x="4500598" y="2227529"/>
                      </a:cubicBezTo>
                      <a:cubicBezTo>
                        <a:pt x="4507031" y="2228197"/>
                        <a:pt x="4544602" y="2226684"/>
                        <a:pt x="4545262" y="2232997"/>
                      </a:cubicBezTo>
                      <a:cubicBezTo>
                        <a:pt x="4545490" y="2236895"/>
                        <a:pt x="4538637" y="2243059"/>
                        <a:pt x="4536365" y="2245452"/>
                      </a:cubicBezTo>
                      <a:cubicBezTo>
                        <a:pt x="4501457" y="2281163"/>
                        <a:pt x="4455769" y="2304774"/>
                        <a:pt x="4416586" y="2335251"/>
                      </a:cubicBezTo>
                      <a:cubicBezTo>
                        <a:pt x="4385668" y="2333284"/>
                        <a:pt x="4354743" y="2331445"/>
                        <a:pt x="4323819" y="2329691"/>
                      </a:cubicBezTo>
                      <a:cubicBezTo>
                        <a:pt x="4344525" y="2302302"/>
                        <a:pt x="4364628" y="2274282"/>
                        <a:pt x="4388949" y="2249848"/>
                      </a:cubicBezTo>
                      <a:cubicBezTo>
                        <a:pt x="4393614" y="2245005"/>
                        <a:pt x="4398351" y="2240240"/>
                        <a:pt x="4403165" y="2235560"/>
                      </a:cubicBezTo>
                      <a:close/>
                      <a:moveTo>
                        <a:pt x="2532178" y="2209102"/>
                      </a:moveTo>
                      <a:cubicBezTo>
                        <a:pt x="2528457" y="2236306"/>
                        <a:pt x="2523785" y="2263453"/>
                        <a:pt x="2520305" y="2290714"/>
                      </a:cubicBezTo>
                      <a:cubicBezTo>
                        <a:pt x="2519290" y="2298383"/>
                        <a:pt x="2516364" y="2308296"/>
                        <a:pt x="2518381" y="2316114"/>
                      </a:cubicBezTo>
                      <a:cubicBezTo>
                        <a:pt x="2468134" y="2317321"/>
                        <a:pt x="2417888" y="2318649"/>
                        <a:pt x="2367648" y="2319984"/>
                      </a:cubicBezTo>
                      <a:cubicBezTo>
                        <a:pt x="2366732" y="2313067"/>
                        <a:pt x="2364645" y="2306272"/>
                        <a:pt x="2363296" y="2299434"/>
                      </a:cubicBezTo>
                      <a:cubicBezTo>
                        <a:pt x="2357622" y="2270085"/>
                        <a:pt x="2355421" y="2240020"/>
                        <a:pt x="2356642" y="2210160"/>
                      </a:cubicBezTo>
                      <a:cubicBezTo>
                        <a:pt x="2425152" y="2206141"/>
                        <a:pt x="2493712" y="2202796"/>
                        <a:pt x="2562343" y="2200240"/>
                      </a:cubicBezTo>
                      <a:cubicBezTo>
                        <a:pt x="2559638" y="2227607"/>
                        <a:pt x="2557309" y="2255266"/>
                        <a:pt x="2552331" y="2282384"/>
                      </a:cubicBezTo>
                      <a:cubicBezTo>
                        <a:pt x="2550840" y="2290707"/>
                        <a:pt x="2546842" y="2300747"/>
                        <a:pt x="2547751" y="2309141"/>
                      </a:cubicBezTo>
                      <a:cubicBezTo>
                        <a:pt x="2548233" y="2313614"/>
                        <a:pt x="2554049" y="2315936"/>
                        <a:pt x="2556648" y="2311555"/>
                      </a:cubicBezTo>
                      <a:cubicBezTo>
                        <a:pt x="2560980" y="2304255"/>
                        <a:pt x="2561242" y="2293504"/>
                        <a:pt x="2562592" y="2285217"/>
                      </a:cubicBezTo>
                      <a:cubicBezTo>
                        <a:pt x="2567072" y="2257062"/>
                        <a:pt x="2570105" y="2228481"/>
                        <a:pt x="2568358" y="2200027"/>
                      </a:cubicBezTo>
                      <a:cubicBezTo>
                        <a:pt x="2816558" y="2191563"/>
                        <a:pt x="3065036" y="2191115"/>
                        <a:pt x="3313364" y="2192756"/>
                      </a:cubicBezTo>
                      <a:cubicBezTo>
                        <a:pt x="3295633" y="2219292"/>
                        <a:pt x="3279755" y="2247050"/>
                        <a:pt x="3263018" y="2274218"/>
                      </a:cubicBezTo>
                      <a:cubicBezTo>
                        <a:pt x="3257280" y="2284032"/>
                        <a:pt x="3249781" y="2293696"/>
                        <a:pt x="3246494" y="2304660"/>
                      </a:cubicBezTo>
                      <a:cubicBezTo>
                        <a:pt x="3007042" y="2305640"/>
                        <a:pt x="2767618" y="2310057"/>
                        <a:pt x="2528237" y="2315887"/>
                      </a:cubicBezTo>
                      <a:cubicBezTo>
                        <a:pt x="2531021" y="2309588"/>
                        <a:pt x="2530843" y="2301429"/>
                        <a:pt x="2531610" y="2294882"/>
                      </a:cubicBezTo>
                      <a:cubicBezTo>
                        <a:pt x="2532746" y="2285203"/>
                        <a:pt x="2533783" y="2275518"/>
                        <a:pt x="2534834" y="2265832"/>
                      </a:cubicBezTo>
                      <a:cubicBezTo>
                        <a:pt x="2536886" y="2246950"/>
                        <a:pt x="2538313" y="2227962"/>
                        <a:pt x="2540529" y="2209116"/>
                      </a:cubicBezTo>
                      <a:cubicBezTo>
                        <a:pt x="2541168" y="2203741"/>
                        <a:pt x="2532867" y="2203862"/>
                        <a:pt x="2532178" y="2209102"/>
                      </a:cubicBezTo>
                      <a:close/>
                      <a:moveTo>
                        <a:pt x="2329601" y="2294853"/>
                      </a:moveTo>
                      <a:cubicBezTo>
                        <a:pt x="2325795" y="2267401"/>
                        <a:pt x="2322792" y="2239807"/>
                        <a:pt x="2318283" y="2212461"/>
                      </a:cubicBezTo>
                      <a:cubicBezTo>
                        <a:pt x="2328749" y="2211808"/>
                        <a:pt x="2339209" y="2211190"/>
                        <a:pt x="2349676" y="2210572"/>
                      </a:cubicBezTo>
                      <a:cubicBezTo>
                        <a:pt x="2347894" y="2230519"/>
                        <a:pt x="2347397" y="2250487"/>
                        <a:pt x="2349186" y="2270469"/>
                      </a:cubicBezTo>
                      <a:cubicBezTo>
                        <a:pt x="2350940" y="2287170"/>
                        <a:pt x="2352879" y="2304021"/>
                        <a:pt x="2357253" y="2320261"/>
                      </a:cubicBezTo>
                      <a:cubicBezTo>
                        <a:pt x="2348881" y="2320488"/>
                        <a:pt x="2340516" y="2320701"/>
                        <a:pt x="2332144" y="2320928"/>
                      </a:cubicBezTo>
                      <a:cubicBezTo>
                        <a:pt x="2333564" y="2312776"/>
                        <a:pt x="2330617" y="2302757"/>
                        <a:pt x="2329601" y="2294853"/>
                      </a:cubicBezTo>
                      <a:close/>
                      <a:moveTo>
                        <a:pt x="1963425" y="2239629"/>
                      </a:moveTo>
                      <a:cubicBezTo>
                        <a:pt x="2079058" y="2229354"/>
                        <a:pt x="2194640" y="2220251"/>
                        <a:pt x="2310329" y="2212965"/>
                      </a:cubicBezTo>
                      <a:cubicBezTo>
                        <a:pt x="2312900" y="2241255"/>
                        <a:pt x="2317061" y="2269397"/>
                        <a:pt x="2320413" y="2297609"/>
                      </a:cubicBezTo>
                      <a:cubicBezTo>
                        <a:pt x="2321350" y="2304830"/>
                        <a:pt x="2321109" y="2314083"/>
                        <a:pt x="2323978" y="2321141"/>
                      </a:cubicBezTo>
                      <a:cubicBezTo>
                        <a:pt x="2222164" y="2323911"/>
                        <a:pt x="2120357" y="2326836"/>
                        <a:pt x="2018550" y="2329776"/>
                      </a:cubicBezTo>
                      <a:cubicBezTo>
                        <a:pt x="2015965" y="2325736"/>
                        <a:pt x="2013075" y="2321837"/>
                        <a:pt x="2010604" y="2317960"/>
                      </a:cubicBezTo>
                      <a:cubicBezTo>
                        <a:pt x="1994187" y="2292283"/>
                        <a:pt x="1978479" y="2266144"/>
                        <a:pt x="1963425" y="2239629"/>
                      </a:cubicBezTo>
                      <a:close/>
                      <a:moveTo>
                        <a:pt x="2005115" y="2330174"/>
                      </a:moveTo>
                      <a:cubicBezTo>
                        <a:pt x="1999186" y="2330344"/>
                        <a:pt x="1993257" y="2330515"/>
                        <a:pt x="1987327" y="2330685"/>
                      </a:cubicBezTo>
                      <a:cubicBezTo>
                        <a:pt x="1984565" y="2324578"/>
                        <a:pt x="1980276" y="2319025"/>
                        <a:pt x="1976711" y="2313444"/>
                      </a:cubicBezTo>
                      <a:cubicBezTo>
                        <a:pt x="1961558" y="2289748"/>
                        <a:pt x="1946220" y="2266166"/>
                        <a:pt x="1930974" y="2242519"/>
                      </a:cubicBezTo>
                      <a:cubicBezTo>
                        <a:pt x="1938302" y="2241866"/>
                        <a:pt x="1945630" y="2241198"/>
                        <a:pt x="1952959" y="2240552"/>
                      </a:cubicBezTo>
                      <a:cubicBezTo>
                        <a:pt x="1952909" y="2241440"/>
                        <a:pt x="1953086" y="2242384"/>
                        <a:pt x="1953633" y="2243357"/>
                      </a:cubicBezTo>
                      <a:cubicBezTo>
                        <a:pt x="1969901" y="2272855"/>
                        <a:pt x="1987562" y="2301429"/>
                        <a:pt x="2005115" y="2330174"/>
                      </a:cubicBezTo>
                      <a:close/>
                      <a:moveTo>
                        <a:pt x="3273037" y="2281674"/>
                      </a:moveTo>
                      <a:cubicBezTo>
                        <a:pt x="3278860" y="2271640"/>
                        <a:pt x="3284640" y="2261593"/>
                        <a:pt x="3290392" y="2251516"/>
                      </a:cubicBezTo>
                      <a:cubicBezTo>
                        <a:pt x="3301477" y="2232095"/>
                        <a:pt x="3313122" y="2212887"/>
                        <a:pt x="3323007" y="2192827"/>
                      </a:cubicBezTo>
                      <a:cubicBezTo>
                        <a:pt x="3334233" y="2192919"/>
                        <a:pt x="3345467" y="2193011"/>
                        <a:pt x="3356694" y="2193111"/>
                      </a:cubicBezTo>
                      <a:cubicBezTo>
                        <a:pt x="3335895" y="2218241"/>
                        <a:pt x="3319676" y="2246950"/>
                        <a:pt x="3303344" y="2275020"/>
                      </a:cubicBezTo>
                      <a:cubicBezTo>
                        <a:pt x="3298558" y="2283627"/>
                        <a:pt x="3290186" y="2294264"/>
                        <a:pt x="3290023" y="2304504"/>
                      </a:cubicBezTo>
                      <a:cubicBezTo>
                        <a:pt x="3279783" y="2304532"/>
                        <a:pt x="3269551" y="2304554"/>
                        <a:pt x="3259311" y="2304596"/>
                      </a:cubicBezTo>
                      <a:cubicBezTo>
                        <a:pt x="3264552" y="2297445"/>
                        <a:pt x="3268635" y="2289265"/>
                        <a:pt x="3273037" y="2281674"/>
                      </a:cubicBezTo>
                      <a:close/>
                      <a:moveTo>
                        <a:pt x="3383003" y="2124629"/>
                      </a:moveTo>
                      <a:cubicBezTo>
                        <a:pt x="3382918" y="2069980"/>
                        <a:pt x="3384430" y="2015167"/>
                        <a:pt x="3381498" y="1960561"/>
                      </a:cubicBezTo>
                      <a:cubicBezTo>
                        <a:pt x="3421164" y="1960902"/>
                        <a:pt x="3460681" y="1964878"/>
                        <a:pt x="3500219" y="1967136"/>
                      </a:cubicBezTo>
                      <a:cubicBezTo>
                        <a:pt x="3497329" y="2038380"/>
                        <a:pt x="3500425" y="2109752"/>
                        <a:pt x="3504827" y="2180869"/>
                      </a:cubicBezTo>
                      <a:cubicBezTo>
                        <a:pt x="3462932" y="2180251"/>
                        <a:pt x="3421029" y="2179725"/>
                        <a:pt x="3379126" y="2179299"/>
                      </a:cubicBezTo>
                      <a:cubicBezTo>
                        <a:pt x="3384068" y="2161583"/>
                        <a:pt x="3382797" y="2142935"/>
                        <a:pt x="3383003" y="2124629"/>
                      </a:cubicBezTo>
                      <a:close/>
                      <a:moveTo>
                        <a:pt x="2713729" y="1240820"/>
                      </a:moveTo>
                      <a:cubicBezTo>
                        <a:pt x="2937907" y="1238945"/>
                        <a:pt x="3162390" y="1234678"/>
                        <a:pt x="3386688" y="1235572"/>
                      </a:cubicBezTo>
                      <a:cubicBezTo>
                        <a:pt x="3385417" y="1248241"/>
                        <a:pt x="3386106" y="1260994"/>
                        <a:pt x="3386596" y="1273698"/>
                      </a:cubicBezTo>
                      <a:cubicBezTo>
                        <a:pt x="3390764" y="1409958"/>
                        <a:pt x="3394940" y="1546226"/>
                        <a:pt x="3399108" y="1682494"/>
                      </a:cubicBezTo>
                      <a:cubicBezTo>
                        <a:pt x="3375966" y="1682267"/>
                        <a:pt x="3352838" y="1682600"/>
                        <a:pt x="3329703" y="1683126"/>
                      </a:cubicBezTo>
                      <a:cubicBezTo>
                        <a:pt x="3328525" y="1665217"/>
                        <a:pt x="3327076" y="1647358"/>
                        <a:pt x="3325527" y="1629513"/>
                      </a:cubicBezTo>
                      <a:cubicBezTo>
                        <a:pt x="3325400" y="1628001"/>
                        <a:pt x="3324782" y="1626829"/>
                        <a:pt x="3323916" y="1625956"/>
                      </a:cubicBezTo>
                      <a:cubicBezTo>
                        <a:pt x="3325506" y="1614935"/>
                        <a:pt x="3300987" y="1618642"/>
                        <a:pt x="3294340" y="1618528"/>
                      </a:cubicBezTo>
                      <a:cubicBezTo>
                        <a:pt x="3263714" y="1618471"/>
                        <a:pt x="3233094" y="1618322"/>
                        <a:pt x="3202468" y="1618301"/>
                      </a:cubicBezTo>
                      <a:cubicBezTo>
                        <a:pt x="3161481" y="1618301"/>
                        <a:pt x="3120487" y="1618400"/>
                        <a:pt x="3079500" y="1618493"/>
                      </a:cubicBezTo>
                      <a:cubicBezTo>
                        <a:pt x="3077469" y="1618500"/>
                        <a:pt x="3076063" y="1619480"/>
                        <a:pt x="3075297" y="1620822"/>
                      </a:cubicBezTo>
                      <a:cubicBezTo>
                        <a:pt x="3067713" y="1622583"/>
                        <a:pt x="3068323" y="1636387"/>
                        <a:pt x="3069147" y="1642906"/>
                      </a:cubicBezTo>
                      <a:cubicBezTo>
                        <a:pt x="3049449" y="1641812"/>
                        <a:pt x="3029942" y="1642487"/>
                        <a:pt x="3010252" y="1641976"/>
                      </a:cubicBezTo>
                      <a:cubicBezTo>
                        <a:pt x="2987919" y="1641706"/>
                        <a:pt x="2965501" y="1641166"/>
                        <a:pt x="2943190" y="1642324"/>
                      </a:cubicBezTo>
                      <a:cubicBezTo>
                        <a:pt x="2933483" y="1642551"/>
                        <a:pt x="2936643" y="1659664"/>
                        <a:pt x="2936572" y="1666012"/>
                      </a:cubicBezTo>
                      <a:cubicBezTo>
                        <a:pt x="2936614" y="1669059"/>
                        <a:pt x="2936749" y="1672098"/>
                        <a:pt x="2936948" y="1675130"/>
                      </a:cubicBezTo>
                      <a:cubicBezTo>
                        <a:pt x="2927525" y="1673454"/>
                        <a:pt x="2916348" y="1674953"/>
                        <a:pt x="2907422" y="1674967"/>
                      </a:cubicBezTo>
                      <a:cubicBezTo>
                        <a:pt x="2880992" y="1674959"/>
                        <a:pt x="2854562" y="1675244"/>
                        <a:pt x="2828133" y="1675307"/>
                      </a:cubicBezTo>
                      <a:cubicBezTo>
                        <a:pt x="2819725" y="1675315"/>
                        <a:pt x="2811467" y="1676067"/>
                        <a:pt x="2803166" y="1675244"/>
                      </a:cubicBezTo>
                      <a:cubicBezTo>
                        <a:pt x="2800098" y="1674938"/>
                        <a:pt x="2798344" y="1678169"/>
                        <a:pt x="2798855" y="1680811"/>
                      </a:cubicBezTo>
                      <a:cubicBezTo>
                        <a:pt x="2798309" y="1700338"/>
                        <a:pt x="2797783" y="1719859"/>
                        <a:pt x="2797321" y="1739373"/>
                      </a:cubicBezTo>
                      <a:cubicBezTo>
                        <a:pt x="2769422" y="1738670"/>
                        <a:pt x="2741465" y="1738726"/>
                        <a:pt x="2713516" y="1738897"/>
                      </a:cubicBezTo>
                      <a:cubicBezTo>
                        <a:pt x="2713608" y="1572883"/>
                        <a:pt x="2715532" y="1406827"/>
                        <a:pt x="2713729" y="1240820"/>
                      </a:cubicBezTo>
                      <a:close/>
                      <a:moveTo>
                        <a:pt x="2164369" y="1084393"/>
                      </a:moveTo>
                      <a:cubicBezTo>
                        <a:pt x="2172862" y="1083846"/>
                        <a:pt x="2181816" y="1085216"/>
                        <a:pt x="2190231" y="1083988"/>
                      </a:cubicBezTo>
                      <a:cubicBezTo>
                        <a:pt x="2196799" y="1082553"/>
                        <a:pt x="2196054" y="1075637"/>
                        <a:pt x="2196238" y="1070382"/>
                      </a:cubicBezTo>
                      <a:cubicBezTo>
                        <a:pt x="2197587" y="976089"/>
                        <a:pt x="2196863" y="881752"/>
                        <a:pt x="2197800" y="787444"/>
                      </a:cubicBezTo>
                      <a:cubicBezTo>
                        <a:pt x="2203659" y="787579"/>
                        <a:pt x="2209517" y="787721"/>
                        <a:pt x="2215368" y="787856"/>
                      </a:cubicBezTo>
                      <a:cubicBezTo>
                        <a:pt x="2216362" y="787877"/>
                        <a:pt x="2217172" y="787629"/>
                        <a:pt x="2217846" y="787231"/>
                      </a:cubicBezTo>
                      <a:cubicBezTo>
                        <a:pt x="2219998" y="786421"/>
                        <a:pt x="2221709" y="784533"/>
                        <a:pt x="2221738" y="781550"/>
                      </a:cubicBezTo>
                      <a:cubicBezTo>
                        <a:pt x="2222988" y="706330"/>
                        <a:pt x="2221880" y="631038"/>
                        <a:pt x="2224443" y="555860"/>
                      </a:cubicBezTo>
                      <a:cubicBezTo>
                        <a:pt x="2231154" y="555860"/>
                        <a:pt x="2237864" y="555860"/>
                        <a:pt x="2244581" y="555860"/>
                      </a:cubicBezTo>
                      <a:cubicBezTo>
                        <a:pt x="2248160" y="555860"/>
                        <a:pt x="2250766" y="552934"/>
                        <a:pt x="2250951" y="549490"/>
                      </a:cubicBezTo>
                      <a:cubicBezTo>
                        <a:pt x="2252208" y="525979"/>
                        <a:pt x="2253152" y="502446"/>
                        <a:pt x="2254360" y="478928"/>
                      </a:cubicBezTo>
                      <a:cubicBezTo>
                        <a:pt x="2258123" y="478942"/>
                        <a:pt x="2261887" y="478963"/>
                        <a:pt x="2265643" y="478963"/>
                      </a:cubicBezTo>
                      <a:cubicBezTo>
                        <a:pt x="2272851" y="478601"/>
                        <a:pt x="2287266" y="482585"/>
                        <a:pt x="2288494" y="472097"/>
                      </a:cubicBezTo>
                      <a:cubicBezTo>
                        <a:pt x="2289282" y="453364"/>
                        <a:pt x="2290589" y="434739"/>
                        <a:pt x="2291569" y="416013"/>
                      </a:cubicBezTo>
                      <a:cubicBezTo>
                        <a:pt x="2301183" y="415900"/>
                        <a:pt x="2310805" y="415779"/>
                        <a:pt x="2320420" y="415665"/>
                      </a:cubicBezTo>
                      <a:cubicBezTo>
                        <a:pt x="2323864" y="415623"/>
                        <a:pt x="2326783" y="412782"/>
                        <a:pt x="2326789" y="409296"/>
                      </a:cubicBezTo>
                      <a:cubicBezTo>
                        <a:pt x="2326839" y="391415"/>
                        <a:pt x="2326825" y="373535"/>
                        <a:pt x="2327209" y="355662"/>
                      </a:cubicBezTo>
                      <a:cubicBezTo>
                        <a:pt x="2334501" y="355186"/>
                        <a:pt x="2341794" y="354718"/>
                        <a:pt x="2349087" y="354242"/>
                      </a:cubicBezTo>
                      <a:cubicBezTo>
                        <a:pt x="2352538" y="354015"/>
                        <a:pt x="2355428" y="351508"/>
                        <a:pt x="2355456" y="347872"/>
                      </a:cubicBezTo>
                      <a:cubicBezTo>
                        <a:pt x="2355555" y="334153"/>
                        <a:pt x="2355648" y="320427"/>
                        <a:pt x="2355747" y="306708"/>
                      </a:cubicBezTo>
                      <a:cubicBezTo>
                        <a:pt x="2386551" y="306708"/>
                        <a:pt x="2417348" y="306708"/>
                        <a:pt x="2448152" y="306708"/>
                      </a:cubicBezTo>
                      <a:cubicBezTo>
                        <a:pt x="2448252" y="320427"/>
                        <a:pt x="2448344" y="334153"/>
                        <a:pt x="2448444" y="347872"/>
                      </a:cubicBezTo>
                      <a:cubicBezTo>
                        <a:pt x="2448472" y="351480"/>
                        <a:pt x="2451348" y="354015"/>
                        <a:pt x="2454813" y="354242"/>
                      </a:cubicBezTo>
                      <a:cubicBezTo>
                        <a:pt x="2462106" y="354718"/>
                        <a:pt x="2469398" y="355186"/>
                        <a:pt x="2476691" y="355662"/>
                      </a:cubicBezTo>
                      <a:cubicBezTo>
                        <a:pt x="2477075" y="373535"/>
                        <a:pt x="2477060" y="391415"/>
                        <a:pt x="2477110" y="409296"/>
                      </a:cubicBezTo>
                      <a:cubicBezTo>
                        <a:pt x="2477110" y="412768"/>
                        <a:pt x="2480029" y="415623"/>
                        <a:pt x="2483480" y="415665"/>
                      </a:cubicBezTo>
                      <a:cubicBezTo>
                        <a:pt x="2493094" y="415779"/>
                        <a:pt x="2502716" y="415900"/>
                        <a:pt x="2512331" y="416013"/>
                      </a:cubicBezTo>
                      <a:cubicBezTo>
                        <a:pt x="2513304" y="434632"/>
                        <a:pt x="2514618" y="453237"/>
                        <a:pt x="2515413" y="471869"/>
                      </a:cubicBezTo>
                      <a:cubicBezTo>
                        <a:pt x="2516307" y="482599"/>
                        <a:pt x="2531028" y="478622"/>
                        <a:pt x="2538264" y="478970"/>
                      </a:cubicBezTo>
                      <a:cubicBezTo>
                        <a:pt x="2542027" y="478970"/>
                        <a:pt x="2545791" y="478956"/>
                        <a:pt x="2549547" y="478935"/>
                      </a:cubicBezTo>
                      <a:cubicBezTo>
                        <a:pt x="2550747" y="502453"/>
                        <a:pt x="2551699" y="525979"/>
                        <a:pt x="2552956" y="549497"/>
                      </a:cubicBezTo>
                      <a:cubicBezTo>
                        <a:pt x="2553140" y="552934"/>
                        <a:pt x="2555725" y="555867"/>
                        <a:pt x="2559325" y="555867"/>
                      </a:cubicBezTo>
                      <a:cubicBezTo>
                        <a:pt x="2566135" y="555867"/>
                        <a:pt x="2572945" y="555796"/>
                        <a:pt x="2579762" y="555711"/>
                      </a:cubicBezTo>
                      <a:cubicBezTo>
                        <a:pt x="2581786" y="588056"/>
                        <a:pt x="2581352" y="620543"/>
                        <a:pt x="2581686" y="652930"/>
                      </a:cubicBezTo>
                      <a:cubicBezTo>
                        <a:pt x="2582126" y="695678"/>
                        <a:pt x="2580983" y="738930"/>
                        <a:pt x="2584306" y="781557"/>
                      </a:cubicBezTo>
                      <a:cubicBezTo>
                        <a:pt x="2584420" y="782985"/>
                        <a:pt x="2585038" y="784028"/>
                        <a:pt x="2585897" y="784703"/>
                      </a:cubicBezTo>
                      <a:cubicBezTo>
                        <a:pt x="2586394" y="786478"/>
                        <a:pt x="2587836" y="787927"/>
                        <a:pt x="2590250" y="787870"/>
                      </a:cubicBezTo>
                      <a:cubicBezTo>
                        <a:pt x="2596123" y="787728"/>
                        <a:pt x="2602002" y="787586"/>
                        <a:pt x="2607875" y="787437"/>
                      </a:cubicBezTo>
                      <a:cubicBezTo>
                        <a:pt x="2609401" y="880197"/>
                        <a:pt x="2607640" y="973021"/>
                        <a:pt x="2609927" y="1065774"/>
                      </a:cubicBezTo>
                      <a:cubicBezTo>
                        <a:pt x="2610033" y="1069836"/>
                        <a:pt x="2609068" y="1076901"/>
                        <a:pt x="2611290" y="1080608"/>
                      </a:cubicBezTo>
                      <a:cubicBezTo>
                        <a:pt x="2613974" y="1085082"/>
                        <a:pt x="2622630" y="1083541"/>
                        <a:pt x="2626920" y="1083647"/>
                      </a:cubicBezTo>
                      <a:cubicBezTo>
                        <a:pt x="2631769" y="1083768"/>
                        <a:pt x="2636619" y="1083889"/>
                        <a:pt x="2641469" y="1084009"/>
                      </a:cubicBezTo>
                      <a:cubicBezTo>
                        <a:pt x="2648521" y="1302307"/>
                        <a:pt x="2645112" y="1520854"/>
                        <a:pt x="2645957" y="1739167"/>
                      </a:cubicBezTo>
                      <a:cubicBezTo>
                        <a:pt x="2597742" y="1739202"/>
                        <a:pt x="2549533" y="1739010"/>
                        <a:pt x="2501310" y="1739223"/>
                      </a:cubicBezTo>
                      <a:cubicBezTo>
                        <a:pt x="2473105" y="1739287"/>
                        <a:pt x="2444666" y="1738556"/>
                        <a:pt x="2416596" y="1741545"/>
                      </a:cubicBezTo>
                      <a:cubicBezTo>
                        <a:pt x="2413088" y="1741922"/>
                        <a:pt x="2412690" y="1746111"/>
                        <a:pt x="2415389" y="1747382"/>
                      </a:cubicBezTo>
                      <a:cubicBezTo>
                        <a:pt x="2414139" y="1747872"/>
                        <a:pt x="2413088" y="1749001"/>
                        <a:pt x="2412875" y="1750741"/>
                      </a:cubicBezTo>
                      <a:cubicBezTo>
                        <a:pt x="2409622" y="1777718"/>
                        <a:pt x="2409864" y="1805312"/>
                        <a:pt x="2409104" y="1832466"/>
                      </a:cubicBezTo>
                      <a:cubicBezTo>
                        <a:pt x="2405561" y="1946146"/>
                        <a:pt x="2406661" y="2059882"/>
                        <a:pt x="2408358" y="2173583"/>
                      </a:cubicBezTo>
                      <a:cubicBezTo>
                        <a:pt x="2408415" y="2181288"/>
                        <a:pt x="2420657" y="2181252"/>
                        <a:pt x="2420302" y="2173583"/>
                      </a:cubicBezTo>
                      <a:cubicBezTo>
                        <a:pt x="2412853" y="2032792"/>
                        <a:pt x="2419003" y="1891525"/>
                        <a:pt x="2420437" y="1750741"/>
                      </a:cubicBezTo>
                      <a:cubicBezTo>
                        <a:pt x="2420381" y="1749491"/>
                        <a:pt x="2419912" y="1748575"/>
                        <a:pt x="2419230" y="1747972"/>
                      </a:cubicBezTo>
                      <a:cubicBezTo>
                        <a:pt x="2468085" y="1751941"/>
                        <a:pt x="2517273" y="1749669"/>
                        <a:pt x="2566249" y="1750635"/>
                      </a:cubicBezTo>
                      <a:cubicBezTo>
                        <a:pt x="2643188" y="1750663"/>
                        <a:pt x="2720148" y="1751260"/>
                        <a:pt x="2797080" y="1750983"/>
                      </a:cubicBezTo>
                      <a:cubicBezTo>
                        <a:pt x="2795262" y="1832062"/>
                        <a:pt x="2795461" y="1913226"/>
                        <a:pt x="2794744" y="1994326"/>
                      </a:cubicBezTo>
                      <a:cubicBezTo>
                        <a:pt x="2794552" y="2023951"/>
                        <a:pt x="2794353" y="2053569"/>
                        <a:pt x="2794162" y="2083195"/>
                      </a:cubicBezTo>
                      <a:cubicBezTo>
                        <a:pt x="2794147" y="2085424"/>
                        <a:pt x="2795092" y="2087022"/>
                        <a:pt x="2796455" y="2088037"/>
                      </a:cubicBezTo>
                      <a:cubicBezTo>
                        <a:pt x="2796306" y="2089245"/>
                        <a:pt x="2796171" y="2090445"/>
                        <a:pt x="2796036" y="2091652"/>
                      </a:cubicBezTo>
                      <a:cubicBezTo>
                        <a:pt x="2795213" y="2091744"/>
                        <a:pt x="2794389" y="2091830"/>
                        <a:pt x="2793565" y="2091936"/>
                      </a:cubicBezTo>
                      <a:cubicBezTo>
                        <a:pt x="2788836" y="2092525"/>
                        <a:pt x="2788843" y="2098689"/>
                        <a:pt x="2793565" y="2099300"/>
                      </a:cubicBezTo>
                      <a:cubicBezTo>
                        <a:pt x="2794155" y="2099378"/>
                        <a:pt x="2794744" y="2099435"/>
                        <a:pt x="2795333" y="2099513"/>
                      </a:cubicBezTo>
                      <a:cubicBezTo>
                        <a:pt x="2794389" y="2113722"/>
                        <a:pt x="2794325" y="2128059"/>
                        <a:pt x="2795049" y="2142296"/>
                      </a:cubicBezTo>
                      <a:cubicBezTo>
                        <a:pt x="2795348" y="2148211"/>
                        <a:pt x="2794708" y="2153487"/>
                        <a:pt x="2798940" y="2157968"/>
                      </a:cubicBezTo>
                      <a:cubicBezTo>
                        <a:pt x="2801121" y="2160276"/>
                        <a:pt x="2804572" y="2159388"/>
                        <a:pt x="2806205" y="2157031"/>
                      </a:cubicBezTo>
                      <a:cubicBezTo>
                        <a:pt x="2809528" y="2152230"/>
                        <a:pt x="2807980" y="2146479"/>
                        <a:pt x="2807717" y="2140919"/>
                      </a:cubicBezTo>
                      <a:cubicBezTo>
                        <a:pt x="2807064" y="2127512"/>
                        <a:pt x="2806887" y="2114077"/>
                        <a:pt x="2807135" y="2100663"/>
                      </a:cubicBezTo>
                      <a:cubicBezTo>
                        <a:pt x="2935144" y="2103773"/>
                        <a:pt x="3063239" y="2101899"/>
                        <a:pt x="3191305" y="2102815"/>
                      </a:cubicBezTo>
                      <a:cubicBezTo>
                        <a:pt x="3189658" y="2123010"/>
                        <a:pt x="3190716" y="2143198"/>
                        <a:pt x="3194280" y="2163187"/>
                      </a:cubicBezTo>
                      <a:cubicBezTo>
                        <a:pt x="3194834" y="2166290"/>
                        <a:pt x="3196979" y="2167710"/>
                        <a:pt x="3199350" y="2167845"/>
                      </a:cubicBezTo>
                      <a:cubicBezTo>
                        <a:pt x="3198754" y="2180223"/>
                        <a:pt x="3214980" y="2174208"/>
                        <a:pt x="3222507" y="2175465"/>
                      </a:cubicBezTo>
                      <a:cubicBezTo>
                        <a:pt x="3222443" y="2175401"/>
                        <a:pt x="3222372" y="2175330"/>
                        <a:pt x="3222308" y="2175266"/>
                      </a:cubicBezTo>
                      <a:cubicBezTo>
                        <a:pt x="3225475" y="2175458"/>
                        <a:pt x="3228848" y="2173214"/>
                        <a:pt x="3228862" y="2168925"/>
                      </a:cubicBezTo>
                      <a:cubicBezTo>
                        <a:pt x="3224403" y="2100223"/>
                        <a:pt x="3228478" y="2030797"/>
                        <a:pt x="3219872" y="1962357"/>
                      </a:cubicBezTo>
                      <a:cubicBezTo>
                        <a:pt x="3231418" y="1963316"/>
                        <a:pt x="3243355" y="1961988"/>
                        <a:pt x="3254909" y="1961669"/>
                      </a:cubicBezTo>
                      <a:cubicBezTo>
                        <a:pt x="3295171" y="1960348"/>
                        <a:pt x="3335462" y="1959517"/>
                        <a:pt x="3375739" y="1960476"/>
                      </a:cubicBezTo>
                      <a:cubicBezTo>
                        <a:pt x="3373047" y="2014663"/>
                        <a:pt x="3374290" y="2069028"/>
                        <a:pt x="3373452" y="2123251"/>
                      </a:cubicBezTo>
                      <a:cubicBezTo>
                        <a:pt x="3373381" y="2141991"/>
                        <a:pt x="3371741" y="2161064"/>
                        <a:pt x="3376356" y="2179299"/>
                      </a:cubicBezTo>
                      <a:cubicBezTo>
                        <a:pt x="3004833" y="2175870"/>
                        <a:pt x="2633012" y="2177311"/>
                        <a:pt x="2262242" y="2201241"/>
                      </a:cubicBezTo>
                      <a:cubicBezTo>
                        <a:pt x="2262689" y="1993879"/>
                        <a:pt x="2265352" y="1786488"/>
                        <a:pt x="2262483" y="1579139"/>
                      </a:cubicBezTo>
                      <a:cubicBezTo>
                        <a:pt x="2262256" y="1570618"/>
                        <a:pt x="2262355" y="1561671"/>
                        <a:pt x="2261084" y="1553213"/>
                      </a:cubicBezTo>
                      <a:cubicBezTo>
                        <a:pt x="2261042" y="1550444"/>
                        <a:pt x="2259423" y="1547021"/>
                        <a:pt x="2256582" y="1546979"/>
                      </a:cubicBezTo>
                      <a:cubicBezTo>
                        <a:pt x="2256291" y="1545622"/>
                        <a:pt x="2255517" y="1544337"/>
                        <a:pt x="2254097" y="1543357"/>
                      </a:cubicBezTo>
                      <a:cubicBezTo>
                        <a:pt x="2222455" y="1521529"/>
                        <a:pt x="2191296" y="1499061"/>
                        <a:pt x="2160101" y="1476615"/>
                      </a:cubicBezTo>
                      <a:cubicBezTo>
                        <a:pt x="2158305" y="1345872"/>
                        <a:pt x="2156742" y="1215015"/>
                        <a:pt x="2164369" y="1084393"/>
                      </a:cubicBezTo>
                      <a:close/>
                      <a:moveTo>
                        <a:pt x="1842212" y="1546595"/>
                      </a:moveTo>
                      <a:cubicBezTo>
                        <a:pt x="1849483" y="1541951"/>
                        <a:pt x="1854816" y="1536164"/>
                        <a:pt x="1861349" y="1530788"/>
                      </a:cubicBezTo>
                      <a:cubicBezTo>
                        <a:pt x="1915125" y="1483517"/>
                        <a:pt x="1969774" y="1437240"/>
                        <a:pt x="2023606" y="1390040"/>
                      </a:cubicBezTo>
                      <a:cubicBezTo>
                        <a:pt x="2096888" y="1447941"/>
                        <a:pt x="2173905" y="1502491"/>
                        <a:pt x="2251121" y="1554513"/>
                      </a:cubicBezTo>
                      <a:cubicBezTo>
                        <a:pt x="2251256" y="1761378"/>
                        <a:pt x="2250596" y="1968258"/>
                        <a:pt x="2249630" y="2175131"/>
                      </a:cubicBezTo>
                      <a:cubicBezTo>
                        <a:pt x="2249517" y="2183801"/>
                        <a:pt x="2249069" y="2192678"/>
                        <a:pt x="2249502" y="2201341"/>
                      </a:cubicBezTo>
                      <a:cubicBezTo>
                        <a:pt x="2249502" y="2201589"/>
                        <a:pt x="2249545" y="2201802"/>
                        <a:pt x="2249566" y="2202037"/>
                      </a:cubicBezTo>
                      <a:cubicBezTo>
                        <a:pt x="2189215" y="2206013"/>
                        <a:pt x="2128885" y="2210572"/>
                        <a:pt x="2068591" y="2215834"/>
                      </a:cubicBezTo>
                      <a:cubicBezTo>
                        <a:pt x="1996466" y="2222225"/>
                        <a:pt x="1924356" y="2228814"/>
                        <a:pt x="1852245" y="2235354"/>
                      </a:cubicBezTo>
                      <a:cubicBezTo>
                        <a:pt x="1849071" y="2005773"/>
                        <a:pt x="1848255" y="1776127"/>
                        <a:pt x="1842212" y="1546595"/>
                      </a:cubicBezTo>
                      <a:close/>
                      <a:moveTo>
                        <a:pt x="1797128" y="2254492"/>
                      </a:moveTo>
                      <a:cubicBezTo>
                        <a:pt x="1808049" y="2274296"/>
                        <a:pt x="1819716" y="2293689"/>
                        <a:pt x="1832185" y="2312556"/>
                      </a:cubicBezTo>
                      <a:cubicBezTo>
                        <a:pt x="1835920" y="2318209"/>
                        <a:pt x="1839315" y="2324649"/>
                        <a:pt x="1844882" y="2328640"/>
                      </a:cubicBezTo>
                      <a:cubicBezTo>
                        <a:pt x="1847481" y="2330500"/>
                        <a:pt x="1850818" y="2327433"/>
                        <a:pt x="1850072" y="2324649"/>
                      </a:cubicBezTo>
                      <a:cubicBezTo>
                        <a:pt x="1848290" y="2318038"/>
                        <a:pt x="1843227" y="2312400"/>
                        <a:pt x="1839471" y="2306762"/>
                      </a:cubicBezTo>
                      <a:cubicBezTo>
                        <a:pt x="1827925" y="2289478"/>
                        <a:pt x="1817060" y="2271733"/>
                        <a:pt x="1806828" y="2253639"/>
                      </a:cubicBezTo>
                      <a:cubicBezTo>
                        <a:pt x="1845223" y="2250231"/>
                        <a:pt x="1883611" y="2246780"/>
                        <a:pt x="1921998" y="2243329"/>
                      </a:cubicBezTo>
                      <a:cubicBezTo>
                        <a:pt x="1940177" y="2272556"/>
                        <a:pt x="1958256" y="2301855"/>
                        <a:pt x="1976555" y="2330998"/>
                      </a:cubicBezTo>
                      <a:cubicBezTo>
                        <a:pt x="1926486" y="2332446"/>
                        <a:pt x="1876424" y="2333888"/>
                        <a:pt x="1826355" y="2335322"/>
                      </a:cubicBezTo>
                      <a:cubicBezTo>
                        <a:pt x="1811649" y="2312031"/>
                        <a:pt x="1798051" y="2287802"/>
                        <a:pt x="1782145" y="2265314"/>
                      </a:cubicBezTo>
                      <a:cubicBezTo>
                        <a:pt x="1778615" y="2260591"/>
                        <a:pt x="1771507" y="2264532"/>
                        <a:pt x="1774156" y="2269986"/>
                      </a:cubicBezTo>
                      <a:cubicBezTo>
                        <a:pt x="1785546" y="2292610"/>
                        <a:pt x="1800053" y="2313600"/>
                        <a:pt x="1812416" y="2335727"/>
                      </a:cubicBezTo>
                      <a:cubicBezTo>
                        <a:pt x="1676120" y="2339554"/>
                        <a:pt x="1539838" y="2343687"/>
                        <a:pt x="1403528" y="2347003"/>
                      </a:cubicBezTo>
                      <a:cubicBezTo>
                        <a:pt x="1395674" y="2335400"/>
                        <a:pt x="1381223" y="2328143"/>
                        <a:pt x="1370835" y="2318869"/>
                      </a:cubicBezTo>
                      <a:cubicBezTo>
                        <a:pt x="1360780" y="2310185"/>
                        <a:pt x="1351407" y="2300776"/>
                        <a:pt x="1342615" y="2290834"/>
                      </a:cubicBezTo>
                      <a:cubicBezTo>
                        <a:pt x="1348396" y="2290451"/>
                        <a:pt x="1354169" y="2290039"/>
                        <a:pt x="1359949" y="2289649"/>
                      </a:cubicBezTo>
                      <a:cubicBezTo>
                        <a:pt x="1360361" y="2294925"/>
                        <a:pt x="1368570" y="2294640"/>
                        <a:pt x="1368967" y="2289080"/>
                      </a:cubicBezTo>
                      <a:cubicBezTo>
                        <a:pt x="1368967" y="2289066"/>
                        <a:pt x="1368967" y="2289045"/>
                        <a:pt x="1368967" y="2289031"/>
                      </a:cubicBezTo>
                      <a:cubicBezTo>
                        <a:pt x="1511903" y="2279246"/>
                        <a:pt x="1654433" y="2266833"/>
                        <a:pt x="1797128" y="2254492"/>
                      </a:cubicBezTo>
                      <a:close/>
                      <a:moveTo>
                        <a:pt x="1309731" y="2292659"/>
                      </a:moveTo>
                      <a:cubicBezTo>
                        <a:pt x="1317045" y="2292276"/>
                        <a:pt x="1324359" y="2291878"/>
                        <a:pt x="1331680" y="2291459"/>
                      </a:cubicBezTo>
                      <a:cubicBezTo>
                        <a:pt x="1330984" y="2293334"/>
                        <a:pt x="1331147" y="2295542"/>
                        <a:pt x="1332795" y="2297453"/>
                      </a:cubicBezTo>
                      <a:cubicBezTo>
                        <a:pt x="1342502" y="2308700"/>
                        <a:pt x="1352969" y="2319252"/>
                        <a:pt x="1364252" y="2328924"/>
                      </a:cubicBezTo>
                      <a:cubicBezTo>
                        <a:pt x="1371410" y="2335066"/>
                        <a:pt x="1379512" y="2342331"/>
                        <a:pt x="1388317" y="2347223"/>
                      </a:cubicBezTo>
                      <a:cubicBezTo>
                        <a:pt x="1383240" y="2347294"/>
                        <a:pt x="1378163" y="2347372"/>
                        <a:pt x="1373079" y="2347379"/>
                      </a:cubicBezTo>
                      <a:cubicBezTo>
                        <a:pt x="1369145" y="2343339"/>
                        <a:pt x="1363620" y="2340115"/>
                        <a:pt x="1359558" y="2336856"/>
                      </a:cubicBezTo>
                      <a:cubicBezTo>
                        <a:pt x="1342211" y="2322995"/>
                        <a:pt x="1325602" y="2308203"/>
                        <a:pt x="1309731" y="2292659"/>
                      </a:cubicBezTo>
                      <a:close/>
                      <a:moveTo>
                        <a:pt x="1354786" y="2347230"/>
                      </a:moveTo>
                      <a:cubicBezTo>
                        <a:pt x="1304242" y="2346186"/>
                        <a:pt x="1248329" y="2336969"/>
                        <a:pt x="1214017" y="2296430"/>
                      </a:cubicBezTo>
                      <a:cubicBezTo>
                        <a:pt x="1213932" y="2296331"/>
                        <a:pt x="1213839" y="2296267"/>
                        <a:pt x="1213754" y="2296181"/>
                      </a:cubicBezTo>
                      <a:cubicBezTo>
                        <a:pt x="1241327" y="2295642"/>
                        <a:pt x="1268907" y="2294662"/>
                        <a:pt x="1296480" y="2293334"/>
                      </a:cubicBezTo>
                      <a:cubicBezTo>
                        <a:pt x="1314709" y="2312542"/>
                        <a:pt x="1334414" y="2330316"/>
                        <a:pt x="1354786" y="2347230"/>
                      </a:cubicBezTo>
                      <a:close/>
                      <a:moveTo>
                        <a:pt x="1010836" y="2801082"/>
                      </a:moveTo>
                      <a:cubicBezTo>
                        <a:pt x="885476" y="2803056"/>
                        <a:pt x="760122" y="2805208"/>
                        <a:pt x="634776" y="2807494"/>
                      </a:cubicBezTo>
                      <a:cubicBezTo>
                        <a:pt x="635124" y="2738182"/>
                        <a:pt x="634328" y="2668876"/>
                        <a:pt x="634648" y="2599564"/>
                      </a:cubicBezTo>
                      <a:cubicBezTo>
                        <a:pt x="637467" y="2239452"/>
                        <a:pt x="635940" y="1879333"/>
                        <a:pt x="635422" y="1519235"/>
                      </a:cubicBezTo>
                      <a:cubicBezTo>
                        <a:pt x="764447" y="1519235"/>
                        <a:pt x="893472" y="1519235"/>
                        <a:pt x="1022496" y="1519235"/>
                      </a:cubicBezTo>
                      <a:cubicBezTo>
                        <a:pt x="1024570" y="1700559"/>
                        <a:pt x="1022596" y="1881981"/>
                        <a:pt x="1019961" y="2063312"/>
                      </a:cubicBezTo>
                      <a:cubicBezTo>
                        <a:pt x="1009970" y="2309070"/>
                        <a:pt x="1005837" y="2555133"/>
                        <a:pt x="1010836" y="2801082"/>
                      </a:cubicBezTo>
                      <a:close/>
                      <a:moveTo>
                        <a:pt x="1032487" y="2073985"/>
                      </a:moveTo>
                      <a:cubicBezTo>
                        <a:pt x="1034958" y="1939244"/>
                        <a:pt x="1035825" y="1804474"/>
                        <a:pt x="1036031" y="1669705"/>
                      </a:cubicBezTo>
                      <a:cubicBezTo>
                        <a:pt x="1036017" y="1619792"/>
                        <a:pt x="1037515" y="1568977"/>
                        <a:pt x="1032352" y="1519228"/>
                      </a:cubicBezTo>
                      <a:cubicBezTo>
                        <a:pt x="1146075" y="1519413"/>
                        <a:pt x="1259811" y="1518873"/>
                        <a:pt x="1373526" y="1519420"/>
                      </a:cubicBezTo>
                      <a:cubicBezTo>
                        <a:pt x="1375173" y="1771796"/>
                        <a:pt x="1370686" y="2024107"/>
                        <a:pt x="1360418" y="2276270"/>
                      </a:cubicBezTo>
                      <a:cubicBezTo>
                        <a:pt x="1309361" y="2279835"/>
                        <a:pt x="1258277" y="2283101"/>
                        <a:pt x="1207164" y="2285970"/>
                      </a:cubicBezTo>
                      <a:cubicBezTo>
                        <a:pt x="1200298" y="2286560"/>
                        <a:pt x="1200624" y="2297154"/>
                        <a:pt x="1207810" y="2296309"/>
                      </a:cubicBezTo>
                      <a:cubicBezTo>
                        <a:pt x="1206227" y="2297971"/>
                        <a:pt x="1205588" y="2300755"/>
                        <a:pt x="1207399" y="2303048"/>
                      </a:cubicBezTo>
                      <a:cubicBezTo>
                        <a:pt x="1228687" y="2330011"/>
                        <a:pt x="1257581" y="2344340"/>
                        <a:pt x="1289308" y="2351803"/>
                      </a:cubicBezTo>
                      <a:cubicBezTo>
                        <a:pt x="1284522" y="2378936"/>
                        <a:pt x="1287050" y="2407660"/>
                        <a:pt x="1286241" y="2435212"/>
                      </a:cubicBezTo>
                      <a:cubicBezTo>
                        <a:pt x="1284004" y="2555843"/>
                        <a:pt x="1288428" y="2676425"/>
                        <a:pt x="1292305" y="2796978"/>
                      </a:cubicBezTo>
                      <a:cubicBezTo>
                        <a:pt x="1202740" y="2798199"/>
                        <a:pt x="1113176" y="2799506"/>
                        <a:pt x="1023618" y="2800876"/>
                      </a:cubicBezTo>
                      <a:cubicBezTo>
                        <a:pt x="1019201" y="2558548"/>
                        <a:pt x="1022155" y="2316121"/>
                        <a:pt x="1032487" y="2073985"/>
                      </a:cubicBezTo>
                      <a:close/>
                      <a:moveTo>
                        <a:pt x="1381863" y="2425604"/>
                      </a:moveTo>
                      <a:cubicBezTo>
                        <a:pt x="1412986" y="2428750"/>
                        <a:pt x="1444188" y="2431128"/>
                        <a:pt x="1475397" y="2433252"/>
                      </a:cubicBezTo>
                      <a:cubicBezTo>
                        <a:pt x="1478855" y="2433486"/>
                        <a:pt x="1488306" y="2432577"/>
                        <a:pt x="1490607" y="2435531"/>
                      </a:cubicBezTo>
                      <a:cubicBezTo>
                        <a:pt x="1493767" y="2439571"/>
                        <a:pt x="1491637" y="2449598"/>
                        <a:pt x="1491466" y="2454327"/>
                      </a:cubicBezTo>
                      <a:cubicBezTo>
                        <a:pt x="1487880" y="2567638"/>
                        <a:pt x="1487894" y="2681111"/>
                        <a:pt x="1491970" y="2794415"/>
                      </a:cubicBezTo>
                      <a:cubicBezTo>
                        <a:pt x="1456657" y="2794841"/>
                        <a:pt x="1421337" y="2795280"/>
                        <a:pt x="1386024" y="2795735"/>
                      </a:cubicBezTo>
                      <a:cubicBezTo>
                        <a:pt x="1382594" y="2672384"/>
                        <a:pt x="1384241" y="2548948"/>
                        <a:pt x="1381863" y="2425604"/>
                      </a:cubicBezTo>
                      <a:close/>
                      <a:moveTo>
                        <a:pt x="1503765" y="2467691"/>
                      </a:moveTo>
                      <a:cubicBezTo>
                        <a:pt x="1503680" y="2456713"/>
                        <a:pt x="1505654" y="2445572"/>
                        <a:pt x="1503765" y="2434686"/>
                      </a:cubicBezTo>
                      <a:cubicBezTo>
                        <a:pt x="1530955" y="2438627"/>
                        <a:pt x="1557704" y="2435069"/>
                        <a:pt x="1584851" y="2434019"/>
                      </a:cubicBezTo>
                      <a:cubicBezTo>
                        <a:pt x="1587400" y="2433912"/>
                        <a:pt x="1593443" y="2432605"/>
                        <a:pt x="1595716" y="2433685"/>
                      </a:cubicBezTo>
                      <a:cubicBezTo>
                        <a:pt x="1599245" y="2435361"/>
                        <a:pt x="1598705" y="2438911"/>
                        <a:pt x="1599294" y="2442454"/>
                      </a:cubicBezTo>
                      <a:cubicBezTo>
                        <a:pt x="1600281" y="2448441"/>
                        <a:pt x="1600935" y="2454739"/>
                        <a:pt x="1601787" y="2460988"/>
                      </a:cubicBezTo>
                      <a:cubicBezTo>
                        <a:pt x="1601396" y="2461393"/>
                        <a:pt x="1601112" y="2461947"/>
                        <a:pt x="1601013" y="2462664"/>
                      </a:cubicBezTo>
                      <a:cubicBezTo>
                        <a:pt x="1599735" y="2471874"/>
                        <a:pt x="1600892" y="2481510"/>
                        <a:pt x="1601396" y="2490777"/>
                      </a:cubicBezTo>
                      <a:cubicBezTo>
                        <a:pt x="1607361" y="2591426"/>
                        <a:pt x="1608128" y="2692267"/>
                        <a:pt x="1607958" y="2793065"/>
                      </a:cubicBezTo>
                      <a:cubicBezTo>
                        <a:pt x="1573539" y="2793448"/>
                        <a:pt x="1539121" y="2793846"/>
                        <a:pt x="1504709" y="2794258"/>
                      </a:cubicBezTo>
                      <a:cubicBezTo>
                        <a:pt x="1500662" y="2685464"/>
                        <a:pt x="1500797" y="2576507"/>
                        <a:pt x="1503765" y="2467691"/>
                      </a:cubicBezTo>
                      <a:close/>
                      <a:moveTo>
                        <a:pt x="1535024" y="2423630"/>
                      </a:moveTo>
                      <a:cubicBezTo>
                        <a:pt x="1535315" y="2411352"/>
                        <a:pt x="1542437" y="2398443"/>
                        <a:pt x="1553387" y="2393160"/>
                      </a:cubicBezTo>
                      <a:cubicBezTo>
                        <a:pt x="1564336" y="2387876"/>
                        <a:pt x="1569555" y="2398634"/>
                        <a:pt x="1573837" y="2406992"/>
                      </a:cubicBezTo>
                      <a:cubicBezTo>
                        <a:pt x="1576174" y="2411565"/>
                        <a:pt x="1578062" y="2416380"/>
                        <a:pt x="1579497" y="2421308"/>
                      </a:cubicBezTo>
                      <a:cubicBezTo>
                        <a:pt x="1564670" y="2422131"/>
                        <a:pt x="1549872" y="2423431"/>
                        <a:pt x="1535024" y="2423630"/>
                      </a:cubicBezTo>
                      <a:close/>
                      <a:moveTo>
                        <a:pt x="1611423" y="2487198"/>
                      </a:moveTo>
                      <a:cubicBezTo>
                        <a:pt x="1615762" y="2489896"/>
                        <a:pt x="1621556" y="2490251"/>
                        <a:pt x="1627436" y="2490549"/>
                      </a:cubicBezTo>
                      <a:cubicBezTo>
                        <a:pt x="1641453" y="2491260"/>
                        <a:pt x="1655477" y="2491969"/>
                        <a:pt x="1669495" y="2492672"/>
                      </a:cubicBezTo>
                      <a:cubicBezTo>
                        <a:pt x="1691877" y="2493958"/>
                        <a:pt x="1714188" y="2494363"/>
                        <a:pt x="1736556" y="2496038"/>
                      </a:cubicBezTo>
                      <a:cubicBezTo>
                        <a:pt x="1737067" y="2581513"/>
                        <a:pt x="1739411" y="2666952"/>
                        <a:pt x="1739681" y="2752433"/>
                      </a:cubicBezTo>
                      <a:cubicBezTo>
                        <a:pt x="1739730" y="2764108"/>
                        <a:pt x="1738523" y="2776584"/>
                        <a:pt x="1740604" y="2788087"/>
                      </a:cubicBezTo>
                      <a:cubicBezTo>
                        <a:pt x="1740923" y="2789849"/>
                        <a:pt x="1742074" y="2791034"/>
                        <a:pt x="1743522" y="2791659"/>
                      </a:cubicBezTo>
                      <a:cubicBezTo>
                        <a:pt x="1702145" y="2792064"/>
                        <a:pt x="1660768" y="2792490"/>
                        <a:pt x="1619390" y="2792944"/>
                      </a:cubicBezTo>
                      <a:cubicBezTo>
                        <a:pt x="1621989" y="2691038"/>
                        <a:pt x="1617807" y="2588905"/>
                        <a:pt x="1611423" y="2487198"/>
                      </a:cubicBezTo>
                      <a:close/>
                      <a:moveTo>
                        <a:pt x="1634494" y="2477569"/>
                      </a:moveTo>
                      <a:cubicBezTo>
                        <a:pt x="1634899" y="2468224"/>
                        <a:pt x="1636063" y="2458900"/>
                        <a:pt x="1636908" y="2449598"/>
                      </a:cubicBezTo>
                      <a:cubicBezTo>
                        <a:pt x="1638357" y="2433671"/>
                        <a:pt x="1639479" y="2415691"/>
                        <a:pt x="1648582" y="2401922"/>
                      </a:cubicBezTo>
                      <a:cubicBezTo>
                        <a:pt x="1656713" y="2389630"/>
                        <a:pt x="1671895" y="2390106"/>
                        <a:pt x="1681808" y="2400246"/>
                      </a:cubicBezTo>
                      <a:cubicBezTo>
                        <a:pt x="1698261" y="2418290"/>
                        <a:pt x="1700661" y="2446055"/>
                        <a:pt x="1702813" y="2469339"/>
                      </a:cubicBezTo>
                      <a:cubicBezTo>
                        <a:pt x="1703026" y="2472861"/>
                        <a:pt x="1702727" y="2477548"/>
                        <a:pt x="1704758" y="2480672"/>
                      </a:cubicBezTo>
                      <a:cubicBezTo>
                        <a:pt x="1681339" y="2479507"/>
                        <a:pt x="1657913" y="2478570"/>
                        <a:pt x="1634494" y="2477569"/>
                      </a:cubicBezTo>
                      <a:close/>
                      <a:moveTo>
                        <a:pt x="1748813" y="2791602"/>
                      </a:moveTo>
                      <a:cubicBezTo>
                        <a:pt x="1750211" y="2790963"/>
                        <a:pt x="1751319" y="2789784"/>
                        <a:pt x="1751639" y="2788080"/>
                      </a:cubicBezTo>
                      <a:cubicBezTo>
                        <a:pt x="1753513" y="2778139"/>
                        <a:pt x="1752569" y="2767466"/>
                        <a:pt x="1752526" y="2757376"/>
                      </a:cubicBezTo>
                      <a:cubicBezTo>
                        <a:pt x="1751980" y="2668933"/>
                        <a:pt x="1750148" y="2580490"/>
                        <a:pt x="1749118" y="2492055"/>
                      </a:cubicBezTo>
                      <a:cubicBezTo>
                        <a:pt x="1750297" y="2490301"/>
                        <a:pt x="1750552" y="2488007"/>
                        <a:pt x="1748983" y="2486274"/>
                      </a:cubicBezTo>
                      <a:cubicBezTo>
                        <a:pt x="1748543" y="2469751"/>
                        <a:pt x="1747733" y="2453241"/>
                        <a:pt x="1746491" y="2436752"/>
                      </a:cubicBezTo>
                      <a:cubicBezTo>
                        <a:pt x="1878846" y="2435801"/>
                        <a:pt x="2011236" y="2432080"/>
                        <a:pt x="2143634" y="2433031"/>
                      </a:cubicBezTo>
                      <a:cubicBezTo>
                        <a:pt x="2145864" y="2435559"/>
                        <a:pt x="2149357" y="2436333"/>
                        <a:pt x="2151268" y="2433039"/>
                      </a:cubicBezTo>
                      <a:cubicBezTo>
                        <a:pt x="2397388" y="2433585"/>
                        <a:pt x="2643507" y="2434302"/>
                        <a:pt x="2889634" y="2434885"/>
                      </a:cubicBezTo>
                      <a:cubicBezTo>
                        <a:pt x="2890799" y="2436688"/>
                        <a:pt x="2893987" y="2437171"/>
                        <a:pt x="2894967" y="2434899"/>
                      </a:cubicBezTo>
                      <a:cubicBezTo>
                        <a:pt x="3007503" y="2435183"/>
                        <a:pt x="3120047" y="2435467"/>
                        <a:pt x="3232590" y="2435751"/>
                      </a:cubicBezTo>
                      <a:cubicBezTo>
                        <a:pt x="3234394" y="2437995"/>
                        <a:pt x="3237199" y="2437519"/>
                        <a:pt x="3238953" y="2435765"/>
                      </a:cubicBezTo>
                      <a:cubicBezTo>
                        <a:pt x="3245294" y="2435779"/>
                        <a:pt x="3251635" y="2435794"/>
                        <a:pt x="3257983" y="2435815"/>
                      </a:cubicBezTo>
                      <a:cubicBezTo>
                        <a:pt x="3256790" y="2447894"/>
                        <a:pt x="3257784" y="2460285"/>
                        <a:pt x="3258026" y="2472349"/>
                      </a:cubicBezTo>
                      <a:cubicBezTo>
                        <a:pt x="3258850" y="2514891"/>
                        <a:pt x="3259332" y="2557440"/>
                        <a:pt x="3259517" y="2599997"/>
                      </a:cubicBezTo>
                      <a:cubicBezTo>
                        <a:pt x="3260355" y="2657508"/>
                        <a:pt x="3257784" y="2715054"/>
                        <a:pt x="3257855" y="2772536"/>
                      </a:cubicBezTo>
                      <a:cubicBezTo>
                        <a:pt x="3258033" y="2780795"/>
                        <a:pt x="3270055" y="2780667"/>
                        <a:pt x="3270595" y="2772536"/>
                      </a:cubicBezTo>
                      <a:cubicBezTo>
                        <a:pt x="3273627" y="2686607"/>
                        <a:pt x="3272299" y="2600423"/>
                        <a:pt x="3271298" y="2514430"/>
                      </a:cubicBezTo>
                      <a:cubicBezTo>
                        <a:pt x="3271014" y="2500406"/>
                        <a:pt x="3270687" y="2486381"/>
                        <a:pt x="3270310" y="2472349"/>
                      </a:cubicBezTo>
                      <a:cubicBezTo>
                        <a:pt x="3269970" y="2459454"/>
                        <a:pt x="3270438" y="2446019"/>
                        <a:pt x="3268088" y="2433252"/>
                      </a:cubicBezTo>
                      <a:cubicBezTo>
                        <a:pt x="3270552" y="2429538"/>
                        <a:pt x="3268890" y="2423111"/>
                        <a:pt x="3263053" y="2423090"/>
                      </a:cubicBezTo>
                      <a:cubicBezTo>
                        <a:pt x="3255193" y="2423069"/>
                        <a:pt x="3247332" y="2423047"/>
                        <a:pt x="3239471" y="2423033"/>
                      </a:cubicBezTo>
                      <a:cubicBezTo>
                        <a:pt x="3234749" y="2398734"/>
                        <a:pt x="3221008" y="2373823"/>
                        <a:pt x="3197178" y="2364102"/>
                      </a:cubicBezTo>
                      <a:cubicBezTo>
                        <a:pt x="3156191" y="2347486"/>
                        <a:pt x="3099759" y="2375499"/>
                        <a:pt x="3100931" y="2422678"/>
                      </a:cubicBezTo>
                      <a:cubicBezTo>
                        <a:pt x="3089030" y="2422650"/>
                        <a:pt x="3077129" y="2422621"/>
                        <a:pt x="3065227" y="2422586"/>
                      </a:cubicBezTo>
                      <a:cubicBezTo>
                        <a:pt x="3071575" y="2412936"/>
                        <a:pt x="3058872" y="2391164"/>
                        <a:pt x="3053667" y="2384148"/>
                      </a:cubicBezTo>
                      <a:cubicBezTo>
                        <a:pt x="3019078" y="2336117"/>
                        <a:pt x="2944930" y="2366815"/>
                        <a:pt x="2944148" y="2422281"/>
                      </a:cubicBezTo>
                      <a:cubicBezTo>
                        <a:pt x="2928122" y="2422238"/>
                        <a:pt x="2912095" y="2422195"/>
                        <a:pt x="2896068" y="2422160"/>
                      </a:cubicBezTo>
                      <a:cubicBezTo>
                        <a:pt x="2887603" y="2392116"/>
                        <a:pt x="2864880" y="2357512"/>
                        <a:pt x="2829752" y="2360026"/>
                      </a:cubicBezTo>
                      <a:cubicBezTo>
                        <a:pt x="2797733" y="2362512"/>
                        <a:pt x="2752450" y="2385199"/>
                        <a:pt x="2752983" y="2421798"/>
                      </a:cubicBezTo>
                      <a:cubicBezTo>
                        <a:pt x="2680667" y="2421620"/>
                        <a:pt x="2608343" y="2421436"/>
                        <a:pt x="2536027" y="2421187"/>
                      </a:cubicBezTo>
                      <a:cubicBezTo>
                        <a:pt x="2535927" y="2414200"/>
                        <a:pt x="2532760" y="2406374"/>
                        <a:pt x="2530438" y="2400630"/>
                      </a:cubicBezTo>
                      <a:cubicBezTo>
                        <a:pt x="2526732" y="2391462"/>
                        <a:pt x="2521598" y="2383019"/>
                        <a:pt x="2515008" y="2375634"/>
                      </a:cubicBezTo>
                      <a:cubicBezTo>
                        <a:pt x="2473467" y="2327767"/>
                        <a:pt x="2388682" y="2353713"/>
                        <a:pt x="2395399" y="2420725"/>
                      </a:cubicBezTo>
                      <a:cubicBezTo>
                        <a:pt x="2377618" y="2420669"/>
                        <a:pt x="2359830" y="2420619"/>
                        <a:pt x="2342050" y="2420569"/>
                      </a:cubicBezTo>
                      <a:cubicBezTo>
                        <a:pt x="2341588" y="2413745"/>
                        <a:pt x="2338783" y="2406254"/>
                        <a:pt x="2337043" y="2400537"/>
                      </a:cubicBezTo>
                      <a:cubicBezTo>
                        <a:pt x="2334281" y="2391441"/>
                        <a:pt x="2330567" y="2382543"/>
                        <a:pt x="2324865" y="2374874"/>
                      </a:cubicBezTo>
                      <a:cubicBezTo>
                        <a:pt x="2289865" y="2326304"/>
                        <a:pt x="2189570" y="2361312"/>
                        <a:pt x="2192240" y="2420285"/>
                      </a:cubicBezTo>
                      <a:cubicBezTo>
                        <a:pt x="2178386" y="2420271"/>
                        <a:pt x="2164539" y="2420257"/>
                        <a:pt x="2150685" y="2420250"/>
                      </a:cubicBezTo>
                      <a:cubicBezTo>
                        <a:pt x="2148697" y="2413539"/>
                        <a:pt x="2144962" y="2406737"/>
                        <a:pt x="2142796" y="2401183"/>
                      </a:cubicBezTo>
                      <a:cubicBezTo>
                        <a:pt x="2139359" y="2392364"/>
                        <a:pt x="2136384" y="2382870"/>
                        <a:pt x="2130831" y="2375095"/>
                      </a:cubicBezTo>
                      <a:cubicBezTo>
                        <a:pt x="2102264" y="2334370"/>
                        <a:pt x="1996566" y="2365416"/>
                        <a:pt x="2013693" y="2420307"/>
                      </a:cubicBezTo>
                      <a:cubicBezTo>
                        <a:pt x="1996750" y="2420321"/>
                        <a:pt x="1979800" y="2420356"/>
                        <a:pt x="1962850" y="2420434"/>
                      </a:cubicBezTo>
                      <a:cubicBezTo>
                        <a:pt x="1960564" y="2408554"/>
                        <a:pt x="1956672" y="2397349"/>
                        <a:pt x="1950274" y="2387202"/>
                      </a:cubicBezTo>
                      <a:cubicBezTo>
                        <a:pt x="1932628" y="2360609"/>
                        <a:pt x="1900305" y="2356107"/>
                        <a:pt x="1879577" y="2382011"/>
                      </a:cubicBezTo>
                      <a:cubicBezTo>
                        <a:pt x="1871319" y="2391746"/>
                        <a:pt x="1858139" y="2408519"/>
                        <a:pt x="1866511" y="2421656"/>
                      </a:cubicBezTo>
                      <a:cubicBezTo>
                        <a:pt x="1849242" y="2422046"/>
                        <a:pt x="1831972" y="2422565"/>
                        <a:pt x="1814717" y="2423225"/>
                      </a:cubicBezTo>
                      <a:cubicBezTo>
                        <a:pt x="1814063" y="2398925"/>
                        <a:pt x="1805500" y="2372709"/>
                        <a:pt x="1777572" y="2370358"/>
                      </a:cubicBezTo>
                      <a:cubicBezTo>
                        <a:pt x="1745930" y="2368682"/>
                        <a:pt x="1733396" y="2404606"/>
                        <a:pt x="1739212" y="2431306"/>
                      </a:cubicBezTo>
                      <a:cubicBezTo>
                        <a:pt x="1737607" y="2448206"/>
                        <a:pt x="1736997" y="2465178"/>
                        <a:pt x="1736684" y="2482135"/>
                      </a:cubicBezTo>
                      <a:cubicBezTo>
                        <a:pt x="1729150" y="2481922"/>
                        <a:pt x="1721531" y="2481439"/>
                        <a:pt x="1713989" y="2481112"/>
                      </a:cubicBezTo>
                      <a:cubicBezTo>
                        <a:pt x="1716333" y="2477974"/>
                        <a:pt x="1715772" y="2473060"/>
                        <a:pt x="1715545" y="2469332"/>
                      </a:cubicBezTo>
                      <a:cubicBezTo>
                        <a:pt x="1715055" y="2461251"/>
                        <a:pt x="1714153" y="2453191"/>
                        <a:pt x="1712875" y="2445202"/>
                      </a:cubicBezTo>
                      <a:cubicBezTo>
                        <a:pt x="1709914" y="2426683"/>
                        <a:pt x="1704694" y="2406190"/>
                        <a:pt x="1691600" y="2392059"/>
                      </a:cubicBezTo>
                      <a:cubicBezTo>
                        <a:pt x="1679585" y="2379092"/>
                        <a:pt x="1658744" y="2374846"/>
                        <a:pt x="1644677" y="2387081"/>
                      </a:cubicBezTo>
                      <a:cubicBezTo>
                        <a:pt x="1623523" y="2406197"/>
                        <a:pt x="1622280" y="2451231"/>
                        <a:pt x="1626711" y="2477633"/>
                      </a:cubicBezTo>
                      <a:cubicBezTo>
                        <a:pt x="1622728" y="2477668"/>
                        <a:pt x="1618879" y="2477157"/>
                        <a:pt x="1617537" y="2473493"/>
                      </a:cubicBezTo>
                      <a:cubicBezTo>
                        <a:pt x="1615392" y="2467627"/>
                        <a:pt x="1615250" y="2460122"/>
                        <a:pt x="1614228" y="2453958"/>
                      </a:cubicBezTo>
                      <a:cubicBezTo>
                        <a:pt x="1613106" y="2447191"/>
                        <a:pt x="1612310" y="2440296"/>
                        <a:pt x="1610919" y="2433578"/>
                      </a:cubicBezTo>
                      <a:cubicBezTo>
                        <a:pt x="1609222" y="2423253"/>
                        <a:pt x="1602703" y="2419710"/>
                        <a:pt x="1592648" y="2420704"/>
                      </a:cubicBezTo>
                      <a:cubicBezTo>
                        <a:pt x="1587251" y="2402561"/>
                        <a:pt x="1574910" y="2371359"/>
                        <a:pt x="1550894" y="2380427"/>
                      </a:cubicBezTo>
                      <a:cubicBezTo>
                        <a:pt x="1533078" y="2387202"/>
                        <a:pt x="1522973" y="2405402"/>
                        <a:pt x="1524479" y="2423552"/>
                      </a:cubicBezTo>
                      <a:cubicBezTo>
                        <a:pt x="1521084" y="2423445"/>
                        <a:pt x="1517690" y="2423268"/>
                        <a:pt x="1514303" y="2422984"/>
                      </a:cubicBezTo>
                      <a:cubicBezTo>
                        <a:pt x="1507287" y="2422387"/>
                        <a:pt x="1500051" y="2420754"/>
                        <a:pt x="1493014" y="2421137"/>
                      </a:cubicBezTo>
                      <a:cubicBezTo>
                        <a:pt x="1492183" y="2421180"/>
                        <a:pt x="1491438" y="2421428"/>
                        <a:pt x="1490784" y="2421812"/>
                      </a:cubicBezTo>
                      <a:cubicBezTo>
                        <a:pt x="1452574" y="2418439"/>
                        <a:pt x="1414044" y="2416969"/>
                        <a:pt x="1375671" y="2415528"/>
                      </a:cubicBezTo>
                      <a:cubicBezTo>
                        <a:pt x="1371303" y="2415400"/>
                        <a:pt x="1370160" y="2419852"/>
                        <a:pt x="1371943" y="2422700"/>
                      </a:cubicBezTo>
                      <a:cubicBezTo>
                        <a:pt x="1368243" y="2547016"/>
                        <a:pt x="1370984" y="2671546"/>
                        <a:pt x="1373334" y="2795891"/>
                      </a:cubicBezTo>
                      <a:cubicBezTo>
                        <a:pt x="1350576" y="2796190"/>
                        <a:pt x="1327817" y="2796495"/>
                        <a:pt x="1305058" y="2796800"/>
                      </a:cubicBezTo>
                      <a:cubicBezTo>
                        <a:pt x="1302502" y="2708408"/>
                        <a:pt x="1298540" y="2620000"/>
                        <a:pt x="1298291" y="2531565"/>
                      </a:cubicBezTo>
                      <a:cubicBezTo>
                        <a:pt x="1298383" y="2502713"/>
                        <a:pt x="1298781" y="2473862"/>
                        <a:pt x="1298724" y="2445011"/>
                      </a:cubicBezTo>
                      <a:cubicBezTo>
                        <a:pt x="1298632" y="2414718"/>
                        <a:pt x="1300556" y="2383658"/>
                        <a:pt x="1297226" y="2353508"/>
                      </a:cubicBezTo>
                      <a:cubicBezTo>
                        <a:pt x="1337339" y="2361439"/>
                        <a:pt x="1381230" y="2359416"/>
                        <a:pt x="1419647" y="2358556"/>
                      </a:cubicBezTo>
                      <a:cubicBezTo>
                        <a:pt x="1554111" y="2355531"/>
                        <a:pt x="1688561" y="2351945"/>
                        <a:pt x="1823004" y="2348189"/>
                      </a:cubicBezTo>
                      <a:cubicBezTo>
                        <a:pt x="1824232" y="2348778"/>
                        <a:pt x="1825667" y="2348679"/>
                        <a:pt x="1826838" y="2348082"/>
                      </a:cubicBezTo>
                      <a:cubicBezTo>
                        <a:pt x="1889142" y="2346336"/>
                        <a:pt x="1951439" y="2344532"/>
                        <a:pt x="2013743" y="2342721"/>
                      </a:cubicBezTo>
                      <a:cubicBezTo>
                        <a:pt x="2015014" y="2344156"/>
                        <a:pt x="2016363" y="2345491"/>
                        <a:pt x="2017819" y="2346669"/>
                      </a:cubicBezTo>
                      <a:cubicBezTo>
                        <a:pt x="2020951" y="2349226"/>
                        <a:pt x="2026120" y="2346726"/>
                        <a:pt x="2024643" y="2342402"/>
                      </a:cubicBezTo>
                      <a:cubicBezTo>
                        <a:pt x="2785690" y="2320275"/>
                        <a:pt x="3548001" y="2299235"/>
                        <a:pt x="4308736" y="2341550"/>
                      </a:cubicBezTo>
                      <a:cubicBezTo>
                        <a:pt x="4310114" y="2342835"/>
                        <a:pt x="4312102" y="2343268"/>
                        <a:pt x="4313799" y="2341834"/>
                      </a:cubicBezTo>
                      <a:cubicBezTo>
                        <a:pt x="4347841" y="2343715"/>
                        <a:pt x="4381869" y="2345775"/>
                        <a:pt x="4415890" y="2347933"/>
                      </a:cubicBezTo>
                      <a:cubicBezTo>
                        <a:pt x="4416657" y="2348523"/>
                        <a:pt x="4417537" y="2348920"/>
                        <a:pt x="4418482" y="2349048"/>
                      </a:cubicBezTo>
                      <a:cubicBezTo>
                        <a:pt x="4416884" y="2399777"/>
                        <a:pt x="4418752" y="2450578"/>
                        <a:pt x="4423595" y="2501116"/>
                      </a:cubicBezTo>
                      <a:cubicBezTo>
                        <a:pt x="4424262" y="2508280"/>
                        <a:pt x="4424035" y="2516681"/>
                        <a:pt x="4426712" y="2523377"/>
                      </a:cubicBezTo>
                      <a:cubicBezTo>
                        <a:pt x="4428501" y="2527858"/>
                        <a:pt x="4436568" y="2529520"/>
                        <a:pt x="4437555" y="2523377"/>
                      </a:cubicBezTo>
                      <a:cubicBezTo>
                        <a:pt x="4438656" y="2516503"/>
                        <a:pt x="4437157" y="2509402"/>
                        <a:pt x="4436440" y="2502500"/>
                      </a:cubicBezTo>
                      <a:cubicBezTo>
                        <a:pt x="4435623" y="2494647"/>
                        <a:pt x="4434835" y="2486793"/>
                        <a:pt x="4434118" y="2478932"/>
                      </a:cubicBezTo>
                      <a:cubicBezTo>
                        <a:pt x="4430220" y="2434537"/>
                        <a:pt x="4427379" y="2390007"/>
                        <a:pt x="4425874" y="2345462"/>
                      </a:cubicBezTo>
                      <a:cubicBezTo>
                        <a:pt x="4453447" y="2324848"/>
                        <a:pt x="4482483" y="2306251"/>
                        <a:pt x="4510028" y="2285594"/>
                      </a:cubicBezTo>
                      <a:cubicBezTo>
                        <a:pt x="4524819" y="2274502"/>
                        <a:pt x="4558612" y="2254449"/>
                        <a:pt x="4559273" y="2232827"/>
                      </a:cubicBezTo>
                      <a:cubicBezTo>
                        <a:pt x="4559536" y="2224248"/>
                        <a:pt x="4553144" y="2219242"/>
                        <a:pt x="4545525" y="2217013"/>
                      </a:cubicBezTo>
                      <a:cubicBezTo>
                        <a:pt x="4524379" y="2210828"/>
                        <a:pt x="4498076" y="2213505"/>
                        <a:pt x="4476206" y="2212390"/>
                      </a:cubicBezTo>
                      <a:cubicBezTo>
                        <a:pt x="4445750" y="2210835"/>
                        <a:pt x="4415293" y="2209336"/>
                        <a:pt x="4384830" y="2207895"/>
                      </a:cubicBezTo>
                      <a:cubicBezTo>
                        <a:pt x="4384837" y="2205331"/>
                        <a:pt x="4381606" y="2203102"/>
                        <a:pt x="4379128" y="2204614"/>
                      </a:cubicBezTo>
                      <a:cubicBezTo>
                        <a:pt x="4377651" y="2205516"/>
                        <a:pt x="4376209" y="2206461"/>
                        <a:pt x="4374789" y="2207426"/>
                      </a:cubicBezTo>
                      <a:cubicBezTo>
                        <a:pt x="4121256" y="2195525"/>
                        <a:pt x="3867553" y="2187402"/>
                        <a:pt x="3613785" y="2182679"/>
                      </a:cubicBezTo>
                      <a:cubicBezTo>
                        <a:pt x="3612357" y="2180471"/>
                        <a:pt x="3609169" y="2179946"/>
                        <a:pt x="3607230" y="2182559"/>
                      </a:cubicBezTo>
                      <a:cubicBezTo>
                        <a:pt x="3577357" y="2181976"/>
                        <a:pt x="3547490" y="2181465"/>
                        <a:pt x="3517616" y="2181018"/>
                      </a:cubicBezTo>
                      <a:cubicBezTo>
                        <a:pt x="3514932" y="2135458"/>
                        <a:pt x="3512638" y="2089827"/>
                        <a:pt x="3511687" y="2044153"/>
                      </a:cubicBezTo>
                      <a:cubicBezTo>
                        <a:pt x="3597559" y="2045346"/>
                        <a:pt x="3683452" y="2045155"/>
                        <a:pt x="3769332" y="2045233"/>
                      </a:cubicBezTo>
                      <a:cubicBezTo>
                        <a:pt x="3768316" y="2089564"/>
                        <a:pt x="3770638" y="2133917"/>
                        <a:pt x="3771199" y="2178270"/>
                      </a:cubicBezTo>
                      <a:cubicBezTo>
                        <a:pt x="3771377" y="2186457"/>
                        <a:pt x="3784116" y="2186486"/>
                        <a:pt x="3783938" y="2178270"/>
                      </a:cubicBezTo>
                      <a:cubicBezTo>
                        <a:pt x="3783101" y="2133889"/>
                        <a:pt x="3783399" y="2089507"/>
                        <a:pt x="3780218" y="2045233"/>
                      </a:cubicBezTo>
                      <a:cubicBezTo>
                        <a:pt x="3920810" y="2045361"/>
                        <a:pt x="4061409" y="2044722"/>
                        <a:pt x="4201994" y="2045290"/>
                      </a:cubicBezTo>
                      <a:cubicBezTo>
                        <a:pt x="4203486" y="2089593"/>
                        <a:pt x="4203507" y="2134009"/>
                        <a:pt x="4205601" y="2178270"/>
                      </a:cubicBezTo>
                      <a:cubicBezTo>
                        <a:pt x="4206084" y="2186123"/>
                        <a:pt x="4218014" y="2186280"/>
                        <a:pt x="4217943" y="2178270"/>
                      </a:cubicBezTo>
                      <a:cubicBezTo>
                        <a:pt x="4216679" y="2133285"/>
                        <a:pt x="4214357" y="2088293"/>
                        <a:pt x="4213590" y="2043266"/>
                      </a:cubicBezTo>
                      <a:cubicBezTo>
                        <a:pt x="4215571" y="2041001"/>
                        <a:pt x="4215493" y="2037152"/>
                        <a:pt x="4213384" y="2034993"/>
                      </a:cubicBezTo>
                      <a:cubicBezTo>
                        <a:pt x="4208215" y="1829747"/>
                        <a:pt x="4206873" y="1624429"/>
                        <a:pt x="4206717" y="1419126"/>
                      </a:cubicBezTo>
                      <a:cubicBezTo>
                        <a:pt x="4300861" y="1409901"/>
                        <a:pt x="4395460" y="1402815"/>
                        <a:pt x="4489364" y="1392263"/>
                      </a:cubicBezTo>
                      <a:cubicBezTo>
                        <a:pt x="4489619" y="1392234"/>
                        <a:pt x="4489839" y="1392433"/>
                        <a:pt x="4489832" y="1392689"/>
                      </a:cubicBezTo>
                      <a:cubicBezTo>
                        <a:pt x="4486914" y="1661432"/>
                        <a:pt x="4495087" y="1930289"/>
                        <a:pt x="4498190" y="2198997"/>
                      </a:cubicBezTo>
                      <a:cubicBezTo>
                        <a:pt x="4497501" y="2207639"/>
                        <a:pt x="4510219" y="2210054"/>
                        <a:pt x="4510958" y="2200432"/>
                      </a:cubicBezTo>
                      <a:cubicBezTo>
                        <a:pt x="4510958" y="2200432"/>
                        <a:pt x="4510958" y="2200432"/>
                        <a:pt x="4510958" y="2200432"/>
                      </a:cubicBezTo>
                      <a:cubicBezTo>
                        <a:pt x="4510958" y="2200425"/>
                        <a:pt x="4510958" y="2200418"/>
                        <a:pt x="4510958" y="2200418"/>
                      </a:cubicBezTo>
                      <a:cubicBezTo>
                        <a:pt x="4505668" y="1938356"/>
                        <a:pt x="4506157" y="1675918"/>
                        <a:pt x="4495982" y="1413963"/>
                      </a:cubicBezTo>
                      <a:cubicBezTo>
                        <a:pt x="4495115" y="1403439"/>
                        <a:pt x="4496145" y="1392603"/>
                        <a:pt x="4494888" y="1382137"/>
                      </a:cubicBezTo>
                      <a:cubicBezTo>
                        <a:pt x="4494831" y="1381682"/>
                        <a:pt x="4494860" y="1381199"/>
                        <a:pt x="4494853" y="1380738"/>
                      </a:cubicBezTo>
                      <a:cubicBezTo>
                        <a:pt x="4494817" y="1379403"/>
                        <a:pt x="4493944" y="1378636"/>
                        <a:pt x="4492935" y="1378409"/>
                      </a:cubicBezTo>
                      <a:cubicBezTo>
                        <a:pt x="4490855" y="1353924"/>
                        <a:pt x="4491529" y="1328936"/>
                        <a:pt x="4486126" y="1304857"/>
                      </a:cubicBezTo>
                      <a:cubicBezTo>
                        <a:pt x="4511107" y="1305872"/>
                        <a:pt x="4536180" y="1307931"/>
                        <a:pt x="4560764" y="1312668"/>
                      </a:cubicBezTo>
                      <a:cubicBezTo>
                        <a:pt x="4565770" y="1313704"/>
                        <a:pt x="4571288" y="1315977"/>
                        <a:pt x="4576621" y="1316566"/>
                      </a:cubicBezTo>
                      <a:cubicBezTo>
                        <a:pt x="4569917" y="1710528"/>
                        <a:pt x="4580988" y="2104668"/>
                        <a:pt x="4577203" y="2498680"/>
                      </a:cubicBezTo>
                      <a:cubicBezTo>
                        <a:pt x="4577110" y="2506498"/>
                        <a:pt x="4577132" y="2514323"/>
                        <a:pt x="4577082" y="2522142"/>
                      </a:cubicBezTo>
                      <a:cubicBezTo>
                        <a:pt x="4577061" y="2525309"/>
                        <a:pt x="4578957" y="2527240"/>
                        <a:pt x="4581279" y="2527957"/>
                      </a:cubicBezTo>
                      <a:cubicBezTo>
                        <a:pt x="4342040" y="2530521"/>
                        <a:pt x="4102495" y="2524726"/>
                        <a:pt x="3863384" y="2532133"/>
                      </a:cubicBezTo>
                      <a:cubicBezTo>
                        <a:pt x="3858591" y="2532459"/>
                        <a:pt x="3858570" y="2539298"/>
                        <a:pt x="3863384" y="2539603"/>
                      </a:cubicBezTo>
                      <a:cubicBezTo>
                        <a:pt x="3864747" y="2539688"/>
                        <a:pt x="3866104" y="2539759"/>
                        <a:pt x="3867467" y="2539837"/>
                      </a:cubicBezTo>
                      <a:cubicBezTo>
                        <a:pt x="3860608" y="2545056"/>
                        <a:pt x="3860302" y="2556936"/>
                        <a:pt x="3861112" y="2564769"/>
                      </a:cubicBezTo>
                      <a:cubicBezTo>
                        <a:pt x="3862007" y="2573375"/>
                        <a:pt x="3865621" y="2581712"/>
                        <a:pt x="3873176" y="2586469"/>
                      </a:cubicBezTo>
                      <a:cubicBezTo>
                        <a:pt x="3878417" y="2589771"/>
                        <a:pt x="3884566" y="2590730"/>
                        <a:pt x="3890552" y="2591781"/>
                      </a:cubicBezTo>
                      <a:cubicBezTo>
                        <a:pt x="3897838" y="2593059"/>
                        <a:pt x="3905131" y="2594280"/>
                        <a:pt x="3912430" y="2595481"/>
                      </a:cubicBezTo>
                      <a:cubicBezTo>
                        <a:pt x="3967903" y="2604619"/>
                        <a:pt x="4023653" y="2612083"/>
                        <a:pt x="4079573" y="2617827"/>
                      </a:cubicBezTo>
                      <a:cubicBezTo>
                        <a:pt x="4078686" y="2649157"/>
                        <a:pt x="4080603" y="2680508"/>
                        <a:pt x="4081157" y="2711837"/>
                      </a:cubicBezTo>
                      <a:cubicBezTo>
                        <a:pt x="4081562" y="2729235"/>
                        <a:pt x="4081909" y="2746639"/>
                        <a:pt x="4082186" y="2764043"/>
                      </a:cubicBezTo>
                      <a:cubicBezTo>
                        <a:pt x="4082435" y="2779523"/>
                        <a:pt x="4081547" y="2795387"/>
                        <a:pt x="4082754" y="2810818"/>
                      </a:cubicBezTo>
                      <a:cubicBezTo>
                        <a:pt x="3994078" y="2808311"/>
                        <a:pt x="3905429" y="2805811"/>
                        <a:pt x="3816816" y="2803489"/>
                      </a:cubicBezTo>
                      <a:cubicBezTo>
                        <a:pt x="3127659" y="2785510"/>
                        <a:pt x="2438183" y="2784913"/>
                        <a:pt x="1748813" y="2791602"/>
                      </a:cubicBezTo>
                      <a:close/>
                      <a:moveTo>
                        <a:pt x="1746917" y="2426705"/>
                      </a:moveTo>
                      <a:cubicBezTo>
                        <a:pt x="1750382" y="2406829"/>
                        <a:pt x="1752100" y="2378745"/>
                        <a:pt x="1777891" y="2381677"/>
                      </a:cubicBezTo>
                      <a:cubicBezTo>
                        <a:pt x="1798036" y="2384028"/>
                        <a:pt x="1802617" y="2406829"/>
                        <a:pt x="1802766" y="2423708"/>
                      </a:cubicBezTo>
                      <a:cubicBezTo>
                        <a:pt x="1784133" y="2424532"/>
                        <a:pt x="1765507" y="2425419"/>
                        <a:pt x="1746917" y="2426705"/>
                      </a:cubicBezTo>
                      <a:close/>
                      <a:moveTo>
                        <a:pt x="1870225" y="2421563"/>
                      </a:moveTo>
                      <a:cubicBezTo>
                        <a:pt x="1872618" y="2416117"/>
                        <a:pt x="1873428" y="2410237"/>
                        <a:pt x="1876410" y="2405011"/>
                      </a:cubicBezTo>
                      <a:cubicBezTo>
                        <a:pt x="1885265" y="2391477"/>
                        <a:pt x="1900156" y="2372560"/>
                        <a:pt x="1918405" y="2377481"/>
                      </a:cubicBezTo>
                      <a:cubicBezTo>
                        <a:pt x="1937564" y="2382551"/>
                        <a:pt x="1946333" y="2402696"/>
                        <a:pt x="1949870" y="2420512"/>
                      </a:cubicBezTo>
                      <a:cubicBezTo>
                        <a:pt x="1923319" y="2420669"/>
                        <a:pt x="1896761" y="2420981"/>
                        <a:pt x="1870225" y="2421563"/>
                      </a:cubicBezTo>
                      <a:close/>
                      <a:moveTo>
                        <a:pt x="2021774" y="2417097"/>
                      </a:moveTo>
                      <a:cubicBezTo>
                        <a:pt x="2019104" y="2401894"/>
                        <a:pt x="2033214" y="2388132"/>
                        <a:pt x="2044923" y="2380768"/>
                      </a:cubicBezTo>
                      <a:cubicBezTo>
                        <a:pt x="2057606" y="2372794"/>
                        <a:pt x="2072482" y="2368704"/>
                        <a:pt x="2087458" y="2369094"/>
                      </a:cubicBezTo>
                      <a:cubicBezTo>
                        <a:pt x="2123297" y="2369882"/>
                        <a:pt x="2125619" y="2392393"/>
                        <a:pt x="2136497" y="2420250"/>
                      </a:cubicBezTo>
                      <a:cubicBezTo>
                        <a:pt x="2117140" y="2420250"/>
                        <a:pt x="2097776" y="2420250"/>
                        <a:pt x="2078419" y="2420278"/>
                      </a:cubicBezTo>
                      <a:cubicBezTo>
                        <a:pt x="2059367" y="2420299"/>
                        <a:pt x="2040301" y="2420292"/>
                        <a:pt x="2021227" y="2420299"/>
                      </a:cubicBezTo>
                      <a:cubicBezTo>
                        <a:pt x="2021746" y="2419433"/>
                        <a:pt x="2021994" y="2418354"/>
                        <a:pt x="2021774" y="2417097"/>
                      </a:cubicBezTo>
                      <a:close/>
                      <a:moveTo>
                        <a:pt x="2199292" y="2420292"/>
                      </a:moveTo>
                      <a:cubicBezTo>
                        <a:pt x="2200740" y="2385199"/>
                        <a:pt x="2247110" y="2362426"/>
                        <a:pt x="2278048" y="2363406"/>
                      </a:cubicBezTo>
                      <a:cubicBezTo>
                        <a:pt x="2311643" y="2364677"/>
                        <a:pt x="2325078" y="2390624"/>
                        <a:pt x="2329459" y="2420541"/>
                      </a:cubicBezTo>
                      <a:cubicBezTo>
                        <a:pt x="2286065" y="2420427"/>
                        <a:pt x="2242678" y="2420335"/>
                        <a:pt x="2199292" y="2420292"/>
                      </a:cubicBezTo>
                      <a:close/>
                      <a:moveTo>
                        <a:pt x="2464541" y="2362164"/>
                      </a:moveTo>
                      <a:cubicBezTo>
                        <a:pt x="2495438" y="2364195"/>
                        <a:pt x="2520518" y="2391029"/>
                        <a:pt x="2524232" y="2421144"/>
                      </a:cubicBezTo>
                      <a:cubicBezTo>
                        <a:pt x="2483529" y="2421010"/>
                        <a:pt x="2442834" y="2420875"/>
                        <a:pt x="2402131" y="2420747"/>
                      </a:cubicBezTo>
                      <a:cubicBezTo>
                        <a:pt x="2400846" y="2386492"/>
                        <a:pt x="2430854" y="2359579"/>
                        <a:pt x="2464541" y="2362164"/>
                      </a:cubicBezTo>
                      <a:close/>
                      <a:moveTo>
                        <a:pt x="2761199" y="2421819"/>
                      </a:moveTo>
                      <a:cubicBezTo>
                        <a:pt x="2768279" y="2390738"/>
                        <a:pt x="2802818" y="2373724"/>
                        <a:pt x="2832386" y="2371750"/>
                      </a:cubicBezTo>
                      <a:cubicBezTo>
                        <a:pt x="2859690" y="2371487"/>
                        <a:pt x="2876171" y="2398968"/>
                        <a:pt x="2883513" y="2422131"/>
                      </a:cubicBezTo>
                      <a:cubicBezTo>
                        <a:pt x="2842739" y="2422025"/>
                        <a:pt x="2801966" y="2421926"/>
                        <a:pt x="2761199" y="2421819"/>
                      </a:cubicBezTo>
                      <a:close/>
                      <a:moveTo>
                        <a:pt x="2952996" y="2422302"/>
                      </a:moveTo>
                      <a:cubicBezTo>
                        <a:pt x="2953017" y="2422146"/>
                        <a:pt x="2953060" y="2422011"/>
                        <a:pt x="2953067" y="2421847"/>
                      </a:cubicBezTo>
                      <a:cubicBezTo>
                        <a:pt x="2954786" y="2396050"/>
                        <a:pt x="2983459" y="2372183"/>
                        <a:pt x="3008980" y="2372794"/>
                      </a:cubicBezTo>
                      <a:cubicBezTo>
                        <a:pt x="3035588" y="2373823"/>
                        <a:pt x="3052566" y="2397654"/>
                        <a:pt x="3054697" y="2422565"/>
                      </a:cubicBezTo>
                      <a:cubicBezTo>
                        <a:pt x="3020796" y="2422472"/>
                        <a:pt x="2986896" y="2422387"/>
                        <a:pt x="2952996" y="2422302"/>
                      </a:cubicBezTo>
                      <a:close/>
                      <a:moveTo>
                        <a:pt x="3108898" y="2422700"/>
                      </a:moveTo>
                      <a:cubicBezTo>
                        <a:pt x="3109289" y="2422131"/>
                        <a:pt x="3109566" y="2421464"/>
                        <a:pt x="3109686" y="2420676"/>
                      </a:cubicBezTo>
                      <a:cubicBezTo>
                        <a:pt x="3115701" y="2382579"/>
                        <a:pt x="3154174" y="2363733"/>
                        <a:pt x="3189558" y="2374321"/>
                      </a:cubicBezTo>
                      <a:cubicBezTo>
                        <a:pt x="3210826" y="2381344"/>
                        <a:pt x="3220859" y="2403101"/>
                        <a:pt x="3226931" y="2422998"/>
                      </a:cubicBezTo>
                      <a:cubicBezTo>
                        <a:pt x="3187584" y="2422898"/>
                        <a:pt x="3148245" y="2422799"/>
                        <a:pt x="3108898" y="2422700"/>
                      </a:cubicBezTo>
                      <a:close/>
                      <a:moveTo>
                        <a:pt x="5571226" y="2769539"/>
                      </a:moveTo>
                      <a:cubicBezTo>
                        <a:pt x="5550924" y="2769100"/>
                        <a:pt x="5530900" y="2769078"/>
                        <a:pt x="5510612" y="2769873"/>
                      </a:cubicBezTo>
                      <a:cubicBezTo>
                        <a:pt x="5504583" y="2770115"/>
                        <a:pt x="5504739" y="2778600"/>
                        <a:pt x="5510612" y="2779126"/>
                      </a:cubicBezTo>
                      <a:cubicBezTo>
                        <a:pt x="5552579" y="2782868"/>
                        <a:pt x="5594773" y="2782804"/>
                        <a:pt x="5636903" y="2783571"/>
                      </a:cubicBezTo>
                      <a:cubicBezTo>
                        <a:pt x="5801972" y="2785929"/>
                        <a:pt x="5967063" y="2787363"/>
                        <a:pt x="6132146" y="2788009"/>
                      </a:cubicBezTo>
                      <a:cubicBezTo>
                        <a:pt x="5455068" y="2849177"/>
                        <a:pt x="4774525" y="2830388"/>
                        <a:pt x="4095536" y="2811208"/>
                      </a:cubicBezTo>
                      <a:cubicBezTo>
                        <a:pt x="4096608" y="2795678"/>
                        <a:pt x="4095280" y="2779630"/>
                        <a:pt x="4095011" y="2764072"/>
                      </a:cubicBezTo>
                      <a:cubicBezTo>
                        <a:pt x="4093662" y="2715671"/>
                        <a:pt x="4094194" y="2667144"/>
                        <a:pt x="4089927" y="2618892"/>
                      </a:cubicBezTo>
                      <a:cubicBezTo>
                        <a:pt x="4099903" y="2619666"/>
                        <a:pt x="4109902" y="2621349"/>
                        <a:pt x="4119892" y="2621498"/>
                      </a:cubicBezTo>
                      <a:cubicBezTo>
                        <a:pt x="4425412" y="2619077"/>
                        <a:pt x="4730783" y="2629594"/>
                        <a:pt x="5036245" y="2632945"/>
                      </a:cubicBezTo>
                      <a:cubicBezTo>
                        <a:pt x="5138492" y="2633762"/>
                        <a:pt x="5240761" y="2633336"/>
                        <a:pt x="5342972" y="2630531"/>
                      </a:cubicBezTo>
                      <a:cubicBezTo>
                        <a:pt x="5389632" y="2629253"/>
                        <a:pt x="5438537" y="2630701"/>
                        <a:pt x="5483564" y="2616634"/>
                      </a:cubicBezTo>
                      <a:cubicBezTo>
                        <a:pt x="5482833" y="2628230"/>
                        <a:pt x="5484708" y="2640692"/>
                        <a:pt x="5485254" y="2652061"/>
                      </a:cubicBezTo>
                      <a:cubicBezTo>
                        <a:pt x="5487186" y="2692316"/>
                        <a:pt x="5489117" y="2732572"/>
                        <a:pt x="5491049" y="2772827"/>
                      </a:cubicBezTo>
                      <a:cubicBezTo>
                        <a:pt x="5491333" y="2778728"/>
                        <a:pt x="5499911" y="2782023"/>
                        <a:pt x="5502914" y="2776044"/>
                      </a:cubicBezTo>
                      <a:cubicBezTo>
                        <a:pt x="5504576" y="2772685"/>
                        <a:pt x="5506941" y="2768226"/>
                        <a:pt x="5503418" y="2765215"/>
                      </a:cubicBezTo>
                      <a:cubicBezTo>
                        <a:pt x="5501608" y="2727495"/>
                        <a:pt x="5499797" y="2689774"/>
                        <a:pt x="5497993" y="2652061"/>
                      </a:cubicBezTo>
                      <a:cubicBezTo>
                        <a:pt x="5497383" y="2639357"/>
                        <a:pt x="5498441" y="2624893"/>
                        <a:pt x="5495629" y="2612416"/>
                      </a:cubicBezTo>
                      <a:cubicBezTo>
                        <a:pt x="5538171" y="2596134"/>
                        <a:pt x="5572909" y="2565912"/>
                        <a:pt x="5608463" y="2538105"/>
                      </a:cubicBezTo>
                      <a:cubicBezTo>
                        <a:pt x="5609365" y="2537707"/>
                        <a:pt x="5610082" y="2537096"/>
                        <a:pt x="5610643" y="2536365"/>
                      </a:cubicBezTo>
                      <a:cubicBezTo>
                        <a:pt x="5612973" y="2534306"/>
                        <a:pt x="5612902" y="2531685"/>
                        <a:pt x="5611574" y="2529619"/>
                      </a:cubicBezTo>
                      <a:cubicBezTo>
                        <a:pt x="5610757" y="2527418"/>
                        <a:pt x="5608840" y="2525678"/>
                        <a:pt x="5605786" y="2525699"/>
                      </a:cubicBezTo>
                      <a:cubicBezTo>
                        <a:pt x="5561149" y="2526047"/>
                        <a:pt x="5516513" y="2526281"/>
                        <a:pt x="5471876" y="2526473"/>
                      </a:cubicBezTo>
                      <a:cubicBezTo>
                        <a:pt x="5475171" y="2515076"/>
                        <a:pt x="5475114" y="2502046"/>
                        <a:pt x="5476236" y="2490407"/>
                      </a:cubicBezTo>
                      <a:cubicBezTo>
                        <a:pt x="5476861" y="2483924"/>
                        <a:pt x="5477479" y="2477441"/>
                        <a:pt x="5478103" y="2470958"/>
                      </a:cubicBezTo>
                      <a:cubicBezTo>
                        <a:pt x="5478672" y="2465029"/>
                        <a:pt x="5479062" y="2460960"/>
                        <a:pt x="5475221" y="2456166"/>
                      </a:cubicBezTo>
                      <a:cubicBezTo>
                        <a:pt x="5474063" y="2454725"/>
                        <a:pt x="5471862" y="2455144"/>
                        <a:pt x="5470648" y="2456166"/>
                      </a:cubicBezTo>
                      <a:cubicBezTo>
                        <a:pt x="5466231" y="2459902"/>
                        <a:pt x="5466018" y="2464134"/>
                        <a:pt x="5465499" y="2469566"/>
                      </a:cubicBezTo>
                      <a:cubicBezTo>
                        <a:pt x="5464832" y="2476511"/>
                        <a:pt x="5464165" y="2483456"/>
                        <a:pt x="5463497" y="2490407"/>
                      </a:cubicBezTo>
                      <a:cubicBezTo>
                        <a:pt x="5462368" y="2502174"/>
                        <a:pt x="5460060" y="2514657"/>
                        <a:pt x="5461196" y="2526523"/>
                      </a:cubicBezTo>
                      <a:cubicBezTo>
                        <a:pt x="5326604" y="2527055"/>
                        <a:pt x="5191998" y="2527006"/>
                        <a:pt x="5057399" y="2527098"/>
                      </a:cubicBezTo>
                      <a:cubicBezTo>
                        <a:pt x="5057896" y="2492389"/>
                        <a:pt x="5056185" y="2464879"/>
                        <a:pt x="5055290" y="2431228"/>
                      </a:cubicBezTo>
                      <a:cubicBezTo>
                        <a:pt x="5052237" y="2360509"/>
                        <a:pt x="5051825" y="2289336"/>
                        <a:pt x="5044298" y="2218930"/>
                      </a:cubicBezTo>
                      <a:cubicBezTo>
                        <a:pt x="5222113" y="2216480"/>
                        <a:pt x="5400078" y="2213107"/>
                        <a:pt x="5577979" y="2216374"/>
                      </a:cubicBezTo>
                      <a:cubicBezTo>
                        <a:pt x="5580990" y="2290224"/>
                        <a:pt x="5581806" y="2364223"/>
                        <a:pt x="5579506" y="2438101"/>
                      </a:cubicBezTo>
                      <a:cubicBezTo>
                        <a:pt x="5579250" y="2446303"/>
                        <a:pt x="5591989" y="2446289"/>
                        <a:pt x="5592245" y="2438101"/>
                      </a:cubicBezTo>
                      <a:cubicBezTo>
                        <a:pt x="5594588" y="2363073"/>
                        <a:pt x="5593466" y="2288065"/>
                        <a:pt x="5587949" y="2213199"/>
                      </a:cubicBezTo>
                      <a:cubicBezTo>
                        <a:pt x="5589042" y="2210096"/>
                        <a:pt x="5587437" y="2205885"/>
                        <a:pt x="5583141" y="2205807"/>
                      </a:cubicBezTo>
                      <a:cubicBezTo>
                        <a:pt x="5413705" y="2202491"/>
                        <a:pt x="5244339" y="2202676"/>
                        <a:pt x="5074903" y="2206454"/>
                      </a:cubicBezTo>
                      <a:cubicBezTo>
                        <a:pt x="5073454" y="2175436"/>
                        <a:pt x="5071303" y="2144519"/>
                        <a:pt x="5068235" y="2113623"/>
                      </a:cubicBezTo>
                      <a:cubicBezTo>
                        <a:pt x="5253848" y="2112444"/>
                        <a:pt x="5439488" y="2113118"/>
                        <a:pt x="5625087" y="2112600"/>
                      </a:cubicBezTo>
                      <a:cubicBezTo>
                        <a:pt x="5625286" y="2221195"/>
                        <a:pt x="5624753" y="2329812"/>
                        <a:pt x="5625087" y="2438400"/>
                      </a:cubicBezTo>
                      <a:cubicBezTo>
                        <a:pt x="5625087" y="2446594"/>
                        <a:pt x="5637826" y="2446608"/>
                        <a:pt x="5637826" y="2438400"/>
                      </a:cubicBezTo>
                      <a:cubicBezTo>
                        <a:pt x="5637826" y="1807364"/>
                        <a:pt x="5637762" y="1176258"/>
                        <a:pt x="5637726" y="545258"/>
                      </a:cubicBezTo>
                      <a:cubicBezTo>
                        <a:pt x="5636924" y="540337"/>
                        <a:pt x="5633402" y="536062"/>
                        <a:pt x="5630917" y="531788"/>
                      </a:cubicBezTo>
                      <a:cubicBezTo>
                        <a:pt x="5560433" y="410794"/>
                        <a:pt x="5491276" y="289041"/>
                        <a:pt x="5422290" y="167195"/>
                      </a:cubicBezTo>
                      <a:cubicBezTo>
                        <a:pt x="5399545" y="127074"/>
                        <a:pt x="5376680" y="87032"/>
                        <a:pt x="5353801" y="46990"/>
                      </a:cubicBezTo>
                      <a:cubicBezTo>
                        <a:pt x="5353836" y="42438"/>
                        <a:pt x="5353872" y="37893"/>
                        <a:pt x="5353907" y="33342"/>
                      </a:cubicBezTo>
                      <a:cubicBezTo>
                        <a:pt x="5570153" y="27533"/>
                        <a:pt x="5786400" y="21717"/>
                        <a:pt x="6002646" y="15909"/>
                      </a:cubicBezTo>
                      <a:cubicBezTo>
                        <a:pt x="6002873" y="15902"/>
                        <a:pt x="6002894" y="16065"/>
                        <a:pt x="6002688" y="16186"/>
                      </a:cubicBezTo>
                      <a:cubicBezTo>
                        <a:pt x="6001971" y="16583"/>
                        <a:pt x="6001318" y="17215"/>
                        <a:pt x="6000799" y="18131"/>
                      </a:cubicBezTo>
                      <a:cubicBezTo>
                        <a:pt x="5909935" y="182412"/>
                        <a:pt x="5825050" y="349953"/>
                        <a:pt x="5740286" y="517443"/>
                      </a:cubicBezTo>
                      <a:cubicBezTo>
                        <a:pt x="5734506" y="528983"/>
                        <a:pt x="5726041" y="541303"/>
                        <a:pt x="5722235" y="553588"/>
                      </a:cubicBezTo>
                      <a:cubicBezTo>
                        <a:pt x="5720432" y="559417"/>
                        <a:pt x="5721241" y="566000"/>
                        <a:pt x="5721234" y="572093"/>
                      </a:cubicBezTo>
                      <a:cubicBezTo>
                        <a:pt x="5720794" y="1016273"/>
                        <a:pt x="5719828" y="1460453"/>
                        <a:pt x="5720027" y="1904634"/>
                      </a:cubicBezTo>
                      <a:cubicBezTo>
                        <a:pt x="5720155" y="2082549"/>
                        <a:pt x="5719707" y="2260485"/>
                        <a:pt x="5719863" y="2438386"/>
                      </a:cubicBezTo>
                      <a:cubicBezTo>
                        <a:pt x="5719863" y="2449463"/>
                        <a:pt x="5737076" y="2449484"/>
                        <a:pt x="5737076" y="2438386"/>
                      </a:cubicBezTo>
                      <a:cubicBezTo>
                        <a:pt x="5737048" y="2362867"/>
                        <a:pt x="5737012" y="2287348"/>
                        <a:pt x="5736984" y="2211836"/>
                      </a:cubicBezTo>
                      <a:cubicBezTo>
                        <a:pt x="5737091" y="1671835"/>
                        <a:pt x="5736466" y="1131827"/>
                        <a:pt x="5735727" y="591826"/>
                      </a:cubicBezTo>
                      <a:cubicBezTo>
                        <a:pt x="5735720" y="581821"/>
                        <a:pt x="5734598" y="571098"/>
                        <a:pt x="5735698" y="561143"/>
                      </a:cubicBezTo>
                      <a:cubicBezTo>
                        <a:pt x="5736167" y="556882"/>
                        <a:pt x="5735905" y="558693"/>
                        <a:pt x="5737879" y="554496"/>
                      </a:cubicBezTo>
                      <a:cubicBezTo>
                        <a:pt x="5825050" y="375729"/>
                        <a:pt x="5918421" y="200023"/>
                        <a:pt x="6009569" y="23258"/>
                      </a:cubicBezTo>
                      <a:cubicBezTo>
                        <a:pt x="6009825" y="22754"/>
                        <a:pt x="6010066" y="22214"/>
                        <a:pt x="6010073" y="22434"/>
                      </a:cubicBezTo>
                      <a:cubicBezTo>
                        <a:pt x="6019461" y="830980"/>
                        <a:pt x="6029189" y="1639909"/>
                        <a:pt x="6019738" y="2448355"/>
                      </a:cubicBezTo>
                      <a:cubicBezTo>
                        <a:pt x="6014121" y="2448434"/>
                        <a:pt x="6008497" y="2448512"/>
                        <a:pt x="6002880" y="2448590"/>
                      </a:cubicBezTo>
                      <a:cubicBezTo>
                        <a:pt x="6002213" y="2418453"/>
                        <a:pt x="6000658" y="2388373"/>
                        <a:pt x="5997611" y="2358393"/>
                      </a:cubicBezTo>
                      <a:cubicBezTo>
                        <a:pt x="5996730" y="2346875"/>
                        <a:pt x="5996425" y="2335095"/>
                        <a:pt x="5993876" y="2323811"/>
                      </a:cubicBezTo>
                      <a:cubicBezTo>
                        <a:pt x="5992789" y="2319011"/>
                        <a:pt x="5985951" y="2320403"/>
                        <a:pt x="5985667" y="2324919"/>
                      </a:cubicBezTo>
                      <a:cubicBezTo>
                        <a:pt x="5984914" y="2336934"/>
                        <a:pt x="5986526" y="2349148"/>
                        <a:pt x="5987159" y="2361177"/>
                      </a:cubicBezTo>
                      <a:cubicBezTo>
                        <a:pt x="5987961" y="2390369"/>
                        <a:pt x="5989402" y="2419540"/>
                        <a:pt x="5990261" y="2448739"/>
                      </a:cubicBezTo>
                      <a:cubicBezTo>
                        <a:pt x="5817275" y="2451132"/>
                        <a:pt x="5644252" y="2448796"/>
                        <a:pt x="5471443" y="2440466"/>
                      </a:cubicBezTo>
                      <a:cubicBezTo>
                        <a:pt x="5463795" y="2440132"/>
                        <a:pt x="5463880" y="2451828"/>
                        <a:pt x="5471443" y="2452311"/>
                      </a:cubicBezTo>
                      <a:cubicBezTo>
                        <a:pt x="5644103" y="2463331"/>
                        <a:pt x="5817552" y="2463836"/>
                        <a:pt x="5990567" y="2461599"/>
                      </a:cubicBezTo>
                      <a:cubicBezTo>
                        <a:pt x="5992115" y="2512697"/>
                        <a:pt x="5990382" y="2563931"/>
                        <a:pt x="5989374" y="2614937"/>
                      </a:cubicBezTo>
                      <a:cubicBezTo>
                        <a:pt x="5983835" y="2616421"/>
                        <a:pt x="5978339" y="2618516"/>
                        <a:pt x="5973950" y="2619830"/>
                      </a:cubicBezTo>
                      <a:cubicBezTo>
                        <a:pt x="5971274" y="2620632"/>
                        <a:pt x="5969612" y="2622961"/>
                        <a:pt x="5969484" y="2625702"/>
                      </a:cubicBezTo>
                      <a:cubicBezTo>
                        <a:pt x="5968845" y="2639116"/>
                        <a:pt x="5967474" y="2652771"/>
                        <a:pt x="5968519" y="2666170"/>
                      </a:cubicBezTo>
                      <a:cubicBezTo>
                        <a:pt x="5968902" y="2671078"/>
                        <a:pt x="5976613" y="2672931"/>
                        <a:pt x="5977707" y="2667414"/>
                      </a:cubicBezTo>
                      <a:cubicBezTo>
                        <a:pt x="5980107" y="2655257"/>
                        <a:pt x="5980604" y="2642716"/>
                        <a:pt x="5981364" y="2630325"/>
                      </a:cubicBezTo>
                      <a:cubicBezTo>
                        <a:pt x="5986818" y="2628614"/>
                        <a:pt x="5992463" y="2626625"/>
                        <a:pt x="5997945" y="2625887"/>
                      </a:cubicBezTo>
                      <a:cubicBezTo>
                        <a:pt x="6003228" y="2625170"/>
                        <a:pt x="6002546" y="2627932"/>
                        <a:pt x="6003043" y="2632143"/>
                      </a:cubicBezTo>
                      <a:cubicBezTo>
                        <a:pt x="6004655" y="2647019"/>
                        <a:pt x="6006878" y="2661541"/>
                        <a:pt x="6008873" y="2676403"/>
                      </a:cubicBezTo>
                      <a:cubicBezTo>
                        <a:pt x="5856550" y="2673684"/>
                        <a:pt x="5704277" y="2669437"/>
                        <a:pt x="5552018" y="2664161"/>
                      </a:cubicBezTo>
                      <a:cubicBezTo>
                        <a:pt x="5542794" y="2663842"/>
                        <a:pt x="5542808" y="2678171"/>
                        <a:pt x="5552018" y="2678491"/>
                      </a:cubicBezTo>
                      <a:cubicBezTo>
                        <a:pt x="6284966" y="2703536"/>
                        <a:pt x="7018959" y="2698196"/>
                        <a:pt x="7751496" y="2662563"/>
                      </a:cubicBezTo>
                      <a:cubicBezTo>
                        <a:pt x="7816114" y="2694148"/>
                        <a:pt x="7882366" y="2724171"/>
                        <a:pt x="7946346" y="2756495"/>
                      </a:cubicBezTo>
                      <a:cubicBezTo>
                        <a:pt x="7154800" y="2772188"/>
                        <a:pt x="6362864" y="2783174"/>
                        <a:pt x="5571226" y="276953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 dirty="0"/>
                </a:p>
              </p:txBody>
            </p:sp>
          </p:grpSp>
        </p:grpSp>
      </p:grpSp>
      <p:pic>
        <p:nvPicPr>
          <p:cNvPr id="490" name="Graphic 489" descr="Landing with solid fill">
            <a:extLst>
              <a:ext uri="{FF2B5EF4-FFF2-40B4-BE49-F238E27FC236}">
                <a16:creationId xmlns:a16="http://schemas.microsoft.com/office/drawing/2014/main" id="{3C845A3B-6580-15D2-AA7B-F6BF27416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953290" y="1096857"/>
            <a:ext cx="914400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64EBF7-FC51-7C63-D964-0E3A1506D7A3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BAAFF0-8829-6F96-C442-7255A4C35269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63" name="Rectangle 46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D5E7DCD-4FC7-F973-7982-F6E59901F3E2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64" name="Rectangle 46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CADD117-5752-3E56-0A14-6895114E2A27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65" name="Rectangle 46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FFA22D2-0B58-F560-1910-6C8B48243417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4" name="Rectangle 3">
              <a:hlinkClick r:id="" action="ppaction://noaction"/>
              <a:extLst>
                <a:ext uri="{FF2B5EF4-FFF2-40B4-BE49-F238E27FC236}">
                  <a16:creationId xmlns:a16="http://schemas.microsoft.com/office/drawing/2014/main" id="{112E81F3-F431-8197-2369-5C3D9892BF44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rgbClr val="00B0F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2C983-D630-96BE-AEB9-E74D87268794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EE1461-20FA-72FB-EFC2-7116F9B260A1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9BC67DF-D68C-E1E3-2586-A49624D01736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46F7E384-999D-5897-CFE0-CDBC0017CA6C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rgbClr val="00B0F0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62" name="Isosceles Triangle 461">
                  <a:extLst>
                    <a:ext uri="{FF2B5EF4-FFF2-40B4-BE49-F238E27FC236}">
                      <a16:creationId xmlns:a16="http://schemas.microsoft.com/office/drawing/2014/main" id="{84B4B4CA-C1A8-8851-932E-2F71DDBE472C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rgbClr val="00B0F0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A9302AAD-FE17-2F80-C7C9-A05702D8A943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77AEE744-0D3E-4841-ED04-2634B809F1EA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455" name="Graphic 454" descr="Magnifying glass with solid fill">
                    <a:extLst>
                      <a:ext uri="{FF2B5EF4-FFF2-40B4-BE49-F238E27FC236}">
                        <a16:creationId xmlns:a16="http://schemas.microsoft.com/office/drawing/2014/main" id="{33DF9AE8-06E2-02D7-54B1-E2D5FFBA8E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56" name="Rectangle 45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CD41F64C-BBF9-5AD4-F2C6-EEA32AE28C2A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rgbClr val="00B0F0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888A87-A1A6-CE31-5BAF-A245E7721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61" name="TextBox 460">
            <a:extLst>
              <a:ext uri="{FF2B5EF4-FFF2-40B4-BE49-F238E27FC236}">
                <a16:creationId xmlns:a16="http://schemas.microsoft.com/office/drawing/2014/main" id="{D3814276-7CD3-3171-B0F7-5064BA0AB3F2}"/>
              </a:ext>
            </a:extLst>
          </p:cNvPr>
          <p:cNvSpPr txBox="1"/>
          <p:nvPr/>
        </p:nvSpPr>
        <p:spPr>
          <a:xfrm>
            <a:off x="504825" y="846171"/>
            <a:ext cx="304155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4000" b="1" i="0" u="none" strike="noStrike" kern="1200" cap="none" spc="0" normalizeH="0" baseline="0" noProof="0" dirty="0">
                <a:ln/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INCLUSION 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15D6C7B1-0937-883F-A9C5-5B06682D7C60}"/>
              </a:ext>
            </a:extLst>
          </p:cNvPr>
          <p:cNvSpPr txBox="1"/>
          <p:nvPr/>
        </p:nvSpPr>
        <p:spPr>
          <a:xfrm>
            <a:off x="6343650" y="2601555"/>
            <a:ext cx="5767461" cy="1569660"/>
          </a:xfrm>
          <a:prstGeom prst="rect">
            <a:avLst/>
          </a:prstGeom>
          <a:noFill/>
          <a:effectLst>
            <a:outerShdw blurRad="127000" dist="38100" dir="2700000" algn="tl" rotWithShape="0">
              <a:schemeClr val="bg1"/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/>
            <a:r>
              <a:rPr lang="en-PH" sz="4800" b="1" dirty="0">
                <a:ln/>
                <a:solidFill>
                  <a:srgbClr val="00B0F0"/>
                </a:solidFill>
                <a:latin typeface="Arial Black" panose="020B0A04020102020204" pitchFamily="34" charset="0"/>
              </a:rPr>
              <a:t>Scope Management</a:t>
            </a: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F022BC15-F7CC-E022-2A78-757C4FB379D0}"/>
              </a:ext>
            </a:extLst>
          </p:cNvPr>
          <p:cNvSpPr txBox="1"/>
          <p:nvPr/>
        </p:nvSpPr>
        <p:spPr>
          <a:xfrm>
            <a:off x="500147" y="1917463"/>
            <a:ext cx="66518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Double rooms for three pairs  for 7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8 Breakfasts, 7 Lunches, 8 Dinners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All attractions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Local transportation with a guide for 7days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All tips during the group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All air tickets</a:t>
            </a:r>
            <a:endParaRPr kumimoji="1" lang="ja-JP" altLang="en-US" sz="3200">
              <a:solidFill>
                <a:srgbClr val="018C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42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FB1AB8A-0C29-F702-2222-AC788257BAB7}"/>
              </a:ext>
            </a:extLst>
          </p:cNvPr>
          <p:cNvGrpSpPr/>
          <p:nvPr/>
        </p:nvGrpSpPr>
        <p:grpSpPr>
          <a:xfrm>
            <a:off x="5881255" y="2013308"/>
            <a:ext cx="11168494" cy="4896858"/>
            <a:chOff x="2389076" y="3961310"/>
            <a:chExt cx="7981224" cy="28424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7C7E55A-63CB-94C9-8708-F73EF3EE33BF}"/>
                </a:ext>
              </a:extLst>
            </p:cNvPr>
            <p:cNvSpPr/>
            <p:nvPr/>
          </p:nvSpPr>
          <p:spPr>
            <a:xfrm>
              <a:off x="7832793" y="4071272"/>
              <a:ext cx="460411" cy="127085"/>
            </a:xfrm>
            <a:custGeom>
              <a:avLst/>
              <a:gdLst>
                <a:gd name="connsiteX0" fmla="*/ 458272 w 460411"/>
                <a:gd name="connsiteY0" fmla="*/ 1576 h 127085"/>
                <a:gd name="connsiteX1" fmla="*/ 452953 w 460411"/>
                <a:gd name="connsiteY1" fmla="*/ 64 h 127085"/>
                <a:gd name="connsiteX2" fmla="*/ 409694 w 460411"/>
                <a:gd name="connsiteY2" fmla="*/ 2371 h 127085"/>
                <a:gd name="connsiteX3" fmla="*/ 6586 w 460411"/>
                <a:gd name="connsiteY3" fmla="*/ 2641 h 127085"/>
                <a:gd name="connsiteX4" fmla="*/ 14496 w 460411"/>
                <a:gd name="connsiteY4" fmla="*/ 40646 h 127085"/>
                <a:gd name="connsiteX5" fmla="*/ 53338 w 460411"/>
                <a:gd name="connsiteY5" fmla="*/ 117791 h 127085"/>
                <a:gd name="connsiteX6" fmla="*/ 69153 w 460411"/>
                <a:gd name="connsiteY6" fmla="*/ 127086 h 127085"/>
                <a:gd name="connsiteX7" fmla="*/ 391764 w 460411"/>
                <a:gd name="connsiteY7" fmla="*/ 116931 h 127085"/>
                <a:gd name="connsiteX8" fmla="*/ 401670 w 460411"/>
                <a:gd name="connsiteY8" fmla="*/ 112174 h 127085"/>
                <a:gd name="connsiteX9" fmla="*/ 459429 w 460411"/>
                <a:gd name="connsiteY9" fmla="*/ 9735 h 127085"/>
                <a:gd name="connsiteX10" fmla="*/ 458272 w 460411"/>
                <a:gd name="connsiteY10" fmla="*/ 1576 h 12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411" h="127085">
                  <a:moveTo>
                    <a:pt x="458272" y="1576"/>
                  </a:moveTo>
                  <a:cubicBezTo>
                    <a:pt x="456845" y="291"/>
                    <a:pt x="454864" y="-185"/>
                    <a:pt x="452953" y="64"/>
                  </a:cubicBezTo>
                  <a:cubicBezTo>
                    <a:pt x="438467" y="1981"/>
                    <a:pt x="424471" y="1960"/>
                    <a:pt x="409694" y="2371"/>
                  </a:cubicBezTo>
                  <a:cubicBezTo>
                    <a:pt x="264273" y="6028"/>
                    <a:pt x="142499" y="6099"/>
                    <a:pt x="6586" y="2641"/>
                  </a:cubicBezTo>
                  <a:cubicBezTo>
                    <a:pt x="-11280" y="3777"/>
                    <a:pt x="12664" y="32004"/>
                    <a:pt x="14496" y="40646"/>
                  </a:cubicBezTo>
                  <a:cubicBezTo>
                    <a:pt x="26987" y="66060"/>
                    <a:pt x="39904" y="92348"/>
                    <a:pt x="53338" y="117791"/>
                  </a:cubicBezTo>
                  <a:cubicBezTo>
                    <a:pt x="57400" y="125509"/>
                    <a:pt x="61910" y="127086"/>
                    <a:pt x="69153" y="127086"/>
                  </a:cubicBezTo>
                  <a:cubicBezTo>
                    <a:pt x="175497" y="122605"/>
                    <a:pt x="286073" y="123074"/>
                    <a:pt x="391764" y="116931"/>
                  </a:cubicBezTo>
                  <a:cubicBezTo>
                    <a:pt x="395563" y="116711"/>
                    <a:pt x="399135" y="115014"/>
                    <a:pt x="401670" y="112174"/>
                  </a:cubicBezTo>
                  <a:cubicBezTo>
                    <a:pt x="411143" y="101565"/>
                    <a:pt x="446370" y="30491"/>
                    <a:pt x="459429" y="9735"/>
                  </a:cubicBezTo>
                  <a:cubicBezTo>
                    <a:pt x="461055" y="7164"/>
                    <a:pt x="460658" y="3728"/>
                    <a:pt x="458272" y="157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03D2D47-771B-AABC-3C75-40D5680A9F1C}"/>
                </a:ext>
              </a:extLst>
            </p:cNvPr>
            <p:cNvSpPr/>
            <p:nvPr/>
          </p:nvSpPr>
          <p:spPr>
            <a:xfrm>
              <a:off x="6577868" y="5261977"/>
              <a:ext cx="298212" cy="112806"/>
            </a:xfrm>
            <a:custGeom>
              <a:avLst/>
              <a:gdLst>
                <a:gd name="connsiteX0" fmla="*/ 296438 w 298212"/>
                <a:gd name="connsiteY0" fmla="*/ 55998 h 112806"/>
                <a:gd name="connsiteX1" fmla="*/ 293442 w 298212"/>
                <a:gd name="connsiteY1" fmla="*/ 6909 h 112806"/>
                <a:gd name="connsiteX2" fmla="*/ 287988 w 298212"/>
                <a:gd name="connsiteY2" fmla="*/ 92 h 112806"/>
                <a:gd name="connsiteX3" fmla="*/ 5412 w 298212"/>
                <a:gd name="connsiteY3" fmla="*/ 42876 h 112806"/>
                <a:gd name="connsiteX4" fmla="*/ 8 w 298212"/>
                <a:gd name="connsiteY4" fmla="*/ 49487 h 112806"/>
                <a:gd name="connsiteX5" fmla="*/ 2813 w 298212"/>
                <a:gd name="connsiteY5" fmla="*/ 105563 h 112806"/>
                <a:gd name="connsiteX6" fmla="*/ 25863 w 298212"/>
                <a:gd name="connsiteY6" fmla="*/ 111421 h 112806"/>
                <a:gd name="connsiteX7" fmla="*/ 292213 w 298212"/>
                <a:gd name="connsiteY7" fmla="*/ 86582 h 112806"/>
                <a:gd name="connsiteX8" fmla="*/ 296438 w 298212"/>
                <a:gd name="connsiteY8" fmla="*/ 55998 h 11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212" h="112806">
                  <a:moveTo>
                    <a:pt x="296438" y="55998"/>
                  </a:moveTo>
                  <a:cubicBezTo>
                    <a:pt x="295238" y="39808"/>
                    <a:pt x="292128" y="23078"/>
                    <a:pt x="293442" y="6909"/>
                  </a:cubicBezTo>
                  <a:cubicBezTo>
                    <a:pt x="293847" y="2954"/>
                    <a:pt x="291929" y="-625"/>
                    <a:pt x="287988" y="92"/>
                  </a:cubicBezTo>
                  <a:cubicBezTo>
                    <a:pt x="193133" y="14614"/>
                    <a:pt x="99727" y="28546"/>
                    <a:pt x="5412" y="42876"/>
                  </a:cubicBezTo>
                  <a:cubicBezTo>
                    <a:pt x="2181" y="43366"/>
                    <a:pt x="-155" y="46220"/>
                    <a:pt x="8" y="49487"/>
                  </a:cubicBezTo>
                  <a:cubicBezTo>
                    <a:pt x="931" y="68183"/>
                    <a:pt x="1876" y="86866"/>
                    <a:pt x="2813" y="105563"/>
                  </a:cubicBezTo>
                  <a:cubicBezTo>
                    <a:pt x="1833" y="117329"/>
                    <a:pt x="19706" y="111159"/>
                    <a:pt x="25863" y="111421"/>
                  </a:cubicBezTo>
                  <a:cubicBezTo>
                    <a:pt x="113198" y="103340"/>
                    <a:pt x="203678" y="95125"/>
                    <a:pt x="292213" y="86582"/>
                  </a:cubicBezTo>
                  <a:cubicBezTo>
                    <a:pt x="303411" y="84210"/>
                    <a:pt x="295274" y="64179"/>
                    <a:pt x="296438" y="5599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BC152E-D91A-86A9-6C1C-FC87994B4DAD}"/>
                </a:ext>
              </a:extLst>
            </p:cNvPr>
            <p:cNvSpPr/>
            <p:nvPr/>
          </p:nvSpPr>
          <p:spPr>
            <a:xfrm>
              <a:off x="6968768" y="5305278"/>
              <a:ext cx="303814" cy="1190260"/>
            </a:xfrm>
            <a:custGeom>
              <a:avLst/>
              <a:gdLst>
                <a:gd name="connsiteX0" fmla="*/ 303172 w 303814"/>
                <a:gd name="connsiteY0" fmla="*/ 141787 h 1190260"/>
                <a:gd name="connsiteX1" fmla="*/ 301545 w 303814"/>
                <a:gd name="connsiteY1" fmla="*/ 12009 h 1190260"/>
                <a:gd name="connsiteX2" fmla="*/ 295658 w 303814"/>
                <a:gd name="connsiteY2" fmla="*/ 5405 h 1190260"/>
                <a:gd name="connsiteX3" fmla="*/ 148661 w 303814"/>
                <a:gd name="connsiteY3" fmla="*/ 3275 h 1190260"/>
                <a:gd name="connsiteX4" fmla="*/ 7210 w 303814"/>
                <a:gd name="connsiteY4" fmla="*/ 65 h 1190260"/>
                <a:gd name="connsiteX5" fmla="*/ 2 w 303814"/>
                <a:gd name="connsiteY5" fmla="*/ 6406 h 1190260"/>
                <a:gd name="connsiteX6" fmla="*/ 3766 w 303814"/>
                <a:gd name="connsiteY6" fmla="*/ 1178018 h 1190260"/>
                <a:gd name="connsiteX7" fmla="*/ 9241 w 303814"/>
                <a:gd name="connsiteY7" fmla="*/ 1190253 h 1190260"/>
                <a:gd name="connsiteX8" fmla="*/ 164163 w 303814"/>
                <a:gd name="connsiteY8" fmla="*/ 1190061 h 1190260"/>
                <a:gd name="connsiteX9" fmla="*/ 168232 w 303814"/>
                <a:gd name="connsiteY9" fmla="*/ 1177876 h 1190260"/>
                <a:gd name="connsiteX10" fmla="*/ 157346 w 303814"/>
                <a:gd name="connsiteY10" fmla="*/ 777494 h 1190260"/>
                <a:gd name="connsiteX11" fmla="*/ 163304 w 303814"/>
                <a:gd name="connsiteY11" fmla="*/ 770983 h 1190260"/>
                <a:gd name="connsiteX12" fmla="*/ 302291 w 303814"/>
                <a:gd name="connsiteY12" fmla="*/ 763229 h 1190260"/>
                <a:gd name="connsiteX13" fmla="*/ 303172 w 303814"/>
                <a:gd name="connsiteY13" fmla="*/ 141787 h 119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3814" h="1190260">
                  <a:moveTo>
                    <a:pt x="303172" y="141787"/>
                  </a:moveTo>
                  <a:cubicBezTo>
                    <a:pt x="302625" y="99472"/>
                    <a:pt x="299834" y="54899"/>
                    <a:pt x="301545" y="12009"/>
                  </a:cubicBezTo>
                  <a:cubicBezTo>
                    <a:pt x="301680" y="8586"/>
                    <a:pt x="299081" y="5661"/>
                    <a:pt x="295658" y="5405"/>
                  </a:cubicBezTo>
                  <a:cubicBezTo>
                    <a:pt x="245412" y="1649"/>
                    <a:pt x="198567" y="3985"/>
                    <a:pt x="148661" y="3275"/>
                  </a:cubicBezTo>
                  <a:cubicBezTo>
                    <a:pt x="95297" y="2465"/>
                    <a:pt x="54843" y="2934"/>
                    <a:pt x="7210" y="65"/>
                  </a:cubicBezTo>
                  <a:cubicBezTo>
                    <a:pt x="3510" y="-496"/>
                    <a:pt x="-104" y="2643"/>
                    <a:pt x="2" y="6406"/>
                  </a:cubicBezTo>
                  <a:cubicBezTo>
                    <a:pt x="1451" y="395135"/>
                    <a:pt x="3588" y="786605"/>
                    <a:pt x="3766" y="1178018"/>
                  </a:cubicBezTo>
                  <a:cubicBezTo>
                    <a:pt x="3773" y="1186099"/>
                    <a:pt x="2246" y="1190466"/>
                    <a:pt x="9241" y="1190253"/>
                  </a:cubicBezTo>
                  <a:cubicBezTo>
                    <a:pt x="9241" y="1190253"/>
                    <a:pt x="164163" y="1190061"/>
                    <a:pt x="164163" y="1190061"/>
                  </a:cubicBezTo>
                  <a:cubicBezTo>
                    <a:pt x="170788" y="1190246"/>
                    <a:pt x="168359" y="1183855"/>
                    <a:pt x="168232" y="1177876"/>
                  </a:cubicBezTo>
                  <a:cubicBezTo>
                    <a:pt x="165484" y="1051933"/>
                    <a:pt x="161230" y="919379"/>
                    <a:pt x="157346" y="777494"/>
                  </a:cubicBezTo>
                  <a:cubicBezTo>
                    <a:pt x="157254" y="774072"/>
                    <a:pt x="159888" y="771196"/>
                    <a:pt x="163304" y="770983"/>
                  </a:cubicBezTo>
                  <a:cubicBezTo>
                    <a:pt x="172208" y="770429"/>
                    <a:pt x="302284" y="766154"/>
                    <a:pt x="302291" y="763229"/>
                  </a:cubicBezTo>
                  <a:cubicBezTo>
                    <a:pt x="302681" y="562818"/>
                    <a:pt x="304883" y="348155"/>
                    <a:pt x="303172" y="14178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FA292A-0488-ABAD-15C2-AA1C99897FFB}"/>
                </a:ext>
              </a:extLst>
            </p:cNvPr>
            <p:cNvSpPr/>
            <p:nvPr/>
          </p:nvSpPr>
          <p:spPr>
            <a:xfrm>
              <a:off x="7428600" y="6170801"/>
              <a:ext cx="547438" cy="324653"/>
            </a:xfrm>
            <a:custGeom>
              <a:avLst/>
              <a:gdLst>
                <a:gd name="connsiteX0" fmla="*/ 546358 w 547438"/>
                <a:gd name="connsiteY0" fmla="*/ 228384 h 324653"/>
                <a:gd name="connsiteX1" fmla="*/ 544255 w 547438"/>
                <a:gd name="connsiteY1" fmla="*/ 6784 h 324653"/>
                <a:gd name="connsiteX2" fmla="*/ 538454 w 547438"/>
                <a:gd name="connsiteY2" fmla="*/ 1117 h 324653"/>
                <a:gd name="connsiteX3" fmla="*/ 69662 w 547438"/>
                <a:gd name="connsiteY3" fmla="*/ 2125 h 324653"/>
                <a:gd name="connsiteX4" fmla="*/ 4681 w 547438"/>
                <a:gd name="connsiteY4" fmla="*/ 3056 h 324653"/>
                <a:gd name="connsiteX5" fmla="*/ 1 w 547438"/>
                <a:gd name="connsiteY5" fmla="*/ 5200 h 324653"/>
                <a:gd name="connsiteX6" fmla="*/ 7294 w 547438"/>
                <a:gd name="connsiteY6" fmla="*/ 164269 h 324653"/>
                <a:gd name="connsiteX7" fmla="*/ 11952 w 547438"/>
                <a:gd name="connsiteY7" fmla="*/ 317515 h 324653"/>
                <a:gd name="connsiteX8" fmla="*/ 17108 w 547438"/>
                <a:gd name="connsiteY8" fmla="*/ 322450 h 324653"/>
                <a:gd name="connsiteX9" fmla="*/ 421693 w 547438"/>
                <a:gd name="connsiteY9" fmla="*/ 323388 h 324653"/>
                <a:gd name="connsiteX10" fmla="*/ 428006 w 547438"/>
                <a:gd name="connsiteY10" fmla="*/ 316408 h 324653"/>
                <a:gd name="connsiteX11" fmla="*/ 433409 w 547438"/>
                <a:gd name="connsiteY11" fmla="*/ 244887 h 324653"/>
                <a:gd name="connsiteX12" fmla="*/ 438622 w 547438"/>
                <a:gd name="connsiteY12" fmla="*/ 239838 h 324653"/>
                <a:gd name="connsiteX13" fmla="*/ 543631 w 547438"/>
                <a:gd name="connsiteY13" fmla="*/ 241457 h 324653"/>
                <a:gd name="connsiteX14" fmla="*/ 546358 w 547438"/>
                <a:gd name="connsiteY14" fmla="*/ 228384 h 32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438" h="324653">
                  <a:moveTo>
                    <a:pt x="546358" y="228384"/>
                  </a:moveTo>
                  <a:cubicBezTo>
                    <a:pt x="548481" y="159589"/>
                    <a:pt x="547316" y="84035"/>
                    <a:pt x="544255" y="6784"/>
                  </a:cubicBezTo>
                  <a:cubicBezTo>
                    <a:pt x="544135" y="3652"/>
                    <a:pt x="541586" y="1160"/>
                    <a:pt x="538454" y="1117"/>
                  </a:cubicBezTo>
                  <a:cubicBezTo>
                    <a:pt x="383866" y="-971"/>
                    <a:pt x="220827" y="158"/>
                    <a:pt x="69662" y="2125"/>
                  </a:cubicBezTo>
                  <a:cubicBezTo>
                    <a:pt x="47997" y="2410"/>
                    <a:pt x="26339" y="2757"/>
                    <a:pt x="4681" y="3056"/>
                  </a:cubicBezTo>
                  <a:cubicBezTo>
                    <a:pt x="2891" y="3077"/>
                    <a:pt x="1194" y="3858"/>
                    <a:pt x="1" y="5200"/>
                  </a:cubicBezTo>
                  <a:cubicBezTo>
                    <a:pt x="-98" y="56888"/>
                    <a:pt x="7542" y="112183"/>
                    <a:pt x="7294" y="164269"/>
                  </a:cubicBezTo>
                  <a:cubicBezTo>
                    <a:pt x="10433" y="215836"/>
                    <a:pt x="11931" y="264379"/>
                    <a:pt x="11952" y="317515"/>
                  </a:cubicBezTo>
                  <a:cubicBezTo>
                    <a:pt x="11952" y="320235"/>
                    <a:pt x="14395" y="322351"/>
                    <a:pt x="17108" y="322450"/>
                  </a:cubicBezTo>
                  <a:cubicBezTo>
                    <a:pt x="149867" y="327513"/>
                    <a:pt x="286625" y="322081"/>
                    <a:pt x="421693" y="323388"/>
                  </a:cubicBezTo>
                  <a:cubicBezTo>
                    <a:pt x="425314" y="323445"/>
                    <a:pt x="428446" y="320029"/>
                    <a:pt x="428006" y="316408"/>
                  </a:cubicBezTo>
                  <a:cubicBezTo>
                    <a:pt x="427345" y="309512"/>
                    <a:pt x="433132" y="260928"/>
                    <a:pt x="433409" y="244887"/>
                  </a:cubicBezTo>
                  <a:cubicBezTo>
                    <a:pt x="433459" y="242046"/>
                    <a:pt x="435788" y="239795"/>
                    <a:pt x="438622" y="239838"/>
                  </a:cubicBezTo>
                  <a:cubicBezTo>
                    <a:pt x="460059" y="240129"/>
                    <a:pt x="533988" y="241151"/>
                    <a:pt x="543631" y="241457"/>
                  </a:cubicBezTo>
                  <a:cubicBezTo>
                    <a:pt x="549475" y="241627"/>
                    <a:pt x="546315" y="231977"/>
                    <a:pt x="546358" y="22838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9EBEBB7-BE1B-E78F-8F16-5A8C35C526B9}"/>
                </a:ext>
              </a:extLst>
            </p:cNvPr>
            <p:cNvSpPr/>
            <p:nvPr/>
          </p:nvSpPr>
          <p:spPr>
            <a:xfrm>
              <a:off x="7126339" y="6067539"/>
              <a:ext cx="896664" cy="427807"/>
            </a:xfrm>
            <a:custGeom>
              <a:avLst/>
              <a:gdLst>
                <a:gd name="connsiteX0" fmla="*/ 894179 w 896664"/>
                <a:gd name="connsiteY0" fmla="*/ 331944 h 427807"/>
                <a:gd name="connsiteX1" fmla="*/ 894179 w 896664"/>
                <a:gd name="connsiteY1" fmla="*/ 6357 h 427807"/>
                <a:gd name="connsiteX2" fmla="*/ 887809 w 896664"/>
                <a:gd name="connsiteY2" fmla="*/ 1 h 427807"/>
                <a:gd name="connsiteX3" fmla="*/ 326640 w 896664"/>
                <a:gd name="connsiteY3" fmla="*/ 399 h 427807"/>
                <a:gd name="connsiteX4" fmla="*/ 5662 w 896664"/>
                <a:gd name="connsiteY4" fmla="*/ 7479 h 427807"/>
                <a:gd name="connsiteX5" fmla="*/ 2 w 896664"/>
                <a:gd name="connsiteY5" fmla="*/ 13742 h 427807"/>
                <a:gd name="connsiteX6" fmla="*/ 10647 w 896664"/>
                <a:gd name="connsiteY6" fmla="*/ 415863 h 427807"/>
                <a:gd name="connsiteX7" fmla="*/ 16981 w 896664"/>
                <a:gd name="connsiteY7" fmla="*/ 427800 h 427807"/>
                <a:gd name="connsiteX8" fmla="*/ 91975 w 896664"/>
                <a:gd name="connsiteY8" fmla="*/ 427601 h 427807"/>
                <a:gd name="connsiteX9" fmla="*/ 308498 w 896664"/>
                <a:gd name="connsiteY9" fmla="*/ 427232 h 427807"/>
                <a:gd name="connsiteX10" fmla="*/ 314860 w 896664"/>
                <a:gd name="connsiteY10" fmla="*/ 420912 h 427807"/>
                <a:gd name="connsiteX11" fmla="*/ 303427 w 896664"/>
                <a:gd name="connsiteY11" fmla="*/ 113049 h 427807"/>
                <a:gd name="connsiteX12" fmla="*/ 308639 w 896664"/>
                <a:gd name="connsiteY12" fmla="*/ 106864 h 427807"/>
                <a:gd name="connsiteX13" fmla="*/ 840950 w 896664"/>
                <a:gd name="connsiteY13" fmla="*/ 104073 h 427807"/>
                <a:gd name="connsiteX14" fmla="*/ 846652 w 896664"/>
                <a:gd name="connsiteY14" fmla="*/ 109640 h 427807"/>
                <a:gd name="connsiteX15" fmla="*/ 848612 w 896664"/>
                <a:gd name="connsiteY15" fmla="*/ 331631 h 427807"/>
                <a:gd name="connsiteX16" fmla="*/ 853107 w 896664"/>
                <a:gd name="connsiteY16" fmla="*/ 345158 h 427807"/>
                <a:gd name="connsiteX17" fmla="*/ 893014 w 896664"/>
                <a:gd name="connsiteY17" fmla="*/ 346287 h 427807"/>
                <a:gd name="connsiteX18" fmla="*/ 894179 w 896664"/>
                <a:gd name="connsiteY18" fmla="*/ 331944 h 42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96664" h="427807">
                  <a:moveTo>
                    <a:pt x="894179" y="331944"/>
                  </a:moveTo>
                  <a:cubicBezTo>
                    <a:pt x="893852" y="222432"/>
                    <a:pt x="894378" y="115719"/>
                    <a:pt x="894179" y="6357"/>
                  </a:cubicBezTo>
                  <a:cubicBezTo>
                    <a:pt x="894228" y="2941"/>
                    <a:pt x="891232" y="-70"/>
                    <a:pt x="887809" y="1"/>
                  </a:cubicBezTo>
                  <a:cubicBezTo>
                    <a:pt x="700045" y="2366"/>
                    <a:pt x="514248" y="-546"/>
                    <a:pt x="326640" y="399"/>
                  </a:cubicBezTo>
                  <a:cubicBezTo>
                    <a:pt x="213984" y="967"/>
                    <a:pt x="110742" y="-205"/>
                    <a:pt x="5662" y="7479"/>
                  </a:cubicBezTo>
                  <a:cubicBezTo>
                    <a:pt x="2410" y="7720"/>
                    <a:pt x="-90" y="10482"/>
                    <a:pt x="2" y="13742"/>
                  </a:cubicBezTo>
                  <a:cubicBezTo>
                    <a:pt x="3865" y="147027"/>
                    <a:pt x="8211" y="280902"/>
                    <a:pt x="10647" y="415863"/>
                  </a:cubicBezTo>
                  <a:cubicBezTo>
                    <a:pt x="10767" y="422708"/>
                    <a:pt x="10555" y="428048"/>
                    <a:pt x="16981" y="427800"/>
                  </a:cubicBezTo>
                  <a:cubicBezTo>
                    <a:pt x="43042" y="427750"/>
                    <a:pt x="65914" y="427658"/>
                    <a:pt x="91975" y="427601"/>
                  </a:cubicBezTo>
                  <a:cubicBezTo>
                    <a:pt x="162941" y="427445"/>
                    <a:pt x="236323" y="427281"/>
                    <a:pt x="308498" y="427232"/>
                  </a:cubicBezTo>
                  <a:cubicBezTo>
                    <a:pt x="311991" y="427232"/>
                    <a:pt x="314831" y="424412"/>
                    <a:pt x="314860" y="420912"/>
                  </a:cubicBezTo>
                  <a:cubicBezTo>
                    <a:pt x="315421" y="318175"/>
                    <a:pt x="305387" y="215175"/>
                    <a:pt x="303427" y="113049"/>
                  </a:cubicBezTo>
                  <a:cubicBezTo>
                    <a:pt x="303356" y="109498"/>
                    <a:pt x="305096" y="107049"/>
                    <a:pt x="308639" y="106864"/>
                  </a:cubicBezTo>
                  <a:cubicBezTo>
                    <a:pt x="358197" y="104222"/>
                    <a:pt x="680738" y="98179"/>
                    <a:pt x="840950" y="104073"/>
                  </a:cubicBezTo>
                  <a:cubicBezTo>
                    <a:pt x="844003" y="104187"/>
                    <a:pt x="846475" y="106587"/>
                    <a:pt x="846652" y="109640"/>
                  </a:cubicBezTo>
                  <a:cubicBezTo>
                    <a:pt x="851026" y="183625"/>
                    <a:pt x="848612" y="331631"/>
                    <a:pt x="848612" y="331631"/>
                  </a:cubicBezTo>
                  <a:cubicBezTo>
                    <a:pt x="848612" y="331631"/>
                    <a:pt x="844671" y="344974"/>
                    <a:pt x="853107" y="345158"/>
                  </a:cubicBezTo>
                  <a:cubicBezTo>
                    <a:pt x="868900" y="345684"/>
                    <a:pt x="878280" y="345904"/>
                    <a:pt x="893014" y="346287"/>
                  </a:cubicBezTo>
                  <a:cubicBezTo>
                    <a:pt x="899327" y="346430"/>
                    <a:pt x="895897" y="331936"/>
                    <a:pt x="894179" y="33194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B14076-8FF6-7D90-F06F-A72F58316EAE}"/>
                </a:ext>
              </a:extLst>
            </p:cNvPr>
            <p:cNvSpPr/>
            <p:nvPr/>
          </p:nvSpPr>
          <p:spPr>
            <a:xfrm>
              <a:off x="7854556" y="6396856"/>
              <a:ext cx="2277615" cy="251040"/>
            </a:xfrm>
            <a:custGeom>
              <a:avLst/>
              <a:gdLst>
                <a:gd name="connsiteX0" fmla="*/ 2275506 w 2277615"/>
                <a:gd name="connsiteY0" fmla="*/ 209812 h 251040"/>
                <a:gd name="connsiteX1" fmla="*/ 2063471 w 2277615"/>
                <a:gd name="connsiteY1" fmla="*/ 24193 h 251040"/>
                <a:gd name="connsiteX2" fmla="*/ 2055518 w 2277615"/>
                <a:gd name="connsiteY2" fmla="*/ 23092 h 251040"/>
                <a:gd name="connsiteX3" fmla="*/ 1780426 w 2277615"/>
                <a:gd name="connsiteY3" fmla="*/ 5389 h 251040"/>
                <a:gd name="connsiteX4" fmla="*/ 1373540 w 2277615"/>
                <a:gd name="connsiteY4" fmla="*/ 163 h 251040"/>
                <a:gd name="connsiteX5" fmla="*/ 951898 w 2277615"/>
                <a:gd name="connsiteY5" fmla="*/ 9891 h 251040"/>
                <a:gd name="connsiteX6" fmla="*/ 537599 w 2277615"/>
                <a:gd name="connsiteY6" fmla="*/ 19506 h 251040"/>
                <a:gd name="connsiteX7" fmla="*/ 289903 w 2277615"/>
                <a:gd name="connsiteY7" fmla="*/ 20642 h 251040"/>
                <a:gd name="connsiteX8" fmla="*/ 13930 w 2277615"/>
                <a:gd name="connsiteY8" fmla="*/ 13662 h 251040"/>
                <a:gd name="connsiteX9" fmla="*/ 7135 w 2277615"/>
                <a:gd name="connsiteY9" fmla="*/ 24796 h 251040"/>
                <a:gd name="connsiteX10" fmla="*/ 268 w 2277615"/>
                <a:gd name="connsiteY10" fmla="*/ 89160 h 251040"/>
                <a:gd name="connsiteX11" fmla="*/ 6410 w 2277615"/>
                <a:gd name="connsiteY11" fmla="*/ 97297 h 251040"/>
                <a:gd name="connsiteX12" fmla="*/ 129797 w 2277615"/>
                <a:gd name="connsiteY12" fmla="*/ 96608 h 251040"/>
                <a:gd name="connsiteX13" fmla="*/ 132055 w 2277615"/>
                <a:gd name="connsiteY13" fmla="*/ 103106 h 251040"/>
                <a:gd name="connsiteX14" fmla="*/ 27869 w 2277615"/>
                <a:gd name="connsiteY14" fmla="*/ 170920 h 251040"/>
                <a:gd name="connsiteX15" fmla="*/ 23935 w 2277615"/>
                <a:gd name="connsiteY15" fmla="*/ 178263 h 251040"/>
                <a:gd name="connsiteX16" fmla="*/ 27230 w 2277615"/>
                <a:gd name="connsiteY16" fmla="*/ 234907 h 251040"/>
                <a:gd name="connsiteX17" fmla="*/ 76198 w 2277615"/>
                <a:gd name="connsiteY17" fmla="*/ 237173 h 251040"/>
                <a:gd name="connsiteX18" fmla="*/ 500936 w 2277615"/>
                <a:gd name="connsiteY18" fmla="*/ 246425 h 251040"/>
                <a:gd name="connsiteX19" fmla="*/ 509358 w 2277615"/>
                <a:gd name="connsiteY19" fmla="*/ 230121 h 251040"/>
                <a:gd name="connsiteX20" fmla="*/ 510338 w 2277615"/>
                <a:gd name="connsiteY20" fmla="*/ 190363 h 251040"/>
                <a:gd name="connsiteX21" fmla="*/ 543223 w 2277615"/>
                <a:gd name="connsiteY21" fmla="*/ 191499 h 251040"/>
                <a:gd name="connsiteX22" fmla="*/ 550352 w 2277615"/>
                <a:gd name="connsiteY22" fmla="*/ 241298 h 251040"/>
                <a:gd name="connsiteX23" fmla="*/ 556601 w 2277615"/>
                <a:gd name="connsiteY23" fmla="*/ 247455 h 251040"/>
                <a:gd name="connsiteX24" fmla="*/ 919397 w 2277615"/>
                <a:gd name="connsiteY24" fmla="*/ 251040 h 251040"/>
                <a:gd name="connsiteX25" fmla="*/ 924211 w 2277615"/>
                <a:gd name="connsiteY25" fmla="*/ 189901 h 251040"/>
                <a:gd name="connsiteX26" fmla="*/ 952800 w 2277615"/>
                <a:gd name="connsiteY26" fmla="*/ 188772 h 251040"/>
                <a:gd name="connsiteX27" fmla="*/ 970631 w 2277615"/>
                <a:gd name="connsiteY27" fmla="*/ 250756 h 251040"/>
                <a:gd name="connsiteX28" fmla="*/ 1350178 w 2277615"/>
                <a:gd name="connsiteY28" fmla="*/ 249059 h 251040"/>
                <a:gd name="connsiteX29" fmla="*/ 1357988 w 2277615"/>
                <a:gd name="connsiteY29" fmla="*/ 199140 h 251040"/>
                <a:gd name="connsiteX30" fmla="*/ 1371623 w 2277615"/>
                <a:gd name="connsiteY30" fmla="*/ 191889 h 251040"/>
                <a:gd name="connsiteX31" fmla="*/ 1393068 w 2277615"/>
                <a:gd name="connsiteY31" fmla="*/ 206588 h 251040"/>
                <a:gd name="connsiteX32" fmla="*/ 1401446 w 2277615"/>
                <a:gd name="connsiteY32" fmla="*/ 247930 h 251040"/>
                <a:gd name="connsiteX33" fmla="*/ 1753798 w 2277615"/>
                <a:gd name="connsiteY33" fmla="*/ 240290 h 251040"/>
                <a:gd name="connsiteX34" fmla="*/ 1762105 w 2277615"/>
                <a:gd name="connsiteY34" fmla="*/ 187948 h 251040"/>
                <a:gd name="connsiteX35" fmla="*/ 1770910 w 2277615"/>
                <a:gd name="connsiteY35" fmla="*/ 180876 h 251040"/>
                <a:gd name="connsiteX36" fmla="*/ 1790225 w 2277615"/>
                <a:gd name="connsiteY36" fmla="*/ 177595 h 251040"/>
                <a:gd name="connsiteX37" fmla="*/ 1817777 w 2277615"/>
                <a:gd name="connsiteY37" fmla="*/ 239161 h 251040"/>
                <a:gd name="connsiteX38" fmla="*/ 2271529 w 2277615"/>
                <a:gd name="connsiteY38" fmla="*/ 220982 h 251040"/>
                <a:gd name="connsiteX39" fmla="*/ 2275506 w 2277615"/>
                <a:gd name="connsiteY39" fmla="*/ 209812 h 2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7615" h="251040">
                  <a:moveTo>
                    <a:pt x="2275506" y="209812"/>
                  </a:moveTo>
                  <a:cubicBezTo>
                    <a:pt x="2204496" y="147515"/>
                    <a:pt x="2134481" y="87008"/>
                    <a:pt x="2063471" y="24193"/>
                  </a:cubicBezTo>
                  <a:cubicBezTo>
                    <a:pt x="2061127" y="21949"/>
                    <a:pt x="2058287" y="22794"/>
                    <a:pt x="2055518" y="23092"/>
                  </a:cubicBezTo>
                  <a:cubicBezTo>
                    <a:pt x="1969099" y="14535"/>
                    <a:pt x="1784118" y="5503"/>
                    <a:pt x="1780426" y="5389"/>
                  </a:cubicBezTo>
                  <a:cubicBezTo>
                    <a:pt x="1721559" y="5397"/>
                    <a:pt x="1548508" y="-1101"/>
                    <a:pt x="1373540" y="163"/>
                  </a:cubicBezTo>
                  <a:cubicBezTo>
                    <a:pt x="1195873" y="1448"/>
                    <a:pt x="1016204" y="10488"/>
                    <a:pt x="951898" y="9891"/>
                  </a:cubicBezTo>
                  <a:cubicBezTo>
                    <a:pt x="948419" y="9998"/>
                    <a:pt x="674740" y="19584"/>
                    <a:pt x="537599" y="19506"/>
                  </a:cubicBezTo>
                  <a:cubicBezTo>
                    <a:pt x="535760" y="19499"/>
                    <a:pt x="420575" y="21949"/>
                    <a:pt x="289903" y="20642"/>
                  </a:cubicBezTo>
                  <a:cubicBezTo>
                    <a:pt x="193173" y="19677"/>
                    <a:pt x="87951" y="15210"/>
                    <a:pt x="13930" y="13662"/>
                  </a:cubicBezTo>
                  <a:cubicBezTo>
                    <a:pt x="8320" y="13477"/>
                    <a:pt x="7220" y="19428"/>
                    <a:pt x="7135" y="24796"/>
                  </a:cubicBezTo>
                  <a:cubicBezTo>
                    <a:pt x="7049" y="30385"/>
                    <a:pt x="3357" y="78430"/>
                    <a:pt x="268" y="89160"/>
                  </a:cubicBezTo>
                  <a:cubicBezTo>
                    <a:pt x="-975" y="93086"/>
                    <a:pt x="2284" y="97425"/>
                    <a:pt x="6410" y="97297"/>
                  </a:cubicBezTo>
                  <a:cubicBezTo>
                    <a:pt x="51090" y="97113"/>
                    <a:pt x="91572" y="96885"/>
                    <a:pt x="129797" y="96608"/>
                  </a:cubicBezTo>
                  <a:cubicBezTo>
                    <a:pt x="133269" y="96580"/>
                    <a:pt x="134789" y="100968"/>
                    <a:pt x="132055" y="103106"/>
                  </a:cubicBezTo>
                  <a:cubicBezTo>
                    <a:pt x="99412" y="128648"/>
                    <a:pt x="66832" y="156065"/>
                    <a:pt x="27869" y="170920"/>
                  </a:cubicBezTo>
                  <a:cubicBezTo>
                    <a:pt x="24915" y="172049"/>
                    <a:pt x="23240" y="175181"/>
                    <a:pt x="23935" y="178263"/>
                  </a:cubicBezTo>
                  <a:cubicBezTo>
                    <a:pt x="26570" y="190150"/>
                    <a:pt x="27230" y="234907"/>
                    <a:pt x="27230" y="234907"/>
                  </a:cubicBezTo>
                  <a:cubicBezTo>
                    <a:pt x="27230" y="240006"/>
                    <a:pt x="42632" y="238060"/>
                    <a:pt x="76198" y="237173"/>
                  </a:cubicBezTo>
                  <a:cubicBezTo>
                    <a:pt x="226263" y="241049"/>
                    <a:pt x="367090" y="244252"/>
                    <a:pt x="500936" y="246425"/>
                  </a:cubicBezTo>
                  <a:cubicBezTo>
                    <a:pt x="508513" y="246290"/>
                    <a:pt x="509720" y="236611"/>
                    <a:pt x="509358" y="230121"/>
                  </a:cubicBezTo>
                  <a:cubicBezTo>
                    <a:pt x="508350" y="217091"/>
                    <a:pt x="509713" y="203507"/>
                    <a:pt x="510338" y="190363"/>
                  </a:cubicBezTo>
                  <a:cubicBezTo>
                    <a:pt x="516452" y="187025"/>
                    <a:pt x="542406" y="180940"/>
                    <a:pt x="543223" y="191499"/>
                  </a:cubicBezTo>
                  <a:cubicBezTo>
                    <a:pt x="545275" y="207973"/>
                    <a:pt x="547455" y="224980"/>
                    <a:pt x="550352" y="241298"/>
                  </a:cubicBezTo>
                  <a:cubicBezTo>
                    <a:pt x="550466" y="244685"/>
                    <a:pt x="553214" y="247398"/>
                    <a:pt x="556601" y="247455"/>
                  </a:cubicBezTo>
                  <a:cubicBezTo>
                    <a:pt x="672837" y="249485"/>
                    <a:pt x="795137" y="250188"/>
                    <a:pt x="919397" y="251040"/>
                  </a:cubicBezTo>
                  <a:cubicBezTo>
                    <a:pt x="928096" y="251098"/>
                    <a:pt x="909541" y="203592"/>
                    <a:pt x="924211" y="189901"/>
                  </a:cubicBezTo>
                  <a:cubicBezTo>
                    <a:pt x="927656" y="186287"/>
                    <a:pt x="951089" y="188225"/>
                    <a:pt x="952800" y="188772"/>
                  </a:cubicBezTo>
                  <a:cubicBezTo>
                    <a:pt x="962933" y="190931"/>
                    <a:pt x="962890" y="250927"/>
                    <a:pt x="970631" y="250756"/>
                  </a:cubicBezTo>
                  <a:cubicBezTo>
                    <a:pt x="1097312" y="250970"/>
                    <a:pt x="1223354" y="250693"/>
                    <a:pt x="1350178" y="249059"/>
                  </a:cubicBezTo>
                  <a:cubicBezTo>
                    <a:pt x="1354509" y="249138"/>
                    <a:pt x="1354864" y="212021"/>
                    <a:pt x="1357988" y="199140"/>
                  </a:cubicBezTo>
                  <a:cubicBezTo>
                    <a:pt x="1358557" y="196704"/>
                    <a:pt x="1363741" y="193359"/>
                    <a:pt x="1371623" y="191889"/>
                  </a:cubicBezTo>
                  <a:cubicBezTo>
                    <a:pt x="1374676" y="191321"/>
                    <a:pt x="1389730" y="187231"/>
                    <a:pt x="1393068" y="206588"/>
                  </a:cubicBezTo>
                  <a:cubicBezTo>
                    <a:pt x="1394204" y="217062"/>
                    <a:pt x="1399388" y="247916"/>
                    <a:pt x="1401446" y="247930"/>
                  </a:cubicBezTo>
                  <a:cubicBezTo>
                    <a:pt x="1516625" y="248782"/>
                    <a:pt x="1633791" y="241127"/>
                    <a:pt x="1753798" y="240290"/>
                  </a:cubicBezTo>
                  <a:cubicBezTo>
                    <a:pt x="1759975" y="240275"/>
                    <a:pt x="1754508" y="209386"/>
                    <a:pt x="1762105" y="187948"/>
                  </a:cubicBezTo>
                  <a:cubicBezTo>
                    <a:pt x="1763455" y="184092"/>
                    <a:pt x="1766863" y="181288"/>
                    <a:pt x="1770910" y="180876"/>
                  </a:cubicBezTo>
                  <a:cubicBezTo>
                    <a:pt x="1778509" y="180095"/>
                    <a:pt x="1788379" y="176928"/>
                    <a:pt x="1790225" y="177595"/>
                  </a:cubicBezTo>
                  <a:cubicBezTo>
                    <a:pt x="1811386" y="187089"/>
                    <a:pt x="1797468" y="239899"/>
                    <a:pt x="1817777" y="239161"/>
                  </a:cubicBezTo>
                  <a:cubicBezTo>
                    <a:pt x="1965833" y="233785"/>
                    <a:pt x="2120350" y="228971"/>
                    <a:pt x="2271529" y="220982"/>
                  </a:cubicBezTo>
                  <a:cubicBezTo>
                    <a:pt x="2276997" y="220684"/>
                    <a:pt x="2279838" y="213342"/>
                    <a:pt x="2275506" y="209812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14" name="Graphic 5" descr="City with buildings and skyscrapers">
              <a:extLst>
                <a:ext uri="{FF2B5EF4-FFF2-40B4-BE49-F238E27FC236}">
                  <a16:creationId xmlns:a16="http://schemas.microsoft.com/office/drawing/2014/main" id="{55CD32B5-5313-CEEE-ED26-A1D6CB619D47}"/>
                </a:ext>
              </a:extLst>
            </p:cNvPr>
            <p:cNvGrpSpPr/>
            <p:nvPr/>
          </p:nvGrpSpPr>
          <p:grpSpPr>
            <a:xfrm>
              <a:off x="8358512" y="6573121"/>
              <a:ext cx="1304717" cy="74974"/>
              <a:chOff x="8358512" y="6573121"/>
              <a:chExt cx="1304717" cy="74974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05BB824-E50B-1CE8-CF5B-40ABC1EF4F20}"/>
                  </a:ext>
                </a:extLst>
              </p:cNvPr>
              <p:cNvSpPr/>
              <p:nvPr/>
            </p:nvSpPr>
            <p:spPr>
              <a:xfrm>
                <a:off x="9611365" y="6573121"/>
                <a:ext cx="51864" cy="63943"/>
              </a:xfrm>
              <a:custGeom>
                <a:avLst/>
                <a:gdLst>
                  <a:gd name="connsiteX0" fmla="*/ 50600 w 51864"/>
                  <a:gd name="connsiteY0" fmla="*/ 52897 h 63943"/>
                  <a:gd name="connsiteX1" fmla="*/ 46907 w 51864"/>
                  <a:gd name="connsiteY1" fmla="*/ 32816 h 63943"/>
                  <a:gd name="connsiteX2" fmla="*/ 20634 w 51864"/>
                  <a:gd name="connsiteY2" fmla="*/ 1919 h 63943"/>
                  <a:gd name="connsiteX3" fmla="*/ 4372 w 51864"/>
                  <a:gd name="connsiteY3" fmla="*/ 9134 h 63943"/>
                  <a:gd name="connsiteX4" fmla="*/ 112 w 51864"/>
                  <a:gd name="connsiteY4" fmla="*/ 52038 h 63943"/>
                  <a:gd name="connsiteX5" fmla="*/ 6716 w 51864"/>
                  <a:gd name="connsiteY5" fmla="*/ 63925 h 63943"/>
                  <a:gd name="connsiteX6" fmla="*/ 45700 w 51864"/>
                  <a:gd name="connsiteY6" fmla="*/ 63066 h 63943"/>
                  <a:gd name="connsiteX7" fmla="*/ 50600 w 51864"/>
                  <a:gd name="connsiteY7" fmla="*/ 52897 h 6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864" h="63943">
                    <a:moveTo>
                      <a:pt x="50600" y="52897"/>
                    </a:moveTo>
                    <a:cubicBezTo>
                      <a:pt x="47120" y="48211"/>
                      <a:pt x="46978" y="40733"/>
                      <a:pt x="46907" y="32816"/>
                    </a:cubicBezTo>
                    <a:cubicBezTo>
                      <a:pt x="48540" y="17151"/>
                      <a:pt x="39877" y="-6992"/>
                      <a:pt x="20634" y="1919"/>
                    </a:cubicBezTo>
                    <a:cubicBezTo>
                      <a:pt x="14314" y="5257"/>
                      <a:pt x="6574" y="1721"/>
                      <a:pt x="4372" y="9134"/>
                    </a:cubicBezTo>
                    <a:cubicBezTo>
                      <a:pt x="1248" y="23464"/>
                      <a:pt x="822" y="37779"/>
                      <a:pt x="112" y="52038"/>
                    </a:cubicBezTo>
                    <a:cubicBezTo>
                      <a:pt x="-101" y="57520"/>
                      <a:pt x="-740" y="64337"/>
                      <a:pt x="6716" y="63925"/>
                    </a:cubicBezTo>
                    <a:cubicBezTo>
                      <a:pt x="22054" y="63485"/>
                      <a:pt x="30433" y="63535"/>
                      <a:pt x="45700" y="63066"/>
                    </a:cubicBezTo>
                    <a:cubicBezTo>
                      <a:pt x="50671" y="63080"/>
                      <a:pt x="53725" y="56803"/>
                      <a:pt x="50600" y="528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F1EDD18-E06F-1172-12C7-3C8C2475D7B5}"/>
                  </a:ext>
                </a:extLst>
              </p:cNvPr>
              <p:cNvSpPr/>
              <p:nvPr/>
            </p:nvSpPr>
            <p:spPr>
              <a:xfrm>
                <a:off x="9206352" y="6588048"/>
                <a:ext cx="48052" cy="58248"/>
              </a:xfrm>
              <a:custGeom>
                <a:avLst/>
                <a:gdLst>
                  <a:gd name="connsiteX0" fmla="*/ 45389 w 48052"/>
                  <a:gd name="connsiteY0" fmla="*/ 39525 h 58248"/>
                  <a:gd name="connsiteX1" fmla="*/ 9174 w 48052"/>
                  <a:gd name="connsiteY1" fmla="*/ 5256 h 58248"/>
                  <a:gd name="connsiteX2" fmla="*/ 2500 w 48052"/>
                  <a:gd name="connsiteY2" fmla="*/ 46733 h 58248"/>
                  <a:gd name="connsiteX3" fmla="*/ 42123 w 48052"/>
                  <a:gd name="connsiteY3" fmla="*/ 57342 h 58248"/>
                  <a:gd name="connsiteX4" fmla="*/ 45389 w 48052"/>
                  <a:gd name="connsiteY4" fmla="*/ 39525 h 5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2" h="58248">
                    <a:moveTo>
                      <a:pt x="45389" y="39525"/>
                    </a:moveTo>
                    <a:cubicBezTo>
                      <a:pt x="41413" y="15965"/>
                      <a:pt x="42265" y="-11758"/>
                      <a:pt x="9174" y="5256"/>
                    </a:cubicBezTo>
                    <a:cubicBezTo>
                      <a:pt x="1008" y="11903"/>
                      <a:pt x="8890" y="38979"/>
                      <a:pt x="2500" y="46733"/>
                    </a:cubicBezTo>
                    <a:cubicBezTo>
                      <a:pt x="-10921" y="64982"/>
                      <a:pt x="33672" y="55630"/>
                      <a:pt x="42123" y="57342"/>
                    </a:cubicBezTo>
                    <a:cubicBezTo>
                      <a:pt x="52703" y="55922"/>
                      <a:pt x="46029" y="46463"/>
                      <a:pt x="45389" y="395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6A9380-038C-6320-BE6A-9DAA96F1919E}"/>
                  </a:ext>
                </a:extLst>
              </p:cNvPr>
              <p:cNvSpPr/>
              <p:nvPr/>
            </p:nvSpPr>
            <p:spPr>
              <a:xfrm>
                <a:off x="8772669" y="6582344"/>
                <a:ext cx="49631" cy="65751"/>
              </a:xfrm>
              <a:custGeom>
                <a:avLst/>
                <a:gdLst>
                  <a:gd name="connsiteX0" fmla="*/ 48789 w 49631"/>
                  <a:gd name="connsiteY0" fmla="*/ 52963 h 65751"/>
                  <a:gd name="connsiteX1" fmla="*/ 32833 w 49631"/>
                  <a:gd name="connsiteY1" fmla="*/ 2127 h 65751"/>
                  <a:gd name="connsiteX2" fmla="*/ 6901 w 49631"/>
                  <a:gd name="connsiteY2" fmla="*/ 4179 h 65751"/>
                  <a:gd name="connsiteX3" fmla="*/ 304 w 49631"/>
                  <a:gd name="connsiteY3" fmla="*/ 29309 h 65751"/>
                  <a:gd name="connsiteX4" fmla="*/ 8207 w 49631"/>
                  <a:gd name="connsiteY4" fmla="*/ 65744 h 65751"/>
                  <a:gd name="connsiteX5" fmla="*/ 47994 w 49631"/>
                  <a:gd name="connsiteY5" fmla="*/ 65652 h 65751"/>
                  <a:gd name="connsiteX6" fmla="*/ 48789 w 49631"/>
                  <a:gd name="connsiteY6" fmla="*/ 52963 h 6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31" h="65751">
                    <a:moveTo>
                      <a:pt x="48789" y="52963"/>
                    </a:moveTo>
                    <a:cubicBezTo>
                      <a:pt x="43130" y="39542"/>
                      <a:pt x="47255" y="8148"/>
                      <a:pt x="32833" y="2127"/>
                    </a:cubicBezTo>
                    <a:cubicBezTo>
                      <a:pt x="25243" y="-18"/>
                      <a:pt x="14435" y="-2084"/>
                      <a:pt x="6901" y="4179"/>
                    </a:cubicBezTo>
                    <a:cubicBezTo>
                      <a:pt x="-456" y="10357"/>
                      <a:pt x="-406" y="21441"/>
                      <a:pt x="304" y="29309"/>
                    </a:cubicBezTo>
                    <a:cubicBezTo>
                      <a:pt x="2441" y="38647"/>
                      <a:pt x="-3033" y="65212"/>
                      <a:pt x="8207" y="65744"/>
                    </a:cubicBezTo>
                    <a:cubicBezTo>
                      <a:pt x="21664" y="65787"/>
                      <a:pt x="34552" y="65624"/>
                      <a:pt x="47994" y="65652"/>
                    </a:cubicBezTo>
                    <a:cubicBezTo>
                      <a:pt x="49684" y="65652"/>
                      <a:pt x="50259" y="57536"/>
                      <a:pt x="48789" y="529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4AFA661-9B56-F5CA-7583-6618C626EF62}"/>
                  </a:ext>
                </a:extLst>
              </p:cNvPr>
              <p:cNvSpPr/>
              <p:nvPr/>
            </p:nvSpPr>
            <p:spPr>
              <a:xfrm>
                <a:off x="8358512" y="6580795"/>
                <a:ext cx="45658" cy="63273"/>
              </a:xfrm>
              <a:custGeom>
                <a:avLst/>
                <a:gdLst>
                  <a:gd name="connsiteX0" fmla="*/ 43910 w 45658"/>
                  <a:gd name="connsiteY0" fmla="*/ 42979 h 63273"/>
                  <a:gd name="connsiteX1" fmla="*/ 12424 w 45658"/>
                  <a:gd name="connsiteY1" fmla="*/ 3980 h 63273"/>
                  <a:gd name="connsiteX2" fmla="*/ 5529 w 45658"/>
                  <a:gd name="connsiteY2" fmla="*/ 10449 h 63273"/>
                  <a:gd name="connsiteX3" fmla="*/ 3455 w 45658"/>
                  <a:gd name="connsiteY3" fmla="*/ 61072 h 63273"/>
                  <a:gd name="connsiteX4" fmla="*/ 39230 w 45658"/>
                  <a:gd name="connsiteY4" fmla="*/ 63273 h 63273"/>
                  <a:gd name="connsiteX5" fmla="*/ 43910 w 45658"/>
                  <a:gd name="connsiteY5" fmla="*/ 42979 h 6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658" h="63273">
                    <a:moveTo>
                      <a:pt x="43910" y="42979"/>
                    </a:moveTo>
                    <a:cubicBezTo>
                      <a:pt x="37377" y="18104"/>
                      <a:pt x="49782" y="-10690"/>
                      <a:pt x="12424" y="3980"/>
                    </a:cubicBezTo>
                    <a:cubicBezTo>
                      <a:pt x="9115" y="4698"/>
                      <a:pt x="5629" y="6643"/>
                      <a:pt x="5529" y="10449"/>
                    </a:cubicBezTo>
                    <a:cubicBezTo>
                      <a:pt x="4876" y="45528"/>
                      <a:pt x="-5115" y="57124"/>
                      <a:pt x="3455" y="61072"/>
                    </a:cubicBezTo>
                    <a:cubicBezTo>
                      <a:pt x="8178" y="63252"/>
                      <a:pt x="18545" y="63096"/>
                      <a:pt x="39230" y="63273"/>
                    </a:cubicBezTo>
                    <a:cubicBezTo>
                      <a:pt x="49853" y="62578"/>
                      <a:pt x="44166" y="49597"/>
                      <a:pt x="43910" y="429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C46AC8-F7D8-91A0-52DE-B15073F88D5E}"/>
                </a:ext>
              </a:extLst>
            </p:cNvPr>
            <p:cNvSpPr/>
            <p:nvPr/>
          </p:nvSpPr>
          <p:spPr>
            <a:xfrm>
              <a:off x="6473761" y="6571695"/>
              <a:ext cx="2065631" cy="226166"/>
            </a:xfrm>
            <a:custGeom>
              <a:avLst/>
              <a:gdLst>
                <a:gd name="connsiteX0" fmla="*/ 2060895 w 2065631"/>
                <a:gd name="connsiteY0" fmla="*/ 182518 h 226166"/>
                <a:gd name="connsiteX1" fmla="*/ 2060413 w 2065631"/>
                <a:gd name="connsiteY1" fmla="*/ 172008 h 226166"/>
                <a:gd name="connsiteX2" fmla="*/ 1429257 w 2065631"/>
                <a:gd name="connsiteY2" fmla="*/ 163941 h 226166"/>
                <a:gd name="connsiteX3" fmla="*/ 1413407 w 2065631"/>
                <a:gd name="connsiteY3" fmla="*/ 159695 h 226166"/>
                <a:gd name="connsiteX4" fmla="*/ 1406100 w 2065631"/>
                <a:gd name="connsiteY4" fmla="*/ 29712 h 226166"/>
                <a:gd name="connsiteX5" fmla="*/ 1396997 w 2065631"/>
                <a:gd name="connsiteY5" fmla="*/ 157 h 226166"/>
                <a:gd name="connsiteX6" fmla="*/ 1258130 w 2065631"/>
                <a:gd name="connsiteY6" fmla="*/ 13756 h 226166"/>
                <a:gd name="connsiteX7" fmla="*/ 521815 w 2065631"/>
                <a:gd name="connsiteY7" fmla="*/ 8941 h 226166"/>
                <a:gd name="connsiteX8" fmla="*/ 35299 w 2065631"/>
                <a:gd name="connsiteY8" fmla="*/ 4723 h 226166"/>
                <a:gd name="connsiteX9" fmla="*/ 6455 w 2065631"/>
                <a:gd name="connsiteY9" fmla="*/ 2422 h 226166"/>
                <a:gd name="connsiteX10" fmla="*/ 370 w 2065631"/>
                <a:gd name="connsiteY10" fmla="*/ 9104 h 226166"/>
                <a:gd name="connsiteX11" fmla="*/ 3117 w 2065631"/>
                <a:gd name="connsiteY11" fmla="*/ 112935 h 226166"/>
                <a:gd name="connsiteX12" fmla="*/ 3274 w 2065631"/>
                <a:gd name="connsiteY12" fmla="*/ 201754 h 226166"/>
                <a:gd name="connsiteX13" fmla="*/ 9260 w 2065631"/>
                <a:gd name="connsiteY13" fmla="*/ 207357 h 226166"/>
                <a:gd name="connsiteX14" fmla="*/ 752774 w 2065631"/>
                <a:gd name="connsiteY14" fmla="*/ 223951 h 226166"/>
                <a:gd name="connsiteX15" fmla="*/ 1640695 w 2065631"/>
                <a:gd name="connsiteY15" fmla="*/ 212065 h 226166"/>
                <a:gd name="connsiteX16" fmla="*/ 2060895 w 2065631"/>
                <a:gd name="connsiteY16" fmla="*/ 182518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5631" h="226166">
                  <a:moveTo>
                    <a:pt x="2060895" y="182518"/>
                  </a:moveTo>
                  <a:cubicBezTo>
                    <a:pt x="2067506" y="181850"/>
                    <a:pt x="2067059" y="172072"/>
                    <a:pt x="2060413" y="172008"/>
                  </a:cubicBezTo>
                  <a:cubicBezTo>
                    <a:pt x="1859739" y="170211"/>
                    <a:pt x="1615060" y="169743"/>
                    <a:pt x="1429257" y="163941"/>
                  </a:cubicBezTo>
                  <a:cubicBezTo>
                    <a:pt x="1424058" y="163778"/>
                    <a:pt x="1413492" y="161413"/>
                    <a:pt x="1413407" y="159695"/>
                  </a:cubicBezTo>
                  <a:cubicBezTo>
                    <a:pt x="1412278" y="137902"/>
                    <a:pt x="1406185" y="30741"/>
                    <a:pt x="1406100" y="29712"/>
                  </a:cubicBezTo>
                  <a:cubicBezTo>
                    <a:pt x="1405198" y="19301"/>
                    <a:pt x="1410801" y="-2037"/>
                    <a:pt x="1396997" y="157"/>
                  </a:cubicBezTo>
                  <a:cubicBezTo>
                    <a:pt x="1352758" y="13926"/>
                    <a:pt x="1304457" y="12477"/>
                    <a:pt x="1258130" y="13756"/>
                  </a:cubicBezTo>
                  <a:cubicBezTo>
                    <a:pt x="1018955" y="19891"/>
                    <a:pt x="770030" y="13812"/>
                    <a:pt x="521815" y="8941"/>
                  </a:cubicBezTo>
                  <a:cubicBezTo>
                    <a:pt x="358337" y="5731"/>
                    <a:pt x="195171" y="3047"/>
                    <a:pt x="35299" y="4723"/>
                  </a:cubicBezTo>
                  <a:cubicBezTo>
                    <a:pt x="26252" y="5717"/>
                    <a:pt x="15615" y="1343"/>
                    <a:pt x="6455" y="2422"/>
                  </a:cubicBezTo>
                  <a:cubicBezTo>
                    <a:pt x="3082" y="2820"/>
                    <a:pt x="561" y="5710"/>
                    <a:pt x="370" y="9104"/>
                  </a:cubicBezTo>
                  <a:cubicBezTo>
                    <a:pt x="-1512" y="42578"/>
                    <a:pt x="4474" y="79177"/>
                    <a:pt x="3117" y="112935"/>
                  </a:cubicBezTo>
                  <a:cubicBezTo>
                    <a:pt x="4516" y="141289"/>
                    <a:pt x="4680" y="173847"/>
                    <a:pt x="3274" y="201754"/>
                  </a:cubicBezTo>
                  <a:cubicBezTo>
                    <a:pt x="3117" y="204885"/>
                    <a:pt x="6121" y="207292"/>
                    <a:pt x="9260" y="207357"/>
                  </a:cubicBezTo>
                  <a:cubicBezTo>
                    <a:pt x="240034" y="211958"/>
                    <a:pt x="495002" y="219854"/>
                    <a:pt x="752774" y="223951"/>
                  </a:cubicBezTo>
                  <a:cubicBezTo>
                    <a:pt x="1050689" y="228688"/>
                    <a:pt x="1355378" y="226316"/>
                    <a:pt x="1640695" y="212065"/>
                  </a:cubicBezTo>
                  <a:cubicBezTo>
                    <a:pt x="1786805" y="204765"/>
                    <a:pt x="1927880" y="195938"/>
                    <a:pt x="2060895" y="182518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4D133D-CCA0-56AA-5C62-E632A9F746BA}"/>
                </a:ext>
              </a:extLst>
            </p:cNvPr>
            <p:cNvSpPr/>
            <p:nvPr/>
          </p:nvSpPr>
          <p:spPr>
            <a:xfrm>
              <a:off x="6256068" y="6492190"/>
              <a:ext cx="1730073" cy="96056"/>
            </a:xfrm>
            <a:custGeom>
              <a:avLst/>
              <a:gdLst>
                <a:gd name="connsiteX0" fmla="*/ 1726047 w 1730073"/>
                <a:gd name="connsiteY0" fmla="*/ 358 h 96056"/>
                <a:gd name="connsiteX1" fmla="*/ 706666 w 1730073"/>
                <a:gd name="connsiteY1" fmla="*/ 3710 h 96056"/>
                <a:gd name="connsiteX2" fmla="*/ 6119 w 1730073"/>
                <a:gd name="connsiteY2" fmla="*/ 3710 h 96056"/>
                <a:gd name="connsiteX3" fmla="*/ 552 w 1730073"/>
                <a:gd name="connsiteY3" fmla="*/ 24061 h 96056"/>
                <a:gd name="connsiteX4" fmla="*/ 26911 w 1730073"/>
                <a:gd name="connsiteY4" fmla="*/ 55107 h 96056"/>
                <a:gd name="connsiteX5" fmla="*/ 255413 w 1730073"/>
                <a:gd name="connsiteY5" fmla="*/ 85215 h 96056"/>
                <a:gd name="connsiteX6" fmla="*/ 1197379 w 1730073"/>
                <a:gd name="connsiteY6" fmla="*/ 95873 h 96056"/>
                <a:gd name="connsiteX7" fmla="*/ 1499810 w 1730073"/>
                <a:gd name="connsiteY7" fmla="*/ 92572 h 96056"/>
                <a:gd name="connsiteX8" fmla="*/ 1676958 w 1730073"/>
                <a:gd name="connsiteY8" fmla="*/ 48432 h 96056"/>
                <a:gd name="connsiteX9" fmla="*/ 1728476 w 1730073"/>
                <a:gd name="connsiteY9" fmla="*/ 8240 h 96056"/>
                <a:gd name="connsiteX10" fmla="*/ 1726047 w 1730073"/>
                <a:gd name="connsiteY10" fmla="*/ 358 h 9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73" h="96056">
                  <a:moveTo>
                    <a:pt x="1726047" y="358"/>
                  </a:moveTo>
                  <a:cubicBezTo>
                    <a:pt x="1388048" y="-1012"/>
                    <a:pt x="1047598" y="1864"/>
                    <a:pt x="706666" y="3710"/>
                  </a:cubicBezTo>
                  <a:cubicBezTo>
                    <a:pt x="472746" y="4981"/>
                    <a:pt x="241055" y="3994"/>
                    <a:pt x="6119" y="3710"/>
                  </a:cubicBezTo>
                  <a:cubicBezTo>
                    <a:pt x="1440" y="3703"/>
                    <a:pt x="3130" y="15242"/>
                    <a:pt x="552" y="24061"/>
                  </a:cubicBezTo>
                  <a:cubicBezTo>
                    <a:pt x="-3019" y="44086"/>
                    <a:pt x="11310" y="54191"/>
                    <a:pt x="26911" y="55107"/>
                  </a:cubicBezTo>
                  <a:cubicBezTo>
                    <a:pt x="102643" y="68719"/>
                    <a:pt x="179433" y="77127"/>
                    <a:pt x="255413" y="85215"/>
                  </a:cubicBezTo>
                  <a:cubicBezTo>
                    <a:pt x="570974" y="81160"/>
                    <a:pt x="882046" y="93189"/>
                    <a:pt x="1197379" y="95873"/>
                  </a:cubicBezTo>
                  <a:cubicBezTo>
                    <a:pt x="1298881" y="96513"/>
                    <a:pt x="1408534" y="95497"/>
                    <a:pt x="1499810" y="92572"/>
                  </a:cubicBezTo>
                  <a:cubicBezTo>
                    <a:pt x="1569691" y="91109"/>
                    <a:pt x="1624510" y="81984"/>
                    <a:pt x="1676958" y="48432"/>
                  </a:cubicBezTo>
                  <a:cubicBezTo>
                    <a:pt x="1693844" y="37631"/>
                    <a:pt x="1712591" y="24935"/>
                    <a:pt x="1728476" y="8240"/>
                  </a:cubicBezTo>
                  <a:cubicBezTo>
                    <a:pt x="1731352" y="5208"/>
                    <a:pt x="1730230" y="372"/>
                    <a:pt x="1726047" y="358"/>
                  </a:cubicBezTo>
                  <a:close/>
                </a:path>
              </a:pathLst>
            </a:custGeom>
            <a:solidFill>
              <a:srgbClr val="002060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D72D11-5642-AD65-B1E6-489B641A3962}"/>
                </a:ext>
              </a:extLst>
            </p:cNvPr>
            <p:cNvSpPr/>
            <p:nvPr/>
          </p:nvSpPr>
          <p:spPr>
            <a:xfrm>
              <a:off x="6301397" y="5793625"/>
              <a:ext cx="295446" cy="207584"/>
            </a:xfrm>
            <a:custGeom>
              <a:avLst/>
              <a:gdLst>
                <a:gd name="connsiteX0" fmla="*/ 292436 w 295446"/>
                <a:gd name="connsiteY0" fmla="*/ 7672 h 207584"/>
                <a:gd name="connsiteX1" fmla="*/ 282444 w 295446"/>
                <a:gd name="connsiteY1" fmla="*/ 116 h 207584"/>
                <a:gd name="connsiteX2" fmla="*/ 200911 w 295446"/>
                <a:gd name="connsiteY2" fmla="*/ 8808 h 207584"/>
                <a:gd name="connsiteX3" fmla="*/ 196004 w 295446"/>
                <a:gd name="connsiteY3" fmla="*/ 36928 h 207584"/>
                <a:gd name="connsiteX4" fmla="*/ 158667 w 295446"/>
                <a:gd name="connsiteY4" fmla="*/ 41487 h 207584"/>
                <a:gd name="connsiteX5" fmla="*/ 156182 w 295446"/>
                <a:gd name="connsiteY5" fmla="*/ 67774 h 207584"/>
                <a:gd name="connsiteX6" fmla="*/ 151105 w 295446"/>
                <a:gd name="connsiteY6" fmla="*/ 73455 h 207584"/>
                <a:gd name="connsiteX7" fmla="*/ 124803 w 295446"/>
                <a:gd name="connsiteY7" fmla="*/ 76913 h 207584"/>
                <a:gd name="connsiteX8" fmla="*/ 122793 w 295446"/>
                <a:gd name="connsiteY8" fmla="*/ 103641 h 207584"/>
                <a:gd name="connsiteX9" fmla="*/ 117894 w 295446"/>
                <a:gd name="connsiteY9" fmla="*/ 108051 h 207584"/>
                <a:gd name="connsiteX10" fmla="*/ 1643 w 295446"/>
                <a:gd name="connsiteY10" fmla="*/ 112603 h 207584"/>
                <a:gd name="connsiteX11" fmla="*/ 2559 w 295446"/>
                <a:gd name="connsiteY11" fmla="*/ 201408 h 207584"/>
                <a:gd name="connsiteX12" fmla="*/ 8915 w 295446"/>
                <a:gd name="connsiteY12" fmla="*/ 207394 h 207584"/>
                <a:gd name="connsiteX13" fmla="*/ 227078 w 295446"/>
                <a:gd name="connsiteY13" fmla="*/ 207493 h 207584"/>
                <a:gd name="connsiteX14" fmla="*/ 295446 w 295446"/>
                <a:gd name="connsiteY14" fmla="*/ 205825 h 207584"/>
                <a:gd name="connsiteX15" fmla="*/ 292436 w 295446"/>
                <a:gd name="connsiteY15" fmla="*/ 7672 h 20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5446" h="207584">
                  <a:moveTo>
                    <a:pt x="292436" y="7672"/>
                  </a:moveTo>
                  <a:cubicBezTo>
                    <a:pt x="292521" y="2886"/>
                    <a:pt x="288281" y="315"/>
                    <a:pt x="282444" y="116"/>
                  </a:cubicBezTo>
                  <a:cubicBezTo>
                    <a:pt x="267589" y="-395"/>
                    <a:pt x="200726" y="485"/>
                    <a:pt x="200911" y="8808"/>
                  </a:cubicBezTo>
                  <a:cubicBezTo>
                    <a:pt x="201074" y="15916"/>
                    <a:pt x="201536" y="32497"/>
                    <a:pt x="196004" y="36928"/>
                  </a:cubicBezTo>
                  <a:cubicBezTo>
                    <a:pt x="175781" y="43255"/>
                    <a:pt x="163986" y="36630"/>
                    <a:pt x="158667" y="41487"/>
                  </a:cubicBezTo>
                  <a:cubicBezTo>
                    <a:pt x="155550" y="44334"/>
                    <a:pt x="155152" y="51975"/>
                    <a:pt x="156182" y="67774"/>
                  </a:cubicBezTo>
                  <a:cubicBezTo>
                    <a:pt x="156374" y="70750"/>
                    <a:pt x="154080" y="73313"/>
                    <a:pt x="151105" y="73455"/>
                  </a:cubicBezTo>
                  <a:cubicBezTo>
                    <a:pt x="133970" y="74258"/>
                    <a:pt x="127217" y="73427"/>
                    <a:pt x="124803" y="76913"/>
                  </a:cubicBezTo>
                  <a:cubicBezTo>
                    <a:pt x="122367" y="80421"/>
                    <a:pt x="124441" y="88516"/>
                    <a:pt x="122793" y="103641"/>
                  </a:cubicBezTo>
                  <a:cubicBezTo>
                    <a:pt x="122516" y="106155"/>
                    <a:pt x="120422" y="108058"/>
                    <a:pt x="117894" y="108051"/>
                  </a:cubicBezTo>
                  <a:cubicBezTo>
                    <a:pt x="80308" y="107959"/>
                    <a:pt x="39072" y="110423"/>
                    <a:pt x="1643" y="112603"/>
                  </a:cubicBezTo>
                  <a:cubicBezTo>
                    <a:pt x="-1744" y="112802"/>
                    <a:pt x="891" y="184877"/>
                    <a:pt x="2559" y="201408"/>
                  </a:cubicBezTo>
                  <a:cubicBezTo>
                    <a:pt x="2900" y="204759"/>
                    <a:pt x="5549" y="207387"/>
                    <a:pt x="8915" y="207394"/>
                  </a:cubicBezTo>
                  <a:cubicBezTo>
                    <a:pt x="81629" y="207422"/>
                    <a:pt x="154357" y="207451"/>
                    <a:pt x="227078" y="207493"/>
                  </a:cubicBezTo>
                  <a:cubicBezTo>
                    <a:pt x="228072" y="206890"/>
                    <a:pt x="295482" y="208885"/>
                    <a:pt x="295446" y="205825"/>
                  </a:cubicBezTo>
                  <a:cubicBezTo>
                    <a:pt x="294701" y="144103"/>
                    <a:pt x="292620" y="80322"/>
                    <a:pt x="292436" y="7672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75DEDE-F04A-3BF5-9643-699B00C4F973}"/>
                </a:ext>
              </a:extLst>
            </p:cNvPr>
            <p:cNvSpPr/>
            <p:nvPr/>
          </p:nvSpPr>
          <p:spPr>
            <a:xfrm>
              <a:off x="6591006" y="5259701"/>
              <a:ext cx="382569" cy="1236636"/>
            </a:xfrm>
            <a:custGeom>
              <a:avLst/>
              <a:gdLst>
                <a:gd name="connsiteX0" fmla="*/ 381535 w 382569"/>
                <a:gd name="connsiteY0" fmla="*/ 1223623 h 1236636"/>
                <a:gd name="connsiteX1" fmla="*/ 379654 w 382569"/>
                <a:gd name="connsiteY1" fmla="*/ 17110 h 1236636"/>
                <a:gd name="connsiteX2" fmla="*/ 286780 w 382569"/>
                <a:gd name="connsiteY2" fmla="*/ 11 h 1236636"/>
                <a:gd name="connsiteX3" fmla="*/ 280304 w 382569"/>
                <a:gd name="connsiteY3" fmla="*/ 7773 h 1236636"/>
                <a:gd name="connsiteX4" fmla="*/ 285047 w 382569"/>
                <a:gd name="connsiteY4" fmla="*/ 83213 h 1236636"/>
                <a:gd name="connsiteX5" fmla="*/ 279892 w 382569"/>
                <a:gd name="connsiteY5" fmla="*/ 89342 h 1236636"/>
                <a:gd name="connsiteX6" fmla="*/ 5744 w 382569"/>
                <a:gd name="connsiteY6" fmla="*/ 113357 h 1236636"/>
                <a:gd name="connsiteX7" fmla="*/ 0 w 382569"/>
                <a:gd name="connsiteY7" fmla="*/ 119698 h 1236636"/>
                <a:gd name="connsiteX8" fmla="*/ 7165 w 382569"/>
                <a:gd name="connsiteY8" fmla="*/ 767762 h 1236636"/>
                <a:gd name="connsiteX9" fmla="*/ 9955 w 382569"/>
                <a:gd name="connsiteY9" fmla="*/ 902986 h 1236636"/>
                <a:gd name="connsiteX10" fmla="*/ 16268 w 382569"/>
                <a:gd name="connsiteY10" fmla="*/ 909064 h 1236636"/>
                <a:gd name="connsiteX11" fmla="*/ 189170 w 382569"/>
                <a:gd name="connsiteY11" fmla="*/ 916357 h 1236636"/>
                <a:gd name="connsiteX12" fmla="*/ 341834 w 382569"/>
                <a:gd name="connsiteY12" fmla="*/ 924764 h 1236636"/>
                <a:gd name="connsiteX13" fmla="*/ 304291 w 382569"/>
                <a:gd name="connsiteY13" fmla="*/ 982140 h 1236636"/>
                <a:gd name="connsiteX14" fmla="*/ 220308 w 382569"/>
                <a:gd name="connsiteY14" fmla="*/ 1043166 h 1236636"/>
                <a:gd name="connsiteX15" fmla="*/ 229511 w 382569"/>
                <a:gd name="connsiteY15" fmla="*/ 1222835 h 1236636"/>
                <a:gd name="connsiteX16" fmla="*/ 236299 w 382569"/>
                <a:gd name="connsiteY16" fmla="*/ 1236632 h 1236636"/>
                <a:gd name="connsiteX17" fmla="*/ 376266 w 382569"/>
                <a:gd name="connsiteY17" fmla="*/ 1235922 h 1236636"/>
                <a:gd name="connsiteX18" fmla="*/ 381535 w 382569"/>
                <a:gd name="connsiteY18" fmla="*/ 1223623 h 123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2569" h="1236636">
                  <a:moveTo>
                    <a:pt x="381535" y="1223623"/>
                  </a:moveTo>
                  <a:cubicBezTo>
                    <a:pt x="385633" y="818981"/>
                    <a:pt x="375975" y="422718"/>
                    <a:pt x="379654" y="17110"/>
                  </a:cubicBezTo>
                  <a:cubicBezTo>
                    <a:pt x="379781" y="2639"/>
                    <a:pt x="307614" y="1772"/>
                    <a:pt x="286780" y="11"/>
                  </a:cubicBezTo>
                  <a:cubicBezTo>
                    <a:pt x="282732" y="-237"/>
                    <a:pt x="280041" y="3697"/>
                    <a:pt x="280304" y="7773"/>
                  </a:cubicBezTo>
                  <a:cubicBezTo>
                    <a:pt x="281689" y="29189"/>
                    <a:pt x="284138" y="68706"/>
                    <a:pt x="285047" y="83213"/>
                  </a:cubicBezTo>
                  <a:cubicBezTo>
                    <a:pt x="285239" y="86302"/>
                    <a:pt x="282967" y="89001"/>
                    <a:pt x="279892" y="89342"/>
                  </a:cubicBezTo>
                  <a:cubicBezTo>
                    <a:pt x="186997" y="99602"/>
                    <a:pt x="98583" y="104247"/>
                    <a:pt x="5744" y="113357"/>
                  </a:cubicBezTo>
                  <a:cubicBezTo>
                    <a:pt x="2485" y="113676"/>
                    <a:pt x="-7" y="116418"/>
                    <a:pt x="0" y="119698"/>
                  </a:cubicBezTo>
                  <a:cubicBezTo>
                    <a:pt x="667" y="290413"/>
                    <a:pt x="170" y="543492"/>
                    <a:pt x="7165" y="767762"/>
                  </a:cubicBezTo>
                  <a:cubicBezTo>
                    <a:pt x="8621" y="814358"/>
                    <a:pt x="7648" y="859762"/>
                    <a:pt x="9955" y="902986"/>
                  </a:cubicBezTo>
                  <a:cubicBezTo>
                    <a:pt x="10133" y="906358"/>
                    <a:pt x="12888" y="909007"/>
                    <a:pt x="16268" y="909064"/>
                  </a:cubicBezTo>
                  <a:cubicBezTo>
                    <a:pt x="47655" y="909590"/>
                    <a:pt x="120958" y="913296"/>
                    <a:pt x="189170" y="916357"/>
                  </a:cubicBezTo>
                  <a:cubicBezTo>
                    <a:pt x="262409" y="919644"/>
                    <a:pt x="331765" y="921824"/>
                    <a:pt x="341834" y="924764"/>
                  </a:cubicBezTo>
                  <a:cubicBezTo>
                    <a:pt x="372439" y="937887"/>
                    <a:pt x="318060" y="971787"/>
                    <a:pt x="304291" y="982140"/>
                  </a:cubicBezTo>
                  <a:cubicBezTo>
                    <a:pt x="276526" y="1002939"/>
                    <a:pt x="220471" y="1038103"/>
                    <a:pt x="220308" y="1043166"/>
                  </a:cubicBezTo>
                  <a:cubicBezTo>
                    <a:pt x="218547" y="1097801"/>
                    <a:pt x="225683" y="1165445"/>
                    <a:pt x="229511" y="1222835"/>
                  </a:cubicBezTo>
                  <a:cubicBezTo>
                    <a:pt x="230050" y="1230958"/>
                    <a:pt x="228609" y="1236824"/>
                    <a:pt x="236299" y="1236632"/>
                  </a:cubicBezTo>
                  <a:cubicBezTo>
                    <a:pt x="291069" y="1236632"/>
                    <a:pt x="331197" y="1236398"/>
                    <a:pt x="376266" y="1235922"/>
                  </a:cubicBezTo>
                  <a:cubicBezTo>
                    <a:pt x="383105" y="1236036"/>
                    <a:pt x="381635" y="1229126"/>
                    <a:pt x="381535" y="122362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D71CB0-76D7-DFFC-4CC2-5F97CB17FB83}"/>
                </a:ext>
              </a:extLst>
            </p:cNvPr>
            <p:cNvSpPr/>
            <p:nvPr/>
          </p:nvSpPr>
          <p:spPr>
            <a:xfrm>
              <a:off x="6056104" y="5846370"/>
              <a:ext cx="247878" cy="154614"/>
            </a:xfrm>
            <a:custGeom>
              <a:avLst/>
              <a:gdLst>
                <a:gd name="connsiteX0" fmla="*/ 245303 w 247878"/>
                <a:gd name="connsiteY0" fmla="*/ 37774 h 154614"/>
                <a:gd name="connsiteX1" fmla="*/ 161931 w 247878"/>
                <a:gd name="connsiteY1" fmla="*/ 27704 h 154614"/>
                <a:gd name="connsiteX2" fmla="*/ 157989 w 247878"/>
                <a:gd name="connsiteY2" fmla="*/ 14731 h 154614"/>
                <a:gd name="connsiteX3" fmla="*/ 141323 w 247878"/>
                <a:gd name="connsiteY3" fmla="*/ 352 h 154614"/>
                <a:gd name="connsiteX4" fmla="*/ 55750 w 247878"/>
                <a:gd name="connsiteY4" fmla="*/ 2674 h 154614"/>
                <a:gd name="connsiteX5" fmla="*/ 50623 w 247878"/>
                <a:gd name="connsiteY5" fmla="*/ 26362 h 154614"/>
                <a:gd name="connsiteX6" fmla="*/ 45283 w 247878"/>
                <a:gd name="connsiteY6" fmla="*/ 31319 h 154614"/>
                <a:gd name="connsiteX7" fmla="*/ 0 w 247878"/>
                <a:gd name="connsiteY7" fmla="*/ 36985 h 154614"/>
                <a:gd name="connsiteX8" fmla="*/ 3330 w 247878"/>
                <a:gd name="connsiteY8" fmla="*/ 143905 h 154614"/>
                <a:gd name="connsiteX9" fmla="*/ 8521 w 247878"/>
                <a:gd name="connsiteY9" fmla="*/ 154471 h 154614"/>
                <a:gd name="connsiteX10" fmla="*/ 241497 w 247878"/>
                <a:gd name="connsiteY10" fmla="*/ 154613 h 154614"/>
                <a:gd name="connsiteX11" fmla="*/ 247859 w 247878"/>
                <a:gd name="connsiteY11" fmla="*/ 147860 h 154614"/>
                <a:gd name="connsiteX12" fmla="*/ 245303 w 247878"/>
                <a:gd name="connsiteY12" fmla="*/ 37774 h 1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878" h="154614">
                  <a:moveTo>
                    <a:pt x="245303" y="37774"/>
                  </a:moveTo>
                  <a:cubicBezTo>
                    <a:pt x="248847" y="25006"/>
                    <a:pt x="171410" y="29096"/>
                    <a:pt x="161931" y="27704"/>
                  </a:cubicBezTo>
                  <a:cubicBezTo>
                    <a:pt x="159353" y="25624"/>
                    <a:pt x="158600" y="18338"/>
                    <a:pt x="157989" y="14731"/>
                  </a:cubicBezTo>
                  <a:cubicBezTo>
                    <a:pt x="158309" y="4981"/>
                    <a:pt x="149312" y="-1630"/>
                    <a:pt x="141323" y="352"/>
                  </a:cubicBezTo>
                  <a:cubicBezTo>
                    <a:pt x="133534" y="1154"/>
                    <a:pt x="76499" y="2894"/>
                    <a:pt x="55750" y="2674"/>
                  </a:cubicBezTo>
                  <a:cubicBezTo>
                    <a:pt x="47008" y="3731"/>
                    <a:pt x="50417" y="17166"/>
                    <a:pt x="50623" y="26362"/>
                  </a:cubicBezTo>
                  <a:cubicBezTo>
                    <a:pt x="50687" y="29274"/>
                    <a:pt x="48187" y="31581"/>
                    <a:pt x="45283" y="31319"/>
                  </a:cubicBezTo>
                  <a:cubicBezTo>
                    <a:pt x="30598" y="29991"/>
                    <a:pt x="823" y="25396"/>
                    <a:pt x="0" y="36985"/>
                  </a:cubicBezTo>
                  <a:cubicBezTo>
                    <a:pt x="497" y="71965"/>
                    <a:pt x="2776" y="108315"/>
                    <a:pt x="3330" y="143905"/>
                  </a:cubicBezTo>
                  <a:cubicBezTo>
                    <a:pt x="3423" y="149941"/>
                    <a:pt x="2919" y="154691"/>
                    <a:pt x="8521" y="154471"/>
                  </a:cubicBezTo>
                  <a:cubicBezTo>
                    <a:pt x="53669" y="153200"/>
                    <a:pt x="241497" y="154613"/>
                    <a:pt x="241497" y="154613"/>
                  </a:cubicBezTo>
                  <a:cubicBezTo>
                    <a:pt x="245062" y="154691"/>
                    <a:pt x="248151" y="151418"/>
                    <a:pt x="247859" y="147860"/>
                  </a:cubicBezTo>
                  <a:cubicBezTo>
                    <a:pt x="245765" y="113058"/>
                    <a:pt x="244906" y="76012"/>
                    <a:pt x="245303" y="3777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744334-F178-7FD3-763E-86D35FA9DC86}"/>
                </a:ext>
              </a:extLst>
            </p:cNvPr>
            <p:cNvSpPr/>
            <p:nvPr/>
          </p:nvSpPr>
          <p:spPr>
            <a:xfrm>
              <a:off x="5894402" y="5999121"/>
              <a:ext cx="275255" cy="154799"/>
            </a:xfrm>
            <a:custGeom>
              <a:avLst/>
              <a:gdLst>
                <a:gd name="connsiteX0" fmla="*/ 273108 w 275255"/>
                <a:gd name="connsiteY0" fmla="*/ 132356 h 154799"/>
                <a:gd name="connsiteX1" fmla="*/ 270388 w 275255"/>
                <a:gd name="connsiteY1" fmla="*/ 7606 h 154799"/>
                <a:gd name="connsiteX2" fmla="*/ 264026 w 275255"/>
                <a:gd name="connsiteY2" fmla="*/ 1088 h 154799"/>
                <a:gd name="connsiteX3" fmla="*/ 6374 w 275255"/>
                <a:gd name="connsiteY3" fmla="*/ 1 h 154799"/>
                <a:gd name="connsiteX4" fmla="*/ 5 w 275255"/>
                <a:gd name="connsiteY4" fmla="*/ 6499 h 154799"/>
                <a:gd name="connsiteX5" fmla="*/ 5941 w 275255"/>
                <a:gd name="connsiteY5" fmla="*/ 143618 h 154799"/>
                <a:gd name="connsiteX6" fmla="*/ 12204 w 275255"/>
                <a:gd name="connsiteY6" fmla="*/ 149605 h 154799"/>
                <a:gd name="connsiteX7" fmla="*/ 272192 w 275255"/>
                <a:gd name="connsiteY7" fmla="*/ 154795 h 154799"/>
                <a:gd name="connsiteX8" fmla="*/ 273108 w 275255"/>
                <a:gd name="connsiteY8" fmla="*/ 132356 h 1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55" h="154799">
                  <a:moveTo>
                    <a:pt x="273108" y="132356"/>
                  </a:moveTo>
                  <a:cubicBezTo>
                    <a:pt x="273442" y="87975"/>
                    <a:pt x="269380" y="52165"/>
                    <a:pt x="270388" y="7606"/>
                  </a:cubicBezTo>
                  <a:cubicBezTo>
                    <a:pt x="270531" y="4134"/>
                    <a:pt x="267505" y="1024"/>
                    <a:pt x="264026" y="1088"/>
                  </a:cubicBezTo>
                  <a:cubicBezTo>
                    <a:pt x="178679" y="1003"/>
                    <a:pt x="92736" y="1187"/>
                    <a:pt x="6374" y="1"/>
                  </a:cubicBezTo>
                  <a:cubicBezTo>
                    <a:pt x="2916" y="-70"/>
                    <a:pt x="-137" y="3026"/>
                    <a:pt x="5" y="6499"/>
                  </a:cubicBezTo>
                  <a:cubicBezTo>
                    <a:pt x="225" y="17321"/>
                    <a:pt x="6509" y="136368"/>
                    <a:pt x="5941" y="143618"/>
                  </a:cubicBezTo>
                  <a:cubicBezTo>
                    <a:pt x="6140" y="146949"/>
                    <a:pt x="8874" y="149555"/>
                    <a:pt x="12204" y="149605"/>
                  </a:cubicBezTo>
                  <a:cubicBezTo>
                    <a:pt x="40935" y="149186"/>
                    <a:pt x="217692" y="152587"/>
                    <a:pt x="272192" y="154795"/>
                  </a:cubicBezTo>
                  <a:cubicBezTo>
                    <a:pt x="278526" y="155115"/>
                    <a:pt x="273066" y="138272"/>
                    <a:pt x="273108" y="13235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6E512B-D67E-00DE-8B34-73438E799FCD}"/>
                </a:ext>
              </a:extLst>
            </p:cNvPr>
            <p:cNvSpPr/>
            <p:nvPr/>
          </p:nvSpPr>
          <p:spPr>
            <a:xfrm>
              <a:off x="5596578" y="5914777"/>
              <a:ext cx="303937" cy="233764"/>
            </a:xfrm>
            <a:custGeom>
              <a:avLst/>
              <a:gdLst>
                <a:gd name="connsiteX0" fmla="*/ 302395 w 303937"/>
                <a:gd name="connsiteY0" fmla="*/ 205438 h 233764"/>
                <a:gd name="connsiteX1" fmla="*/ 298554 w 303937"/>
                <a:gd name="connsiteY1" fmla="*/ 12867 h 233764"/>
                <a:gd name="connsiteX2" fmla="*/ 292553 w 303937"/>
                <a:gd name="connsiteY2" fmla="*/ 6249 h 233764"/>
                <a:gd name="connsiteX3" fmla="*/ 171233 w 303937"/>
                <a:gd name="connsiteY3" fmla="*/ 1385 h 233764"/>
                <a:gd name="connsiteX4" fmla="*/ 16013 w 303937"/>
                <a:gd name="connsiteY4" fmla="*/ 2947 h 233764"/>
                <a:gd name="connsiteX5" fmla="*/ 9168 w 303937"/>
                <a:gd name="connsiteY5" fmla="*/ 10090 h 233764"/>
                <a:gd name="connsiteX6" fmla="*/ 14643 w 303937"/>
                <a:gd name="connsiteY6" fmla="*/ 209749 h 233764"/>
                <a:gd name="connsiteX7" fmla="*/ 9274 w 303937"/>
                <a:gd name="connsiteY7" fmla="*/ 215508 h 233764"/>
                <a:gd name="connsiteX8" fmla="*/ 164 w 303937"/>
                <a:gd name="connsiteY8" fmla="*/ 224604 h 233764"/>
                <a:gd name="connsiteX9" fmla="*/ 6505 w 303937"/>
                <a:gd name="connsiteY9" fmla="*/ 231009 h 233764"/>
                <a:gd name="connsiteX10" fmla="*/ 171553 w 303937"/>
                <a:gd name="connsiteY10" fmla="*/ 232195 h 233764"/>
                <a:gd name="connsiteX11" fmla="*/ 297318 w 303937"/>
                <a:gd name="connsiteY11" fmla="*/ 233764 h 233764"/>
                <a:gd name="connsiteX12" fmla="*/ 302395 w 303937"/>
                <a:gd name="connsiteY12" fmla="*/ 205438 h 23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937" h="233764">
                  <a:moveTo>
                    <a:pt x="302395" y="205438"/>
                  </a:moveTo>
                  <a:cubicBezTo>
                    <a:pt x="298646" y="142744"/>
                    <a:pt x="296019" y="70477"/>
                    <a:pt x="298554" y="12867"/>
                  </a:cubicBezTo>
                  <a:cubicBezTo>
                    <a:pt x="298696" y="9395"/>
                    <a:pt x="296026" y="6448"/>
                    <a:pt x="292553" y="6249"/>
                  </a:cubicBezTo>
                  <a:cubicBezTo>
                    <a:pt x="251943" y="4559"/>
                    <a:pt x="212057" y="-383"/>
                    <a:pt x="171233" y="1385"/>
                  </a:cubicBezTo>
                  <a:cubicBezTo>
                    <a:pt x="113680" y="-2613"/>
                    <a:pt x="67921" y="3359"/>
                    <a:pt x="16013" y="2947"/>
                  </a:cubicBezTo>
                  <a:cubicBezTo>
                    <a:pt x="12108" y="2514"/>
                    <a:pt x="8578" y="6206"/>
                    <a:pt x="9168" y="10090"/>
                  </a:cubicBezTo>
                  <a:cubicBezTo>
                    <a:pt x="17497" y="76904"/>
                    <a:pt x="10929" y="142822"/>
                    <a:pt x="14643" y="209749"/>
                  </a:cubicBezTo>
                  <a:cubicBezTo>
                    <a:pt x="14813" y="212852"/>
                    <a:pt x="12384" y="215494"/>
                    <a:pt x="9274" y="215508"/>
                  </a:cubicBezTo>
                  <a:cubicBezTo>
                    <a:pt x="3799" y="215529"/>
                    <a:pt x="-951" y="216125"/>
                    <a:pt x="164" y="224604"/>
                  </a:cubicBezTo>
                  <a:cubicBezTo>
                    <a:pt x="86" y="228027"/>
                    <a:pt x="3075" y="231066"/>
                    <a:pt x="6505" y="231009"/>
                  </a:cubicBezTo>
                  <a:cubicBezTo>
                    <a:pt x="58448" y="231243"/>
                    <a:pt x="109987" y="231613"/>
                    <a:pt x="171553" y="232195"/>
                  </a:cubicBezTo>
                  <a:cubicBezTo>
                    <a:pt x="213300" y="232614"/>
                    <a:pt x="255614" y="233146"/>
                    <a:pt x="297318" y="233764"/>
                  </a:cubicBezTo>
                  <a:cubicBezTo>
                    <a:pt x="309383" y="231975"/>
                    <a:pt x="300982" y="213732"/>
                    <a:pt x="302395" y="20543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E16F95F-7941-5359-50CF-AF982E303386}"/>
                </a:ext>
              </a:extLst>
            </p:cNvPr>
            <p:cNvSpPr/>
            <p:nvPr/>
          </p:nvSpPr>
          <p:spPr>
            <a:xfrm>
              <a:off x="5788586" y="5442665"/>
              <a:ext cx="235038" cy="559227"/>
            </a:xfrm>
            <a:custGeom>
              <a:avLst/>
              <a:gdLst>
                <a:gd name="connsiteX0" fmla="*/ 234334 w 235038"/>
                <a:gd name="connsiteY0" fmla="*/ 545394 h 559227"/>
                <a:gd name="connsiteX1" fmla="*/ 235037 w 235038"/>
                <a:gd name="connsiteY1" fmla="*/ 7332 h 559227"/>
                <a:gd name="connsiteX2" fmla="*/ 228668 w 235038"/>
                <a:gd name="connsiteY2" fmla="*/ 934 h 559227"/>
                <a:gd name="connsiteX3" fmla="*/ 7103 w 235038"/>
                <a:gd name="connsiteY3" fmla="*/ 53 h 559227"/>
                <a:gd name="connsiteX4" fmla="*/ 9 w 235038"/>
                <a:gd name="connsiteY4" fmla="*/ 6572 h 559227"/>
                <a:gd name="connsiteX5" fmla="*/ 5967 w 235038"/>
                <a:gd name="connsiteY5" fmla="*/ 201351 h 559227"/>
                <a:gd name="connsiteX6" fmla="*/ 19877 w 235038"/>
                <a:gd name="connsiteY6" fmla="*/ 211066 h 559227"/>
                <a:gd name="connsiteX7" fmla="*/ 21738 w 235038"/>
                <a:gd name="connsiteY7" fmla="*/ 233221 h 559227"/>
                <a:gd name="connsiteX8" fmla="*/ 23868 w 235038"/>
                <a:gd name="connsiteY8" fmla="*/ 459216 h 559227"/>
                <a:gd name="connsiteX9" fmla="*/ 26481 w 235038"/>
                <a:gd name="connsiteY9" fmla="*/ 474107 h 559227"/>
                <a:gd name="connsiteX10" fmla="*/ 101965 w 235038"/>
                <a:gd name="connsiteY10" fmla="*/ 478822 h 559227"/>
                <a:gd name="connsiteX11" fmla="*/ 105359 w 235038"/>
                <a:gd name="connsiteY11" fmla="*/ 482536 h 559227"/>
                <a:gd name="connsiteX12" fmla="*/ 105544 w 235038"/>
                <a:gd name="connsiteY12" fmla="*/ 553034 h 559227"/>
                <a:gd name="connsiteX13" fmla="*/ 112013 w 235038"/>
                <a:gd name="connsiteY13" fmla="*/ 559227 h 559227"/>
                <a:gd name="connsiteX14" fmla="*/ 227255 w 235038"/>
                <a:gd name="connsiteY14" fmla="*/ 558467 h 559227"/>
                <a:gd name="connsiteX15" fmla="*/ 234334 w 235038"/>
                <a:gd name="connsiteY15" fmla="*/ 545394 h 55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38" h="559227">
                  <a:moveTo>
                    <a:pt x="234334" y="545394"/>
                  </a:moveTo>
                  <a:cubicBezTo>
                    <a:pt x="235825" y="364496"/>
                    <a:pt x="234135" y="187924"/>
                    <a:pt x="235037" y="7332"/>
                  </a:cubicBezTo>
                  <a:cubicBezTo>
                    <a:pt x="235115" y="3909"/>
                    <a:pt x="232111" y="856"/>
                    <a:pt x="228668" y="934"/>
                  </a:cubicBezTo>
                  <a:cubicBezTo>
                    <a:pt x="221275" y="472"/>
                    <a:pt x="7976" y="1970"/>
                    <a:pt x="7103" y="53"/>
                  </a:cubicBezTo>
                  <a:cubicBezTo>
                    <a:pt x="3375" y="-458"/>
                    <a:pt x="-204" y="2801"/>
                    <a:pt x="9" y="6572"/>
                  </a:cubicBezTo>
                  <a:cubicBezTo>
                    <a:pt x="9" y="6572"/>
                    <a:pt x="5967" y="201351"/>
                    <a:pt x="5967" y="201351"/>
                  </a:cubicBezTo>
                  <a:cubicBezTo>
                    <a:pt x="6222" y="207430"/>
                    <a:pt x="16291" y="206159"/>
                    <a:pt x="19877" y="211066"/>
                  </a:cubicBezTo>
                  <a:cubicBezTo>
                    <a:pt x="22135" y="214155"/>
                    <a:pt x="21830" y="227093"/>
                    <a:pt x="21738" y="233221"/>
                  </a:cubicBezTo>
                  <a:cubicBezTo>
                    <a:pt x="23982" y="309144"/>
                    <a:pt x="23868" y="459216"/>
                    <a:pt x="23868" y="459216"/>
                  </a:cubicBezTo>
                  <a:cubicBezTo>
                    <a:pt x="23868" y="459216"/>
                    <a:pt x="17925" y="473851"/>
                    <a:pt x="26481" y="474107"/>
                  </a:cubicBezTo>
                  <a:cubicBezTo>
                    <a:pt x="52358" y="475584"/>
                    <a:pt x="76267" y="475392"/>
                    <a:pt x="101965" y="478822"/>
                  </a:cubicBezTo>
                  <a:cubicBezTo>
                    <a:pt x="103840" y="479071"/>
                    <a:pt x="105210" y="480647"/>
                    <a:pt x="105359" y="482536"/>
                  </a:cubicBezTo>
                  <a:cubicBezTo>
                    <a:pt x="105416" y="483267"/>
                    <a:pt x="104947" y="531078"/>
                    <a:pt x="105544" y="553034"/>
                  </a:cubicBezTo>
                  <a:cubicBezTo>
                    <a:pt x="105636" y="556521"/>
                    <a:pt x="108533" y="559291"/>
                    <a:pt x="112013" y="559227"/>
                  </a:cubicBezTo>
                  <a:cubicBezTo>
                    <a:pt x="152708" y="558573"/>
                    <a:pt x="187091" y="558552"/>
                    <a:pt x="227255" y="558467"/>
                  </a:cubicBezTo>
                  <a:cubicBezTo>
                    <a:pt x="235243" y="558609"/>
                    <a:pt x="234242" y="550918"/>
                    <a:pt x="234334" y="54539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28466C-323D-1D84-A33D-9CEADDEAE59C}"/>
                </a:ext>
              </a:extLst>
            </p:cNvPr>
            <p:cNvSpPr/>
            <p:nvPr/>
          </p:nvSpPr>
          <p:spPr>
            <a:xfrm>
              <a:off x="5096158" y="5190584"/>
              <a:ext cx="698438" cy="516473"/>
            </a:xfrm>
            <a:custGeom>
              <a:avLst/>
              <a:gdLst>
                <a:gd name="connsiteX0" fmla="*/ 697792 w 698438"/>
                <a:gd name="connsiteY0" fmla="*/ 433536 h 516473"/>
                <a:gd name="connsiteX1" fmla="*/ 685351 w 698438"/>
                <a:gd name="connsiteY1" fmla="*/ 6029 h 516473"/>
                <a:gd name="connsiteX2" fmla="*/ 679272 w 698438"/>
                <a:gd name="connsiteY2" fmla="*/ 0 h 516473"/>
                <a:gd name="connsiteX3" fmla="*/ 8365 w 698438"/>
                <a:gd name="connsiteY3" fmla="*/ 4424 h 516473"/>
                <a:gd name="connsiteX4" fmla="*/ 2052 w 698438"/>
                <a:gd name="connsiteY4" fmla="*/ 10865 h 516473"/>
                <a:gd name="connsiteX5" fmla="*/ 0 w 698438"/>
                <a:gd name="connsiteY5" fmla="*/ 509616 h 516473"/>
                <a:gd name="connsiteX6" fmla="*/ 5333 w 698438"/>
                <a:gd name="connsiteY6" fmla="*/ 515588 h 516473"/>
                <a:gd name="connsiteX7" fmla="*/ 90090 w 698438"/>
                <a:gd name="connsiteY7" fmla="*/ 516468 h 516473"/>
                <a:gd name="connsiteX8" fmla="*/ 96616 w 698438"/>
                <a:gd name="connsiteY8" fmla="*/ 510248 h 516473"/>
                <a:gd name="connsiteX9" fmla="*/ 96261 w 698438"/>
                <a:gd name="connsiteY9" fmla="*/ 456756 h 516473"/>
                <a:gd name="connsiteX10" fmla="*/ 102290 w 698438"/>
                <a:gd name="connsiteY10" fmla="*/ 450862 h 516473"/>
                <a:gd name="connsiteX11" fmla="*/ 228751 w 698438"/>
                <a:gd name="connsiteY11" fmla="*/ 452133 h 516473"/>
                <a:gd name="connsiteX12" fmla="*/ 236313 w 698438"/>
                <a:gd name="connsiteY12" fmla="*/ 419412 h 516473"/>
                <a:gd name="connsiteX13" fmla="*/ 361717 w 698438"/>
                <a:gd name="connsiteY13" fmla="*/ 419987 h 516473"/>
                <a:gd name="connsiteX14" fmla="*/ 373142 w 698438"/>
                <a:gd name="connsiteY14" fmla="*/ 395581 h 516473"/>
                <a:gd name="connsiteX15" fmla="*/ 606729 w 698438"/>
                <a:gd name="connsiteY15" fmla="*/ 395390 h 516473"/>
                <a:gd name="connsiteX16" fmla="*/ 614441 w 698438"/>
                <a:gd name="connsiteY16" fmla="*/ 403165 h 516473"/>
                <a:gd name="connsiteX17" fmla="*/ 616258 w 698438"/>
                <a:gd name="connsiteY17" fmla="*/ 454264 h 516473"/>
                <a:gd name="connsiteX18" fmla="*/ 622756 w 698438"/>
                <a:gd name="connsiteY18" fmla="*/ 460214 h 516473"/>
                <a:gd name="connsiteX19" fmla="*/ 696563 w 698438"/>
                <a:gd name="connsiteY19" fmla="*/ 457686 h 516473"/>
                <a:gd name="connsiteX20" fmla="*/ 697792 w 698438"/>
                <a:gd name="connsiteY20" fmla="*/ 433536 h 51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8438" h="516473">
                  <a:moveTo>
                    <a:pt x="697792" y="433536"/>
                  </a:moveTo>
                  <a:cubicBezTo>
                    <a:pt x="693013" y="291942"/>
                    <a:pt x="690577" y="146933"/>
                    <a:pt x="685351" y="6029"/>
                  </a:cubicBezTo>
                  <a:cubicBezTo>
                    <a:pt x="685230" y="2734"/>
                    <a:pt x="682567" y="-14"/>
                    <a:pt x="679272" y="0"/>
                  </a:cubicBezTo>
                  <a:cubicBezTo>
                    <a:pt x="454448" y="1022"/>
                    <a:pt x="232500" y="4594"/>
                    <a:pt x="8365" y="4424"/>
                  </a:cubicBezTo>
                  <a:cubicBezTo>
                    <a:pt x="4957" y="4403"/>
                    <a:pt x="2038" y="7428"/>
                    <a:pt x="2052" y="10865"/>
                  </a:cubicBezTo>
                  <a:cubicBezTo>
                    <a:pt x="2507" y="178036"/>
                    <a:pt x="1292" y="343801"/>
                    <a:pt x="0" y="509616"/>
                  </a:cubicBezTo>
                  <a:cubicBezTo>
                    <a:pt x="-21" y="512641"/>
                    <a:pt x="2315" y="515552"/>
                    <a:pt x="5333" y="515588"/>
                  </a:cubicBezTo>
                  <a:cubicBezTo>
                    <a:pt x="31010" y="515886"/>
                    <a:pt x="61374" y="514224"/>
                    <a:pt x="90090" y="516468"/>
                  </a:cubicBezTo>
                  <a:cubicBezTo>
                    <a:pt x="93513" y="516610"/>
                    <a:pt x="96609" y="513678"/>
                    <a:pt x="96616" y="510248"/>
                  </a:cubicBezTo>
                  <a:cubicBezTo>
                    <a:pt x="96971" y="494924"/>
                    <a:pt x="95963" y="476887"/>
                    <a:pt x="96261" y="456756"/>
                  </a:cubicBezTo>
                  <a:cubicBezTo>
                    <a:pt x="96311" y="453461"/>
                    <a:pt x="98995" y="450827"/>
                    <a:pt x="102290" y="450862"/>
                  </a:cubicBezTo>
                  <a:cubicBezTo>
                    <a:pt x="143887" y="451345"/>
                    <a:pt x="187423" y="451004"/>
                    <a:pt x="228751" y="452133"/>
                  </a:cubicBezTo>
                  <a:cubicBezTo>
                    <a:pt x="243315" y="452623"/>
                    <a:pt x="231897" y="427656"/>
                    <a:pt x="236313" y="419412"/>
                  </a:cubicBezTo>
                  <a:cubicBezTo>
                    <a:pt x="278259" y="418013"/>
                    <a:pt x="319849" y="419107"/>
                    <a:pt x="361717" y="419987"/>
                  </a:cubicBezTo>
                  <a:cubicBezTo>
                    <a:pt x="375620" y="418610"/>
                    <a:pt x="361539" y="399579"/>
                    <a:pt x="373142" y="395581"/>
                  </a:cubicBezTo>
                  <a:cubicBezTo>
                    <a:pt x="447582" y="396085"/>
                    <a:pt x="530997" y="393479"/>
                    <a:pt x="606729" y="395390"/>
                  </a:cubicBezTo>
                  <a:cubicBezTo>
                    <a:pt x="610968" y="395496"/>
                    <a:pt x="614363" y="398926"/>
                    <a:pt x="614441" y="403165"/>
                  </a:cubicBezTo>
                  <a:cubicBezTo>
                    <a:pt x="614668" y="415500"/>
                    <a:pt x="615314" y="439884"/>
                    <a:pt x="616258" y="454264"/>
                  </a:cubicBezTo>
                  <a:cubicBezTo>
                    <a:pt x="616478" y="457665"/>
                    <a:pt x="619361" y="460285"/>
                    <a:pt x="622756" y="460214"/>
                  </a:cubicBezTo>
                  <a:cubicBezTo>
                    <a:pt x="652417" y="457906"/>
                    <a:pt x="674941" y="462657"/>
                    <a:pt x="696563" y="457686"/>
                  </a:cubicBezTo>
                  <a:cubicBezTo>
                    <a:pt x="700291" y="455180"/>
                    <a:pt x="697210" y="437157"/>
                    <a:pt x="697792" y="43353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C054E5-E013-59BD-4111-1A31423C4ACC}"/>
                </a:ext>
              </a:extLst>
            </p:cNvPr>
            <p:cNvSpPr/>
            <p:nvPr/>
          </p:nvSpPr>
          <p:spPr>
            <a:xfrm>
              <a:off x="5189134" y="5585043"/>
              <a:ext cx="624678" cy="545657"/>
            </a:xfrm>
            <a:custGeom>
              <a:avLst/>
              <a:gdLst>
                <a:gd name="connsiteX0" fmla="*/ 623328 w 624678"/>
                <a:gd name="connsiteY0" fmla="*/ 316853 h 545657"/>
                <a:gd name="connsiteX1" fmla="*/ 621020 w 624678"/>
                <a:gd name="connsiteY1" fmla="*/ 71983 h 545657"/>
                <a:gd name="connsiteX2" fmla="*/ 615041 w 624678"/>
                <a:gd name="connsiteY2" fmla="*/ 65585 h 545657"/>
                <a:gd name="connsiteX3" fmla="*/ 527550 w 624678"/>
                <a:gd name="connsiteY3" fmla="*/ 63057 h 545657"/>
                <a:gd name="connsiteX4" fmla="*/ 522963 w 624678"/>
                <a:gd name="connsiteY4" fmla="*/ 58292 h 545657"/>
                <a:gd name="connsiteX5" fmla="*/ 520755 w 624678"/>
                <a:gd name="connsiteY5" fmla="*/ 7037 h 545657"/>
                <a:gd name="connsiteX6" fmla="*/ 514456 w 624678"/>
                <a:gd name="connsiteY6" fmla="*/ 923 h 545657"/>
                <a:gd name="connsiteX7" fmla="*/ 282318 w 624678"/>
                <a:gd name="connsiteY7" fmla="*/ 0 h 545657"/>
                <a:gd name="connsiteX8" fmla="*/ 274777 w 624678"/>
                <a:gd name="connsiteY8" fmla="*/ 18257 h 545657"/>
                <a:gd name="connsiteX9" fmla="*/ 270530 w 624678"/>
                <a:gd name="connsiteY9" fmla="*/ 23320 h 545657"/>
                <a:gd name="connsiteX10" fmla="*/ 149473 w 624678"/>
                <a:gd name="connsiteY10" fmla="*/ 21701 h 545657"/>
                <a:gd name="connsiteX11" fmla="*/ 142897 w 624678"/>
                <a:gd name="connsiteY11" fmla="*/ 27935 h 545657"/>
                <a:gd name="connsiteX12" fmla="*/ 141853 w 624678"/>
                <a:gd name="connsiteY12" fmla="*/ 57887 h 545657"/>
                <a:gd name="connsiteX13" fmla="*/ 9704 w 624678"/>
                <a:gd name="connsiteY13" fmla="*/ 57056 h 545657"/>
                <a:gd name="connsiteX14" fmla="*/ 2852 w 624678"/>
                <a:gd name="connsiteY14" fmla="*/ 63398 h 545657"/>
                <a:gd name="connsiteX15" fmla="*/ 18 w 624678"/>
                <a:gd name="connsiteY15" fmla="*/ 470234 h 545657"/>
                <a:gd name="connsiteX16" fmla="*/ 391730 w 624678"/>
                <a:gd name="connsiteY16" fmla="*/ 472890 h 545657"/>
                <a:gd name="connsiteX17" fmla="*/ 397602 w 624678"/>
                <a:gd name="connsiteY17" fmla="*/ 479096 h 545657"/>
                <a:gd name="connsiteX18" fmla="*/ 402701 w 624678"/>
                <a:gd name="connsiteY18" fmla="*/ 542692 h 545657"/>
                <a:gd name="connsiteX19" fmla="*/ 416150 w 624678"/>
                <a:gd name="connsiteY19" fmla="*/ 545277 h 545657"/>
                <a:gd name="connsiteX20" fmla="*/ 422136 w 624678"/>
                <a:gd name="connsiteY20" fmla="*/ 538978 h 545657"/>
                <a:gd name="connsiteX21" fmla="*/ 416186 w 624678"/>
                <a:gd name="connsiteY21" fmla="*/ 339569 h 545657"/>
                <a:gd name="connsiteX22" fmla="*/ 421355 w 624678"/>
                <a:gd name="connsiteY22" fmla="*/ 333916 h 545657"/>
                <a:gd name="connsiteX23" fmla="*/ 621020 w 624678"/>
                <a:gd name="connsiteY23" fmla="*/ 331537 h 545657"/>
                <a:gd name="connsiteX24" fmla="*/ 623328 w 624678"/>
                <a:gd name="connsiteY24" fmla="*/ 316853 h 54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4678" h="545657">
                  <a:moveTo>
                    <a:pt x="623328" y="316853"/>
                  </a:moveTo>
                  <a:cubicBezTo>
                    <a:pt x="623995" y="235476"/>
                    <a:pt x="626737" y="151705"/>
                    <a:pt x="621020" y="71983"/>
                  </a:cubicBezTo>
                  <a:cubicBezTo>
                    <a:pt x="620786" y="68702"/>
                    <a:pt x="618293" y="66039"/>
                    <a:pt x="615041" y="65585"/>
                  </a:cubicBezTo>
                  <a:cubicBezTo>
                    <a:pt x="598141" y="63234"/>
                    <a:pt x="550138" y="63390"/>
                    <a:pt x="527550" y="63057"/>
                  </a:cubicBezTo>
                  <a:cubicBezTo>
                    <a:pt x="524958" y="63021"/>
                    <a:pt x="522913" y="60884"/>
                    <a:pt x="522963" y="58292"/>
                  </a:cubicBezTo>
                  <a:cubicBezTo>
                    <a:pt x="523282" y="42641"/>
                    <a:pt x="520946" y="26771"/>
                    <a:pt x="520755" y="7037"/>
                  </a:cubicBezTo>
                  <a:cubicBezTo>
                    <a:pt x="520619" y="3643"/>
                    <a:pt x="517850" y="959"/>
                    <a:pt x="514456" y="923"/>
                  </a:cubicBezTo>
                  <a:cubicBezTo>
                    <a:pt x="436913" y="142"/>
                    <a:pt x="360507" y="1015"/>
                    <a:pt x="282318" y="0"/>
                  </a:cubicBezTo>
                  <a:cubicBezTo>
                    <a:pt x="273669" y="1221"/>
                    <a:pt x="274336" y="10098"/>
                    <a:pt x="274777" y="18257"/>
                  </a:cubicBezTo>
                  <a:cubicBezTo>
                    <a:pt x="274912" y="20799"/>
                    <a:pt x="273058" y="23021"/>
                    <a:pt x="270530" y="23320"/>
                  </a:cubicBezTo>
                  <a:cubicBezTo>
                    <a:pt x="251621" y="25578"/>
                    <a:pt x="179595" y="22979"/>
                    <a:pt x="149473" y="21701"/>
                  </a:cubicBezTo>
                  <a:cubicBezTo>
                    <a:pt x="145873" y="21452"/>
                    <a:pt x="142670" y="24335"/>
                    <a:pt x="142897" y="27935"/>
                  </a:cubicBezTo>
                  <a:cubicBezTo>
                    <a:pt x="143309" y="38296"/>
                    <a:pt x="142606" y="47825"/>
                    <a:pt x="141853" y="57887"/>
                  </a:cubicBezTo>
                  <a:cubicBezTo>
                    <a:pt x="97984" y="57418"/>
                    <a:pt x="53113" y="59577"/>
                    <a:pt x="9704" y="57056"/>
                  </a:cubicBezTo>
                  <a:cubicBezTo>
                    <a:pt x="5664" y="55459"/>
                    <a:pt x="2617" y="59030"/>
                    <a:pt x="2852" y="63398"/>
                  </a:cubicBezTo>
                  <a:cubicBezTo>
                    <a:pt x="5167" y="159538"/>
                    <a:pt x="-358" y="431739"/>
                    <a:pt x="18" y="470234"/>
                  </a:cubicBezTo>
                  <a:cubicBezTo>
                    <a:pt x="54" y="474011"/>
                    <a:pt x="340510" y="473884"/>
                    <a:pt x="391730" y="472890"/>
                  </a:cubicBezTo>
                  <a:cubicBezTo>
                    <a:pt x="395138" y="472826"/>
                    <a:pt x="397836" y="475694"/>
                    <a:pt x="397602" y="479096"/>
                  </a:cubicBezTo>
                  <a:cubicBezTo>
                    <a:pt x="396118" y="500782"/>
                    <a:pt x="398589" y="522284"/>
                    <a:pt x="402701" y="542692"/>
                  </a:cubicBezTo>
                  <a:cubicBezTo>
                    <a:pt x="406088" y="547244"/>
                    <a:pt x="411371" y="545170"/>
                    <a:pt x="416150" y="545277"/>
                  </a:cubicBezTo>
                  <a:cubicBezTo>
                    <a:pt x="419495" y="545078"/>
                    <a:pt x="422108" y="542323"/>
                    <a:pt x="422136" y="538978"/>
                  </a:cubicBezTo>
                  <a:cubicBezTo>
                    <a:pt x="423102" y="472279"/>
                    <a:pt x="419693" y="407078"/>
                    <a:pt x="416186" y="339569"/>
                  </a:cubicBezTo>
                  <a:cubicBezTo>
                    <a:pt x="416029" y="336572"/>
                    <a:pt x="418358" y="334023"/>
                    <a:pt x="421355" y="333916"/>
                  </a:cubicBezTo>
                  <a:cubicBezTo>
                    <a:pt x="452273" y="332780"/>
                    <a:pt x="533472" y="328896"/>
                    <a:pt x="621020" y="331537"/>
                  </a:cubicBezTo>
                  <a:cubicBezTo>
                    <a:pt x="627596" y="331750"/>
                    <a:pt x="623292" y="320985"/>
                    <a:pt x="623328" y="31685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253DFD1-E954-CB40-6E42-7E08157CB2A0}"/>
                </a:ext>
              </a:extLst>
            </p:cNvPr>
            <p:cNvSpPr/>
            <p:nvPr/>
          </p:nvSpPr>
          <p:spPr>
            <a:xfrm>
              <a:off x="4542038" y="4261620"/>
              <a:ext cx="499720" cy="1907150"/>
            </a:xfrm>
            <a:custGeom>
              <a:avLst/>
              <a:gdLst>
                <a:gd name="connsiteX0" fmla="*/ 499649 w 499720"/>
                <a:gd name="connsiteY0" fmla="*/ 1248707 h 1907150"/>
                <a:gd name="connsiteX1" fmla="*/ 494834 w 499720"/>
                <a:gd name="connsiteY1" fmla="*/ 781107 h 1907150"/>
                <a:gd name="connsiteX2" fmla="*/ 468206 w 499720"/>
                <a:gd name="connsiteY2" fmla="*/ 777443 h 1907150"/>
                <a:gd name="connsiteX3" fmla="*/ 462127 w 499720"/>
                <a:gd name="connsiteY3" fmla="*/ 771741 h 1907150"/>
                <a:gd name="connsiteX4" fmla="*/ 459457 w 499720"/>
                <a:gd name="connsiteY4" fmla="*/ 483335 h 1907150"/>
                <a:gd name="connsiteX5" fmla="*/ 441307 w 499720"/>
                <a:gd name="connsiteY5" fmla="*/ 483399 h 1907150"/>
                <a:gd name="connsiteX6" fmla="*/ 435960 w 499720"/>
                <a:gd name="connsiteY6" fmla="*/ 478521 h 1907150"/>
                <a:gd name="connsiteX7" fmla="*/ 434923 w 499720"/>
                <a:gd name="connsiteY7" fmla="*/ 329421 h 1907150"/>
                <a:gd name="connsiteX8" fmla="*/ 433127 w 499720"/>
                <a:gd name="connsiteY8" fmla="*/ 254968 h 1907150"/>
                <a:gd name="connsiteX9" fmla="*/ 412257 w 499720"/>
                <a:gd name="connsiteY9" fmla="*/ 249329 h 1907150"/>
                <a:gd name="connsiteX10" fmla="*/ 406115 w 499720"/>
                <a:gd name="connsiteY10" fmla="*/ 243982 h 1907150"/>
                <a:gd name="connsiteX11" fmla="*/ 402926 w 499720"/>
                <a:gd name="connsiteY11" fmla="*/ 178270 h 1907150"/>
                <a:gd name="connsiteX12" fmla="*/ 379308 w 499720"/>
                <a:gd name="connsiteY12" fmla="*/ 172461 h 1907150"/>
                <a:gd name="connsiteX13" fmla="*/ 368785 w 499720"/>
                <a:gd name="connsiteY13" fmla="*/ 171105 h 1907150"/>
                <a:gd name="connsiteX14" fmla="*/ 363274 w 499720"/>
                <a:gd name="connsiteY14" fmla="*/ 111315 h 1907150"/>
                <a:gd name="connsiteX15" fmla="*/ 335325 w 499720"/>
                <a:gd name="connsiteY15" fmla="*/ 108964 h 1907150"/>
                <a:gd name="connsiteX16" fmla="*/ 330489 w 499720"/>
                <a:gd name="connsiteY16" fmla="*/ 104157 h 1907150"/>
                <a:gd name="connsiteX17" fmla="*/ 330077 w 499720"/>
                <a:gd name="connsiteY17" fmla="*/ 55189 h 1907150"/>
                <a:gd name="connsiteX18" fmla="*/ 307134 w 499720"/>
                <a:gd name="connsiteY18" fmla="*/ 48123 h 1907150"/>
                <a:gd name="connsiteX19" fmla="*/ 301794 w 499720"/>
                <a:gd name="connsiteY19" fmla="*/ 42712 h 1907150"/>
                <a:gd name="connsiteX20" fmla="*/ 301546 w 499720"/>
                <a:gd name="connsiteY20" fmla="*/ 6334 h 1907150"/>
                <a:gd name="connsiteX21" fmla="*/ 295176 w 499720"/>
                <a:gd name="connsiteY21" fmla="*/ 0 h 1907150"/>
                <a:gd name="connsiteX22" fmla="*/ 202785 w 499720"/>
                <a:gd name="connsiteY22" fmla="*/ 0 h 1907150"/>
                <a:gd name="connsiteX23" fmla="*/ 196416 w 499720"/>
                <a:gd name="connsiteY23" fmla="*/ 6320 h 1907150"/>
                <a:gd name="connsiteX24" fmla="*/ 196210 w 499720"/>
                <a:gd name="connsiteY24" fmla="*/ 41896 h 1907150"/>
                <a:gd name="connsiteX25" fmla="*/ 190060 w 499720"/>
                <a:gd name="connsiteY25" fmla="*/ 48166 h 1907150"/>
                <a:gd name="connsiteX26" fmla="*/ 167870 w 499720"/>
                <a:gd name="connsiteY26" fmla="*/ 55182 h 1907150"/>
                <a:gd name="connsiteX27" fmla="*/ 167429 w 499720"/>
                <a:gd name="connsiteY27" fmla="*/ 102872 h 1907150"/>
                <a:gd name="connsiteX28" fmla="*/ 161280 w 499720"/>
                <a:gd name="connsiteY28" fmla="*/ 109028 h 1907150"/>
                <a:gd name="connsiteX29" fmla="*/ 138521 w 499720"/>
                <a:gd name="connsiteY29" fmla="*/ 109298 h 1907150"/>
                <a:gd name="connsiteX30" fmla="*/ 132237 w 499720"/>
                <a:gd name="connsiteY30" fmla="*/ 115348 h 1907150"/>
                <a:gd name="connsiteX31" fmla="*/ 129177 w 499720"/>
                <a:gd name="connsiteY31" fmla="*/ 171155 h 1907150"/>
                <a:gd name="connsiteX32" fmla="*/ 118703 w 499720"/>
                <a:gd name="connsiteY32" fmla="*/ 172461 h 1907150"/>
                <a:gd name="connsiteX33" fmla="*/ 95014 w 499720"/>
                <a:gd name="connsiteY33" fmla="*/ 178263 h 1907150"/>
                <a:gd name="connsiteX34" fmla="*/ 91896 w 499720"/>
                <a:gd name="connsiteY34" fmla="*/ 242832 h 1907150"/>
                <a:gd name="connsiteX35" fmla="*/ 85186 w 499720"/>
                <a:gd name="connsiteY35" fmla="*/ 249152 h 1907150"/>
                <a:gd name="connsiteX36" fmla="*/ 71467 w 499720"/>
                <a:gd name="connsiteY36" fmla="*/ 249152 h 1907150"/>
                <a:gd name="connsiteX37" fmla="*/ 65104 w 499720"/>
                <a:gd name="connsiteY37" fmla="*/ 255301 h 1907150"/>
                <a:gd name="connsiteX38" fmla="*/ 62498 w 499720"/>
                <a:gd name="connsiteY38" fmla="*/ 476738 h 1907150"/>
                <a:gd name="connsiteX39" fmla="*/ 55617 w 499720"/>
                <a:gd name="connsiteY39" fmla="*/ 482916 h 1907150"/>
                <a:gd name="connsiteX40" fmla="*/ 38454 w 499720"/>
                <a:gd name="connsiteY40" fmla="*/ 488973 h 1907150"/>
                <a:gd name="connsiteX41" fmla="*/ 36495 w 499720"/>
                <a:gd name="connsiteY41" fmla="*/ 771138 h 1907150"/>
                <a:gd name="connsiteX42" fmla="*/ 29074 w 499720"/>
                <a:gd name="connsiteY42" fmla="*/ 778004 h 1907150"/>
                <a:gd name="connsiteX43" fmla="*/ 5037 w 499720"/>
                <a:gd name="connsiteY43" fmla="*/ 783678 h 1907150"/>
                <a:gd name="connsiteX44" fmla="*/ 1189 w 499720"/>
                <a:gd name="connsiteY44" fmla="*/ 1172818 h 1907150"/>
                <a:gd name="connsiteX45" fmla="*/ 7089 w 499720"/>
                <a:gd name="connsiteY45" fmla="*/ 1183300 h 1907150"/>
                <a:gd name="connsiteX46" fmla="*/ 102804 w 499720"/>
                <a:gd name="connsiteY46" fmla="*/ 1252073 h 1907150"/>
                <a:gd name="connsiteX47" fmla="*/ 103656 w 499720"/>
                <a:gd name="connsiteY47" fmla="*/ 1906200 h 1907150"/>
                <a:gd name="connsiteX48" fmla="*/ 259338 w 499720"/>
                <a:gd name="connsiteY48" fmla="*/ 1897544 h 1907150"/>
                <a:gd name="connsiteX49" fmla="*/ 265139 w 499720"/>
                <a:gd name="connsiteY49" fmla="*/ 1891260 h 1907150"/>
                <a:gd name="connsiteX50" fmla="*/ 257924 w 499720"/>
                <a:gd name="connsiteY50" fmla="*/ 1678067 h 1907150"/>
                <a:gd name="connsiteX51" fmla="*/ 258769 w 499720"/>
                <a:gd name="connsiteY51" fmla="*/ 1449466 h 1907150"/>
                <a:gd name="connsiteX52" fmla="*/ 263399 w 499720"/>
                <a:gd name="connsiteY52" fmla="*/ 1444545 h 1907150"/>
                <a:gd name="connsiteX53" fmla="*/ 443196 w 499720"/>
                <a:gd name="connsiteY53" fmla="*/ 1445169 h 1907150"/>
                <a:gd name="connsiteX54" fmla="*/ 495388 w 499720"/>
                <a:gd name="connsiteY54" fmla="*/ 1444609 h 1907150"/>
                <a:gd name="connsiteX55" fmla="*/ 499372 w 499720"/>
                <a:gd name="connsiteY55" fmla="*/ 1439830 h 1907150"/>
                <a:gd name="connsiteX56" fmla="*/ 499649 w 499720"/>
                <a:gd name="connsiteY56" fmla="*/ 1248707 h 19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99720" h="1907150">
                  <a:moveTo>
                    <a:pt x="499649" y="1248707"/>
                  </a:moveTo>
                  <a:cubicBezTo>
                    <a:pt x="499649" y="1096632"/>
                    <a:pt x="497668" y="930278"/>
                    <a:pt x="494834" y="781107"/>
                  </a:cubicBezTo>
                  <a:cubicBezTo>
                    <a:pt x="494735" y="775867"/>
                    <a:pt x="478133" y="777088"/>
                    <a:pt x="468206" y="777443"/>
                  </a:cubicBezTo>
                  <a:cubicBezTo>
                    <a:pt x="464946" y="777564"/>
                    <a:pt x="462212" y="775001"/>
                    <a:pt x="462127" y="771741"/>
                  </a:cubicBezTo>
                  <a:cubicBezTo>
                    <a:pt x="459549" y="676496"/>
                    <a:pt x="459457" y="578595"/>
                    <a:pt x="459457" y="483335"/>
                  </a:cubicBezTo>
                  <a:cubicBezTo>
                    <a:pt x="459457" y="480750"/>
                    <a:pt x="448060" y="483229"/>
                    <a:pt x="441307" y="483399"/>
                  </a:cubicBezTo>
                  <a:cubicBezTo>
                    <a:pt x="438509" y="483470"/>
                    <a:pt x="436138" y="481318"/>
                    <a:pt x="435960" y="478521"/>
                  </a:cubicBezTo>
                  <a:cubicBezTo>
                    <a:pt x="432836" y="429808"/>
                    <a:pt x="435669" y="377999"/>
                    <a:pt x="434923" y="329421"/>
                  </a:cubicBezTo>
                  <a:cubicBezTo>
                    <a:pt x="434803" y="305030"/>
                    <a:pt x="434682" y="279800"/>
                    <a:pt x="433127" y="254968"/>
                  </a:cubicBezTo>
                  <a:cubicBezTo>
                    <a:pt x="431671" y="246503"/>
                    <a:pt x="420281" y="248712"/>
                    <a:pt x="412257" y="249329"/>
                  </a:cubicBezTo>
                  <a:cubicBezTo>
                    <a:pt x="409076" y="249578"/>
                    <a:pt x="406299" y="247171"/>
                    <a:pt x="406115" y="243982"/>
                  </a:cubicBezTo>
                  <a:cubicBezTo>
                    <a:pt x="404836" y="221998"/>
                    <a:pt x="404112" y="200205"/>
                    <a:pt x="402926" y="178270"/>
                  </a:cubicBezTo>
                  <a:cubicBezTo>
                    <a:pt x="401804" y="168343"/>
                    <a:pt x="386367" y="173221"/>
                    <a:pt x="379308" y="172461"/>
                  </a:cubicBezTo>
                  <a:cubicBezTo>
                    <a:pt x="372626" y="172589"/>
                    <a:pt x="369239" y="173377"/>
                    <a:pt x="368785" y="171105"/>
                  </a:cubicBezTo>
                  <a:cubicBezTo>
                    <a:pt x="364908" y="130189"/>
                    <a:pt x="369324" y="116101"/>
                    <a:pt x="363274" y="111315"/>
                  </a:cubicBezTo>
                  <a:cubicBezTo>
                    <a:pt x="359511" y="108340"/>
                    <a:pt x="351700" y="108957"/>
                    <a:pt x="335325" y="108964"/>
                  </a:cubicBezTo>
                  <a:cubicBezTo>
                    <a:pt x="332662" y="108964"/>
                    <a:pt x="330496" y="106820"/>
                    <a:pt x="330489" y="104157"/>
                  </a:cubicBezTo>
                  <a:cubicBezTo>
                    <a:pt x="330447" y="87953"/>
                    <a:pt x="330425" y="71564"/>
                    <a:pt x="330077" y="55189"/>
                  </a:cubicBezTo>
                  <a:cubicBezTo>
                    <a:pt x="329012" y="46419"/>
                    <a:pt x="316110" y="48358"/>
                    <a:pt x="307134" y="48123"/>
                  </a:cubicBezTo>
                  <a:cubicBezTo>
                    <a:pt x="304180" y="48045"/>
                    <a:pt x="301816" y="45666"/>
                    <a:pt x="301794" y="42712"/>
                  </a:cubicBezTo>
                  <a:cubicBezTo>
                    <a:pt x="301709" y="30584"/>
                    <a:pt x="301624" y="18462"/>
                    <a:pt x="301546" y="6334"/>
                  </a:cubicBezTo>
                  <a:cubicBezTo>
                    <a:pt x="301524" y="2833"/>
                    <a:pt x="298677" y="0"/>
                    <a:pt x="295176" y="0"/>
                  </a:cubicBezTo>
                  <a:lnTo>
                    <a:pt x="202785" y="0"/>
                  </a:lnTo>
                  <a:cubicBezTo>
                    <a:pt x="199285" y="0"/>
                    <a:pt x="196444" y="2826"/>
                    <a:pt x="196416" y="6320"/>
                  </a:cubicBezTo>
                  <a:lnTo>
                    <a:pt x="196210" y="41896"/>
                  </a:lnTo>
                  <a:cubicBezTo>
                    <a:pt x="196189" y="45304"/>
                    <a:pt x="193469" y="48102"/>
                    <a:pt x="190060" y="48166"/>
                  </a:cubicBezTo>
                  <a:cubicBezTo>
                    <a:pt x="181170" y="48315"/>
                    <a:pt x="169191" y="46455"/>
                    <a:pt x="167870" y="55182"/>
                  </a:cubicBezTo>
                  <a:cubicBezTo>
                    <a:pt x="167501" y="71123"/>
                    <a:pt x="167564" y="87086"/>
                    <a:pt x="167429" y="102872"/>
                  </a:cubicBezTo>
                  <a:cubicBezTo>
                    <a:pt x="167401" y="106252"/>
                    <a:pt x="164660" y="108986"/>
                    <a:pt x="161280" y="109028"/>
                  </a:cubicBezTo>
                  <a:lnTo>
                    <a:pt x="138521" y="109298"/>
                  </a:lnTo>
                  <a:cubicBezTo>
                    <a:pt x="135156" y="109341"/>
                    <a:pt x="132415" y="111989"/>
                    <a:pt x="132237" y="115348"/>
                  </a:cubicBezTo>
                  <a:cubicBezTo>
                    <a:pt x="131250" y="133995"/>
                    <a:pt x="129965" y="152337"/>
                    <a:pt x="129177" y="171155"/>
                  </a:cubicBezTo>
                  <a:cubicBezTo>
                    <a:pt x="128900" y="172447"/>
                    <a:pt x="126996" y="173029"/>
                    <a:pt x="118703" y="172461"/>
                  </a:cubicBezTo>
                  <a:cubicBezTo>
                    <a:pt x="111630" y="173221"/>
                    <a:pt x="96157" y="168322"/>
                    <a:pt x="95014" y="178263"/>
                  </a:cubicBezTo>
                  <a:cubicBezTo>
                    <a:pt x="93835" y="199814"/>
                    <a:pt x="93146" y="221245"/>
                    <a:pt x="91896" y="242832"/>
                  </a:cubicBezTo>
                  <a:cubicBezTo>
                    <a:pt x="91691" y="246383"/>
                    <a:pt x="88744" y="249152"/>
                    <a:pt x="85186" y="249152"/>
                  </a:cubicBezTo>
                  <a:lnTo>
                    <a:pt x="71467" y="249152"/>
                  </a:lnTo>
                  <a:cubicBezTo>
                    <a:pt x="68037" y="249152"/>
                    <a:pt x="65218" y="251872"/>
                    <a:pt x="65104" y="255301"/>
                  </a:cubicBezTo>
                  <a:cubicBezTo>
                    <a:pt x="62605" y="329194"/>
                    <a:pt x="63585" y="403101"/>
                    <a:pt x="62498" y="476738"/>
                  </a:cubicBezTo>
                  <a:cubicBezTo>
                    <a:pt x="62441" y="480409"/>
                    <a:pt x="59275" y="483243"/>
                    <a:pt x="55617" y="482916"/>
                  </a:cubicBezTo>
                  <a:cubicBezTo>
                    <a:pt x="48225" y="482256"/>
                    <a:pt x="39583" y="480899"/>
                    <a:pt x="38454" y="488973"/>
                  </a:cubicBezTo>
                  <a:cubicBezTo>
                    <a:pt x="37063" y="584169"/>
                    <a:pt x="39079" y="676119"/>
                    <a:pt x="36495" y="771138"/>
                  </a:cubicBezTo>
                  <a:cubicBezTo>
                    <a:pt x="36388" y="775100"/>
                    <a:pt x="33029" y="778189"/>
                    <a:pt x="29074" y="778004"/>
                  </a:cubicBezTo>
                  <a:cubicBezTo>
                    <a:pt x="19616" y="777571"/>
                    <a:pt x="7345" y="774340"/>
                    <a:pt x="5037" y="783678"/>
                  </a:cubicBezTo>
                  <a:cubicBezTo>
                    <a:pt x="-281" y="916764"/>
                    <a:pt x="-1070" y="1052805"/>
                    <a:pt x="1189" y="1172818"/>
                  </a:cubicBezTo>
                  <a:cubicBezTo>
                    <a:pt x="1267" y="1177037"/>
                    <a:pt x="3653" y="1180864"/>
                    <a:pt x="7089" y="1183300"/>
                  </a:cubicBezTo>
                  <a:cubicBezTo>
                    <a:pt x="38859" y="1205852"/>
                    <a:pt x="98266" y="1245930"/>
                    <a:pt x="102804" y="1252073"/>
                  </a:cubicBezTo>
                  <a:cubicBezTo>
                    <a:pt x="103656" y="1423881"/>
                    <a:pt x="103656" y="1689890"/>
                    <a:pt x="103656" y="1906200"/>
                  </a:cubicBezTo>
                  <a:cubicBezTo>
                    <a:pt x="103656" y="1911015"/>
                    <a:pt x="258528" y="1895890"/>
                    <a:pt x="259338" y="1897544"/>
                  </a:cubicBezTo>
                  <a:cubicBezTo>
                    <a:pt x="262597" y="1897246"/>
                    <a:pt x="265103" y="1894533"/>
                    <a:pt x="265139" y="1891260"/>
                  </a:cubicBezTo>
                  <a:cubicBezTo>
                    <a:pt x="265139" y="1891260"/>
                    <a:pt x="257072" y="1770905"/>
                    <a:pt x="257924" y="1678067"/>
                  </a:cubicBezTo>
                  <a:cubicBezTo>
                    <a:pt x="258684" y="1595206"/>
                    <a:pt x="258762" y="1474468"/>
                    <a:pt x="258769" y="1449466"/>
                  </a:cubicBezTo>
                  <a:cubicBezTo>
                    <a:pt x="258769" y="1446859"/>
                    <a:pt x="260793" y="1444694"/>
                    <a:pt x="263399" y="1444545"/>
                  </a:cubicBezTo>
                  <a:cubicBezTo>
                    <a:pt x="318290" y="1441392"/>
                    <a:pt x="386835" y="1445879"/>
                    <a:pt x="443196" y="1445169"/>
                  </a:cubicBezTo>
                  <a:cubicBezTo>
                    <a:pt x="459649" y="1443820"/>
                    <a:pt x="479276" y="1447925"/>
                    <a:pt x="495388" y="1444609"/>
                  </a:cubicBezTo>
                  <a:cubicBezTo>
                    <a:pt x="497682" y="1444140"/>
                    <a:pt x="499350" y="1442173"/>
                    <a:pt x="499372" y="1439830"/>
                  </a:cubicBezTo>
                  <a:cubicBezTo>
                    <a:pt x="499933" y="1376659"/>
                    <a:pt x="499649" y="1311266"/>
                    <a:pt x="499649" y="1248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004B06-5C40-01BB-82ED-7838A5289ED3}"/>
                </a:ext>
              </a:extLst>
            </p:cNvPr>
            <p:cNvSpPr/>
            <p:nvPr/>
          </p:nvSpPr>
          <p:spPr>
            <a:xfrm>
              <a:off x="4227162" y="5344977"/>
              <a:ext cx="420537" cy="859169"/>
            </a:xfrm>
            <a:custGeom>
              <a:avLst/>
              <a:gdLst>
                <a:gd name="connsiteX0" fmla="*/ 417914 w 420537"/>
                <a:gd name="connsiteY0" fmla="*/ 791493 h 859169"/>
                <a:gd name="connsiteX1" fmla="*/ 419100 w 420537"/>
                <a:gd name="connsiteY1" fmla="*/ 408204 h 859169"/>
                <a:gd name="connsiteX2" fmla="*/ 418794 w 420537"/>
                <a:gd name="connsiteY2" fmla="*/ 173580 h 859169"/>
                <a:gd name="connsiteX3" fmla="*/ 413561 w 420537"/>
                <a:gd name="connsiteY3" fmla="*/ 164257 h 859169"/>
                <a:gd name="connsiteX4" fmla="*/ 189461 w 420537"/>
                <a:gd name="connsiteY4" fmla="*/ 1374 h 859169"/>
                <a:gd name="connsiteX5" fmla="*/ 181316 w 420537"/>
                <a:gd name="connsiteY5" fmla="*/ 1580 h 859169"/>
                <a:gd name="connsiteX6" fmla="*/ 12590 w 420537"/>
                <a:gd name="connsiteY6" fmla="*/ 147974 h 859169"/>
                <a:gd name="connsiteX7" fmla="*/ 0 w 420537"/>
                <a:gd name="connsiteY7" fmla="*/ 163262 h 859169"/>
                <a:gd name="connsiteX8" fmla="*/ 5269 w 420537"/>
                <a:gd name="connsiteY8" fmla="*/ 636656 h 859169"/>
                <a:gd name="connsiteX9" fmla="*/ 8677 w 420537"/>
                <a:gd name="connsiteY9" fmla="*/ 857674 h 859169"/>
                <a:gd name="connsiteX10" fmla="*/ 54919 w 420537"/>
                <a:gd name="connsiteY10" fmla="*/ 854372 h 859169"/>
                <a:gd name="connsiteX11" fmla="*/ 411892 w 420537"/>
                <a:gd name="connsiteY11" fmla="*/ 824711 h 859169"/>
                <a:gd name="connsiteX12" fmla="*/ 417914 w 420537"/>
                <a:gd name="connsiteY12" fmla="*/ 791493 h 85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537" h="859169">
                  <a:moveTo>
                    <a:pt x="417914" y="791493"/>
                  </a:moveTo>
                  <a:cubicBezTo>
                    <a:pt x="416977" y="650325"/>
                    <a:pt x="417907" y="524234"/>
                    <a:pt x="419100" y="408204"/>
                  </a:cubicBezTo>
                  <a:cubicBezTo>
                    <a:pt x="419952" y="325747"/>
                    <a:pt x="422011" y="248652"/>
                    <a:pt x="418794" y="173580"/>
                  </a:cubicBezTo>
                  <a:cubicBezTo>
                    <a:pt x="418631" y="169824"/>
                    <a:pt x="416678" y="166366"/>
                    <a:pt x="413561" y="164257"/>
                  </a:cubicBezTo>
                  <a:cubicBezTo>
                    <a:pt x="326219" y="105262"/>
                    <a:pt x="253647" y="52097"/>
                    <a:pt x="189461" y="1374"/>
                  </a:cubicBezTo>
                  <a:cubicBezTo>
                    <a:pt x="187054" y="-536"/>
                    <a:pt x="183624" y="-443"/>
                    <a:pt x="181316" y="1580"/>
                  </a:cubicBezTo>
                  <a:cubicBezTo>
                    <a:pt x="124927" y="50982"/>
                    <a:pt x="68922" y="98423"/>
                    <a:pt x="12590" y="147974"/>
                  </a:cubicBezTo>
                  <a:cubicBezTo>
                    <a:pt x="8273" y="153562"/>
                    <a:pt x="987" y="155941"/>
                    <a:pt x="0" y="163262"/>
                  </a:cubicBezTo>
                  <a:cubicBezTo>
                    <a:pt x="4154" y="321074"/>
                    <a:pt x="3622" y="481415"/>
                    <a:pt x="5269" y="636656"/>
                  </a:cubicBezTo>
                  <a:cubicBezTo>
                    <a:pt x="7960" y="708255"/>
                    <a:pt x="4715" y="780124"/>
                    <a:pt x="8677" y="857674"/>
                  </a:cubicBezTo>
                  <a:cubicBezTo>
                    <a:pt x="8940" y="862787"/>
                    <a:pt x="52611" y="853037"/>
                    <a:pt x="54919" y="854372"/>
                  </a:cubicBezTo>
                  <a:cubicBezTo>
                    <a:pt x="173775" y="843593"/>
                    <a:pt x="291069" y="832465"/>
                    <a:pt x="411892" y="824711"/>
                  </a:cubicBezTo>
                  <a:cubicBezTo>
                    <a:pt x="422672" y="824555"/>
                    <a:pt x="415769" y="799127"/>
                    <a:pt x="417914" y="79149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A6A9BA1-954E-AF53-6036-B6C12B1A6925}"/>
                </a:ext>
              </a:extLst>
            </p:cNvPr>
            <p:cNvSpPr/>
            <p:nvPr/>
          </p:nvSpPr>
          <p:spPr>
            <a:xfrm>
              <a:off x="3764571" y="6380540"/>
              <a:ext cx="123278" cy="382874"/>
            </a:xfrm>
            <a:custGeom>
              <a:avLst/>
              <a:gdLst>
                <a:gd name="connsiteX0" fmla="*/ 122348 w 123278"/>
                <a:gd name="connsiteY0" fmla="*/ 35317 h 382874"/>
                <a:gd name="connsiteX1" fmla="*/ 103005 w 123278"/>
                <a:gd name="connsiteY1" fmla="*/ 7694 h 382874"/>
                <a:gd name="connsiteX2" fmla="*/ 7014 w 123278"/>
                <a:gd name="connsiteY2" fmla="*/ 40 h 382874"/>
                <a:gd name="connsiteX3" fmla="*/ 5 w 123278"/>
                <a:gd name="connsiteY3" fmla="*/ 6501 h 382874"/>
                <a:gd name="connsiteX4" fmla="*/ 4181 w 123278"/>
                <a:gd name="connsiteY4" fmla="*/ 376683 h 382874"/>
                <a:gd name="connsiteX5" fmla="*/ 10628 w 123278"/>
                <a:gd name="connsiteY5" fmla="*/ 382874 h 382874"/>
                <a:gd name="connsiteX6" fmla="*/ 108771 w 123278"/>
                <a:gd name="connsiteY6" fmla="*/ 381639 h 382874"/>
                <a:gd name="connsiteX7" fmla="*/ 121098 w 123278"/>
                <a:gd name="connsiteY7" fmla="*/ 379565 h 382874"/>
                <a:gd name="connsiteX8" fmla="*/ 122348 w 123278"/>
                <a:gd name="connsiteY8" fmla="*/ 35317 h 38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278" h="382874">
                  <a:moveTo>
                    <a:pt x="122348" y="35317"/>
                  </a:moveTo>
                  <a:cubicBezTo>
                    <a:pt x="124947" y="19354"/>
                    <a:pt x="123171" y="5507"/>
                    <a:pt x="103005" y="7694"/>
                  </a:cubicBezTo>
                  <a:cubicBezTo>
                    <a:pt x="65249" y="5593"/>
                    <a:pt x="34111" y="2632"/>
                    <a:pt x="7014" y="40"/>
                  </a:cubicBezTo>
                  <a:cubicBezTo>
                    <a:pt x="3336" y="-393"/>
                    <a:pt x="-151" y="2774"/>
                    <a:pt x="5" y="6501"/>
                  </a:cubicBezTo>
                  <a:cubicBezTo>
                    <a:pt x="2391" y="130762"/>
                    <a:pt x="715" y="252160"/>
                    <a:pt x="4181" y="376683"/>
                  </a:cubicBezTo>
                  <a:cubicBezTo>
                    <a:pt x="4273" y="380162"/>
                    <a:pt x="7156" y="382917"/>
                    <a:pt x="10628" y="382874"/>
                  </a:cubicBezTo>
                  <a:cubicBezTo>
                    <a:pt x="43335" y="382456"/>
                    <a:pt x="76050" y="382044"/>
                    <a:pt x="108771" y="381639"/>
                  </a:cubicBezTo>
                  <a:cubicBezTo>
                    <a:pt x="111853" y="380752"/>
                    <a:pt x="118890" y="382981"/>
                    <a:pt x="121098" y="379565"/>
                  </a:cubicBezTo>
                  <a:cubicBezTo>
                    <a:pt x="122511" y="268606"/>
                    <a:pt x="116781" y="151709"/>
                    <a:pt x="122348" y="353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32" name="Graphic 5" descr="City with buildings and skyscrapers">
              <a:extLst>
                <a:ext uri="{FF2B5EF4-FFF2-40B4-BE49-F238E27FC236}">
                  <a16:creationId xmlns:a16="http://schemas.microsoft.com/office/drawing/2014/main" id="{88507F15-31B5-59D6-2E5A-00C2BD149459}"/>
                </a:ext>
              </a:extLst>
            </p:cNvPr>
            <p:cNvGrpSpPr/>
            <p:nvPr/>
          </p:nvGrpSpPr>
          <p:grpSpPr>
            <a:xfrm>
              <a:off x="3917730" y="6316838"/>
              <a:ext cx="1704665" cy="131230"/>
              <a:chOff x="3917730" y="6316838"/>
              <a:chExt cx="1704665" cy="131230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B469BE5-92C4-2DAE-1B74-7EFF1853183C}"/>
                  </a:ext>
                </a:extLst>
              </p:cNvPr>
              <p:cNvSpPr/>
              <p:nvPr/>
            </p:nvSpPr>
            <p:spPr>
              <a:xfrm>
                <a:off x="5493736" y="6326198"/>
                <a:ext cx="128659" cy="64482"/>
              </a:xfrm>
              <a:custGeom>
                <a:avLst/>
                <a:gdLst>
                  <a:gd name="connsiteX0" fmla="*/ 128363 w 128659"/>
                  <a:gd name="connsiteY0" fmla="*/ 56250 h 64482"/>
                  <a:gd name="connsiteX1" fmla="*/ 86894 w 128659"/>
                  <a:gd name="connsiteY1" fmla="*/ 3376 h 64482"/>
                  <a:gd name="connsiteX2" fmla="*/ 205 w 128659"/>
                  <a:gd name="connsiteY2" fmla="*/ 54524 h 64482"/>
                  <a:gd name="connsiteX3" fmla="*/ 5644 w 128659"/>
                  <a:gd name="connsiteY3" fmla="*/ 64182 h 64482"/>
                  <a:gd name="connsiteX4" fmla="*/ 122256 w 128659"/>
                  <a:gd name="connsiteY4" fmla="*/ 64480 h 64482"/>
                  <a:gd name="connsiteX5" fmla="*/ 128363 w 128659"/>
                  <a:gd name="connsiteY5" fmla="*/ 56250 h 6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659" h="64482">
                    <a:moveTo>
                      <a:pt x="128363" y="56250"/>
                    </a:moveTo>
                    <a:cubicBezTo>
                      <a:pt x="122661" y="37553"/>
                      <a:pt x="112151" y="11734"/>
                      <a:pt x="86894" y="3376"/>
                    </a:cubicBezTo>
                    <a:cubicBezTo>
                      <a:pt x="48712" y="-9036"/>
                      <a:pt x="5154" y="13843"/>
                      <a:pt x="205" y="54524"/>
                    </a:cubicBezTo>
                    <a:cubicBezTo>
                      <a:pt x="-584" y="61008"/>
                      <a:pt x="837" y="64324"/>
                      <a:pt x="5644" y="64182"/>
                    </a:cubicBezTo>
                    <a:cubicBezTo>
                      <a:pt x="5644" y="64182"/>
                      <a:pt x="122256" y="64480"/>
                      <a:pt x="122256" y="64480"/>
                    </a:cubicBezTo>
                    <a:cubicBezTo>
                      <a:pt x="126403" y="64601"/>
                      <a:pt x="129684" y="60198"/>
                      <a:pt x="128363" y="562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A9F7C1-87D9-E739-D16E-DA891926FCD4}"/>
                  </a:ext>
                </a:extLst>
              </p:cNvPr>
              <p:cNvSpPr/>
              <p:nvPr/>
            </p:nvSpPr>
            <p:spPr>
              <a:xfrm>
                <a:off x="5337333" y="6327715"/>
                <a:ext cx="111878" cy="62522"/>
              </a:xfrm>
              <a:custGeom>
                <a:avLst/>
                <a:gdLst>
                  <a:gd name="connsiteX0" fmla="*/ 60879 w 111878"/>
                  <a:gd name="connsiteY0" fmla="*/ 13 h 62522"/>
                  <a:gd name="connsiteX1" fmla="*/ 123 w 111878"/>
                  <a:gd name="connsiteY1" fmla="*/ 54711 h 62522"/>
                  <a:gd name="connsiteX2" fmla="*/ 6372 w 111878"/>
                  <a:gd name="connsiteY2" fmla="*/ 62267 h 62522"/>
                  <a:gd name="connsiteX3" fmla="*/ 106425 w 111878"/>
                  <a:gd name="connsiteY3" fmla="*/ 62523 h 62522"/>
                  <a:gd name="connsiteX4" fmla="*/ 111126 w 111878"/>
                  <a:gd name="connsiteY4" fmla="*/ 60463 h 62522"/>
                  <a:gd name="connsiteX5" fmla="*/ 60879 w 111878"/>
                  <a:gd name="connsiteY5" fmla="*/ 13 h 62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878" h="62522">
                    <a:moveTo>
                      <a:pt x="60879" y="13"/>
                    </a:moveTo>
                    <a:cubicBezTo>
                      <a:pt x="31339" y="-669"/>
                      <a:pt x="2247" y="26364"/>
                      <a:pt x="123" y="54711"/>
                    </a:cubicBezTo>
                    <a:cubicBezTo>
                      <a:pt x="-672" y="58496"/>
                      <a:pt x="2488" y="62352"/>
                      <a:pt x="6372" y="62267"/>
                    </a:cubicBezTo>
                    <a:cubicBezTo>
                      <a:pt x="6372" y="62267"/>
                      <a:pt x="106425" y="62523"/>
                      <a:pt x="106425" y="62523"/>
                    </a:cubicBezTo>
                    <a:cubicBezTo>
                      <a:pt x="108207" y="62530"/>
                      <a:pt x="109919" y="61784"/>
                      <a:pt x="111126" y="60463"/>
                    </a:cubicBezTo>
                    <a:cubicBezTo>
                      <a:pt x="116572" y="33267"/>
                      <a:pt x="91712" y="943"/>
                      <a:pt x="60879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40E3F0F-021F-754F-4938-A4D842DEF831}"/>
                  </a:ext>
                </a:extLst>
              </p:cNvPr>
              <p:cNvSpPr/>
              <p:nvPr/>
            </p:nvSpPr>
            <p:spPr>
              <a:xfrm>
                <a:off x="5146273" y="6326662"/>
                <a:ext cx="131435" cy="63148"/>
              </a:xfrm>
              <a:custGeom>
                <a:avLst/>
                <a:gdLst>
                  <a:gd name="connsiteX0" fmla="*/ 75572 w 131435"/>
                  <a:gd name="connsiteY0" fmla="*/ 28 h 63148"/>
                  <a:gd name="connsiteX1" fmla="*/ 174 w 131435"/>
                  <a:gd name="connsiteY1" fmla="*/ 54180 h 63148"/>
                  <a:gd name="connsiteX2" fmla="*/ 6366 w 131435"/>
                  <a:gd name="connsiteY2" fmla="*/ 61963 h 63148"/>
                  <a:gd name="connsiteX3" fmla="*/ 126287 w 131435"/>
                  <a:gd name="connsiteY3" fmla="*/ 63149 h 63148"/>
                  <a:gd name="connsiteX4" fmla="*/ 131435 w 131435"/>
                  <a:gd name="connsiteY4" fmla="*/ 60550 h 63148"/>
                  <a:gd name="connsiteX5" fmla="*/ 75572 w 131435"/>
                  <a:gd name="connsiteY5" fmla="*/ 28 h 63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5" h="63148">
                    <a:moveTo>
                      <a:pt x="75572" y="28"/>
                    </a:moveTo>
                    <a:cubicBezTo>
                      <a:pt x="43767" y="1796"/>
                      <a:pt x="8198" y="19130"/>
                      <a:pt x="174" y="54180"/>
                    </a:cubicBezTo>
                    <a:cubicBezTo>
                      <a:pt x="-792" y="58015"/>
                      <a:pt x="2404" y="62055"/>
                      <a:pt x="6366" y="61963"/>
                    </a:cubicBezTo>
                    <a:cubicBezTo>
                      <a:pt x="47111" y="62062"/>
                      <a:pt x="85535" y="63035"/>
                      <a:pt x="126287" y="63149"/>
                    </a:cubicBezTo>
                    <a:cubicBezTo>
                      <a:pt x="128318" y="63156"/>
                      <a:pt x="130235" y="62190"/>
                      <a:pt x="131435" y="60550"/>
                    </a:cubicBezTo>
                    <a:cubicBezTo>
                      <a:pt x="130590" y="26323"/>
                      <a:pt x="98565" y="-1001"/>
                      <a:pt x="75572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7F1773-C8A1-72BD-36DD-A7AF6A46C69C}"/>
                  </a:ext>
                </a:extLst>
              </p:cNvPr>
              <p:cNvSpPr/>
              <p:nvPr/>
            </p:nvSpPr>
            <p:spPr>
              <a:xfrm>
                <a:off x="4962374" y="6317410"/>
                <a:ext cx="154658" cy="72006"/>
              </a:xfrm>
              <a:custGeom>
                <a:avLst/>
                <a:gdLst>
                  <a:gd name="connsiteX0" fmla="*/ 152800 w 154658"/>
                  <a:gd name="connsiteY0" fmla="*/ 57333 h 72006"/>
                  <a:gd name="connsiteX1" fmla="*/ 79376 w 154658"/>
                  <a:gd name="connsiteY1" fmla="*/ 134 h 72006"/>
                  <a:gd name="connsiteX2" fmla="*/ 87 w 154658"/>
                  <a:gd name="connsiteY2" fmla="*/ 57177 h 72006"/>
                  <a:gd name="connsiteX3" fmla="*/ 8267 w 154658"/>
                  <a:gd name="connsiteY3" fmla="*/ 71790 h 72006"/>
                  <a:gd name="connsiteX4" fmla="*/ 148944 w 154658"/>
                  <a:gd name="connsiteY4" fmla="*/ 72003 h 72006"/>
                  <a:gd name="connsiteX5" fmla="*/ 152800 w 154658"/>
                  <a:gd name="connsiteY5" fmla="*/ 57333 h 7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658" h="72006">
                    <a:moveTo>
                      <a:pt x="152800" y="57333"/>
                    </a:moveTo>
                    <a:cubicBezTo>
                      <a:pt x="143747" y="22304"/>
                      <a:pt x="128884" y="440"/>
                      <a:pt x="79376" y="134"/>
                    </a:cubicBezTo>
                    <a:cubicBezTo>
                      <a:pt x="47315" y="-1769"/>
                      <a:pt x="-2356" y="16495"/>
                      <a:pt x="87" y="57177"/>
                    </a:cubicBezTo>
                    <a:cubicBezTo>
                      <a:pt x="626" y="66124"/>
                      <a:pt x="1017" y="71961"/>
                      <a:pt x="8267" y="71790"/>
                    </a:cubicBezTo>
                    <a:cubicBezTo>
                      <a:pt x="57725" y="71947"/>
                      <a:pt x="99486" y="71890"/>
                      <a:pt x="148944" y="72003"/>
                    </a:cubicBezTo>
                    <a:cubicBezTo>
                      <a:pt x="156862" y="72181"/>
                      <a:pt x="154888" y="65556"/>
                      <a:pt x="152800" y="573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5F87051-2E56-6F07-0DF0-C8226D8A6838}"/>
                  </a:ext>
                </a:extLst>
              </p:cNvPr>
              <p:cNvSpPr/>
              <p:nvPr/>
            </p:nvSpPr>
            <p:spPr>
              <a:xfrm>
                <a:off x="4787276" y="6316838"/>
                <a:ext cx="131199" cy="71986"/>
              </a:xfrm>
              <a:custGeom>
                <a:avLst/>
                <a:gdLst>
                  <a:gd name="connsiteX0" fmla="*/ 66824 w 131199"/>
                  <a:gd name="connsiteY0" fmla="*/ 281 h 71986"/>
                  <a:gd name="connsiteX1" fmla="*/ 117 w 131199"/>
                  <a:gd name="connsiteY1" fmla="*/ 65092 h 71986"/>
                  <a:gd name="connsiteX2" fmla="*/ 6458 w 131199"/>
                  <a:gd name="connsiteY2" fmla="*/ 71220 h 71986"/>
                  <a:gd name="connsiteX3" fmla="*/ 126010 w 131199"/>
                  <a:gd name="connsiteY3" fmla="*/ 71986 h 71986"/>
                  <a:gd name="connsiteX4" fmla="*/ 130796 w 131199"/>
                  <a:gd name="connsiteY4" fmla="*/ 69842 h 71986"/>
                  <a:gd name="connsiteX5" fmla="*/ 66824 w 131199"/>
                  <a:gd name="connsiteY5" fmla="*/ 281 h 7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99" h="71986">
                    <a:moveTo>
                      <a:pt x="66824" y="281"/>
                    </a:moveTo>
                    <a:cubicBezTo>
                      <a:pt x="30431" y="-3319"/>
                      <a:pt x="-2205" y="28209"/>
                      <a:pt x="117" y="65092"/>
                    </a:cubicBezTo>
                    <a:cubicBezTo>
                      <a:pt x="245" y="68507"/>
                      <a:pt x="3043" y="71213"/>
                      <a:pt x="6458" y="71220"/>
                    </a:cubicBezTo>
                    <a:lnTo>
                      <a:pt x="126010" y="71986"/>
                    </a:lnTo>
                    <a:cubicBezTo>
                      <a:pt x="127835" y="71994"/>
                      <a:pt x="129582" y="71213"/>
                      <a:pt x="130796" y="69842"/>
                    </a:cubicBezTo>
                    <a:cubicBezTo>
                      <a:pt x="135469" y="35232"/>
                      <a:pt x="98657" y="1999"/>
                      <a:pt x="66824" y="2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C108842-B566-4FAC-90CB-74C5A37C9BF6}"/>
                  </a:ext>
                </a:extLst>
              </p:cNvPr>
              <p:cNvSpPr/>
              <p:nvPr/>
            </p:nvSpPr>
            <p:spPr>
              <a:xfrm>
                <a:off x="4584430" y="6318257"/>
                <a:ext cx="139083" cy="70301"/>
              </a:xfrm>
              <a:custGeom>
                <a:avLst/>
                <a:gdLst>
                  <a:gd name="connsiteX0" fmla="*/ 82929 w 139083"/>
                  <a:gd name="connsiteY0" fmla="*/ 90 h 70301"/>
                  <a:gd name="connsiteX1" fmla="*/ 11 w 139083"/>
                  <a:gd name="connsiteY1" fmla="*/ 62039 h 70301"/>
                  <a:gd name="connsiteX2" fmla="*/ 6366 w 139083"/>
                  <a:gd name="connsiteY2" fmla="*/ 68671 h 70301"/>
                  <a:gd name="connsiteX3" fmla="*/ 133381 w 139083"/>
                  <a:gd name="connsiteY3" fmla="*/ 68444 h 70301"/>
                  <a:gd name="connsiteX4" fmla="*/ 139083 w 139083"/>
                  <a:gd name="connsiteY4" fmla="*/ 62024 h 70301"/>
                  <a:gd name="connsiteX5" fmla="*/ 82929 w 139083"/>
                  <a:gd name="connsiteY5" fmla="*/ 90 h 7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83" h="70301">
                    <a:moveTo>
                      <a:pt x="82929" y="90"/>
                    </a:moveTo>
                    <a:cubicBezTo>
                      <a:pt x="48752" y="-1764"/>
                      <a:pt x="174" y="25263"/>
                      <a:pt x="11" y="62039"/>
                    </a:cubicBezTo>
                    <a:cubicBezTo>
                      <a:pt x="-202" y="65547"/>
                      <a:pt x="2844" y="68735"/>
                      <a:pt x="6366" y="68671"/>
                    </a:cubicBezTo>
                    <a:cubicBezTo>
                      <a:pt x="46579" y="66768"/>
                      <a:pt x="89476" y="73351"/>
                      <a:pt x="133381" y="68444"/>
                    </a:cubicBezTo>
                    <a:cubicBezTo>
                      <a:pt x="136648" y="68082"/>
                      <a:pt x="139105" y="65312"/>
                      <a:pt x="139083" y="62024"/>
                    </a:cubicBezTo>
                    <a:cubicBezTo>
                      <a:pt x="138764" y="18240"/>
                      <a:pt x="102471" y="-1217"/>
                      <a:pt x="82929" y="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C0B77FE-7805-B8DB-4FD7-C9D385C03FE1}"/>
                  </a:ext>
                </a:extLst>
              </p:cNvPr>
              <p:cNvSpPr/>
              <p:nvPr/>
            </p:nvSpPr>
            <p:spPr>
              <a:xfrm>
                <a:off x="4406573" y="6323882"/>
                <a:ext cx="125082" cy="64470"/>
              </a:xfrm>
              <a:custGeom>
                <a:avLst/>
                <a:gdLst>
                  <a:gd name="connsiteX0" fmla="*/ 120847 w 125082"/>
                  <a:gd name="connsiteY0" fmla="*/ 44292 h 64470"/>
                  <a:gd name="connsiteX1" fmla="*/ 59658 w 125082"/>
                  <a:gd name="connsiteY1" fmla="*/ 337 h 64470"/>
                  <a:gd name="connsiteX2" fmla="*/ 358 w 125082"/>
                  <a:gd name="connsiteY2" fmla="*/ 55498 h 64470"/>
                  <a:gd name="connsiteX3" fmla="*/ 6180 w 125082"/>
                  <a:gd name="connsiteY3" fmla="*/ 64466 h 64470"/>
                  <a:gd name="connsiteX4" fmla="*/ 119000 w 125082"/>
                  <a:gd name="connsiteY4" fmla="*/ 64054 h 64470"/>
                  <a:gd name="connsiteX5" fmla="*/ 120847 w 125082"/>
                  <a:gd name="connsiteY5" fmla="*/ 44292 h 6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082" h="64470">
                    <a:moveTo>
                      <a:pt x="120847" y="44292"/>
                    </a:moveTo>
                    <a:cubicBezTo>
                      <a:pt x="114094" y="9647"/>
                      <a:pt x="86812" y="-2233"/>
                      <a:pt x="59658" y="337"/>
                    </a:cubicBezTo>
                    <a:cubicBezTo>
                      <a:pt x="27973" y="3334"/>
                      <a:pt x="-3733" y="22854"/>
                      <a:pt x="358" y="55498"/>
                    </a:cubicBezTo>
                    <a:cubicBezTo>
                      <a:pt x="1018" y="60795"/>
                      <a:pt x="1692" y="64608"/>
                      <a:pt x="6180" y="64466"/>
                    </a:cubicBezTo>
                    <a:cubicBezTo>
                      <a:pt x="6180" y="64466"/>
                      <a:pt x="99643" y="64054"/>
                      <a:pt x="119000" y="64054"/>
                    </a:cubicBezTo>
                    <a:cubicBezTo>
                      <a:pt x="130249" y="62883"/>
                      <a:pt x="122828" y="50413"/>
                      <a:pt x="120847" y="442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4D23772-F065-DF6B-2FB5-AB8983CE9BE8}"/>
                  </a:ext>
                </a:extLst>
              </p:cNvPr>
              <p:cNvSpPr/>
              <p:nvPr/>
            </p:nvSpPr>
            <p:spPr>
              <a:xfrm>
                <a:off x="4257770" y="6331104"/>
                <a:ext cx="87555" cy="58373"/>
              </a:xfrm>
              <a:custGeom>
                <a:avLst/>
                <a:gdLst>
                  <a:gd name="connsiteX0" fmla="*/ 51351 w 87555"/>
                  <a:gd name="connsiteY0" fmla="*/ 1523 h 58373"/>
                  <a:gd name="connsiteX1" fmla="*/ 309 w 87555"/>
                  <a:gd name="connsiteY1" fmla="*/ 43731 h 58373"/>
                  <a:gd name="connsiteX2" fmla="*/ 4960 w 87555"/>
                  <a:gd name="connsiteY2" fmla="*/ 58373 h 58373"/>
                  <a:gd name="connsiteX3" fmla="*/ 81210 w 87555"/>
                  <a:gd name="connsiteY3" fmla="*/ 57088 h 58373"/>
                  <a:gd name="connsiteX4" fmla="*/ 87417 w 87555"/>
                  <a:gd name="connsiteY4" fmla="*/ 49476 h 58373"/>
                  <a:gd name="connsiteX5" fmla="*/ 51351 w 87555"/>
                  <a:gd name="connsiteY5" fmla="*/ 1523 h 5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555" h="58373">
                    <a:moveTo>
                      <a:pt x="51351" y="1523"/>
                    </a:moveTo>
                    <a:cubicBezTo>
                      <a:pt x="31894" y="-7396"/>
                      <a:pt x="1005" y="24970"/>
                      <a:pt x="309" y="43731"/>
                    </a:cubicBezTo>
                    <a:cubicBezTo>
                      <a:pt x="11" y="51812"/>
                      <a:pt x="-1260" y="57337"/>
                      <a:pt x="4960" y="58373"/>
                    </a:cubicBezTo>
                    <a:cubicBezTo>
                      <a:pt x="28983" y="57848"/>
                      <a:pt x="51564" y="57273"/>
                      <a:pt x="81210" y="57088"/>
                    </a:cubicBezTo>
                    <a:cubicBezTo>
                      <a:pt x="85088" y="57159"/>
                      <a:pt x="88269" y="53268"/>
                      <a:pt x="87417" y="49476"/>
                    </a:cubicBezTo>
                    <a:cubicBezTo>
                      <a:pt x="82233" y="23344"/>
                      <a:pt x="69423" y="6316"/>
                      <a:pt x="51351" y="1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70BBCD3-1F98-6DD6-7D2E-669031396709}"/>
                  </a:ext>
                </a:extLst>
              </p:cNvPr>
              <p:cNvSpPr/>
              <p:nvPr/>
            </p:nvSpPr>
            <p:spPr>
              <a:xfrm>
                <a:off x="4131162" y="6336386"/>
                <a:ext cx="67056" cy="57622"/>
              </a:xfrm>
              <a:custGeom>
                <a:avLst/>
                <a:gdLst>
                  <a:gd name="connsiteX0" fmla="*/ 36551 w 67056"/>
                  <a:gd name="connsiteY0" fmla="*/ 275 h 57622"/>
                  <a:gd name="connsiteX1" fmla="*/ 868 w 67056"/>
                  <a:gd name="connsiteY1" fmla="*/ 44365 h 57622"/>
                  <a:gd name="connsiteX2" fmla="*/ 6187 w 67056"/>
                  <a:gd name="connsiteY2" fmla="*/ 57622 h 57622"/>
                  <a:gd name="connsiteX3" fmla="*/ 60971 w 67056"/>
                  <a:gd name="connsiteY3" fmla="*/ 55002 h 57622"/>
                  <a:gd name="connsiteX4" fmla="*/ 67056 w 67056"/>
                  <a:gd name="connsiteY4" fmla="*/ 48583 h 57622"/>
                  <a:gd name="connsiteX5" fmla="*/ 36551 w 67056"/>
                  <a:gd name="connsiteY5" fmla="*/ 275 h 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056" h="57622">
                    <a:moveTo>
                      <a:pt x="36551" y="275"/>
                    </a:moveTo>
                    <a:cubicBezTo>
                      <a:pt x="7153" y="-3098"/>
                      <a:pt x="3900" y="25320"/>
                      <a:pt x="868" y="44365"/>
                    </a:cubicBezTo>
                    <a:cubicBezTo>
                      <a:pt x="-517" y="49577"/>
                      <a:pt x="-1148" y="57452"/>
                      <a:pt x="6187" y="57622"/>
                    </a:cubicBezTo>
                    <a:cubicBezTo>
                      <a:pt x="25068" y="56351"/>
                      <a:pt x="42984" y="55776"/>
                      <a:pt x="60971" y="55002"/>
                    </a:cubicBezTo>
                    <a:cubicBezTo>
                      <a:pt x="64401" y="54853"/>
                      <a:pt x="67092" y="52012"/>
                      <a:pt x="67056" y="48583"/>
                    </a:cubicBezTo>
                    <a:cubicBezTo>
                      <a:pt x="66794" y="20122"/>
                      <a:pt x="55674" y="2519"/>
                      <a:pt x="36551" y="2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5083A2C-5076-4391-1073-AB4CE0E64442}"/>
                  </a:ext>
                </a:extLst>
              </p:cNvPr>
              <p:cNvSpPr/>
              <p:nvPr/>
            </p:nvSpPr>
            <p:spPr>
              <a:xfrm>
                <a:off x="4019168" y="6347684"/>
                <a:ext cx="79900" cy="100383"/>
              </a:xfrm>
              <a:custGeom>
                <a:avLst/>
                <a:gdLst>
                  <a:gd name="connsiteX0" fmla="*/ 79167 w 79900"/>
                  <a:gd name="connsiteY0" fmla="*/ 84847 h 100383"/>
                  <a:gd name="connsiteX1" fmla="*/ 56267 w 79900"/>
                  <a:gd name="connsiteY1" fmla="*/ 9413 h 100383"/>
                  <a:gd name="connsiteX2" fmla="*/ 13171 w 79900"/>
                  <a:gd name="connsiteY2" fmla="*/ 12040 h 100383"/>
                  <a:gd name="connsiteX3" fmla="*/ 709 w 79900"/>
                  <a:gd name="connsiteY3" fmla="*/ 71511 h 100383"/>
                  <a:gd name="connsiteX4" fmla="*/ 20520 w 79900"/>
                  <a:gd name="connsiteY4" fmla="*/ 98119 h 100383"/>
                  <a:gd name="connsiteX5" fmla="*/ 72883 w 79900"/>
                  <a:gd name="connsiteY5" fmla="*/ 100384 h 100383"/>
                  <a:gd name="connsiteX6" fmla="*/ 79167 w 79900"/>
                  <a:gd name="connsiteY6" fmla="*/ 84847 h 1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900" h="100383">
                    <a:moveTo>
                      <a:pt x="79167" y="84847"/>
                    </a:moveTo>
                    <a:cubicBezTo>
                      <a:pt x="77165" y="60100"/>
                      <a:pt x="74800" y="29857"/>
                      <a:pt x="56267" y="9413"/>
                    </a:cubicBezTo>
                    <a:cubicBezTo>
                      <a:pt x="43961" y="-3667"/>
                      <a:pt x="22970" y="-3411"/>
                      <a:pt x="13171" y="12040"/>
                    </a:cubicBezTo>
                    <a:cubicBezTo>
                      <a:pt x="1525" y="29985"/>
                      <a:pt x="2931" y="51728"/>
                      <a:pt x="709" y="71511"/>
                    </a:cubicBezTo>
                    <a:cubicBezTo>
                      <a:pt x="162" y="89825"/>
                      <a:pt x="-4596" y="99482"/>
                      <a:pt x="20520" y="98119"/>
                    </a:cubicBezTo>
                    <a:cubicBezTo>
                      <a:pt x="39792" y="98921"/>
                      <a:pt x="53313" y="99432"/>
                      <a:pt x="72883" y="100384"/>
                    </a:cubicBezTo>
                    <a:cubicBezTo>
                      <a:pt x="82952" y="99063"/>
                      <a:pt x="79253" y="91472"/>
                      <a:pt x="79167" y="848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DD22D88-9415-8A00-6848-73E47FD1C0B5}"/>
                  </a:ext>
                </a:extLst>
              </p:cNvPr>
              <p:cNvSpPr/>
              <p:nvPr/>
            </p:nvSpPr>
            <p:spPr>
              <a:xfrm>
                <a:off x="3917730" y="6347171"/>
                <a:ext cx="56982" cy="44457"/>
              </a:xfrm>
              <a:custGeom>
                <a:avLst/>
                <a:gdLst>
                  <a:gd name="connsiteX0" fmla="*/ 50843 w 56982"/>
                  <a:gd name="connsiteY0" fmla="*/ 18234 h 44457"/>
                  <a:gd name="connsiteX1" fmla="*/ 50843 w 56982"/>
                  <a:gd name="connsiteY1" fmla="*/ 18234 h 44457"/>
                  <a:gd name="connsiteX2" fmla="*/ 0 w 56982"/>
                  <a:gd name="connsiteY2" fmla="*/ 37606 h 44457"/>
                  <a:gd name="connsiteX3" fmla="*/ 38189 w 56982"/>
                  <a:gd name="connsiteY3" fmla="*/ 42605 h 44457"/>
                  <a:gd name="connsiteX4" fmla="*/ 50843 w 56982"/>
                  <a:gd name="connsiteY4" fmla="*/ 18234 h 4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82" h="44457">
                    <a:moveTo>
                      <a:pt x="50843" y="18234"/>
                    </a:moveTo>
                    <a:cubicBezTo>
                      <a:pt x="50843" y="18234"/>
                      <a:pt x="50843" y="18234"/>
                      <a:pt x="50843" y="18234"/>
                    </a:cubicBezTo>
                    <a:cubicBezTo>
                      <a:pt x="37387" y="-17881"/>
                      <a:pt x="1001" y="5530"/>
                      <a:pt x="0" y="37606"/>
                    </a:cubicBezTo>
                    <a:cubicBezTo>
                      <a:pt x="305" y="50160"/>
                      <a:pt x="29646" y="41376"/>
                      <a:pt x="38189" y="42605"/>
                    </a:cubicBezTo>
                    <a:cubicBezTo>
                      <a:pt x="61572" y="43130"/>
                      <a:pt x="59762" y="36583"/>
                      <a:pt x="50843" y="182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A7F07F7-80D1-04B0-868D-F3D91A822436}"/>
                </a:ext>
              </a:extLst>
            </p:cNvPr>
            <p:cNvSpPr/>
            <p:nvPr/>
          </p:nvSpPr>
          <p:spPr>
            <a:xfrm>
              <a:off x="3403795" y="5474167"/>
              <a:ext cx="365176" cy="1294381"/>
            </a:xfrm>
            <a:custGeom>
              <a:avLst/>
              <a:gdLst>
                <a:gd name="connsiteX0" fmla="*/ 365176 w 365176"/>
                <a:gd name="connsiteY0" fmla="*/ 6527 h 1294381"/>
                <a:gd name="connsiteX1" fmla="*/ 358842 w 365176"/>
                <a:gd name="connsiteY1" fmla="*/ 200 h 1294381"/>
                <a:gd name="connsiteX2" fmla="*/ 17640 w 365176"/>
                <a:gd name="connsiteY2" fmla="*/ 2 h 1294381"/>
                <a:gd name="connsiteX3" fmla="*/ 11306 w 365176"/>
                <a:gd name="connsiteY3" fmla="*/ 7024 h 1294381"/>
                <a:gd name="connsiteX4" fmla="*/ 2543 w 365176"/>
                <a:gd name="connsiteY4" fmla="*/ 1288126 h 1294381"/>
                <a:gd name="connsiteX5" fmla="*/ 8906 w 365176"/>
                <a:gd name="connsiteY5" fmla="*/ 1294382 h 1294381"/>
                <a:gd name="connsiteX6" fmla="*/ 277678 w 365176"/>
                <a:gd name="connsiteY6" fmla="*/ 1290491 h 1294381"/>
                <a:gd name="connsiteX7" fmla="*/ 283955 w 365176"/>
                <a:gd name="connsiteY7" fmla="*/ 1283915 h 1294381"/>
                <a:gd name="connsiteX8" fmla="*/ 283082 w 365176"/>
                <a:gd name="connsiteY8" fmla="*/ 1256860 h 1294381"/>
                <a:gd name="connsiteX9" fmla="*/ 278977 w 365176"/>
                <a:gd name="connsiteY9" fmla="*/ 839451 h 1294381"/>
                <a:gd name="connsiteX10" fmla="*/ 274170 w 365176"/>
                <a:gd name="connsiteY10" fmla="*/ 832144 h 1294381"/>
                <a:gd name="connsiteX11" fmla="*/ 196329 w 365176"/>
                <a:gd name="connsiteY11" fmla="*/ 786520 h 1294381"/>
                <a:gd name="connsiteX12" fmla="*/ 200838 w 365176"/>
                <a:gd name="connsiteY12" fmla="*/ 778837 h 1294381"/>
                <a:gd name="connsiteX13" fmla="*/ 340678 w 365176"/>
                <a:gd name="connsiteY13" fmla="*/ 769328 h 1294381"/>
                <a:gd name="connsiteX14" fmla="*/ 350555 w 365176"/>
                <a:gd name="connsiteY14" fmla="*/ 759408 h 1294381"/>
                <a:gd name="connsiteX15" fmla="*/ 352004 w 365176"/>
                <a:gd name="connsiteY15" fmla="*/ 721702 h 1294381"/>
                <a:gd name="connsiteX16" fmla="*/ 364161 w 365176"/>
                <a:gd name="connsiteY16" fmla="*/ 396193 h 1294381"/>
                <a:gd name="connsiteX17" fmla="*/ 365176 w 365176"/>
                <a:gd name="connsiteY17" fmla="*/ 6527 h 129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5176" h="1294381">
                  <a:moveTo>
                    <a:pt x="365176" y="6527"/>
                  </a:moveTo>
                  <a:cubicBezTo>
                    <a:pt x="365155" y="3041"/>
                    <a:pt x="362329" y="215"/>
                    <a:pt x="358842" y="200"/>
                  </a:cubicBezTo>
                  <a:cubicBezTo>
                    <a:pt x="290410" y="-133"/>
                    <a:pt x="62944" y="73"/>
                    <a:pt x="17640" y="2"/>
                  </a:cubicBezTo>
                  <a:cubicBezTo>
                    <a:pt x="13990" y="-84"/>
                    <a:pt x="10837" y="3396"/>
                    <a:pt x="11306" y="7024"/>
                  </a:cubicBezTo>
                  <a:cubicBezTo>
                    <a:pt x="27084" y="454095"/>
                    <a:pt x="-9699" y="853092"/>
                    <a:pt x="2543" y="1288126"/>
                  </a:cubicBezTo>
                  <a:cubicBezTo>
                    <a:pt x="2600" y="1291605"/>
                    <a:pt x="5441" y="1294382"/>
                    <a:pt x="8906" y="1294382"/>
                  </a:cubicBezTo>
                  <a:cubicBezTo>
                    <a:pt x="112452" y="1292812"/>
                    <a:pt x="197905" y="1291577"/>
                    <a:pt x="277678" y="1290491"/>
                  </a:cubicBezTo>
                  <a:cubicBezTo>
                    <a:pt x="281129" y="1290512"/>
                    <a:pt x="284147" y="1287373"/>
                    <a:pt x="283955" y="1283915"/>
                  </a:cubicBezTo>
                  <a:cubicBezTo>
                    <a:pt x="283955" y="1283915"/>
                    <a:pt x="283082" y="1256860"/>
                    <a:pt x="283082" y="1256860"/>
                  </a:cubicBezTo>
                  <a:cubicBezTo>
                    <a:pt x="279737" y="1120174"/>
                    <a:pt x="273602" y="977863"/>
                    <a:pt x="278977" y="839451"/>
                  </a:cubicBezTo>
                  <a:cubicBezTo>
                    <a:pt x="279105" y="836078"/>
                    <a:pt x="277458" y="832918"/>
                    <a:pt x="274170" y="832144"/>
                  </a:cubicBezTo>
                  <a:cubicBezTo>
                    <a:pt x="213414" y="817906"/>
                    <a:pt x="196989" y="787862"/>
                    <a:pt x="196329" y="786520"/>
                  </a:cubicBezTo>
                  <a:cubicBezTo>
                    <a:pt x="195363" y="784539"/>
                    <a:pt x="194916" y="779163"/>
                    <a:pt x="200838" y="778837"/>
                  </a:cubicBezTo>
                  <a:cubicBezTo>
                    <a:pt x="244296" y="776458"/>
                    <a:pt x="293563" y="772666"/>
                    <a:pt x="340678" y="769328"/>
                  </a:cubicBezTo>
                  <a:cubicBezTo>
                    <a:pt x="345982" y="768952"/>
                    <a:pt x="350193" y="764720"/>
                    <a:pt x="350555" y="759408"/>
                  </a:cubicBezTo>
                  <a:cubicBezTo>
                    <a:pt x="351421" y="746854"/>
                    <a:pt x="351400" y="734697"/>
                    <a:pt x="352004" y="721702"/>
                  </a:cubicBezTo>
                  <a:cubicBezTo>
                    <a:pt x="357095" y="612447"/>
                    <a:pt x="363266" y="505932"/>
                    <a:pt x="364161" y="396193"/>
                  </a:cubicBezTo>
                  <a:cubicBezTo>
                    <a:pt x="365226" y="264861"/>
                    <a:pt x="363202" y="133209"/>
                    <a:pt x="365176" y="652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5F3042-BB33-A042-A25D-564674B95D3D}"/>
                </a:ext>
              </a:extLst>
            </p:cNvPr>
            <p:cNvSpPr/>
            <p:nvPr/>
          </p:nvSpPr>
          <p:spPr>
            <a:xfrm>
              <a:off x="3598136" y="6146238"/>
              <a:ext cx="3342715" cy="168725"/>
            </a:xfrm>
            <a:custGeom>
              <a:avLst/>
              <a:gdLst>
                <a:gd name="connsiteX0" fmla="*/ 3342565 w 3342715"/>
                <a:gd name="connsiteY0" fmla="*/ 47707 h 168725"/>
                <a:gd name="connsiteX1" fmla="*/ 3291871 w 3342715"/>
                <a:gd name="connsiteY1" fmla="*/ 36253 h 168725"/>
                <a:gd name="connsiteX2" fmla="*/ 3152308 w 3342715"/>
                <a:gd name="connsiteY2" fmla="*/ 29628 h 168725"/>
                <a:gd name="connsiteX3" fmla="*/ 2427327 w 3342715"/>
                <a:gd name="connsiteY3" fmla="*/ 3588 h 168725"/>
                <a:gd name="connsiteX4" fmla="*/ 2145084 w 3342715"/>
                <a:gd name="connsiteY4" fmla="*/ 1785 h 168725"/>
                <a:gd name="connsiteX5" fmla="*/ 1788012 w 3342715"/>
                <a:gd name="connsiteY5" fmla="*/ 187 h 168725"/>
                <a:gd name="connsiteX6" fmla="*/ 1356081 w 3342715"/>
                <a:gd name="connsiteY6" fmla="*/ 9617 h 168725"/>
                <a:gd name="connsiteX7" fmla="*/ 1143421 w 3342715"/>
                <a:gd name="connsiteY7" fmla="*/ 17549 h 168725"/>
                <a:gd name="connsiteX8" fmla="*/ 597206 w 3342715"/>
                <a:gd name="connsiteY8" fmla="*/ 62356 h 168725"/>
                <a:gd name="connsiteX9" fmla="*/ 155014 w 3342715"/>
                <a:gd name="connsiteY9" fmla="*/ 97179 h 168725"/>
                <a:gd name="connsiteX10" fmla="*/ 4559 w 3342715"/>
                <a:gd name="connsiteY10" fmla="*/ 104877 h 168725"/>
                <a:gd name="connsiteX11" fmla="*/ 0 w 3342715"/>
                <a:gd name="connsiteY11" fmla="*/ 108498 h 168725"/>
                <a:gd name="connsiteX12" fmla="*/ 145591 w 3342715"/>
                <a:gd name="connsiteY12" fmla="*/ 168665 h 168725"/>
                <a:gd name="connsiteX13" fmla="*/ 194453 w 3342715"/>
                <a:gd name="connsiteY13" fmla="*/ 168438 h 168725"/>
                <a:gd name="connsiteX14" fmla="*/ 494768 w 3342715"/>
                <a:gd name="connsiteY14" fmla="*/ 160257 h 168725"/>
                <a:gd name="connsiteX15" fmla="*/ 809660 w 3342715"/>
                <a:gd name="connsiteY15" fmla="*/ 151225 h 168725"/>
                <a:gd name="connsiteX16" fmla="*/ 1343945 w 3342715"/>
                <a:gd name="connsiteY16" fmla="*/ 136717 h 168725"/>
                <a:gd name="connsiteX17" fmla="*/ 2050272 w 3342715"/>
                <a:gd name="connsiteY17" fmla="*/ 126016 h 168725"/>
                <a:gd name="connsiteX18" fmla="*/ 2603772 w 3342715"/>
                <a:gd name="connsiteY18" fmla="*/ 130007 h 168725"/>
                <a:gd name="connsiteX19" fmla="*/ 3114410 w 3342715"/>
                <a:gd name="connsiteY19" fmla="*/ 151111 h 168725"/>
                <a:gd name="connsiteX20" fmla="*/ 3211452 w 3342715"/>
                <a:gd name="connsiteY20" fmla="*/ 155343 h 168725"/>
                <a:gd name="connsiteX21" fmla="*/ 3342565 w 3342715"/>
                <a:gd name="connsiteY21" fmla="*/ 47707 h 16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42715" h="168725">
                  <a:moveTo>
                    <a:pt x="3342565" y="47707"/>
                  </a:moveTo>
                  <a:cubicBezTo>
                    <a:pt x="3345185" y="36565"/>
                    <a:pt x="3313174" y="36473"/>
                    <a:pt x="3291871" y="36253"/>
                  </a:cubicBezTo>
                  <a:cubicBezTo>
                    <a:pt x="3266023" y="34897"/>
                    <a:pt x="3156682" y="29897"/>
                    <a:pt x="3152308" y="29628"/>
                  </a:cubicBezTo>
                  <a:cubicBezTo>
                    <a:pt x="2896808" y="14154"/>
                    <a:pt x="2668859" y="11137"/>
                    <a:pt x="2427327" y="3588"/>
                  </a:cubicBezTo>
                  <a:cubicBezTo>
                    <a:pt x="2419786" y="3354"/>
                    <a:pt x="2148308" y="1529"/>
                    <a:pt x="2145084" y="1785"/>
                  </a:cubicBezTo>
                  <a:cubicBezTo>
                    <a:pt x="2138630" y="2523"/>
                    <a:pt x="1976180" y="-807"/>
                    <a:pt x="1788012" y="187"/>
                  </a:cubicBezTo>
                  <a:cubicBezTo>
                    <a:pt x="1638785" y="975"/>
                    <a:pt x="1473517" y="5527"/>
                    <a:pt x="1356081" y="9617"/>
                  </a:cubicBezTo>
                  <a:cubicBezTo>
                    <a:pt x="1286257" y="10959"/>
                    <a:pt x="1213990" y="13018"/>
                    <a:pt x="1143421" y="17549"/>
                  </a:cubicBezTo>
                  <a:cubicBezTo>
                    <a:pt x="1127195" y="18593"/>
                    <a:pt x="636872" y="60552"/>
                    <a:pt x="597206" y="62356"/>
                  </a:cubicBezTo>
                  <a:cubicBezTo>
                    <a:pt x="595317" y="62526"/>
                    <a:pt x="299427" y="86393"/>
                    <a:pt x="155014" y="97179"/>
                  </a:cubicBezTo>
                  <a:cubicBezTo>
                    <a:pt x="141352" y="98202"/>
                    <a:pt x="30982" y="104365"/>
                    <a:pt x="4559" y="104877"/>
                  </a:cubicBezTo>
                  <a:cubicBezTo>
                    <a:pt x="2010" y="104926"/>
                    <a:pt x="959" y="106141"/>
                    <a:pt x="0" y="108498"/>
                  </a:cubicBezTo>
                  <a:cubicBezTo>
                    <a:pt x="26096" y="161088"/>
                    <a:pt x="104051" y="167046"/>
                    <a:pt x="145591" y="168665"/>
                  </a:cubicBezTo>
                  <a:cubicBezTo>
                    <a:pt x="149603" y="168849"/>
                    <a:pt x="189915" y="168565"/>
                    <a:pt x="194453" y="168438"/>
                  </a:cubicBezTo>
                  <a:cubicBezTo>
                    <a:pt x="294577" y="166016"/>
                    <a:pt x="396348" y="163083"/>
                    <a:pt x="494768" y="160257"/>
                  </a:cubicBezTo>
                  <a:cubicBezTo>
                    <a:pt x="531018" y="159213"/>
                    <a:pt x="806075" y="151473"/>
                    <a:pt x="809660" y="151225"/>
                  </a:cubicBezTo>
                  <a:cubicBezTo>
                    <a:pt x="913619" y="146723"/>
                    <a:pt x="1340601" y="136121"/>
                    <a:pt x="1343945" y="136717"/>
                  </a:cubicBezTo>
                  <a:cubicBezTo>
                    <a:pt x="1612923" y="124653"/>
                    <a:pt x="2047098" y="126073"/>
                    <a:pt x="2050272" y="126016"/>
                  </a:cubicBezTo>
                  <a:cubicBezTo>
                    <a:pt x="2050272" y="126016"/>
                    <a:pt x="2343862" y="123673"/>
                    <a:pt x="2603772" y="130007"/>
                  </a:cubicBezTo>
                  <a:cubicBezTo>
                    <a:pt x="2859116" y="136235"/>
                    <a:pt x="3112862" y="151047"/>
                    <a:pt x="3114410" y="151111"/>
                  </a:cubicBezTo>
                  <a:cubicBezTo>
                    <a:pt x="3149163" y="151658"/>
                    <a:pt x="3181145" y="157829"/>
                    <a:pt x="3211452" y="155343"/>
                  </a:cubicBezTo>
                  <a:cubicBezTo>
                    <a:pt x="3245750" y="125775"/>
                    <a:pt x="3325821" y="87650"/>
                    <a:pt x="3342565" y="47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449EE1-4F41-8726-0246-712ACFAC1565}"/>
                </a:ext>
              </a:extLst>
            </p:cNvPr>
            <p:cNvSpPr/>
            <p:nvPr/>
          </p:nvSpPr>
          <p:spPr>
            <a:xfrm>
              <a:off x="3015898" y="5474160"/>
              <a:ext cx="403500" cy="1301271"/>
            </a:xfrm>
            <a:custGeom>
              <a:avLst/>
              <a:gdLst>
                <a:gd name="connsiteX0" fmla="*/ 402036 w 403500"/>
                <a:gd name="connsiteY0" fmla="*/ 6300 h 1301271"/>
                <a:gd name="connsiteX1" fmla="*/ 395667 w 403500"/>
                <a:gd name="connsiteY1" fmla="*/ 1 h 1301271"/>
                <a:gd name="connsiteX2" fmla="*/ 8599 w 403500"/>
                <a:gd name="connsiteY2" fmla="*/ 1 h 1301271"/>
                <a:gd name="connsiteX3" fmla="*/ 2230 w 403500"/>
                <a:gd name="connsiteY3" fmla="*/ 6378 h 1301271"/>
                <a:gd name="connsiteX4" fmla="*/ 1449 w 403500"/>
                <a:gd name="connsiteY4" fmla="*/ 1086678 h 1301271"/>
                <a:gd name="connsiteX5" fmla="*/ 1598 w 403500"/>
                <a:gd name="connsiteY5" fmla="*/ 1293437 h 1301271"/>
                <a:gd name="connsiteX6" fmla="*/ 9295 w 403500"/>
                <a:gd name="connsiteY6" fmla="*/ 1300786 h 1301271"/>
                <a:gd name="connsiteX7" fmla="*/ 384113 w 403500"/>
                <a:gd name="connsiteY7" fmla="*/ 1294594 h 1301271"/>
                <a:gd name="connsiteX8" fmla="*/ 390376 w 403500"/>
                <a:gd name="connsiteY8" fmla="*/ 1288090 h 1301271"/>
                <a:gd name="connsiteX9" fmla="*/ 402036 w 403500"/>
                <a:gd name="connsiteY9" fmla="*/ 6300 h 130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00" h="1301271">
                  <a:moveTo>
                    <a:pt x="402036" y="6300"/>
                  </a:moveTo>
                  <a:cubicBezTo>
                    <a:pt x="401993" y="2813"/>
                    <a:pt x="399153" y="1"/>
                    <a:pt x="395667" y="1"/>
                  </a:cubicBezTo>
                  <a:lnTo>
                    <a:pt x="8599" y="1"/>
                  </a:lnTo>
                  <a:cubicBezTo>
                    <a:pt x="5191" y="-70"/>
                    <a:pt x="2145" y="2962"/>
                    <a:pt x="2230" y="6378"/>
                  </a:cubicBezTo>
                  <a:cubicBezTo>
                    <a:pt x="2741" y="364629"/>
                    <a:pt x="4275" y="724322"/>
                    <a:pt x="1449" y="1086678"/>
                  </a:cubicBezTo>
                  <a:cubicBezTo>
                    <a:pt x="2904" y="1155288"/>
                    <a:pt x="-2570" y="1225594"/>
                    <a:pt x="1598" y="1293437"/>
                  </a:cubicBezTo>
                  <a:cubicBezTo>
                    <a:pt x="1846" y="1297513"/>
                    <a:pt x="5212" y="1300708"/>
                    <a:pt x="9295" y="1300786"/>
                  </a:cubicBezTo>
                  <a:cubicBezTo>
                    <a:pt x="139534" y="1303393"/>
                    <a:pt x="265506" y="1294644"/>
                    <a:pt x="384113" y="1294594"/>
                  </a:cubicBezTo>
                  <a:cubicBezTo>
                    <a:pt x="387529" y="1294602"/>
                    <a:pt x="390525" y="1291527"/>
                    <a:pt x="390376" y="1288090"/>
                  </a:cubicBezTo>
                  <a:cubicBezTo>
                    <a:pt x="380229" y="903693"/>
                    <a:pt x="410330" y="399147"/>
                    <a:pt x="402036" y="630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47" name="Graphic 5" descr="City with buildings and skyscrapers">
              <a:extLst>
                <a:ext uri="{FF2B5EF4-FFF2-40B4-BE49-F238E27FC236}">
                  <a16:creationId xmlns:a16="http://schemas.microsoft.com/office/drawing/2014/main" id="{0E1780B9-FD19-222F-E78A-340F99C97199}"/>
                </a:ext>
              </a:extLst>
            </p:cNvPr>
            <p:cNvGrpSpPr/>
            <p:nvPr/>
          </p:nvGrpSpPr>
          <p:grpSpPr>
            <a:xfrm>
              <a:off x="3884277" y="6387692"/>
              <a:ext cx="1771345" cy="374253"/>
              <a:chOff x="3884277" y="6387692"/>
              <a:chExt cx="1771345" cy="374253"/>
            </a:xfrm>
            <a:solidFill>
              <a:srgbClr val="FFFFFF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6D9769C-7CC2-E92F-C95F-4F81AB9873BD}"/>
                  </a:ext>
                </a:extLst>
              </p:cNvPr>
              <p:cNvSpPr/>
              <p:nvPr/>
            </p:nvSpPr>
            <p:spPr>
              <a:xfrm>
                <a:off x="4130683" y="6387692"/>
                <a:ext cx="1524939" cy="373140"/>
              </a:xfrm>
              <a:custGeom>
                <a:avLst/>
                <a:gdLst>
                  <a:gd name="connsiteX0" fmla="*/ 1522611 w 1524939"/>
                  <a:gd name="connsiteY0" fmla="*/ 345920 h 373140"/>
                  <a:gd name="connsiteX1" fmla="*/ 1522703 w 1524939"/>
                  <a:gd name="connsiteY1" fmla="*/ 10051 h 373140"/>
                  <a:gd name="connsiteX2" fmla="*/ 1516383 w 1524939"/>
                  <a:gd name="connsiteY2" fmla="*/ 3057 h 373140"/>
                  <a:gd name="connsiteX3" fmla="*/ 1150704 w 1524939"/>
                  <a:gd name="connsiteY3" fmla="*/ 2730 h 373140"/>
                  <a:gd name="connsiteX4" fmla="*/ 405847 w 1524939"/>
                  <a:gd name="connsiteY4" fmla="*/ 1551 h 373140"/>
                  <a:gd name="connsiteX5" fmla="*/ 4827 w 1524939"/>
                  <a:gd name="connsiteY5" fmla="*/ 3987 h 373140"/>
                  <a:gd name="connsiteX6" fmla="*/ 48 w 1524939"/>
                  <a:gd name="connsiteY6" fmla="*/ 10839 h 373140"/>
                  <a:gd name="connsiteX7" fmla="*/ 4954 w 1524939"/>
                  <a:gd name="connsiteY7" fmla="*/ 372009 h 373140"/>
                  <a:gd name="connsiteX8" fmla="*/ 1517285 w 1524939"/>
                  <a:gd name="connsiteY8" fmla="*/ 373138 h 373140"/>
                  <a:gd name="connsiteX9" fmla="*/ 1522611 w 1524939"/>
                  <a:gd name="connsiteY9" fmla="*/ 345920 h 37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939" h="373140">
                    <a:moveTo>
                      <a:pt x="1522611" y="345920"/>
                    </a:moveTo>
                    <a:cubicBezTo>
                      <a:pt x="1525039" y="234421"/>
                      <a:pt x="1523811" y="120855"/>
                      <a:pt x="1522703" y="10051"/>
                    </a:cubicBezTo>
                    <a:cubicBezTo>
                      <a:pt x="1523143" y="6430"/>
                      <a:pt x="1520033" y="2986"/>
                      <a:pt x="1516383" y="3057"/>
                    </a:cubicBezTo>
                    <a:cubicBezTo>
                      <a:pt x="1514054" y="3305"/>
                      <a:pt x="1156910" y="1899"/>
                      <a:pt x="1150704" y="2730"/>
                    </a:cubicBezTo>
                    <a:cubicBezTo>
                      <a:pt x="902830" y="1693"/>
                      <a:pt x="653359" y="-1019"/>
                      <a:pt x="405847" y="1551"/>
                    </a:cubicBezTo>
                    <a:cubicBezTo>
                      <a:pt x="271639" y="-3114"/>
                      <a:pt x="138950" y="4257"/>
                      <a:pt x="4827" y="3987"/>
                    </a:cubicBezTo>
                    <a:cubicBezTo>
                      <a:pt x="1248" y="3937"/>
                      <a:pt x="-300" y="7275"/>
                      <a:pt x="48" y="10839"/>
                    </a:cubicBezTo>
                    <a:cubicBezTo>
                      <a:pt x="1901" y="27463"/>
                      <a:pt x="3818" y="372016"/>
                      <a:pt x="4954" y="372009"/>
                    </a:cubicBezTo>
                    <a:cubicBezTo>
                      <a:pt x="536008" y="368601"/>
                      <a:pt x="1075704" y="361791"/>
                      <a:pt x="1517285" y="373138"/>
                    </a:cubicBezTo>
                    <a:cubicBezTo>
                      <a:pt x="1526971" y="373387"/>
                      <a:pt x="1525877" y="346084"/>
                      <a:pt x="1522611" y="3459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E88E8AB-2306-1EA5-63A4-C4BAF7ADC8AB}"/>
                  </a:ext>
                </a:extLst>
              </p:cNvPr>
              <p:cNvSpPr/>
              <p:nvPr/>
            </p:nvSpPr>
            <p:spPr>
              <a:xfrm>
                <a:off x="3884277" y="6388379"/>
                <a:ext cx="119135" cy="373566"/>
              </a:xfrm>
              <a:custGeom>
                <a:avLst/>
                <a:gdLst>
                  <a:gd name="connsiteX0" fmla="*/ 112181 w 119135"/>
                  <a:gd name="connsiteY0" fmla="*/ 57530 h 373566"/>
                  <a:gd name="connsiteX1" fmla="*/ 112053 w 119135"/>
                  <a:gd name="connsiteY1" fmla="*/ 26542 h 373566"/>
                  <a:gd name="connsiteX2" fmla="*/ 103241 w 119135"/>
                  <a:gd name="connsiteY2" fmla="*/ 865 h 373566"/>
                  <a:gd name="connsiteX3" fmla="*/ 68815 w 119135"/>
                  <a:gd name="connsiteY3" fmla="*/ 1710 h 373566"/>
                  <a:gd name="connsiteX4" fmla="*/ 2613 w 119135"/>
                  <a:gd name="connsiteY4" fmla="*/ 28785 h 373566"/>
                  <a:gd name="connsiteX5" fmla="*/ 3146 w 119135"/>
                  <a:gd name="connsiteY5" fmla="*/ 367431 h 373566"/>
                  <a:gd name="connsiteX6" fmla="*/ 9508 w 119135"/>
                  <a:gd name="connsiteY6" fmla="*/ 373566 h 373566"/>
                  <a:gd name="connsiteX7" fmla="*/ 112820 w 119135"/>
                  <a:gd name="connsiteY7" fmla="*/ 372381 h 373566"/>
                  <a:gd name="connsiteX8" fmla="*/ 119119 w 119135"/>
                  <a:gd name="connsiteY8" fmla="*/ 366025 h 373566"/>
                  <a:gd name="connsiteX9" fmla="*/ 112181 w 119135"/>
                  <a:gd name="connsiteY9" fmla="*/ 57530 h 37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135" h="373566">
                    <a:moveTo>
                      <a:pt x="112181" y="57530"/>
                    </a:moveTo>
                    <a:cubicBezTo>
                      <a:pt x="110313" y="46779"/>
                      <a:pt x="113622" y="36852"/>
                      <a:pt x="112053" y="26542"/>
                    </a:cubicBezTo>
                    <a:cubicBezTo>
                      <a:pt x="109404" y="17161"/>
                      <a:pt x="113630" y="7575"/>
                      <a:pt x="103241" y="865"/>
                    </a:cubicBezTo>
                    <a:cubicBezTo>
                      <a:pt x="93271" y="-1571"/>
                      <a:pt x="79438" y="1937"/>
                      <a:pt x="68815" y="1710"/>
                    </a:cubicBezTo>
                    <a:cubicBezTo>
                      <a:pt x="85" y="9372"/>
                      <a:pt x="1974" y="-16164"/>
                      <a:pt x="2613" y="28785"/>
                    </a:cubicBezTo>
                    <a:cubicBezTo>
                      <a:pt x="-1158" y="148373"/>
                      <a:pt x="-732" y="261769"/>
                      <a:pt x="3146" y="367431"/>
                    </a:cubicBezTo>
                    <a:cubicBezTo>
                      <a:pt x="3273" y="370861"/>
                      <a:pt x="6085" y="373566"/>
                      <a:pt x="9508" y="373566"/>
                    </a:cubicBezTo>
                    <a:cubicBezTo>
                      <a:pt x="43933" y="373162"/>
                      <a:pt x="78380" y="372743"/>
                      <a:pt x="112820" y="372381"/>
                    </a:cubicBezTo>
                    <a:cubicBezTo>
                      <a:pt x="116307" y="372345"/>
                      <a:pt x="119112" y="369512"/>
                      <a:pt x="119119" y="366025"/>
                    </a:cubicBezTo>
                    <a:cubicBezTo>
                      <a:pt x="119261" y="267364"/>
                      <a:pt x="118607" y="161318"/>
                      <a:pt x="112181" y="57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E50031-377F-349D-9859-950549CCA2E3}"/>
                </a:ext>
              </a:extLst>
            </p:cNvPr>
            <p:cNvSpPr/>
            <p:nvPr/>
          </p:nvSpPr>
          <p:spPr>
            <a:xfrm>
              <a:off x="3680940" y="6272139"/>
              <a:ext cx="3142605" cy="493556"/>
            </a:xfrm>
            <a:custGeom>
              <a:avLst/>
              <a:gdLst>
                <a:gd name="connsiteX0" fmla="*/ 3140691 w 3142605"/>
                <a:gd name="connsiteY0" fmla="*/ 210014 h 493556"/>
                <a:gd name="connsiteX1" fmla="*/ 3130274 w 3142605"/>
                <a:gd name="connsiteY1" fmla="*/ 38461 h 493556"/>
                <a:gd name="connsiteX2" fmla="*/ 3124430 w 3142605"/>
                <a:gd name="connsiteY2" fmla="*/ 30764 h 493556"/>
                <a:gd name="connsiteX3" fmla="*/ 3019740 w 3142605"/>
                <a:gd name="connsiteY3" fmla="*/ 25047 h 493556"/>
                <a:gd name="connsiteX4" fmla="*/ 2351730 w 3142605"/>
                <a:gd name="connsiteY4" fmla="*/ 2324 h 493556"/>
                <a:gd name="connsiteX5" fmla="*/ 1437969 w 3142605"/>
                <a:gd name="connsiteY5" fmla="*/ 5925 h 493556"/>
                <a:gd name="connsiteX6" fmla="*/ 729271 w 3142605"/>
                <a:gd name="connsiteY6" fmla="*/ 25630 h 493556"/>
                <a:gd name="connsiteX7" fmla="*/ 532914 w 3142605"/>
                <a:gd name="connsiteY7" fmla="*/ 31240 h 493556"/>
                <a:gd name="connsiteX8" fmla="*/ 53350 w 3142605"/>
                <a:gd name="connsiteY8" fmla="*/ 42232 h 493556"/>
                <a:gd name="connsiteX9" fmla="*/ 6611 w 3142605"/>
                <a:gd name="connsiteY9" fmla="*/ 36445 h 493556"/>
                <a:gd name="connsiteX10" fmla="*/ 895 w 3142605"/>
                <a:gd name="connsiteY10" fmla="*/ 42608 h 493556"/>
                <a:gd name="connsiteX11" fmla="*/ 71 w 3142605"/>
                <a:gd name="connsiteY11" fmla="*/ 220750 h 493556"/>
                <a:gd name="connsiteX12" fmla="*/ 6838 w 3142605"/>
                <a:gd name="connsiteY12" fmla="*/ 486164 h 493556"/>
                <a:gd name="connsiteX13" fmla="*/ 13293 w 3142605"/>
                <a:gd name="connsiteY13" fmla="*/ 492348 h 493556"/>
                <a:gd name="connsiteX14" fmla="*/ 81044 w 3142605"/>
                <a:gd name="connsiteY14" fmla="*/ 492618 h 493556"/>
                <a:gd name="connsiteX15" fmla="*/ 88074 w 3142605"/>
                <a:gd name="connsiteY15" fmla="*/ 484488 h 493556"/>
                <a:gd name="connsiteX16" fmla="*/ 85276 w 3142605"/>
                <a:gd name="connsiteY16" fmla="*/ 112787 h 493556"/>
                <a:gd name="connsiteX17" fmla="*/ 89373 w 3142605"/>
                <a:gd name="connsiteY17" fmla="*/ 108981 h 493556"/>
                <a:gd name="connsiteX18" fmla="*/ 214556 w 3142605"/>
                <a:gd name="connsiteY18" fmla="*/ 117644 h 493556"/>
                <a:gd name="connsiteX19" fmla="*/ 237258 w 3142605"/>
                <a:gd name="connsiteY19" fmla="*/ 117112 h 493556"/>
                <a:gd name="connsiteX20" fmla="*/ 238984 w 3142605"/>
                <a:gd name="connsiteY20" fmla="*/ 112198 h 493556"/>
                <a:gd name="connsiteX21" fmla="*/ 261295 w 3142605"/>
                <a:gd name="connsiteY21" fmla="*/ 75564 h 493556"/>
                <a:gd name="connsiteX22" fmla="*/ 294705 w 3142605"/>
                <a:gd name="connsiteY22" fmla="*/ 111701 h 493556"/>
                <a:gd name="connsiteX23" fmla="*/ 316107 w 3142605"/>
                <a:gd name="connsiteY23" fmla="*/ 144166 h 493556"/>
                <a:gd name="connsiteX24" fmla="*/ 313217 w 3142605"/>
                <a:gd name="connsiteY24" fmla="*/ 176774 h 493556"/>
                <a:gd name="connsiteX25" fmla="*/ 322853 w 3142605"/>
                <a:gd name="connsiteY25" fmla="*/ 482329 h 493556"/>
                <a:gd name="connsiteX26" fmla="*/ 327235 w 3142605"/>
                <a:gd name="connsiteY26" fmla="*/ 487051 h 493556"/>
                <a:gd name="connsiteX27" fmla="*/ 446801 w 3142605"/>
                <a:gd name="connsiteY27" fmla="*/ 487385 h 493556"/>
                <a:gd name="connsiteX28" fmla="*/ 454882 w 3142605"/>
                <a:gd name="connsiteY28" fmla="*/ 475342 h 493556"/>
                <a:gd name="connsiteX29" fmla="*/ 450763 w 3142605"/>
                <a:gd name="connsiteY29" fmla="*/ 119987 h 493556"/>
                <a:gd name="connsiteX30" fmla="*/ 462671 w 3142605"/>
                <a:gd name="connsiteY30" fmla="*/ 75557 h 493556"/>
                <a:gd name="connsiteX31" fmla="*/ 485295 w 3142605"/>
                <a:gd name="connsiteY31" fmla="*/ 65885 h 493556"/>
                <a:gd name="connsiteX32" fmla="*/ 518513 w 3142605"/>
                <a:gd name="connsiteY32" fmla="*/ 117055 h 493556"/>
                <a:gd name="connsiteX33" fmla="*/ 523115 w 3142605"/>
                <a:gd name="connsiteY33" fmla="*/ 118773 h 493556"/>
                <a:gd name="connsiteX34" fmla="*/ 574597 w 3142605"/>
                <a:gd name="connsiteY34" fmla="*/ 117211 h 493556"/>
                <a:gd name="connsiteX35" fmla="*/ 576436 w 3142605"/>
                <a:gd name="connsiteY35" fmla="*/ 109989 h 493556"/>
                <a:gd name="connsiteX36" fmla="*/ 622074 w 3142605"/>
                <a:gd name="connsiteY36" fmla="*/ 60339 h 493556"/>
                <a:gd name="connsiteX37" fmla="*/ 671035 w 3142605"/>
                <a:gd name="connsiteY37" fmla="*/ 115997 h 493556"/>
                <a:gd name="connsiteX38" fmla="*/ 719095 w 3142605"/>
                <a:gd name="connsiteY38" fmla="*/ 116224 h 493556"/>
                <a:gd name="connsiteX39" fmla="*/ 755019 w 3142605"/>
                <a:gd name="connsiteY39" fmla="*/ 61340 h 493556"/>
                <a:gd name="connsiteX40" fmla="*/ 833804 w 3142605"/>
                <a:gd name="connsiteY40" fmla="*/ 67994 h 493556"/>
                <a:gd name="connsiteX41" fmla="*/ 852728 w 3142605"/>
                <a:gd name="connsiteY41" fmla="*/ 111246 h 493556"/>
                <a:gd name="connsiteX42" fmla="*/ 894439 w 3142605"/>
                <a:gd name="connsiteY42" fmla="*/ 116870 h 493556"/>
                <a:gd name="connsiteX43" fmla="*/ 902513 w 3142605"/>
                <a:gd name="connsiteY43" fmla="*/ 114903 h 493556"/>
                <a:gd name="connsiteX44" fmla="*/ 954450 w 3142605"/>
                <a:gd name="connsiteY44" fmla="*/ 52542 h 493556"/>
                <a:gd name="connsiteX45" fmla="*/ 1043851 w 3142605"/>
                <a:gd name="connsiteY45" fmla="*/ 110195 h 493556"/>
                <a:gd name="connsiteX46" fmla="*/ 1050192 w 3142605"/>
                <a:gd name="connsiteY46" fmla="*/ 116139 h 493556"/>
                <a:gd name="connsiteX47" fmla="*/ 1100460 w 3142605"/>
                <a:gd name="connsiteY47" fmla="*/ 117353 h 493556"/>
                <a:gd name="connsiteX48" fmla="*/ 1106794 w 3142605"/>
                <a:gd name="connsiteY48" fmla="*/ 110351 h 493556"/>
                <a:gd name="connsiteX49" fmla="*/ 1168203 w 3142605"/>
                <a:gd name="connsiteY49" fmla="*/ 47039 h 493556"/>
                <a:gd name="connsiteX50" fmla="*/ 1237821 w 3142605"/>
                <a:gd name="connsiteY50" fmla="*/ 110472 h 493556"/>
                <a:gd name="connsiteX51" fmla="*/ 1244169 w 3142605"/>
                <a:gd name="connsiteY51" fmla="*/ 116749 h 493556"/>
                <a:gd name="connsiteX52" fmla="*/ 1279525 w 3142605"/>
                <a:gd name="connsiteY52" fmla="*/ 116600 h 493556"/>
                <a:gd name="connsiteX53" fmla="*/ 1284617 w 3142605"/>
                <a:gd name="connsiteY53" fmla="*/ 102072 h 493556"/>
                <a:gd name="connsiteX54" fmla="*/ 1356514 w 3142605"/>
                <a:gd name="connsiteY54" fmla="*/ 44078 h 493556"/>
                <a:gd name="connsiteX55" fmla="*/ 1431990 w 3142605"/>
                <a:gd name="connsiteY55" fmla="*/ 102072 h 493556"/>
                <a:gd name="connsiteX56" fmla="*/ 1442180 w 3142605"/>
                <a:gd name="connsiteY56" fmla="*/ 116600 h 493556"/>
                <a:gd name="connsiteX57" fmla="*/ 1456709 w 3142605"/>
                <a:gd name="connsiteY57" fmla="*/ 116600 h 493556"/>
                <a:gd name="connsiteX58" fmla="*/ 1465478 w 3142605"/>
                <a:gd name="connsiteY58" fmla="*/ 110699 h 493556"/>
                <a:gd name="connsiteX59" fmla="*/ 1538349 w 3142605"/>
                <a:gd name="connsiteY59" fmla="*/ 55560 h 493556"/>
                <a:gd name="connsiteX60" fmla="*/ 1598075 w 3142605"/>
                <a:gd name="connsiteY60" fmla="*/ 113050 h 493556"/>
                <a:gd name="connsiteX61" fmla="*/ 1604196 w 3142605"/>
                <a:gd name="connsiteY61" fmla="*/ 117722 h 493556"/>
                <a:gd name="connsiteX62" fmla="*/ 1650494 w 3142605"/>
                <a:gd name="connsiteY62" fmla="*/ 117729 h 493556"/>
                <a:gd name="connsiteX63" fmla="*/ 1656878 w 3142605"/>
                <a:gd name="connsiteY63" fmla="*/ 111452 h 493556"/>
                <a:gd name="connsiteX64" fmla="*/ 1756690 w 3142605"/>
                <a:gd name="connsiteY64" fmla="*/ 77126 h 493556"/>
                <a:gd name="connsiteX65" fmla="*/ 1768037 w 3142605"/>
                <a:gd name="connsiteY65" fmla="*/ 108271 h 493556"/>
                <a:gd name="connsiteX66" fmla="*/ 1773341 w 3142605"/>
                <a:gd name="connsiteY66" fmla="*/ 118141 h 493556"/>
                <a:gd name="connsiteX67" fmla="*/ 1807490 w 3142605"/>
                <a:gd name="connsiteY67" fmla="*/ 118106 h 493556"/>
                <a:gd name="connsiteX68" fmla="*/ 1839409 w 3142605"/>
                <a:gd name="connsiteY68" fmla="*/ 67405 h 493556"/>
                <a:gd name="connsiteX69" fmla="*/ 1941350 w 3142605"/>
                <a:gd name="connsiteY69" fmla="*/ 113426 h 493556"/>
                <a:gd name="connsiteX70" fmla="*/ 1970954 w 3142605"/>
                <a:gd name="connsiteY70" fmla="*/ 118638 h 493556"/>
                <a:gd name="connsiteX71" fmla="*/ 1972225 w 3142605"/>
                <a:gd name="connsiteY71" fmla="*/ 457007 h 493556"/>
                <a:gd name="connsiteX72" fmla="*/ 1972723 w 3142605"/>
                <a:gd name="connsiteY72" fmla="*/ 488173 h 493556"/>
                <a:gd name="connsiteX73" fmla="*/ 2079031 w 3142605"/>
                <a:gd name="connsiteY73" fmla="*/ 490218 h 493556"/>
                <a:gd name="connsiteX74" fmla="*/ 2071738 w 3142605"/>
                <a:gd name="connsiteY74" fmla="*/ 474440 h 493556"/>
                <a:gd name="connsiteX75" fmla="*/ 2042681 w 3142605"/>
                <a:gd name="connsiteY75" fmla="*/ 452335 h 493556"/>
                <a:gd name="connsiteX76" fmla="*/ 2032911 w 3142605"/>
                <a:gd name="connsiteY76" fmla="*/ 343760 h 493556"/>
                <a:gd name="connsiteX77" fmla="*/ 2067187 w 3142605"/>
                <a:gd name="connsiteY77" fmla="*/ 319170 h 493556"/>
                <a:gd name="connsiteX78" fmla="*/ 2092822 w 3142605"/>
                <a:gd name="connsiteY78" fmla="*/ 269314 h 493556"/>
                <a:gd name="connsiteX79" fmla="*/ 2101300 w 3142605"/>
                <a:gd name="connsiteY79" fmla="*/ 263704 h 493556"/>
                <a:gd name="connsiteX80" fmla="*/ 2256868 w 3142605"/>
                <a:gd name="connsiteY80" fmla="*/ 171633 h 493556"/>
                <a:gd name="connsiteX81" fmla="*/ 2265773 w 3142605"/>
                <a:gd name="connsiteY81" fmla="*/ 164340 h 493556"/>
                <a:gd name="connsiteX82" fmla="*/ 2300149 w 3142605"/>
                <a:gd name="connsiteY82" fmla="*/ 114562 h 493556"/>
                <a:gd name="connsiteX83" fmla="*/ 2307604 w 3142605"/>
                <a:gd name="connsiteY83" fmla="*/ 112894 h 493556"/>
                <a:gd name="connsiteX84" fmla="*/ 2309131 w 3142605"/>
                <a:gd name="connsiteY84" fmla="*/ 108910 h 493556"/>
                <a:gd name="connsiteX85" fmla="*/ 2324611 w 3142605"/>
                <a:gd name="connsiteY85" fmla="*/ 62683 h 493556"/>
                <a:gd name="connsiteX86" fmla="*/ 2468236 w 3142605"/>
                <a:gd name="connsiteY86" fmla="*/ 59928 h 493556"/>
                <a:gd name="connsiteX87" fmla="*/ 2474627 w 3142605"/>
                <a:gd name="connsiteY87" fmla="*/ 60758 h 493556"/>
                <a:gd name="connsiteX88" fmla="*/ 2556437 w 3142605"/>
                <a:gd name="connsiteY88" fmla="*/ 56732 h 493556"/>
                <a:gd name="connsiteX89" fmla="*/ 2565178 w 3142605"/>
                <a:gd name="connsiteY89" fmla="*/ 55496 h 493556"/>
                <a:gd name="connsiteX90" fmla="*/ 2637651 w 3142605"/>
                <a:gd name="connsiteY90" fmla="*/ 82359 h 493556"/>
                <a:gd name="connsiteX91" fmla="*/ 2644844 w 3142605"/>
                <a:gd name="connsiteY91" fmla="*/ 82260 h 493556"/>
                <a:gd name="connsiteX92" fmla="*/ 2768842 w 3142605"/>
                <a:gd name="connsiteY92" fmla="*/ 84994 h 493556"/>
                <a:gd name="connsiteX93" fmla="*/ 2777277 w 3142605"/>
                <a:gd name="connsiteY93" fmla="*/ 84476 h 493556"/>
                <a:gd name="connsiteX94" fmla="*/ 2918693 w 3142605"/>
                <a:gd name="connsiteY94" fmla="*/ 83410 h 493556"/>
                <a:gd name="connsiteX95" fmla="*/ 2926121 w 3142605"/>
                <a:gd name="connsiteY95" fmla="*/ 84518 h 493556"/>
                <a:gd name="connsiteX96" fmla="*/ 3095529 w 3142605"/>
                <a:gd name="connsiteY96" fmla="*/ 202969 h 493556"/>
                <a:gd name="connsiteX97" fmla="*/ 3094585 w 3142605"/>
                <a:gd name="connsiteY97" fmla="*/ 217022 h 493556"/>
                <a:gd name="connsiteX98" fmla="*/ 3100840 w 3142605"/>
                <a:gd name="connsiteY98" fmla="*/ 224528 h 493556"/>
                <a:gd name="connsiteX99" fmla="*/ 3141125 w 3142605"/>
                <a:gd name="connsiteY99" fmla="*/ 224258 h 493556"/>
                <a:gd name="connsiteX100" fmla="*/ 3140691 w 3142605"/>
                <a:gd name="connsiteY100" fmla="*/ 210014 h 493556"/>
                <a:gd name="connsiteX101" fmla="*/ 339157 w 3142605"/>
                <a:gd name="connsiteY101" fmla="*/ 173287 h 493556"/>
                <a:gd name="connsiteX102" fmla="*/ 356988 w 3142605"/>
                <a:gd name="connsiteY102" fmla="*/ 81060 h 493556"/>
                <a:gd name="connsiteX103" fmla="*/ 417325 w 3142605"/>
                <a:gd name="connsiteY103" fmla="*/ 158894 h 493556"/>
                <a:gd name="connsiteX104" fmla="*/ 417310 w 3142605"/>
                <a:gd name="connsiteY104" fmla="*/ 177044 h 493556"/>
                <a:gd name="connsiteX105" fmla="*/ 339157 w 3142605"/>
                <a:gd name="connsiteY105" fmla="*/ 173287 h 49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142605" h="493556">
                  <a:moveTo>
                    <a:pt x="3140691" y="210014"/>
                  </a:moveTo>
                  <a:cubicBezTo>
                    <a:pt x="3132653" y="153305"/>
                    <a:pt x="3129095" y="93551"/>
                    <a:pt x="3130274" y="38461"/>
                  </a:cubicBezTo>
                  <a:cubicBezTo>
                    <a:pt x="3130509" y="33718"/>
                    <a:pt x="3128364" y="31509"/>
                    <a:pt x="3124430" y="30764"/>
                  </a:cubicBezTo>
                  <a:cubicBezTo>
                    <a:pt x="3086660" y="28861"/>
                    <a:pt x="3052774" y="25374"/>
                    <a:pt x="3019740" y="25047"/>
                  </a:cubicBezTo>
                  <a:cubicBezTo>
                    <a:pt x="2815964" y="12962"/>
                    <a:pt x="2588725" y="5711"/>
                    <a:pt x="2351730" y="2324"/>
                  </a:cubicBezTo>
                  <a:cubicBezTo>
                    <a:pt x="2053496" y="-1943"/>
                    <a:pt x="1739811" y="-97"/>
                    <a:pt x="1437969" y="5925"/>
                  </a:cubicBezTo>
                  <a:cubicBezTo>
                    <a:pt x="1187745" y="10917"/>
                    <a:pt x="947647" y="16015"/>
                    <a:pt x="729271" y="25630"/>
                  </a:cubicBezTo>
                  <a:cubicBezTo>
                    <a:pt x="661335" y="26006"/>
                    <a:pt x="596923" y="30188"/>
                    <a:pt x="532914" y="31240"/>
                  </a:cubicBezTo>
                  <a:cubicBezTo>
                    <a:pt x="391875" y="33554"/>
                    <a:pt x="214499" y="43744"/>
                    <a:pt x="53350" y="42232"/>
                  </a:cubicBezTo>
                  <a:cubicBezTo>
                    <a:pt x="37543" y="42083"/>
                    <a:pt x="21978" y="37779"/>
                    <a:pt x="6611" y="36445"/>
                  </a:cubicBezTo>
                  <a:cubicBezTo>
                    <a:pt x="2550" y="35543"/>
                    <a:pt x="320" y="38461"/>
                    <a:pt x="895" y="42608"/>
                  </a:cubicBezTo>
                  <a:cubicBezTo>
                    <a:pt x="5177" y="101411"/>
                    <a:pt x="-703" y="161841"/>
                    <a:pt x="71" y="220750"/>
                  </a:cubicBezTo>
                  <a:cubicBezTo>
                    <a:pt x="348" y="310074"/>
                    <a:pt x="4282" y="397600"/>
                    <a:pt x="6838" y="486164"/>
                  </a:cubicBezTo>
                  <a:cubicBezTo>
                    <a:pt x="6938" y="489643"/>
                    <a:pt x="9821" y="492398"/>
                    <a:pt x="13293" y="492348"/>
                  </a:cubicBezTo>
                  <a:cubicBezTo>
                    <a:pt x="34752" y="490658"/>
                    <a:pt x="59648" y="495501"/>
                    <a:pt x="81044" y="492618"/>
                  </a:cubicBezTo>
                  <a:cubicBezTo>
                    <a:pt x="85084" y="492071"/>
                    <a:pt x="88081" y="488564"/>
                    <a:pt x="88074" y="484488"/>
                  </a:cubicBezTo>
                  <a:cubicBezTo>
                    <a:pt x="87797" y="361364"/>
                    <a:pt x="80277" y="235314"/>
                    <a:pt x="85276" y="112787"/>
                  </a:cubicBezTo>
                  <a:cubicBezTo>
                    <a:pt x="85368" y="110607"/>
                    <a:pt x="87193" y="108903"/>
                    <a:pt x="89373" y="108981"/>
                  </a:cubicBezTo>
                  <a:cubicBezTo>
                    <a:pt x="130204" y="110458"/>
                    <a:pt x="173342" y="115535"/>
                    <a:pt x="214556" y="117644"/>
                  </a:cubicBezTo>
                  <a:cubicBezTo>
                    <a:pt x="221558" y="117751"/>
                    <a:pt x="231059" y="121528"/>
                    <a:pt x="237258" y="117112"/>
                  </a:cubicBezTo>
                  <a:cubicBezTo>
                    <a:pt x="238508" y="115791"/>
                    <a:pt x="239133" y="114009"/>
                    <a:pt x="238984" y="112198"/>
                  </a:cubicBezTo>
                  <a:cubicBezTo>
                    <a:pt x="237642" y="96135"/>
                    <a:pt x="246823" y="81067"/>
                    <a:pt x="261295" y="75564"/>
                  </a:cubicBezTo>
                  <a:cubicBezTo>
                    <a:pt x="278025" y="71296"/>
                    <a:pt x="284764" y="82793"/>
                    <a:pt x="294705" y="111701"/>
                  </a:cubicBezTo>
                  <a:cubicBezTo>
                    <a:pt x="304909" y="126485"/>
                    <a:pt x="311208" y="98180"/>
                    <a:pt x="316107" y="144166"/>
                  </a:cubicBezTo>
                  <a:cubicBezTo>
                    <a:pt x="316768" y="150160"/>
                    <a:pt x="312884" y="173280"/>
                    <a:pt x="313217" y="176774"/>
                  </a:cubicBezTo>
                  <a:cubicBezTo>
                    <a:pt x="322825" y="300473"/>
                    <a:pt x="319949" y="394036"/>
                    <a:pt x="322853" y="482329"/>
                  </a:cubicBezTo>
                  <a:cubicBezTo>
                    <a:pt x="322931" y="484772"/>
                    <a:pt x="324799" y="486802"/>
                    <a:pt x="327235" y="487051"/>
                  </a:cubicBezTo>
                  <a:cubicBezTo>
                    <a:pt x="367241" y="491191"/>
                    <a:pt x="405729" y="486057"/>
                    <a:pt x="446801" y="487385"/>
                  </a:cubicBezTo>
                  <a:cubicBezTo>
                    <a:pt x="453078" y="487477"/>
                    <a:pt x="454917" y="483231"/>
                    <a:pt x="454882" y="475342"/>
                  </a:cubicBezTo>
                  <a:cubicBezTo>
                    <a:pt x="453121" y="378243"/>
                    <a:pt x="449307" y="135198"/>
                    <a:pt x="450763" y="119987"/>
                  </a:cubicBezTo>
                  <a:cubicBezTo>
                    <a:pt x="451516" y="102065"/>
                    <a:pt x="453099" y="86442"/>
                    <a:pt x="462671" y="75557"/>
                  </a:cubicBezTo>
                  <a:cubicBezTo>
                    <a:pt x="468516" y="68683"/>
                    <a:pt x="476121" y="65416"/>
                    <a:pt x="485295" y="65885"/>
                  </a:cubicBezTo>
                  <a:cubicBezTo>
                    <a:pt x="515723" y="68789"/>
                    <a:pt x="513017" y="99807"/>
                    <a:pt x="518513" y="117055"/>
                  </a:cubicBezTo>
                  <a:cubicBezTo>
                    <a:pt x="519756" y="118212"/>
                    <a:pt x="521411" y="118830"/>
                    <a:pt x="523115" y="118773"/>
                  </a:cubicBezTo>
                  <a:cubicBezTo>
                    <a:pt x="539533" y="118141"/>
                    <a:pt x="556376" y="117630"/>
                    <a:pt x="574597" y="117211"/>
                  </a:cubicBezTo>
                  <a:cubicBezTo>
                    <a:pt x="576216" y="117175"/>
                    <a:pt x="576237" y="114640"/>
                    <a:pt x="576436" y="109989"/>
                  </a:cubicBezTo>
                  <a:cubicBezTo>
                    <a:pt x="572460" y="83503"/>
                    <a:pt x="603420" y="57385"/>
                    <a:pt x="622074" y="60339"/>
                  </a:cubicBezTo>
                  <a:cubicBezTo>
                    <a:pt x="665575" y="64969"/>
                    <a:pt x="658552" y="116849"/>
                    <a:pt x="671035" y="115997"/>
                  </a:cubicBezTo>
                  <a:cubicBezTo>
                    <a:pt x="688554" y="115904"/>
                    <a:pt x="703061" y="116238"/>
                    <a:pt x="719095" y="116224"/>
                  </a:cubicBezTo>
                  <a:cubicBezTo>
                    <a:pt x="736606" y="112702"/>
                    <a:pt x="707186" y="85186"/>
                    <a:pt x="755019" y="61340"/>
                  </a:cubicBezTo>
                  <a:cubicBezTo>
                    <a:pt x="781633" y="48246"/>
                    <a:pt x="819623" y="47778"/>
                    <a:pt x="833804" y="67994"/>
                  </a:cubicBezTo>
                  <a:cubicBezTo>
                    <a:pt x="841771" y="80946"/>
                    <a:pt x="846643" y="97165"/>
                    <a:pt x="852728" y="111246"/>
                  </a:cubicBezTo>
                  <a:cubicBezTo>
                    <a:pt x="855306" y="120307"/>
                    <a:pt x="884654" y="115116"/>
                    <a:pt x="894439" y="116870"/>
                  </a:cubicBezTo>
                  <a:cubicBezTo>
                    <a:pt x="896832" y="116906"/>
                    <a:pt x="900802" y="117190"/>
                    <a:pt x="902513" y="114903"/>
                  </a:cubicBezTo>
                  <a:cubicBezTo>
                    <a:pt x="904551" y="85931"/>
                    <a:pt x="925314" y="61866"/>
                    <a:pt x="954450" y="52542"/>
                  </a:cubicBezTo>
                  <a:cubicBezTo>
                    <a:pt x="1000705" y="35841"/>
                    <a:pt x="1037552" y="59139"/>
                    <a:pt x="1043851" y="110195"/>
                  </a:cubicBezTo>
                  <a:cubicBezTo>
                    <a:pt x="1044071" y="113533"/>
                    <a:pt x="1046848" y="116132"/>
                    <a:pt x="1050192" y="116139"/>
                  </a:cubicBezTo>
                  <a:cubicBezTo>
                    <a:pt x="1067987" y="116181"/>
                    <a:pt x="1082665" y="117296"/>
                    <a:pt x="1100460" y="117353"/>
                  </a:cubicBezTo>
                  <a:cubicBezTo>
                    <a:pt x="1104089" y="117431"/>
                    <a:pt x="1107270" y="113980"/>
                    <a:pt x="1106794" y="110351"/>
                  </a:cubicBezTo>
                  <a:cubicBezTo>
                    <a:pt x="1104806" y="67682"/>
                    <a:pt x="1137129" y="46478"/>
                    <a:pt x="1168203" y="47039"/>
                  </a:cubicBezTo>
                  <a:cubicBezTo>
                    <a:pt x="1199653" y="47607"/>
                    <a:pt x="1233000" y="69379"/>
                    <a:pt x="1237821" y="110472"/>
                  </a:cubicBezTo>
                  <a:cubicBezTo>
                    <a:pt x="1237871" y="113945"/>
                    <a:pt x="1240697" y="116735"/>
                    <a:pt x="1244169" y="116749"/>
                  </a:cubicBezTo>
                  <a:lnTo>
                    <a:pt x="1279525" y="116600"/>
                  </a:lnTo>
                  <a:cubicBezTo>
                    <a:pt x="1287358" y="116799"/>
                    <a:pt x="1285000" y="105842"/>
                    <a:pt x="1284617" y="102072"/>
                  </a:cubicBezTo>
                  <a:cubicBezTo>
                    <a:pt x="1279049" y="63542"/>
                    <a:pt x="1318147" y="43560"/>
                    <a:pt x="1356514" y="44078"/>
                  </a:cubicBezTo>
                  <a:cubicBezTo>
                    <a:pt x="1392992" y="44575"/>
                    <a:pt x="1430244" y="63442"/>
                    <a:pt x="1431990" y="102072"/>
                  </a:cubicBezTo>
                  <a:cubicBezTo>
                    <a:pt x="1433979" y="110117"/>
                    <a:pt x="1432395" y="120371"/>
                    <a:pt x="1442180" y="116600"/>
                  </a:cubicBezTo>
                  <a:cubicBezTo>
                    <a:pt x="1449061" y="116643"/>
                    <a:pt x="1449828" y="116558"/>
                    <a:pt x="1456709" y="116600"/>
                  </a:cubicBezTo>
                  <a:cubicBezTo>
                    <a:pt x="1461055" y="118610"/>
                    <a:pt x="1465613" y="114946"/>
                    <a:pt x="1465478" y="110699"/>
                  </a:cubicBezTo>
                  <a:cubicBezTo>
                    <a:pt x="1465010" y="78660"/>
                    <a:pt x="1509121" y="57833"/>
                    <a:pt x="1538349" y="55560"/>
                  </a:cubicBezTo>
                  <a:cubicBezTo>
                    <a:pt x="1569834" y="53331"/>
                    <a:pt x="1590200" y="85115"/>
                    <a:pt x="1598075" y="113050"/>
                  </a:cubicBezTo>
                  <a:cubicBezTo>
                    <a:pt x="1598849" y="115805"/>
                    <a:pt x="1601334" y="117715"/>
                    <a:pt x="1604196" y="117722"/>
                  </a:cubicBezTo>
                  <a:lnTo>
                    <a:pt x="1650494" y="117729"/>
                  </a:lnTo>
                  <a:cubicBezTo>
                    <a:pt x="1653981" y="117737"/>
                    <a:pt x="1656829" y="114939"/>
                    <a:pt x="1656878" y="111452"/>
                  </a:cubicBezTo>
                  <a:cubicBezTo>
                    <a:pt x="1658043" y="59366"/>
                    <a:pt x="1728200" y="35734"/>
                    <a:pt x="1756690" y="77126"/>
                  </a:cubicBezTo>
                  <a:cubicBezTo>
                    <a:pt x="1762633" y="85157"/>
                    <a:pt x="1768619" y="99423"/>
                    <a:pt x="1768037" y="108271"/>
                  </a:cubicBezTo>
                  <a:cubicBezTo>
                    <a:pt x="1767291" y="113575"/>
                    <a:pt x="1768449" y="118283"/>
                    <a:pt x="1773341" y="118141"/>
                  </a:cubicBezTo>
                  <a:cubicBezTo>
                    <a:pt x="1773341" y="118141"/>
                    <a:pt x="1807490" y="118106"/>
                    <a:pt x="1807490" y="118106"/>
                  </a:cubicBezTo>
                  <a:cubicBezTo>
                    <a:pt x="1820818" y="117460"/>
                    <a:pt x="1806766" y="88445"/>
                    <a:pt x="1839409" y="67405"/>
                  </a:cubicBezTo>
                  <a:cubicBezTo>
                    <a:pt x="1881354" y="38866"/>
                    <a:pt x="1933042" y="60268"/>
                    <a:pt x="1941350" y="113426"/>
                  </a:cubicBezTo>
                  <a:cubicBezTo>
                    <a:pt x="1944873" y="123240"/>
                    <a:pt x="1962355" y="116899"/>
                    <a:pt x="1970954" y="118638"/>
                  </a:cubicBezTo>
                  <a:cubicBezTo>
                    <a:pt x="1973653" y="231899"/>
                    <a:pt x="1976010" y="342319"/>
                    <a:pt x="1972225" y="457007"/>
                  </a:cubicBezTo>
                  <a:cubicBezTo>
                    <a:pt x="1972183" y="457021"/>
                    <a:pt x="1969357" y="488123"/>
                    <a:pt x="1972723" y="488173"/>
                  </a:cubicBezTo>
                  <a:cubicBezTo>
                    <a:pt x="2005969" y="488628"/>
                    <a:pt x="2039720" y="489601"/>
                    <a:pt x="2079031" y="490218"/>
                  </a:cubicBezTo>
                  <a:cubicBezTo>
                    <a:pt x="2084485" y="490488"/>
                    <a:pt x="2075821" y="478217"/>
                    <a:pt x="2071738" y="474440"/>
                  </a:cubicBezTo>
                  <a:cubicBezTo>
                    <a:pt x="2062138" y="466202"/>
                    <a:pt x="2051756" y="460643"/>
                    <a:pt x="2042681" y="452335"/>
                  </a:cubicBezTo>
                  <a:cubicBezTo>
                    <a:pt x="2011409" y="425450"/>
                    <a:pt x="2009307" y="372882"/>
                    <a:pt x="2032911" y="343760"/>
                  </a:cubicBezTo>
                  <a:cubicBezTo>
                    <a:pt x="2046360" y="324140"/>
                    <a:pt x="2072335" y="333500"/>
                    <a:pt x="2067187" y="319170"/>
                  </a:cubicBezTo>
                  <a:cubicBezTo>
                    <a:pt x="2054064" y="298577"/>
                    <a:pt x="2059965" y="262589"/>
                    <a:pt x="2092822" y="269314"/>
                  </a:cubicBezTo>
                  <a:cubicBezTo>
                    <a:pt x="2096684" y="270777"/>
                    <a:pt x="2101137" y="267816"/>
                    <a:pt x="2101300" y="263704"/>
                  </a:cubicBezTo>
                  <a:cubicBezTo>
                    <a:pt x="2103799" y="189144"/>
                    <a:pt x="2190226" y="137349"/>
                    <a:pt x="2256868" y="171633"/>
                  </a:cubicBezTo>
                  <a:cubicBezTo>
                    <a:pt x="2261527" y="174012"/>
                    <a:pt x="2267172" y="169346"/>
                    <a:pt x="2265773" y="164340"/>
                  </a:cubicBezTo>
                  <a:cubicBezTo>
                    <a:pt x="2255839" y="131924"/>
                    <a:pt x="2272022" y="106382"/>
                    <a:pt x="2300149" y="114562"/>
                  </a:cubicBezTo>
                  <a:cubicBezTo>
                    <a:pt x="2302662" y="115691"/>
                    <a:pt x="2305694" y="115102"/>
                    <a:pt x="2307604" y="112894"/>
                  </a:cubicBezTo>
                  <a:cubicBezTo>
                    <a:pt x="2308556" y="111793"/>
                    <a:pt x="2309039" y="110366"/>
                    <a:pt x="2309131" y="108910"/>
                  </a:cubicBezTo>
                  <a:cubicBezTo>
                    <a:pt x="2310040" y="94609"/>
                    <a:pt x="2312653" y="76501"/>
                    <a:pt x="2324611" y="62683"/>
                  </a:cubicBezTo>
                  <a:cubicBezTo>
                    <a:pt x="2352234" y="31154"/>
                    <a:pt x="2436097" y="26106"/>
                    <a:pt x="2468236" y="59928"/>
                  </a:cubicBezTo>
                  <a:cubicBezTo>
                    <a:pt x="2469912" y="61696"/>
                    <a:pt x="2472575" y="62072"/>
                    <a:pt x="2474627" y="60758"/>
                  </a:cubicBezTo>
                  <a:cubicBezTo>
                    <a:pt x="2499402" y="44902"/>
                    <a:pt x="2529638" y="37126"/>
                    <a:pt x="2556437" y="56732"/>
                  </a:cubicBezTo>
                  <a:cubicBezTo>
                    <a:pt x="2559206" y="58735"/>
                    <a:pt x="2563062" y="58188"/>
                    <a:pt x="2565178" y="55496"/>
                  </a:cubicBezTo>
                  <a:cubicBezTo>
                    <a:pt x="2592396" y="30544"/>
                    <a:pt x="2616817" y="67064"/>
                    <a:pt x="2637651" y="82359"/>
                  </a:cubicBezTo>
                  <a:cubicBezTo>
                    <a:pt x="2639838" y="83808"/>
                    <a:pt x="2642693" y="83773"/>
                    <a:pt x="2644844" y="82260"/>
                  </a:cubicBezTo>
                  <a:cubicBezTo>
                    <a:pt x="2681613" y="56377"/>
                    <a:pt x="2733763" y="57527"/>
                    <a:pt x="2768842" y="84994"/>
                  </a:cubicBezTo>
                  <a:cubicBezTo>
                    <a:pt x="2771391" y="86996"/>
                    <a:pt x="2774984" y="86769"/>
                    <a:pt x="2777277" y="84476"/>
                  </a:cubicBezTo>
                  <a:cubicBezTo>
                    <a:pt x="2814295" y="47437"/>
                    <a:pt x="2881697" y="46925"/>
                    <a:pt x="2918693" y="83410"/>
                  </a:cubicBezTo>
                  <a:cubicBezTo>
                    <a:pt x="2920667" y="85356"/>
                    <a:pt x="2923671" y="85803"/>
                    <a:pt x="2926121" y="84518"/>
                  </a:cubicBezTo>
                  <a:cubicBezTo>
                    <a:pt x="3006568" y="38511"/>
                    <a:pt x="3110739" y="111715"/>
                    <a:pt x="3095529" y="202969"/>
                  </a:cubicBezTo>
                  <a:cubicBezTo>
                    <a:pt x="3095366" y="205845"/>
                    <a:pt x="3093292" y="211129"/>
                    <a:pt x="3094585" y="217022"/>
                  </a:cubicBezTo>
                  <a:cubicBezTo>
                    <a:pt x="3095408" y="220786"/>
                    <a:pt x="3096985" y="224613"/>
                    <a:pt x="3100840" y="224528"/>
                  </a:cubicBezTo>
                  <a:cubicBezTo>
                    <a:pt x="3117116" y="224556"/>
                    <a:pt x="3124849" y="224258"/>
                    <a:pt x="3141125" y="224258"/>
                  </a:cubicBezTo>
                  <a:cubicBezTo>
                    <a:pt x="3144639" y="224244"/>
                    <a:pt x="3140812" y="210099"/>
                    <a:pt x="3140691" y="210014"/>
                  </a:cubicBezTo>
                  <a:close/>
                  <a:moveTo>
                    <a:pt x="339157" y="173287"/>
                  </a:moveTo>
                  <a:cubicBezTo>
                    <a:pt x="339072" y="143456"/>
                    <a:pt x="338205" y="97094"/>
                    <a:pt x="356988" y="81060"/>
                  </a:cubicBezTo>
                  <a:cubicBezTo>
                    <a:pt x="402263" y="54964"/>
                    <a:pt x="416508" y="128402"/>
                    <a:pt x="417325" y="158894"/>
                  </a:cubicBezTo>
                  <a:cubicBezTo>
                    <a:pt x="417289" y="160350"/>
                    <a:pt x="417509" y="170625"/>
                    <a:pt x="417310" y="177044"/>
                  </a:cubicBezTo>
                  <a:cubicBezTo>
                    <a:pt x="391456" y="176000"/>
                    <a:pt x="364245" y="176114"/>
                    <a:pt x="339157" y="173287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63C1B8E-F76C-AAB5-70FF-4A6BCDC3439E}"/>
                </a:ext>
              </a:extLst>
            </p:cNvPr>
            <p:cNvSpPr/>
            <p:nvPr/>
          </p:nvSpPr>
          <p:spPr>
            <a:xfrm>
              <a:off x="5697609" y="6307895"/>
              <a:ext cx="1080830" cy="470707"/>
            </a:xfrm>
            <a:custGeom>
              <a:avLst/>
              <a:gdLst>
                <a:gd name="connsiteX0" fmla="*/ 1079868 w 1080830"/>
                <a:gd name="connsiteY0" fmla="*/ 165417 h 470707"/>
                <a:gd name="connsiteX1" fmla="*/ 907634 w 1080830"/>
                <a:gd name="connsiteY1" fmla="*/ 48755 h 470707"/>
                <a:gd name="connsiteX2" fmla="*/ 903828 w 1080830"/>
                <a:gd name="connsiteY2" fmla="*/ 48151 h 470707"/>
                <a:gd name="connsiteX3" fmla="*/ 758393 w 1080830"/>
                <a:gd name="connsiteY3" fmla="*/ 48833 h 470707"/>
                <a:gd name="connsiteX4" fmla="*/ 754225 w 1080830"/>
                <a:gd name="connsiteY4" fmla="*/ 49138 h 470707"/>
                <a:gd name="connsiteX5" fmla="*/ 626315 w 1080830"/>
                <a:gd name="connsiteY5" fmla="*/ 46355 h 470707"/>
                <a:gd name="connsiteX6" fmla="*/ 623062 w 1080830"/>
                <a:gd name="connsiteY6" fmla="*/ 46546 h 470707"/>
                <a:gd name="connsiteX7" fmla="*/ 585782 w 1080830"/>
                <a:gd name="connsiteY7" fmla="*/ 16019 h 470707"/>
                <a:gd name="connsiteX8" fmla="*/ 546897 w 1080830"/>
                <a:gd name="connsiteY8" fmla="*/ 21700 h 470707"/>
                <a:gd name="connsiteX9" fmla="*/ 542289 w 1080830"/>
                <a:gd name="connsiteY9" fmla="*/ 22637 h 470707"/>
                <a:gd name="connsiteX10" fmla="*/ 456694 w 1080830"/>
                <a:gd name="connsiteY10" fmla="*/ 28240 h 470707"/>
                <a:gd name="connsiteX11" fmla="*/ 451900 w 1080830"/>
                <a:gd name="connsiteY11" fmla="*/ 27885 h 470707"/>
                <a:gd name="connsiteX12" fmla="*/ 308162 w 1080830"/>
                <a:gd name="connsiteY12" fmla="*/ 26663 h 470707"/>
                <a:gd name="connsiteX13" fmla="*/ 307964 w 1080830"/>
                <a:gd name="connsiteY13" fmla="*/ 26869 h 470707"/>
                <a:gd name="connsiteX14" fmla="*/ 292725 w 1080830"/>
                <a:gd name="connsiteY14" fmla="*/ 79672 h 470707"/>
                <a:gd name="connsiteX15" fmla="*/ 287825 w 1080830"/>
                <a:gd name="connsiteY15" fmla="*/ 82037 h 470707"/>
                <a:gd name="connsiteX16" fmla="*/ 254727 w 1080830"/>
                <a:gd name="connsiteY16" fmla="*/ 86298 h 470707"/>
                <a:gd name="connsiteX17" fmla="*/ 250794 w 1080830"/>
                <a:gd name="connsiteY17" fmla="*/ 135074 h 470707"/>
                <a:gd name="connsiteX18" fmla="*/ 246313 w 1080830"/>
                <a:gd name="connsiteY18" fmla="*/ 138632 h 470707"/>
                <a:gd name="connsiteX19" fmla="*/ 84198 w 1080830"/>
                <a:gd name="connsiteY19" fmla="*/ 232237 h 470707"/>
                <a:gd name="connsiteX20" fmla="*/ 79504 w 1080830"/>
                <a:gd name="connsiteY20" fmla="*/ 234779 h 470707"/>
                <a:gd name="connsiteX21" fmla="*/ 48395 w 1080830"/>
                <a:gd name="connsiteY21" fmla="*/ 243258 h 470707"/>
                <a:gd name="connsiteX22" fmla="*/ 53997 w 1080830"/>
                <a:gd name="connsiteY22" fmla="*/ 287724 h 470707"/>
                <a:gd name="connsiteX23" fmla="*/ 50269 w 1080830"/>
                <a:gd name="connsiteY23" fmla="*/ 292631 h 470707"/>
                <a:gd name="connsiteX24" fmla="*/ 2359 w 1080830"/>
                <a:gd name="connsiteY24" fmla="*/ 379177 h 470707"/>
                <a:gd name="connsiteX25" fmla="*/ 52797 w 1080830"/>
                <a:gd name="connsiteY25" fmla="*/ 438300 h 470707"/>
                <a:gd name="connsiteX26" fmla="*/ 57605 w 1080830"/>
                <a:gd name="connsiteY26" fmla="*/ 445522 h 470707"/>
                <a:gd name="connsiteX27" fmla="*/ 59152 w 1080830"/>
                <a:gd name="connsiteY27" fmla="*/ 448291 h 470707"/>
                <a:gd name="connsiteX28" fmla="*/ 67553 w 1080830"/>
                <a:gd name="connsiteY28" fmla="*/ 454355 h 470707"/>
                <a:gd name="connsiteX29" fmla="*/ 771508 w 1080830"/>
                <a:gd name="connsiteY29" fmla="*/ 470552 h 470707"/>
                <a:gd name="connsiteX30" fmla="*/ 780591 w 1080830"/>
                <a:gd name="connsiteY30" fmla="*/ 463764 h 470707"/>
                <a:gd name="connsiteX31" fmla="*/ 780044 w 1080830"/>
                <a:gd name="connsiteY31" fmla="*/ 417381 h 470707"/>
                <a:gd name="connsiteX32" fmla="*/ 778176 w 1080830"/>
                <a:gd name="connsiteY32" fmla="*/ 334370 h 470707"/>
                <a:gd name="connsiteX33" fmla="*/ 776642 w 1080830"/>
                <a:gd name="connsiteY33" fmla="*/ 270937 h 470707"/>
                <a:gd name="connsiteX34" fmla="*/ 770926 w 1080830"/>
                <a:gd name="connsiteY34" fmla="*/ 264418 h 470707"/>
                <a:gd name="connsiteX35" fmla="*/ 568634 w 1080830"/>
                <a:gd name="connsiteY35" fmla="*/ 234665 h 470707"/>
                <a:gd name="connsiteX36" fmla="*/ 560900 w 1080830"/>
                <a:gd name="connsiteY36" fmla="*/ 197620 h 470707"/>
                <a:gd name="connsiteX37" fmla="*/ 562598 w 1080830"/>
                <a:gd name="connsiteY37" fmla="*/ 188843 h 470707"/>
                <a:gd name="connsiteX38" fmla="*/ 1075636 w 1080830"/>
                <a:gd name="connsiteY38" fmla="*/ 188431 h 470707"/>
                <a:gd name="connsiteX39" fmla="*/ 1079868 w 1080830"/>
                <a:gd name="connsiteY39" fmla="*/ 165417 h 47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80830" h="470707">
                  <a:moveTo>
                    <a:pt x="1079868" y="165417"/>
                  </a:moveTo>
                  <a:cubicBezTo>
                    <a:pt x="1091904" y="74233"/>
                    <a:pt x="988543" y="2776"/>
                    <a:pt x="907634" y="48755"/>
                  </a:cubicBezTo>
                  <a:cubicBezTo>
                    <a:pt x="906377" y="49472"/>
                    <a:pt x="904808" y="49216"/>
                    <a:pt x="903828" y="48151"/>
                  </a:cubicBezTo>
                  <a:cubicBezTo>
                    <a:pt x="867954" y="9231"/>
                    <a:pt x="793834" y="9344"/>
                    <a:pt x="758393" y="48833"/>
                  </a:cubicBezTo>
                  <a:cubicBezTo>
                    <a:pt x="757314" y="50033"/>
                    <a:pt x="755495" y="50132"/>
                    <a:pt x="754225" y="49138"/>
                  </a:cubicBezTo>
                  <a:cubicBezTo>
                    <a:pt x="718066" y="20628"/>
                    <a:pt x="664198" y="19449"/>
                    <a:pt x="626315" y="46355"/>
                  </a:cubicBezTo>
                  <a:cubicBezTo>
                    <a:pt x="625349" y="47036"/>
                    <a:pt x="624078" y="47143"/>
                    <a:pt x="623062" y="46546"/>
                  </a:cubicBezTo>
                  <a:cubicBezTo>
                    <a:pt x="612382" y="40319"/>
                    <a:pt x="595347" y="19875"/>
                    <a:pt x="585782" y="16019"/>
                  </a:cubicBezTo>
                  <a:cubicBezTo>
                    <a:pt x="574804" y="9564"/>
                    <a:pt x="553771" y="8606"/>
                    <a:pt x="546897" y="21700"/>
                  </a:cubicBezTo>
                  <a:cubicBezTo>
                    <a:pt x="546010" y="23383"/>
                    <a:pt x="543766" y="23844"/>
                    <a:pt x="542289" y="22637"/>
                  </a:cubicBezTo>
                  <a:cubicBezTo>
                    <a:pt x="518387" y="2982"/>
                    <a:pt x="477940" y="5666"/>
                    <a:pt x="456694" y="28240"/>
                  </a:cubicBezTo>
                  <a:cubicBezTo>
                    <a:pt x="455330" y="29688"/>
                    <a:pt x="453029" y="29518"/>
                    <a:pt x="451900" y="27885"/>
                  </a:cubicBezTo>
                  <a:cubicBezTo>
                    <a:pt x="423198" y="-13564"/>
                    <a:pt x="339350" y="-4403"/>
                    <a:pt x="308162" y="26663"/>
                  </a:cubicBezTo>
                  <a:cubicBezTo>
                    <a:pt x="308091" y="26727"/>
                    <a:pt x="308028" y="26798"/>
                    <a:pt x="307964" y="26869"/>
                  </a:cubicBezTo>
                  <a:cubicBezTo>
                    <a:pt x="294777" y="41668"/>
                    <a:pt x="293023" y="61757"/>
                    <a:pt x="292725" y="79672"/>
                  </a:cubicBezTo>
                  <a:cubicBezTo>
                    <a:pt x="292682" y="82179"/>
                    <a:pt x="289806" y="83585"/>
                    <a:pt x="287825" y="82037"/>
                  </a:cubicBezTo>
                  <a:cubicBezTo>
                    <a:pt x="278552" y="74780"/>
                    <a:pt x="262155" y="78451"/>
                    <a:pt x="254727" y="86298"/>
                  </a:cubicBezTo>
                  <a:cubicBezTo>
                    <a:pt x="241811" y="99349"/>
                    <a:pt x="246015" y="119736"/>
                    <a:pt x="250794" y="135074"/>
                  </a:cubicBezTo>
                  <a:cubicBezTo>
                    <a:pt x="251632" y="137751"/>
                    <a:pt x="248742" y="140031"/>
                    <a:pt x="246313" y="138632"/>
                  </a:cubicBezTo>
                  <a:cubicBezTo>
                    <a:pt x="177426" y="98909"/>
                    <a:pt x="84183" y="152422"/>
                    <a:pt x="84198" y="232237"/>
                  </a:cubicBezTo>
                  <a:cubicBezTo>
                    <a:pt x="84198" y="234644"/>
                    <a:pt x="81556" y="236036"/>
                    <a:pt x="79504" y="234779"/>
                  </a:cubicBezTo>
                  <a:cubicBezTo>
                    <a:pt x="69790" y="228835"/>
                    <a:pt x="54160" y="233487"/>
                    <a:pt x="48395" y="243258"/>
                  </a:cubicBezTo>
                  <a:cubicBezTo>
                    <a:pt x="38396" y="260186"/>
                    <a:pt x="48018" y="277449"/>
                    <a:pt x="53997" y="287724"/>
                  </a:cubicBezTo>
                  <a:cubicBezTo>
                    <a:pt x="55346" y="290053"/>
                    <a:pt x="52953" y="292822"/>
                    <a:pt x="50269" y="292631"/>
                  </a:cubicBezTo>
                  <a:cubicBezTo>
                    <a:pt x="9112" y="289648"/>
                    <a:pt x="-6389" y="347081"/>
                    <a:pt x="2359" y="379177"/>
                  </a:cubicBezTo>
                  <a:cubicBezTo>
                    <a:pt x="8835" y="408689"/>
                    <a:pt x="30102" y="422998"/>
                    <a:pt x="52797" y="438300"/>
                  </a:cubicBezTo>
                  <a:cubicBezTo>
                    <a:pt x="54934" y="439741"/>
                    <a:pt x="56944" y="443029"/>
                    <a:pt x="57605" y="445522"/>
                  </a:cubicBezTo>
                  <a:cubicBezTo>
                    <a:pt x="57867" y="446530"/>
                    <a:pt x="58386" y="447489"/>
                    <a:pt x="59152" y="448291"/>
                  </a:cubicBezTo>
                  <a:cubicBezTo>
                    <a:pt x="61290" y="450691"/>
                    <a:pt x="64059" y="454391"/>
                    <a:pt x="67553" y="454355"/>
                  </a:cubicBezTo>
                  <a:cubicBezTo>
                    <a:pt x="307545" y="458055"/>
                    <a:pt x="535564" y="463743"/>
                    <a:pt x="771508" y="470552"/>
                  </a:cubicBezTo>
                  <a:cubicBezTo>
                    <a:pt x="775854" y="471383"/>
                    <a:pt x="781116" y="468834"/>
                    <a:pt x="780591" y="463764"/>
                  </a:cubicBezTo>
                  <a:cubicBezTo>
                    <a:pt x="779404" y="448447"/>
                    <a:pt x="780306" y="432818"/>
                    <a:pt x="780044" y="417381"/>
                  </a:cubicBezTo>
                  <a:cubicBezTo>
                    <a:pt x="779547" y="388685"/>
                    <a:pt x="779071" y="362192"/>
                    <a:pt x="778176" y="334370"/>
                  </a:cubicBezTo>
                  <a:cubicBezTo>
                    <a:pt x="777523" y="313713"/>
                    <a:pt x="776046" y="291842"/>
                    <a:pt x="776642" y="270937"/>
                  </a:cubicBezTo>
                  <a:cubicBezTo>
                    <a:pt x="776735" y="267607"/>
                    <a:pt x="774242" y="264759"/>
                    <a:pt x="770926" y="264418"/>
                  </a:cubicBezTo>
                  <a:cubicBezTo>
                    <a:pt x="703850" y="256011"/>
                    <a:pt x="581465" y="242278"/>
                    <a:pt x="568634" y="234665"/>
                  </a:cubicBezTo>
                  <a:cubicBezTo>
                    <a:pt x="555809" y="227053"/>
                    <a:pt x="559203" y="207525"/>
                    <a:pt x="560900" y="197620"/>
                  </a:cubicBezTo>
                  <a:cubicBezTo>
                    <a:pt x="561192" y="195922"/>
                    <a:pt x="561128" y="188885"/>
                    <a:pt x="562598" y="188843"/>
                  </a:cubicBezTo>
                  <a:cubicBezTo>
                    <a:pt x="732673" y="183936"/>
                    <a:pt x="907521" y="188154"/>
                    <a:pt x="1075636" y="188431"/>
                  </a:cubicBezTo>
                  <a:cubicBezTo>
                    <a:pt x="1082595" y="188793"/>
                    <a:pt x="1079726" y="166489"/>
                    <a:pt x="1079868" y="165417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25242F-98C2-E7D2-A7C1-5A8159D50576}"/>
                </a:ext>
              </a:extLst>
            </p:cNvPr>
            <p:cNvSpPr/>
            <p:nvPr/>
          </p:nvSpPr>
          <p:spPr>
            <a:xfrm>
              <a:off x="4800040" y="5705581"/>
              <a:ext cx="393300" cy="454444"/>
            </a:xfrm>
            <a:custGeom>
              <a:avLst/>
              <a:gdLst>
                <a:gd name="connsiteX0" fmla="*/ 392372 w 393300"/>
                <a:gd name="connsiteY0" fmla="*/ 5270 h 454444"/>
                <a:gd name="connsiteX1" fmla="*/ 388012 w 393300"/>
                <a:gd name="connsiteY1" fmla="*/ 768 h 454444"/>
                <a:gd name="connsiteX2" fmla="*/ 246603 w 393300"/>
                <a:gd name="connsiteY2" fmla="*/ 172 h 454444"/>
                <a:gd name="connsiteX3" fmla="*/ 8884 w 393300"/>
                <a:gd name="connsiteY3" fmla="*/ 236 h 454444"/>
                <a:gd name="connsiteX4" fmla="*/ 1712 w 393300"/>
                <a:gd name="connsiteY4" fmla="*/ 13067 h 454444"/>
                <a:gd name="connsiteX5" fmla="*/ 15 w 393300"/>
                <a:gd name="connsiteY5" fmla="*/ 260827 h 454444"/>
                <a:gd name="connsiteX6" fmla="*/ 3238 w 393300"/>
                <a:gd name="connsiteY6" fmla="*/ 448137 h 454444"/>
                <a:gd name="connsiteX7" fmla="*/ 9821 w 393300"/>
                <a:gd name="connsiteY7" fmla="*/ 454436 h 454444"/>
                <a:gd name="connsiteX8" fmla="*/ 386272 w 393300"/>
                <a:gd name="connsiteY8" fmla="*/ 441888 h 454444"/>
                <a:gd name="connsiteX9" fmla="*/ 392429 w 393300"/>
                <a:gd name="connsiteY9" fmla="*/ 435526 h 454444"/>
                <a:gd name="connsiteX10" fmla="*/ 390242 w 393300"/>
                <a:gd name="connsiteY10" fmla="*/ 395753 h 454444"/>
                <a:gd name="connsiteX11" fmla="*/ 392372 w 393300"/>
                <a:gd name="connsiteY11" fmla="*/ 5270 h 45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300" h="454444">
                  <a:moveTo>
                    <a:pt x="392372" y="5270"/>
                  </a:moveTo>
                  <a:cubicBezTo>
                    <a:pt x="392202" y="2906"/>
                    <a:pt x="390377" y="861"/>
                    <a:pt x="388012" y="768"/>
                  </a:cubicBezTo>
                  <a:cubicBezTo>
                    <a:pt x="341749" y="-1085"/>
                    <a:pt x="292142" y="2061"/>
                    <a:pt x="246603" y="172"/>
                  </a:cubicBezTo>
                  <a:cubicBezTo>
                    <a:pt x="167555" y="-1071"/>
                    <a:pt x="88031" y="5000"/>
                    <a:pt x="8884" y="236"/>
                  </a:cubicBezTo>
                  <a:cubicBezTo>
                    <a:pt x="3707" y="-375"/>
                    <a:pt x="1669" y="7805"/>
                    <a:pt x="1712" y="13067"/>
                  </a:cubicBezTo>
                  <a:cubicBezTo>
                    <a:pt x="1861" y="30124"/>
                    <a:pt x="341" y="150826"/>
                    <a:pt x="15" y="260827"/>
                  </a:cubicBezTo>
                  <a:cubicBezTo>
                    <a:pt x="-277" y="357749"/>
                    <a:pt x="3863" y="446042"/>
                    <a:pt x="3238" y="448137"/>
                  </a:cubicBezTo>
                  <a:cubicBezTo>
                    <a:pt x="3217" y="451609"/>
                    <a:pt x="6349" y="454627"/>
                    <a:pt x="9821" y="454436"/>
                  </a:cubicBezTo>
                  <a:cubicBezTo>
                    <a:pt x="9821" y="454436"/>
                    <a:pt x="386272" y="441888"/>
                    <a:pt x="386272" y="441888"/>
                  </a:cubicBezTo>
                  <a:cubicBezTo>
                    <a:pt x="389702" y="441774"/>
                    <a:pt x="392429" y="438955"/>
                    <a:pt x="392429" y="435526"/>
                  </a:cubicBezTo>
                  <a:cubicBezTo>
                    <a:pt x="392244" y="434659"/>
                    <a:pt x="390171" y="419676"/>
                    <a:pt x="390242" y="395753"/>
                  </a:cubicBezTo>
                  <a:cubicBezTo>
                    <a:pt x="390526" y="297156"/>
                    <a:pt x="395255" y="45739"/>
                    <a:pt x="392372" y="527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0792701-44A7-277B-61D7-28F3082237DD}"/>
                </a:ext>
              </a:extLst>
            </p:cNvPr>
            <p:cNvSpPr/>
            <p:nvPr/>
          </p:nvSpPr>
          <p:spPr>
            <a:xfrm>
              <a:off x="5189300" y="6055901"/>
              <a:ext cx="413233" cy="92279"/>
            </a:xfrm>
            <a:custGeom>
              <a:avLst/>
              <a:gdLst>
                <a:gd name="connsiteX0" fmla="*/ 411368 w 413233"/>
                <a:gd name="connsiteY0" fmla="*/ 78843 h 92279"/>
                <a:gd name="connsiteX1" fmla="*/ 402109 w 413233"/>
                <a:gd name="connsiteY1" fmla="*/ 69640 h 92279"/>
                <a:gd name="connsiteX2" fmla="*/ 399567 w 413233"/>
                <a:gd name="connsiteY2" fmla="*/ 63917 h 92279"/>
                <a:gd name="connsiteX3" fmla="*/ 396826 w 413233"/>
                <a:gd name="connsiteY3" fmla="*/ 8039 h 92279"/>
                <a:gd name="connsiteX4" fmla="*/ 390499 w 413233"/>
                <a:gd name="connsiteY4" fmla="*/ 1982 h 92279"/>
                <a:gd name="connsiteX5" fmla="*/ 6400 w 413233"/>
                <a:gd name="connsiteY5" fmla="*/ 1 h 92279"/>
                <a:gd name="connsiteX6" fmla="*/ 2 w 413233"/>
                <a:gd name="connsiteY6" fmla="*/ 6392 h 92279"/>
                <a:gd name="connsiteX7" fmla="*/ 286 w 413233"/>
                <a:gd name="connsiteY7" fmla="*/ 85930 h 92279"/>
                <a:gd name="connsiteX8" fmla="*/ 6698 w 413233"/>
                <a:gd name="connsiteY8" fmla="*/ 92278 h 92279"/>
                <a:gd name="connsiteX9" fmla="*/ 406930 w 413233"/>
                <a:gd name="connsiteY9" fmla="*/ 89729 h 92279"/>
                <a:gd name="connsiteX10" fmla="*/ 411368 w 413233"/>
                <a:gd name="connsiteY10" fmla="*/ 78843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3233" h="92279">
                  <a:moveTo>
                    <a:pt x="411368" y="78843"/>
                  </a:moveTo>
                  <a:lnTo>
                    <a:pt x="402109" y="69640"/>
                  </a:lnTo>
                  <a:cubicBezTo>
                    <a:pt x="400575" y="68120"/>
                    <a:pt x="399666" y="66075"/>
                    <a:pt x="399567" y="63917"/>
                  </a:cubicBezTo>
                  <a:lnTo>
                    <a:pt x="396826" y="8039"/>
                  </a:lnTo>
                  <a:cubicBezTo>
                    <a:pt x="396662" y="4659"/>
                    <a:pt x="393879" y="2003"/>
                    <a:pt x="390499" y="1982"/>
                  </a:cubicBezTo>
                  <a:lnTo>
                    <a:pt x="6400" y="1"/>
                  </a:lnTo>
                  <a:cubicBezTo>
                    <a:pt x="2942" y="-49"/>
                    <a:pt x="-83" y="2933"/>
                    <a:pt x="2" y="6392"/>
                  </a:cubicBezTo>
                  <a:cubicBezTo>
                    <a:pt x="2" y="6392"/>
                    <a:pt x="286" y="85930"/>
                    <a:pt x="286" y="85930"/>
                  </a:cubicBezTo>
                  <a:cubicBezTo>
                    <a:pt x="243" y="89359"/>
                    <a:pt x="3261" y="92370"/>
                    <a:pt x="6698" y="92278"/>
                  </a:cubicBezTo>
                  <a:cubicBezTo>
                    <a:pt x="6698" y="92278"/>
                    <a:pt x="406930" y="89729"/>
                    <a:pt x="406930" y="89729"/>
                  </a:cubicBezTo>
                  <a:cubicBezTo>
                    <a:pt x="412348" y="89863"/>
                    <a:pt x="415437" y="82592"/>
                    <a:pt x="411368" y="7884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B7DF12-9593-D977-86B9-C0FBB0A7556D}"/>
                </a:ext>
              </a:extLst>
            </p:cNvPr>
            <p:cNvSpPr/>
            <p:nvPr/>
          </p:nvSpPr>
          <p:spPr>
            <a:xfrm>
              <a:off x="6163264" y="6000421"/>
              <a:ext cx="440384" cy="166487"/>
            </a:xfrm>
            <a:custGeom>
              <a:avLst/>
              <a:gdLst>
                <a:gd name="connsiteX0" fmla="*/ 433536 w 440384"/>
                <a:gd name="connsiteY0" fmla="*/ 6527 h 166487"/>
                <a:gd name="connsiteX1" fmla="*/ 427174 w 440384"/>
                <a:gd name="connsiteY1" fmla="*/ 378 h 166487"/>
                <a:gd name="connsiteX2" fmla="*/ 6377 w 440384"/>
                <a:gd name="connsiteY2" fmla="*/ 1 h 166487"/>
                <a:gd name="connsiteX3" fmla="*/ 7 w 440384"/>
                <a:gd name="connsiteY3" fmla="*/ 6541 h 166487"/>
                <a:gd name="connsiteX4" fmla="*/ 3778 w 440384"/>
                <a:gd name="connsiteY4" fmla="*/ 146935 h 166487"/>
                <a:gd name="connsiteX5" fmla="*/ 9928 w 440384"/>
                <a:gd name="connsiteY5" fmla="*/ 153127 h 166487"/>
                <a:gd name="connsiteX6" fmla="*/ 438507 w 440384"/>
                <a:gd name="connsiteY6" fmla="*/ 165454 h 166487"/>
                <a:gd name="connsiteX7" fmla="*/ 440381 w 440384"/>
                <a:gd name="connsiteY7" fmla="*/ 160725 h 166487"/>
                <a:gd name="connsiteX8" fmla="*/ 433536 w 440384"/>
                <a:gd name="connsiteY8" fmla="*/ 6527 h 16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384" h="166487">
                  <a:moveTo>
                    <a:pt x="433536" y="6527"/>
                  </a:moveTo>
                  <a:cubicBezTo>
                    <a:pt x="433423" y="3097"/>
                    <a:pt x="430611" y="378"/>
                    <a:pt x="427174" y="378"/>
                  </a:cubicBezTo>
                  <a:lnTo>
                    <a:pt x="6377" y="1"/>
                  </a:lnTo>
                  <a:cubicBezTo>
                    <a:pt x="2905" y="-70"/>
                    <a:pt x="-170" y="3055"/>
                    <a:pt x="7" y="6541"/>
                  </a:cubicBezTo>
                  <a:cubicBezTo>
                    <a:pt x="7" y="6541"/>
                    <a:pt x="3778" y="146935"/>
                    <a:pt x="3778" y="146935"/>
                  </a:cubicBezTo>
                  <a:cubicBezTo>
                    <a:pt x="3870" y="150300"/>
                    <a:pt x="6562" y="153013"/>
                    <a:pt x="9928" y="153127"/>
                  </a:cubicBezTo>
                  <a:cubicBezTo>
                    <a:pt x="14635" y="151316"/>
                    <a:pt x="435169" y="171156"/>
                    <a:pt x="438507" y="165454"/>
                  </a:cubicBezTo>
                  <a:cubicBezTo>
                    <a:pt x="439764" y="164204"/>
                    <a:pt x="440438" y="162493"/>
                    <a:pt x="440381" y="160725"/>
                  </a:cubicBezTo>
                  <a:lnTo>
                    <a:pt x="433536" y="6527"/>
                  </a:ln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B9FAA9A-6363-8D35-F530-D0E52393D7E2}"/>
                </a:ext>
              </a:extLst>
            </p:cNvPr>
            <p:cNvSpPr/>
            <p:nvPr/>
          </p:nvSpPr>
          <p:spPr>
            <a:xfrm>
              <a:off x="7881693" y="6616673"/>
              <a:ext cx="2467853" cy="126117"/>
            </a:xfrm>
            <a:custGeom>
              <a:avLst/>
              <a:gdLst>
                <a:gd name="connsiteX0" fmla="*/ 2465516 w 2467853"/>
                <a:gd name="connsiteY0" fmla="*/ 98767 h 126117"/>
                <a:gd name="connsiteX1" fmla="*/ 2258949 w 2467853"/>
                <a:gd name="connsiteY1" fmla="*/ 0 h 126117"/>
                <a:gd name="connsiteX2" fmla="*/ 1717713 w 2467853"/>
                <a:gd name="connsiteY2" fmla="*/ 22645 h 126117"/>
                <a:gd name="connsiteX3" fmla="*/ 1159221 w 2467853"/>
                <a:gd name="connsiteY3" fmla="*/ 30946 h 126117"/>
                <a:gd name="connsiteX4" fmla="*/ 59073 w 2467853"/>
                <a:gd name="connsiteY4" fmla="*/ 15097 h 126117"/>
                <a:gd name="connsiteX5" fmla="*/ 6576 w 2467853"/>
                <a:gd name="connsiteY5" fmla="*/ 13897 h 126117"/>
                <a:gd name="connsiteX6" fmla="*/ 1832 w 2467853"/>
                <a:gd name="connsiteY6" fmla="*/ 15793 h 126117"/>
                <a:gd name="connsiteX7" fmla="*/ 7 w 2467853"/>
                <a:gd name="connsiteY7" fmla="*/ 20564 h 126117"/>
                <a:gd name="connsiteX8" fmla="*/ 4452 w 2467853"/>
                <a:gd name="connsiteY8" fmla="*/ 110164 h 126117"/>
                <a:gd name="connsiteX9" fmla="*/ 19038 w 2467853"/>
                <a:gd name="connsiteY9" fmla="*/ 120851 h 126117"/>
                <a:gd name="connsiteX10" fmla="*/ 815000 w 2467853"/>
                <a:gd name="connsiteY10" fmla="*/ 126057 h 126117"/>
                <a:gd name="connsiteX11" fmla="*/ 1756980 w 2467853"/>
                <a:gd name="connsiteY11" fmla="*/ 119261 h 126117"/>
                <a:gd name="connsiteX12" fmla="*/ 2463954 w 2467853"/>
                <a:gd name="connsiteY12" fmla="*/ 106728 h 126117"/>
                <a:gd name="connsiteX13" fmla="*/ 2465516 w 2467853"/>
                <a:gd name="connsiteY13" fmla="*/ 98767 h 12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7853" h="126117">
                  <a:moveTo>
                    <a:pt x="2465516" y="98767"/>
                  </a:moveTo>
                  <a:cubicBezTo>
                    <a:pt x="2402459" y="67516"/>
                    <a:pt x="2319449" y="29547"/>
                    <a:pt x="2258949" y="0"/>
                  </a:cubicBezTo>
                  <a:cubicBezTo>
                    <a:pt x="2079578" y="6739"/>
                    <a:pt x="1899000" y="17028"/>
                    <a:pt x="1717713" y="22645"/>
                  </a:cubicBezTo>
                  <a:cubicBezTo>
                    <a:pt x="1531880" y="28404"/>
                    <a:pt x="1345479" y="29100"/>
                    <a:pt x="1159221" y="30946"/>
                  </a:cubicBezTo>
                  <a:cubicBezTo>
                    <a:pt x="787456" y="34632"/>
                    <a:pt x="420996" y="27552"/>
                    <a:pt x="59073" y="15097"/>
                  </a:cubicBezTo>
                  <a:cubicBezTo>
                    <a:pt x="59059" y="15097"/>
                    <a:pt x="6576" y="13897"/>
                    <a:pt x="6576" y="13897"/>
                  </a:cubicBezTo>
                  <a:cubicBezTo>
                    <a:pt x="4807" y="13875"/>
                    <a:pt x="3082" y="14529"/>
                    <a:pt x="1832" y="15793"/>
                  </a:cubicBezTo>
                  <a:cubicBezTo>
                    <a:pt x="582" y="17064"/>
                    <a:pt x="-78" y="18789"/>
                    <a:pt x="7" y="20564"/>
                  </a:cubicBezTo>
                  <a:lnTo>
                    <a:pt x="4452" y="110164"/>
                  </a:lnTo>
                  <a:cubicBezTo>
                    <a:pt x="4538" y="119445"/>
                    <a:pt x="12647" y="120766"/>
                    <a:pt x="19038" y="120851"/>
                  </a:cubicBezTo>
                  <a:cubicBezTo>
                    <a:pt x="274694" y="124111"/>
                    <a:pt x="543367" y="125538"/>
                    <a:pt x="815000" y="126057"/>
                  </a:cubicBezTo>
                  <a:cubicBezTo>
                    <a:pt x="1130177" y="126653"/>
                    <a:pt x="1449366" y="122748"/>
                    <a:pt x="1756980" y="119261"/>
                  </a:cubicBezTo>
                  <a:cubicBezTo>
                    <a:pt x="2002675" y="116477"/>
                    <a:pt x="2240699" y="113034"/>
                    <a:pt x="2463954" y="106728"/>
                  </a:cubicBezTo>
                  <a:cubicBezTo>
                    <a:pt x="2468214" y="106600"/>
                    <a:pt x="2469351" y="100671"/>
                    <a:pt x="2465516" y="9876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4D22353-E333-9289-B661-0F1D02F2367B}"/>
                </a:ext>
              </a:extLst>
            </p:cNvPr>
            <p:cNvSpPr/>
            <p:nvPr/>
          </p:nvSpPr>
          <p:spPr>
            <a:xfrm>
              <a:off x="7738610" y="3968198"/>
              <a:ext cx="658092" cy="2448050"/>
            </a:xfrm>
            <a:custGeom>
              <a:avLst/>
              <a:gdLst>
                <a:gd name="connsiteX0" fmla="*/ 378921 w 658092"/>
                <a:gd name="connsiteY0" fmla="*/ 2433451 h 2448050"/>
                <a:gd name="connsiteX1" fmla="*/ 379148 w 658092"/>
                <a:gd name="connsiteY1" fmla="*/ 551649 h 2448050"/>
                <a:gd name="connsiteX2" fmla="*/ 656910 w 658092"/>
                <a:gd name="connsiteY2" fmla="*/ 11215 h 2448050"/>
                <a:gd name="connsiteX3" fmla="*/ 647608 w 658092"/>
                <a:gd name="connsiteY3" fmla="*/ 10 h 2448050"/>
                <a:gd name="connsiteX4" fmla="*/ 6276 w 658092"/>
                <a:gd name="connsiteY4" fmla="*/ 18764 h 2448050"/>
                <a:gd name="connsiteX5" fmla="*/ 240 w 658092"/>
                <a:gd name="connsiteY5" fmla="*/ 41409 h 2448050"/>
                <a:gd name="connsiteX6" fmla="*/ 67188 w 658092"/>
                <a:gd name="connsiteY6" fmla="*/ 163439 h 2448050"/>
                <a:gd name="connsiteX7" fmla="*/ 281808 w 658092"/>
                <a:gd name="connsiteY7" fmla="*/ 538953 h 2448050"/>
                <a:gd name="connsiteX8" fmla="*/ 281907 w 658092"/>
                <a:gd name="connsiteY8" fmla="*/ 2431278 h 2448050"/>
                <a:gd name="connsiteX9" fmla="*/ 283292 w 658092"/>
                <a:gd name="connsiteY9" fmla="*/ 2444621 h 2448050"/>
                <a:gd name="connsiteX10" fmla="*/ 378793 w 658092"/>
                <a:gd name="connsiteY10" fmla="*/ 2448050 h 2448050"/>
                <a:gd name="connsiteX11" fmla="*/ 378921 w 658092"/>
                <a:gd name="connsiteY11" fmla="*/ 2433451 h 2448050"/>
                <a:gd name="connsiteX12" fmla="*/ 175371 w 658092"/>
                <a:gd name="connsiteY12" fmla="*/ 230117 h 2448050"/>
                <a:gd name="connsiteX13" fmla="*/ 145945 w 658092"/>
                <a:gd name="connsiteY13" fmla="*/ 218152 h 2448050"/>
                <a:gd name="connsiteX14" fmla="*/ 104575 w 658092"/>
                <a:gd name="connsiteY14" fmla="*/ 138550 h 2448050"/>
                <a:gd name="connsiteX15" fmla="*/ 86091 w 658092"/>
                <a:gd name="connsiteY15" fmla="*/ 101746 h 2448050"/>
                <a:gd name="connsiteX16" fmla="*/ 109929 w 658092"/>
                <a:gd name="connsiteY16" fmla="*/ 99331 h 2448050"/>
                <a:gd name="connsiteX17" fmla="*/ 463870 w 658092"/>
                <a:gd name="connsiteY17" fmla="*/ 101298 h 2448050"/>
                <a:gd name="connsiteX18" fmla="*/ 522233 w 658092"/>
                <a:gd name="connsiteY18" fmla="*/ 100091 h 2448050"/>
                <a:gd name="connsiteX19" fmla="*/ 554869 w 658092"/>
                <a:gd name="connsiteY19" fmla="*/ 103031 h 2448050"/>
                <a:gd name="connsiteX20" fmla="*/ 506099 w 658092"/>
                <a:gd name="connsiteY20" fmla="*/ 197460 h 2448050"/>
                <a:gd name="connsiteX21" fmla="*/ 447452 w 658092"/>
                <a:gd name="connsiteY21" fmla="*/ 221539 h 2448050"/>
                <a:gd name="connsiteX22" fmla="*/ 175371 w 658092"/>
                <a:gd name="connsiteY22" fmla="*/ 230117 h 244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58092" h="2448050">
                  <a:moveTo>
                    <a:pt x="378921" y="2433451"/>
                  </a:moveTo>
                  <a:cubicBezTo>
                    <a:pt x="372260" y="1812584"/>
                    <a:pt x="380760" y="1172736"/>
                    <a:pt x="379148" y="551649"/>
                  </a:cubicBezTo>
                  <a:cubicBezTo>
                    <a:pt x="461420" y="378045"/>
                    <a:pt x="565130" y="190224"/>
                    <a:pt x="656910" y="11215"/>
                  </a:cubicBezTo>
                  <a:cubicBezTo>
                    <a:pt x="660503" y="4199"/>
                    <a:pt x="655482" y="-239"/>
                    <a:pt x="647608" y="10"/>
                  </a:cubicBezTo>
                  <a:cubicBezTo>
                    <a:pt x="437263" y="6685"/>
                    <a:pt x="216109" y="13481"/>
                    <a:pt x="6276" y="18764"/>
                  </a:cubicBezTo>
                  <a:cubicBezTo>
                    <a:pt x="-3296" y="19815"/>
                    <a:pt x="1199" y="34854"/>
                    <a:pt x="240" y="41409"/>
                  </a:cubicBezTo>
                  <a:cubicBezTo>
                    <a:pt x="19171" y="79441"/>
                    <a:pt x="43371" y="119775"/>
                    <a:pt x="67188" y="163439"/>
                  </a:cubicBezTo>
                  <a:cubicBezTo>
                    <a:pt x="134789" y="283559"/>
                    <a:pt x="208938" y="412094"/>
                    <a:pt x="281808" y="538953"/>
                  </a:cubicBezTo>
                  <a:cubicBezTo>
                    <a:pt x="281836" y="1169704"/>
                    <a:pt x="281907" y="1800534"/>
                    <a:pt x="281907" y="2431278"/>
                  </a:cubicBezTo>
                  <a:cubicBezTo>
                    <a:pt x="281169" y="2436696"/>
                    <a:pt x="279571" y="2440530"/>
                    <a:pt x="283292" y="2444621"/>
                  </a:cubicBezTo>
                  <a:cubicBezTo>
                    <a:pt x="315275" y="2446034"/>
                    <a:pt x="345461" y="2445920"/>
                    <a:pt x="378793" y="2448050"/>
                  </a:cubicBezTo>
                  <a:cubicBezTo>
                    <a:pt x="387435" y="2448079"/>
                    <a:pt x="387556" y="2433493"/>
                    <a:pt x="378921" y="2433451"/>
                  </a:cubicBezTo>
                  <a:close/>
                  <a:moveTo>
                    <a:pt x="175371" y="230117"/>
                  </a:moveTo>
                  <a:cubicBezTo>
                    <a:pt x="162199" y="230990"/>
                    <a:pt x="151818" y="232943"/>
                    <a:pt x="145945" y="218152"/>
                  </a:cubicBezTo>
                  <a:cubicBezTo>
                    <a:pt x="131800" y="191864"/>
                    <a:pt x="117939" y="164767"/>
                    <a:pt x="104575" y="138550"/>
                  </a:cubicBezTo>
                  <a:cubicBezTo>
                    <a:pt x="98653" y="126258"/>
                    <a:pt x="91416" y="114094"/>
                    <a:pt x="86091" y="101746"/>
                  </a:cubicBezTo>
                  <a:cubicBezTo>
                    <a:pt x="92837" y="97812"/>
                    <a:pt x="102132" y="99509"/>
                    <a:pt x="109929" y="99331"/>
                  </a:cubicBezTo>
                  <a:cubicBezTo>
                    <a:pt x="224255" y="102122"/>
                    <a:pt x="342088" y="103002"/>
                    <a:pt x="463870" y="101298"/>
                  </a:cubicBezTo>
                  <a:cubicBezTo>
                    <a:pt x="483312" y="100908"/>
                    <a:pt x="502811" y="100972"/>
                    <a:pt x="522233" y="100091"/>
                  </a:cubicBezTo>
                  <a:cubicBezTo>
                    <a:pt x="531485" y="100730"/>
                    <a:pt x="549394" y="96391"/>
                    <a:pt x="554869" y="103031"/>
                  </a:cubicBezTo>
                  <a:cubicBezTo>
                    <a:pt x="540418" y="135674"/>
                    <a:pt x="522716" y="166215"/>
                    <a:pt x="506099" y="197460"/>
                  </a:cubicBezTo>
                  <a:cubicBezTo>
                    <a:pt x="495668" y="228200"/>
                    <a:pt x="473463" y="219317"/>
                    <a:pt x="447452" y="221539"/>
                  </a:cubicBezTo>
                  <a:cubicBezTo>
                    <a:pt x="358058" y="224543"/>
                    <a:pt x="264425" y="226787"/>
                    <a:pt x="175371" y="2301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7" name="Graphic 5" descr="City with buildings and skyscrapers">
              <a:extLst>
                <a:ext uri="{FF2B5EF4-FFF2-40B4-BE49-F238E27FC236}">
                  <a16:creationId xmlns:a16="http://schemas.microsoft.com/office/drawing/2014/main" id="{0A3CAC46-A477-1BEB-8B10-543DF51D22C3}"/>
                </a:ext>
              </a:extLst>
            </p:cNvPr>
            <p:cNvGrpSpPr/>
            <p:nvPr/>
          </p:nvGrpSpPr>
          <p:grpSpPr>
            <a:xfrm>
              <a:off x="7725085" y="3977187"/>
              <a:ext cx="695470" cy="2440204"/>
              <a:chOff x="7725085" y="3977187"/>
              <a:chExt cx="695470" cy="244020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F8C6E2-E337-0769-AD29-02274332D359}"/>
                  </a:ext>
                </a:extLst>
              </p:cNvPr>
              <p:cNvSpPr/>
              <p:nvPr/>
            </p:nvSpPr>
            <p:spPr>
              <a:xfrm>
                <a:off x="8116229" y="3977187"/>
                <a:ext cx="304327" cy="2440204"/>
              </a:xfrm>
              <a:custGeom>
                <a:avLst/>
                <a:gdLst>
                  <a:gd name="connsiteX0" fmla="*/ 289758 w 304327"/>
                  <a:gd name="connsiteY0" fmla="*/ 48213 h 2440204"/>
                  <a:gd name="connsiteX1" fmla="*/ 289276 w 304327"/>
                  <a:gd name="connsiteY1" fmla="*/ 6487 h 2440204"/>
                  <a:gd name="connsiteX2" fmla="*/ 276842 w 304327"/>
                  <a:gd name="connsiteY2" fmla="*/ 4236 h 2440204"/>
                  <a:gd name="connsiteX3" fmla="*/ 204369 w 304327"/>
                  <a:gd name="connsiteY3" fmla="*/ 144054 h 2440204"/>
                  <a:gd name="connsiteX4" fmla="*/ 2254 w 304327"/>
                  <a:gd name="connsiteY4" fmla="*/ 544024 h 2440204"/>
                  <a:gd name="connsiteX5" fmla="*/ 2190 w 304327"/>
                  <a:gd name="connsiteY5" fmla="*/ 575957 h 2440204"/>
                  <a:gd name="connsiteX6" fmla="*/ 2282 w 304327"/>
                  <a:gd name="connsiteY6" fmla="*/ 1760890 h 2440204"/>
                  <a:gd name="connsiteX7" fmla="*/ 770 w 304327"/>
                  <a:gd name="connsiteY7" fmla="*/ 2430392 h 2440204"/>
                  <a:gd name="connsiteX8" fmla="*/ 3319 w 304327"/>
                  <a:gd name="connsiteY8" fmla="*/ 2439026 h 2440204"/>
                  <a:gd name="connsiteX9" fmla="*/ 300424 w 304327"/>
                  <a:gd name="connsiteY9" fmla="*/ 2440205 h 2440204"/>
                  <a:gd name="connsiteX10" fmla="*/ 303442 w 304327"/>
                  <a:gd name="connsiteY10" fmla="*/ 2138286 h 2440204"/>
                  <a:gd name="connsiteX11" fmla="*/ 289758 w 304327"/>
                  <a:gd name="connsiteY11" fmla="*/ 48213 h 244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4327" h="2440204">
                    <a:moveTo>
                      <a:pt x="289758" y="48213"/>
                    </a:moveTo>
                    <a:lnTo>
                      <a:pt x="289276" y="6487"/>
                    </a:lnTo>
                    <a:cubicBezTo>
                      <a:pt x="288821" y="75"/>
                      <a:pt x="281365" y="-3127"/>
                      <a:pt x="276842" y="4236"/>
                    </a:cubicBezTo>
                    <a:cubicBezTo>
                      <a:pt x="252798" y="50890"/>
                      <a:pt x="228171" y="98253"/>
                      <a:pt x="204369" y="144054"/>
                    </a:cubicBezTo>
                    <a:cubicBezTo>
                      <a:pt x="137691" y="274734"/>
                      <a:pt x="64430" y="408679"/>
                      <a:pt x="2254" y="544024"/>
                    </a:cubicBezTo>
                    <a:cubicBezTo>
                      <a:pt x="1004" y="554569"/>
                      <a:pt x="2155" y="565505"/>
                      <a:pt x="2190" y="575957"/>
                    </a:cubicBezTo>
                    <a:cubicBezTo>
                      <a:pt x="-2717" y="928897"/>
                      <a:pt x="2133" y="1346278"/>
                      <a:pt x="2282" y="1760890"/>
                    </a:cubicBezTo>
                    <a:cubicBezTo>
                      <a:pt x="2367" y="1988718"/>
                      <a:pt x="770" y="2204708"/>
                      <a:pt x="770" y="2430392"/>
                    </a:cubicBezTo>
                    <a:cubicBezTo>
                      <a:pt x="770" y="2434190"/>
                      <a:pt x="-1133" y="2439232"/>
                      <a:pt x="3319" y="2439026"/>
                    </a:cubicBezTo>
                    <a:cubicBezTo>
                      <a:pt x="53516" y="2439857"/>
                      <a:pt x="295127" y="2439197"/>
                      <a:pt x="300424" y="2440205"/>
                    </a:cubicBezTo>
                    <a:cubicBezTo>
                      <a:pt x="303889" y="2341018"/>
                      <a:pt x="302902" y="2238438"/>
                      <a:pt x="303442" y="2138286"/>
                    </a:cubicBezTo>
                    <a:cubicBezTo>
                      <a:pt x="307227" y="1442376"/>
                      <a:pt x="298166" y="730602"/>
                      <a:pt x="289758" y="48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3DFF28A-0D6A-5BB9-F016-92E9CB95E7E2}"/>
                  </a:ext>
                </a:extLst>
              </p:cNvPr>
              <p:cNvSpPr/>
              <p:nvPr/>
            </p:nvSpPr>
            <p:spPr>
              <a:xfrm>
                <a:off x="7725085" y="4020311"/>
                <a:ext cx="296375" cy="2047471"/>
              </a:xfrm>
              <a:custGeom>
                <a:avLst/>
                <a:gdLst>
                  <a:gd name="connsiteX0" fmla="*/ 291285 w 296375"/>
                  <a:gd name="connsiteY0" fmla="*/ 478184 h 2047471"/>
                  <a:gd name="connsiteX1" fmla="*/ 84810 w 296375"/>
                  <a:gd name="connsiteY1" fmla="*/ 116659 h 2047471"/>
                  <a:gd name="connsiteX2" fmla="*/ 21136 w 296375"/>
                  <a:gd name="connsiteY2" fmla="*/ 2717 h 2047471"/>
                  <a:gd name="connsiteX3" fmla="*/ 10399 w 296375"/>
                  <a:gd name="connsiteY3" fmla="*/ 5664 h 2047471"/>
                  <a:gd name="connsiteX4" fmla="*/ 188 w 296375"/>
                  <a:gd name="connsiteY4" fmla="*/ 1373958 h 2047471"/>
                  <a:gd name="connsiteX5" fmla="*/ 1608 w 296375"/>
                  <a:gd name="connsiteY5" fmla="*/ 2029016 h 2047471"/>
                  <a:gd name="connsiteX6" fmla="*/ 2361 w 296375"/>
                  <a:gd name="connsiteY6" fmla="*/ 2047471 h 2047471"/>
                  <a:gd name="connsiteX7" fmla="*/ 294552 w 296375"/>
                  <a:gd name="connsiteY7" fmla="*/ 2047102 h 2047471"/>
                  <a:gd name="connsiteX8" fmla="*/ 295539 w 296375"/>
                  <a:gd name="connsiteY8" fmla="*/ 505494 h 2047471"/>
                  <a:gd name="connsiteX9" fmla="*/ 291285 w 296375"/>
                  <a:gd name="connsiteY9" fmla="*/ 478184 h 20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375" h="2047471">
                    <a:moveTo>
                      <a:pt x="291285" y="478184"/>
                    </a:moveTo>
                    <a:cubicBezTo>
                      <a:pt x="222477" y="366876"/>
                      <a:pt x="154045" y="238768"/>
                      <a:pt x="84810" y="116659"/>
                    </a:cubicBezTo>
                    <a:cubicBezTo>
                      <a:pt x="63067" y="78307"/>
                      <a:pt x="43802" y="38619"/>
                      <a:pt x="21136" y="2717"/>
                    </a:cubicBezTo>
                    <a:cubicBezTo>
                      <a:pt x="18069" y="-2140"/>
                      <a:pt x="10442" y="-74"/>
                      <a:pt x="10399" y="5664"/>
                    </a:cubicBezTo>
                    <a:cubicBezTo>
                      <a:pt x="6977" y="453487"/>
                      <a:pt x="-1353" y="913893"/>
                      <a:pt x="188" y="1373958"/>
                    </a:cubicBezTo>
                    <a:cubicBezTo>
                      <a:pt x="927" y="1593186"/>
                      <a:pt x="1843" y="1812110"/>
                      <a:pt x="1608" y="2029016"/>
                    </a:cubicBezTo>
                    <a:cubicBezTo>
                      <a:pt x="1594" y="2040818"/>
                      <a:pt x="-1026" y="2047479"/>
                      <a:pt x="2361" y="2047471"/>
                    </a:cubicBezTo>
                    <a:cubicBezTo>
                      <a:pt x="97926" y="2047301"/>
                      <a:pt x="198980" y="2047102"/>
                      <a:pt x="294552" y="2047102"/>
                    </a:cubicBezTo>
                    <a:cubicBezTo>
                      <a:pt x="298060" y="2047102"/>
                      <a:pt x="295404" y="516323"/>
                      <a:pt x="295539" y="505494"/>
                    </a:cubicBezTo>
                    <a:cubicBezTo>
                      <a:pt x="295660" y="496583"/>
                      <a:pt x="298812" y="485683"/>
                      <a:pt x="291285" y="478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55963FD-96C4-7AEF-FAF0-49F6D1AE61D7}"/>
                </a:ext>
              </a:extLst>
            </p:cNvPr>
            <p:cNvSpPr/>
            <p:nvPr/>
          </p:nvSpPr>
          <p:spPr>
            <a:xfrm>
              <a:off x="7270514" y="5353716"/>
              <a:ext cx="457914" cy="715824"/>
            </a:xfrm>
            <a:custGeom>
              <a:avLst/>
              <a:gdLst>
                <a:gd name="connsiteX0" fmla="*/ 456478 w 457914"/>
                <a:gd name="connsiteY0" fmla="*/ 695604 h 715824"/>
                <a:gd name="connsiteX1" fmla="*/ 456762 w 457914"/>
                <a:gd name="connsiteY1" fmla="*/ 8130 h 715824"/>
                <a:gd name="connsiteX2" fmla="*/ 450215 w 457914"/>
                <a:gd name="connsiteY2" fmla="*/ 1455 h 715824"/>
                <a:gd name="connsiteX3" fmla="*/ 6616 w 457914"/>
                <a:gd name="connsiteY3" fmla="*/ 3294 h 715824"/>
                <a:gd name="connsiteX4" fmla="*/ 247 w 457914"/>
                <a:gd name="connsiteY4" fmla="*/ 9770 h 715824"/>
                <a:gd name="connsiteX5" fmla="*/ 1852 w 457914"/>
                <a:gd name="connsiteY5" fmla="*/ 714045 h 715824"/>
                <a:gd name="connsiteX6" fmla="*/ 6510 w 457914"/>
                <a:gd name="connsiteY6" fmla="*/ 715820 h 715824"/>
                <a:gd name="connsiteX7" fmla="*/ 158102 w 457914"/>
                <a:gd name="connsiteY7" fmla="*/ 714819 h 715824"/>
                <a:gd name="connsiteX8" fmla="*/ 456243 w 457914"/>
                <a:gd name="connsiteY8" fmla="*/ 712362 h 715824"/>
                <a:gd name="connsiteX9" fmla="*/ 456478 w 457914"/>
                <a:gd name="connsiteY9" fmla="*/ 695604 h 7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914" h="715824">
                  <a:moveTo>
                    <a:pt x="456478" y="695604"/>
                  </a:moveTo>
                  <a:cubicBezTo>
                    <a:pt x="450605" y="488149"/>
                    <a:pt x="461292" y="260619"/>
                    <a:pt x="456762" y="8130"/>
                  </a:cubicBezTo>
                  <a:cubicBezTo>
                    <a:pt x="456698" y="4523"/>
                    <a:pt x="453822" y="1583"/>
                    <a:pt x="450215" y="1455"/>
                  </a:cubicBezTo>
                  <a:cubicBezTo>
                    <a:pt x="303608" y="-3608"/>
                    <a:pt x="154480" y="6419"/>
                    <a:pt x="6616" y="3294"/>
                  </a:cubicBezTo>
                  <a:cubicBezTo>
                    <a:pt x="3166" y="3244"/>
                    <a:pt x="112" y="6305"/>
                    <a:pt x="247" y="9770"/>
                  </a:cubicBezTo>
                  <a:cubicBezTo>
                    <a:pt x="5978" y="246346"/>
                    <a:pt x="-3850" y="479755"/>
                    <a:pt x="1852" y="714045"/>
                  </a:cubicBezTo>
                  <a:cubicBezTo>
                    <a:pt x="3101" y="715245"/>
                    <a:pt x="4792" y="715884"/>
                    <a:pt x="6510" y="715820"/>
                  </a:cubicBezTo>
                  <a:cubicBezTo>
                    <a:pt x="32308" y="714876"/>
                    <a:pt x="154679" y="714890"/>
                    <a:pt x="158102" y="714819"/>
                  </a:cubicBezTo>
                  <a:cubicBezTo>
                    <a:pt x="250762" y="712625"/>
                    <a:pt x="351284" y="717801"/>
                    <a:pt x="456243" y="712362"/>
                  </a:cubicBezTo>
                  <a:cubicBezTo>
                    <a:pt x="458011" y="712277"/>
                    <a:pt x="457017" y="701760"/>
                    <a:pt x="456478" y="69560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grpSp>
          <p:nvGrpSpPr>
            <p:cNvPr id="61" name="Graphic 5" descr="City with buildings and skyscrapers">
              <a:extLst>
                <a:ext uri="{FF2B5EF4-FFF2-40B4-BE49-F238E27FC236}">
                  <a16:creationId xmlns:a16="http://schemas.microsoft.com/office/drawing/2014/main" id="{39693684-3408-0D02-EB85-28E92085AE0A}"/>
                </a:ext>
              </a:extLst>
            </p:cNvPr>
            <p:cNvGrpSpPr/>
            <p:nvPr/>
          </p:nvGrpSpPr>
          <p:grpSpPr>
            <a:xfrm>
              <a:off x="2389076" y="3961310"/>
              <a:ext cx="7981224" cy="2842441"/>
              <a:chOff x="2389076" y="3961310"/>
              <a:chExt cx="7981224" cy="2842441"/>
            </a:xfrm>
          </p:grpSpPr>
          <p:grpSp>
            <p:nvGrpSpPr>
              <p:cNvPr id="62" name="Graphic 5" descr="City with buildings and skyscrapers">
                <a:extLst>
                  <a:ext uri="{FF2B5EF4-FFF2-40B4-BE49-F238E27FC236}">
                    <a16:creationId xmlns:a16="http://schemas.microsoft.com/office/drawing/2014/main" id="{75946BE0-F575-EB52-0C44-A761720147FF}"/>
                  </a:ext>
                </a:extLst>
              </p:cNvPr>
              <p:cNvGrpSpPr/>
              <p:nvPr/>
            </p:nvGrpSpPr>
            <p:grpSpPr>
              <a:xfrm>
                <a:off x="4597023" y="4434763"/>
                <a:ext cx="388224" cy="1704845"/>
                <a:chOff x="4597023" y="4434763"/>
                <a:chExt cx="388224" cy="1704845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2D56528-5A37-C2BA-E882-2236A47C1894}"/>
                    </a:ext>
                  </a:extLst>
                </p:cNvPr>
                <p:cNvSpPr/>
                <p:nvPr/>
              </p:nvSpPr>
              <p:spPr>
                <a:xfrm rot="5400000">
                  <a:off x="4648005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8CF5645-022A-EF3B-2235-4BA3385D9B6D}"/>
                    </a:ext>
                  </a:extLst>
                </p:cNvPr>
                <p:cNvSpPr/>
                <p:nvPr/>
              </p:nvSpPr>
              <p:spPr>
                <a:xfrm rot="5400000">
                  <a:off x="4735318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B1DBB56C-CB05-2736-D39A-EEDCC5DBD39D}"/>
                    </a:ext>
                  </a:extLst>
                </p:cNvPr>
                <p:cNvSpPr/>
                <p:nvPr/>
              </p:nvSpPr>
              <p:spPr>
                <a:xfrm rot="5400000">
                  <a:off x="4825124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AD6B74A4-01D8-1C7F-CEA8-61C73FE7D9F9}"/>
                    </a:ext>
                  </a:extLst>
                </p:cNvPr>
                <p:cNvSpPr/>
                <p:nvPr/>
              </p:nvSpPr>
              <p:spPr>
                <a:xfrm rot="5400000">
                  <a:off x="4555919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A014E71-1FAA-54B8-0D51-663357D23AF5}"/>
                    </a:ext>
                  </a:extLst>
                </p:cNvPr>
                <p:cNvSpPr/>
                <p:nvPr/>
              </p:nvSpPr>
              <p:spPr>
                <a:xfrm rot="5400000">
                  <a:off x="4753419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F119A5A-2CC7-2F7F-688D-2A6EF7394018}"/>
                    </a:ext>
                  </a:extLst>
                </p:cNvPr>
                <p:cNvSpPr/>
                <p:nvPr/>
              </p:nvSpPr>
              <p:spPr>
                <a:xfrm rot="5400000">
                  <a:off x="4841982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B5F4942-93D0-8797-5A81-4DD9DB2652AF}"/>
                    </a:ext>
                  </a:extLst>
                </p:cNvPr>
                <p:cNvSpPr/>
                <p:nvPr/>
              </p:nvSpPr>
              <p:spPr>
                <a:xfrm rot="5400000">
                  <a:off x="4662583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A6BA026-8ABC-E0EE-C39B-AF424D42F55C}"/>
                    </a:ext>
                  </a:extLst>
                </p:cNvPr>
                <p:cNvSpPr/>
                <p:nvPr/>
              </p:nvSpPr>
              <p:spPr>
                <a:xfrm rot="5400000">
                  <a:off x="4669521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C044CAD-FDEC-6361-638F-944A79C28F2E}"/>
                    </a:ext>
                  </a:extLst>
                </p:cNvPr>
                <p:cNvSpPr/>
                <p:nvPr/>
              </p:nvSpPr>
              <p:spPr>
                <a:xfrm rot="5400000">
                  <a:off x="4758077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87290B4C-DD90-2D27-2419-092A2C8113FF}"/>
                    </a:ext>
                  </a:extLst>
                </p:cNvPr>
                <p:cNvSpPr/>
                <p:nvPr/>
              </p:nvSpPr>
              <p:spPr>
                <a:xfrm rot="5400000">
                  <a:off x="484979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0A63B55-80DB-1C91-B9B8-0D75DFA67AF8}"/>
                    </a:ext>
                  </a:extLst>
                </p:cNvPr>
                <p:cNvSpPr/>
                <p:nvPr/>
              </p:nvSpPr>
              <p:spPr>
                <a:xfrm rot="5400000">
                  <a:off x="449085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2958F2ED-9CE9-01DB-8801-832676B639BB}"/>
                    </a:ext>
                  </a:extLst>
                </p:cNvPr>
                <p:cNvSpPr/>
                <p:nvPr/>
              </p:nvSpPr>
              <p:spPr>
                <a:xfrm rot="5400000">
                  <a:off x="4578678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6F6E2AAE-1CDE-C8E7-96F4-2A0D5D59B54E}"/>
                    </a:ext>
                  </a:extLst>
                </p:cNvPr>
                <p:cNvSpPr/>
                <p:nvPr/>
              </p:nvSpPr>
              <p:spPr>
                <a:xfrm rot="5400000">
                  <a:off x="4264254" y="5598897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7 w 1052137"/>
                    <a:gd name="connsiteY1" fmla="*/ 0 h 29277"/>
                    <a:gd name="connsiteX2" fmla="*/ 1052137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7" y="0"/>
                      </a:lnTo>
                      <a:lnTo>
                        <a:pt x="105213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D164ED09-6E9D-D7AD-E428-8D489F72E02F}"/>
                    </a:ext>
                  </a:extLst>
                </p:cNvPr>
                <p:cNvSpPr/>
                <p:nvPr/>
              </p:nvSpPr>
              <p:spPr>
                <a:xfrm rot="5400000">
                  <a:off x="4569383" y="5382335"/>
                  <a:ext cx="619006" cy="29277"/>
                </a:xfrm>
                <a:custGeom>
                  <a:avLst/>
                  <a:gdLst>
                    <a:gd name="connsiteX0" fmla="*/ 0 w 619006"/>
                    <a:gd name="connsiteY0" fmla="*/ 0 h 29277"/>
                    <a:gd name="connsiteX1" fmla="*/ 619006 w 619006"/>
                    <a:gd name="connsiteY1" fmla="*/ 0 h 29277"/>
                    <a:gd name="connsiteX2" fmla="*/ 619006 w 619006"/>
                    <a:gd name="connsiteY2" fmla="*/ 29277 h 29277"/>
                    <a:gd name="connsiteX3" fmla="*/ 0 w 619006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9006" h="29277">
                      <a:moveTo>
                        <a:pt x="0" y="0"/>
                      </a:moveTo>
                      <a:lnTo>
                        <a:pt x="619006" y="0"/>
                      </a:lnTo>
                      <a:lnTo>
                        <a:pt x="61900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131FEAA-872C-7684-C9EC-F319C6F8C98D}"/>
                    </a:ext>
                  </a:extLst>
                </p:cNvPr>
                <p:cNvSpPr/>
                <p:nvPr/>
              </p:nvSpPr>
              <p:spPr>
                <a:xfrm>
                  <a:off x="4955963" y="5087471"/>
                  <a:ext cx="29284" cy="617224"/>
                </a:xfrm>
                <a:custGeom>
                  <a:avLst/>
                  <a:gdLst>
                    <a:gd name="connsiteX0" fmla="*/ 0 w 29284"/>
                    <a:gd name="connsiteY0" fmla="*/ 617224 h 617224"/>
                    <a:gd name="connsiteX1" fmla="*/ 0 w 29284"/>
                    <a:gd name="connsiteY1" fmla="*/ 0 h 617224"/>
                    <a:gd name="connsiteX2" fmla="*/ 29284 w 29284"/>
                    <a:gd name="connsiteY2" fmla="*/ 4247 h 617224"/>
                    <a:gd name="connsiteX3" fmla="*/ 29284 w 29284"/>
                    <a:gd name="connsiteY3" fmla="*/ 615811 h 61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617224">
                      <a:moveTo>
                        <a:pt x="0" y="617224"/>
                      </a:moveTo>
                      <a:lnTo>
                        <a:pt x="0" y="0"/>
                      </a:lnTo>
                      <a:lnTo>
                        <a:pt x="29284" y="4247"/>
                      </a:lnTo>
                      <a:lnTo>
                        <a:pt x="29284" y="61581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6EA86E85-40F2-0007-1ECF-3DABD7FE1B4D}"/>
                    </a:ext>
                  </a:extLst>
                </p:cNvPr>
                <p:cNvSpPr/>
                <p:nvPr/>
              </p:nvSpPr>
              <p:spPr>
                <a:xfrm>
                  <a:off x="4597023" y="5087471"/>
                  <a:ext cx="29284" cy="405728"/>
                </a:xfrm>
                <a:custGeom>
                  <a:avLst/>
                  <a:gdLst>
                    <a:gd name="connsiteX0" fmla="*/ 0 w 29284"/>
                    <a:gd name="connsiteY0" fmla="*/ 386819 h 405728"/>
                    <a:gd name="connsiteX1" fmla="*/ 0 w 29284"/>
                    <a:gd name="connsiteY1" fmla="*/ 0 h 405728"/>
                    <a:gd name="connsiteX2" fmla="*/ 29284 w 29284"/>
                    <a:gd name="connsiteY2" fmla="*/ 0 h 405728"/>
                    <a:gd name="connsiteX3" fmla="*/ 29284 w 29284"/>
                    <a:gd name="connsiteY3" fmla="*/ 405729 h 40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405728">
                      <a:moveTo>
                        <a:pt x="0" y="386819"/>
                      </a:moveTo>
                      <a:lnTo>
                        <a:pt x="0" y="0"/>
                      </a:lnTo>
                      <a:lnTo>
                        <a:pt x="29284" y="0"/>
                      </a:lnTo>
                      <a:lnTo>
                        <a:pt x="29284" y="40572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65C82D5-F625-AB00-7DCD-68E82CA71514}"/>
                    </a:ext>
                  </a:extLst>
                </p:cNvPr>
                <p:cNvSpPr/>
                <p:nvPr/>
              </p:nvSpPr>
              <p:spPr>
                <a:xfrm rot="5400000">
                  <a:off x="4173411" y="5598901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8 w 1052137"/>
                    <a:gd name="connsiteY1" fmla="*/ 0 h 29277"/>
                    <a:gd name="connsiteX2" fmla="*/ 1052138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8" y="0"/>
                      </a:lnTo>
                      <a:lnTo>
                        <a:pt x="105213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0" name="Graphic 5" descr="City with buildings and skyscrapers">
                <a:extLst>
                  <a:ext uri="{FF2B5EF4-FFF2-40B4-BE49-F238E27FC236}">
                    <a16:creationId xmlns:a16="http://schemas.microsoft.com/office/drawing/2014/main" id="{A780A8C8-D5D0-A306-D9F3-2933222E9BEA}"/>
                  </a:ext>
                </a:extLst>
              </p:cNvPr>
              <p:cNvGrpSpPr/>
              <p:nvPr/>
            </p:nvGrpSpPr>
            <p:grpSpPr>
              <a:xfrm>
                <a:off x="4801253" y="5796684"/>
                <a:ext cx="389844" cy="325393"/>
                <a:chOff x="4801253" y="5796684"/>
                <a:chExt cx="389844" cy="325393"/>
              </a:xfrm>
              <a:solidFill>
                <a:srgbClr val="00B0F0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14F356A-8ABE-EF22-7A0A-CCFEE86BBCB5}"/>
                    </a:ext>
                  </a:extLst>
                </p:cNvPr>
                <p:cNvSpPr/>
                <p:nvPr/>
              </p:nvSpPr>
              <p:spPr>
                <a:xfrm>
                  <a:off x="4801253" y="5796684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2ECF68C3-A0DD-6DF2-0493-9FBE6FB4DEE2}"/>
                    </a:ext>
                  </a:extLst>
                </p:cNvPr>
                <p:cNvSpPr/>
                <p:nvPr/>
              </p:nvSpPr>
              <p:spPr>
                <a:xfrm>
                  <a:off x="4801253" y="5836492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E0C373F-AFD7-3E3D-5EE8-96B5DF42A0A6}"/>
                    </a:ext>
                  </a:extLst>
                </p:cNvPr>
                <p:cNvSpPr/>
                <p:nvPr/>
              </p:nvSpPr>
              <p:spPr>
                <a:xfrm>
                  <a:off x="4801253" y="5875427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4EE1B23-FF2F-EF2D-DAEB-6AD284C87F9E}"/>
                    </a:ext>
                  </a:extLst>
                </p:cNvPr>
                <p:cNvSpPr/>
                <p:nvPr/>
              </p:nvSpPr>
              <p:spPr>
                <a:xfrm>
                  <a:off x="4801253" y="591436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41E8BDC-0B9F-DC0A-D022-841271304850}"/>
                    </a:ext>
                  </a:extLst>
                </p:cNvPr>
                <p:cNvSpPr/>
                <p:nvPr/>
              </p:nvSpPr>
              <p:spPr>
                <a:xfrm>
                  <a:off x="4801253" y="5953296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AA08D99-061F-1541-E77F-495C66760F91}"/>
                    </a:ext>
                  </a:extLst>
                </p:cNvPr>
                <p:cNvSpPr/>
                <p:nvPr/>
              </p:nvSpPr>
              <p:spPr>
                <a:xfrm>
                  <a:off x="4801253" y="599223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5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88084A2-A22A-3F53-9310-819B2BB1F349}"/>
                    </a:ext>
                  </a:extLst>
                </p:cNvPr>
                <p:cNvSpPr/>
                <p:nvPr/>
              </p:nvSpPr>
              <p:spPr>
                <a:xfrm>
                  <a:off x="4801253" y="603116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344902CD-9890-C9F3-68BA-79F07611E265}"/>
                    </a:ext>
                  </a:extLst>
                </p:cNvPr>
                <p:cNvSpPr/>
                <p:nvPr/>
              </p:nvSpPr>
              <p:spPr>
                <a:xfrm>
                  <a:off x="4801253" y="6070100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ADB7DC2-2987-685F-E8A0-F83E5FB5E39F}"/>
                    </a:ext>
                  </a:extLst>
                </p:cNvPr>
                <p:cNvSpPr/>
                <p:nvPr/>
              </p:nvSpPr>
              <p:spPr>
                <a:xfrm>
                  <a:off x="4801253" y="610903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" name="Graphic 5" descr="City with buildings and skyscrapers">
                <a:extLst>
                  <a:ext uri="{FF2B5EF4-FFF2-40B4-BE49-F238E27FC236}">
                    <a16:creationId xmlns:a16="http://schemas.microsoft.com/office/drawing/2014/main" id="{CDEE8D9D-2002-7A2E-DE2D-28698A7C97F1}"/>
                  </a:ext>
                </a:extLst>
              </p:cNvPr>
              <p:cNvGrpSpPr/>
              <p:nvPr/>
            </p:nvGrpSpPr>
            <p:grpSpPr>
              <a:xfrm>
                <a:off x="5892691" y="6036465"/>
                <a:ext cx="245307" cy="88465"/>
                <a:chOff x="5892691" y="6036465"/>
                <a:chExt cx="245307" cy="88465"/>
              </a:xfrm>
              <a:solidFill>
                <a:srgbClr val="00B0F0"/>
              </a:solidFill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4328757-1BC1-A360-2C7C-94E3A218B608}"/>
                    </a:ext>
                  </a:extLst>
                </p:cNvPr>
                <p:cNvSpPr/>
                <p:nvPr/>
              </p:nvSpPr>
              <p:spPr>
                <a:xfrm>
                  <a:off x="5892691" y="6036465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6B97258C-6AF5-2E80-CA52-24B06769F1A1}"/>
                    </a:ext>
                  </a:extLst>
                </p:cNvPr>
                <p:cNvSpPr/>
                <p:nvPr/>
              </p:nvSpPr>
              <p:spPr>
                <a:xfrm>
                  <a:off x="5892691" y="6073419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6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2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7"/>
                        <a:pt x="143934" y="1919"/>
                        <a:pt x="123782" y="2246"/>
                      </a:cubicBezTo>
                      <a:cubicBezTo>
                        <a:pt x="83938" y="2885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E0545203-1BD1-F5F1-B45E-65E7FEAA9FCA}"/>
                    </a:ext>
                  </a:extLst>
                </p:cNvPr>
                <p:cNvSpPr/>
                <p:nvPr/>
              </p:nvSpPr>
              <p:spPr>
                <a:xfrm>
                  <a:off x="5892691" y="6110372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9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4" name="Graphic 5" descr="City with buildings and skyscrapers">
                <a:extLst>
                  <a:ext uri="{FF2B5EF4-FFF2-40B4-BE49-F238E27FC236}">
                    <a16:creationId xmlns:a16="http://schemas.microsoft.com/office/drawing/2014/main" id="{A21EC5F6-6485-013F-A35F-9C77ABCB4B05}"/>
                  </a:ext>
                </a:extLst>
              </p:cNvPr>
              <p:cNvGrpSpPr/>
              <p:nvPr/>
            </p:nvGrpSpPr>
            <p:grpSpPr>
              <a:xfrm>
                <a:off x="6623109" y="5378162"/>
                <a:ext cx="222103" cy="689951"/>
                <a:chOff x="6623109" y="5378162"/>
                <a:chExt cx="222103" cy="689951"/>
              </a:xfrm>
              <a:solidFill>
                <a:srgbClr val="00B0F0"/>
              </a:solidFill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C2B77DD-4B85-2C71-4372-D6375086FAFE}"/>
                    </a:ext>
                  </a:extLst>
                </p:cNvPr>
                <p:cNvSpPr/>
                <p:nvPr/>
              </p:nvSpPr>
              <p:spPr>
                <a:xfrm>
                  <a:off x="6661007" y="544284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8B331F67-F93D-2671-94FB-7B2C290176B3}"/>
                    </a:ext>
                  </a:extLst>
                </p:cNvPr>
                <p:cNvSpPr/>
                <p:nvPr/>
              </p:nvSpPr>
              <p:spPr>
                <a:xfrm>
                  <a:off x="6701852" y="543936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D211ED4A-25B8-3E4F-2254-F18730377036}"/>
                    </a:ext>
                  </a:extLst>
                </p:cNvPr>
                <p:cNvSpPr/>
                <p:nvPr/>
              </p:nvSpPr>
              <p:spPr>
                <a:xfrm>
                  <a:off x="6748332" y="5436713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3C7F8BB-BB65-68B8-5070-C4C2BB4A6767}"/>
                    </a:ext>
                  </a:extLst>
                </p:cNvPr>
                <p:cNvSpPr/>
                <p:nvPr/>
              </p:nvSpPr>
              <p:spPr>
                <a:xfrm>
                  <a:off x="6785902" y="543484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2684549-54B0-0BF7-525B-C9C5CDC1DCE9}"/>
                    </a:ext>
                  </a:extLst>
                </p:cNvPr>
                <p:cNvSpPr/>
                <p:nvPr/>
              </p:nvSpPr>
              <p:spPr>
                <a:xfrm>
                  <a:off x="6826874" y="5433543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72C41ED-594B-EA75-D7C5-0B1B1DBE655E}"/>
                    </a:ext>
                  </a:extLst>
                </p:cNvPr>
                <p:cNvSpPr/>
                <p:nvPr/>
              </p:nvSpPr>
              <p:spPr>
                <a:xfrm>
                  <a:off x="6623393" y="550220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215F38F-89CA-3941-AA7B-7E88AADD9045}"/>
                    </a:ext>
                  </a:extLst>
                </p:cNvPr>
                <p:cNvSpPr/>
                <p:nvPr/>
              </p:nvSpPr>
              <p:spPr>
                <a:xfrm>
                  <a:off x="6661007" y="549832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C2E27FD6-4CD9-C440-369B-24803F2E9BC7}"/>
                    </a:ext>
                  </a:extLst>
                </p:cNvPr>
                <p:cNvSpPr/>
                <p:nvPr/>
              </p:nvSpPr>
              <p:spPr>
                <a:xfrm>
                  <a:off x="6701852" y="54948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4224B08-1378-4D4C-63F1-6951A0C8AAED}"/>
                    </a:ext>
                  </a:extLst>
                </p:cNvPr>
                <p:cNvSpPr/>
                <p:nvPr/>
              </p:nvSpPr>
              <p:spPr>
                <a:xfrm>
                  <a:off x="6748332" y="549218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F76D7F4C-4DFE-B3FE-9311-1048F22F921B}"/>
                    </a:ext>
                  </a:extLst>
                </p:cNvPr>
                <p:cNvSpPr/>
                <p:nvPr/>
              </p:nvSpPr>
              <p:spPr>
                <a:xfrm>
                  <a:off x="6785902" y="549032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204D8A4-61EB-3D04-B5AF-64DA3DEE8EB0}"/>
                    </a:ext>
                  </a:extLst>
                </p:cNvPr>
                <p:cNvSpPr/>
                <p:nvPr/>
              </p:nvSpPr>
              <p:spPr>
                <a:xfrm>
                  <a:off x="6826874" y="5489023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7D946F61-0513-1F08-CE41-E495C034FB09}"/>
                    </a:ext>
                  </a:extLst>
                </p:cNvPr>
                <p:cNvSpPr/>
                <p:nvPr/>
              </p:nvSpPr>
              <p:spPr>
                <a:xfrm>
                  <a:off x="6623393" y="5557398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8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8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8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702BB6CB-4B04-E555-EF15-8C7E63312E36}"/>
                    </a:ext>
                  </a:extLst>
                </p:cNvPr>
                <p:cNvSpPr/>
                <p:nvPr/>
              </p:nvSpPr>
              <p:spPr>
                <a:xfrm>
                  <a:off x="6661007" y="555352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C5D9D40D-8E34-635E-6768-812F1D7BE36E}"/>
                    </a:ext>
                  </a:extLst>
                </p:cNvPr>
                <p:cNvSpPr/>
                <p:nvPr/>
              </p:nvSpPr>
              <p:spPr>
                <a:xfrm>
                  <a:off x="6701852" y="555003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3AD30C2C-82DD-9ED2-74D5-3EAEDD02A418}"/>
                    </a:ext>
                  </a:extLst>
                </p:cNvPr>
                <p:cNvSpPr/>
                <p:nvPr/>
              </p:nvSpPr>
              <p:spPr>
                <a:xfrm>
                  <a:off x="6748332" y="554738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1FA978F-7625-8F24-7227-E71F290896CF}"/>
                    </a:ext>
                  </a:extLst>
                </p:cNvPr>
                <p:cNvSpPr/>
                <p:nvPr/>
              </p:nvSpPr>
              <p:spPr>
                <a:xfrm>
                  <a:off x="6785902" y="554551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54FBED7-CE67-CBD7-B6D3-4CD255BDE153}"/>
                    </a:ext>
                  </a:extLst>
                </p:cNvPr>
                <p:cNvSpPr/>
                <p:nvPr/>
              </p:nvSpPr>
              <p:spPr>
                <a:xfrm>
                  <a:off x="6826874" y="554421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28DE44D-1012-5FCA-E460-0A0D15685C28}"/>
                    </a:ext>
                  </a:extLst>
                </p:cNvPr>
                <p:cNvSpPr/>
                <p:nvPr/>
              </p:nvSpPr>
              <p:spPr>
                <a:xfrm>
                  <a:off x="6623393" y="5612878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97EEE157-2050-01B7-2649-9F491ABC0947}"/>
                    </a:ext>
                  </a:extLst>
                </p:cNvPr>
                <p:cNvSpPr/>
                <p:nvPr/>
              </p:nvSpPr>
              <p:spPr>
                <a:xfrm>
                  <a:off x="6661007" y="560900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B88D33DA-2350-A351-1CFD-E1DEB2C98CC2}"/>
                    </a:ext>
                  </a:extLst>
                </p:cNvPr>
                <p:cNvSpPr/>
                <p:nvPr/>
              </p:nvSpPr>
              <p:spPr>
                <a:xfrm>
                  <a:off x="6701852" y="560551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159CA38-37F3-1BBA-E6B1-B524DC98E08E}"/>
                    </a:ext>
                  </a:extLst>
                </p:cNvPr>
                <p:cNvSpPr/>
                <p:nvPr/>
              </p:nvSpPr>
              <p:spPr>
                <a:xfrm>
                  <a:off x="6748332" y="560286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C8DDC29-157B-9102-F2F0-500601DD61AF}"/>
                    </a:ext>
                  </a:extLst>
                </p:cNvPr>
                <p:cNvSpPr/>
                <p:nvPr/>
              </p:nvSpPr>
              <p:spPr>
                <a:xfrm>
                  <a:off x="6785902" y="560099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140F267-6706-3A21-1994-C9AE44A0DB26}"/>
                    </a:ext>
                  </a:extLst>
                </p:cNvPr>
                <p:cNvSpPr/>
                <p:nvPr/>
              </p:nvSpPr>
              <p:spPr>
                <a:xfrm>
                  <a:off x="6826874" y="559969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C2714BB-51C9-E841-A0A4-13F04F184AA7}"/>
                    </a:ext>
                  </a:extLst>
                </p:cNvPr>
                <p:cNvSpPr/>
                <p:nvPr/>
              </p:nvSpPr>
              <p:spPr>
                <a:xfrm>
                  <a:off x="6623393" y="5668074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48F47B0C-7969-FECF-CB4F-860431D4E4C0}"/>
                    </a:ext>
                  </a:extLst>
                </p:cNvPr>
                <p:cNvSpPr/>
                <p:nvPr/>
              </p:nvSpPr>
              <p:spPr>
                <a:xfrm>
                  <a:off x="6661007" y="566419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A708758B-1F3F-B8EE-37CA-7070DF1B9865}"/>
                    </a:ext>
                  </a:extLst>
                </p:cNvPr>
                <p:cNvSpPr/>
                <p:nvPr/>
              </p:nvSpPr>
              <p:spPr>
                <a:xfrm>
                  <a:off x="6701852" y="566071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E09F5B36-2C35-CC80-ADA5-CC43F6BE9A3A}"/>
                    </a:ext>
                  </a:extLst>
                </p:cNvPr>
                <p:cNvSpPr/>
                <p:nvPr/>
              </p:nvSpPr>
              <p:spPr>
                <a:xfrm>
                  <a:off x="6748332" y="5658057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3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82A2F833-42B6-4163-FF65-C5F05A2715D1}"/>
                    </a:ext>
                  </a:extLst>
                </p:cNvPr>
                <p:cNvSpPr/>
                <p:nvPr/>
              </p:nvSpPr>
              <p:spPr>
                <a:xfrm>
                  <a:off x="6785902" y="5656194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BF553AA-2BD8-109D-4DF4-1A11D4C1E7A5}"/>
                    </a:ext>
                  </a:extLst>
                </p:cNvPr>
                <p:cNvSpPr/>
                <p:nvPr/>
              </p:nvSpPr>
              <p:spPr>
                <a:xfrm>
                  <a:off x="6826874" y="5654887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46A78F8F-147C-0ABA-7CAD-08876F5D9B52}"/>
                    </a:ext>
                  </a:extLst>
                </p:cNvPr>
                <p:cNvSpPr/>
                <p:nvPr/>
              </p:nvSpPr>
              <p:spPr>
                <a:xfrm>
                  <a:off x="6623109" y="5723547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0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D96AFD85-8388-42B3-6DEA-FC1BED05E8D9}"/>
                    </a:ext>
                  </a:extLst>
                </p:cNvPr>
                <p:cNvSpPr/>
                <p:nvPr/>
              </p:nvSpPr>
              <p:spPr>
                <a:xfrm>
                  <a:off x="6660723" y="571967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8"/>
                        <a:pt x="20685" y="11965"/>
                        <a:pt x="17469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CE2293D-1119-9984-51A2-A850E4942CF5}"/>
                    </a:ext>
                  </a:extLst>
                </p:cNvPr>
                <p:cNvSpPr/>
                <p:nvPr/>
              </p:nvSpPr>
              <p:spPr>
                <a:xfrm>
                  <a:off x="6701568" y="5716185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8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1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8" y="5262"/>
                      </a:cubicBezTo>
                      <a:cubicBezTo>
                        <a:pt x="17128" y="4203"/>
                        <a:pt x="16538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87B6E08F-929B-5F3A-BA93-A946206BC1A6}"/>
                    </a:ext>
                  </a:extLst>
                </p:cNvPr>
                <p:cNvSpPr/>
                <p:nvPr/>
              </p:nvSpPr>
              <p:spPr>
                <a:xfrm>
                  <a:off x="6748048" y="5713530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40BF0E4A-3628-8C73-2C84-68EC43D9D5F2}"/>
                    </a:ext>
                  </a:extLst>
                </p:cNvPr>
                <p:cNvSpPr/>
                <p:nvPr/>
              </p:nvSpPr>
              <p:spPr>
                <a:xfrm>
                  <a:off x="6785618" y="571166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8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9027DAD0-19A7-38E8-971F-78D1988C84C8}"/>
                    </a:ext>
                  </a:extLst>
                </p:cNvPr>
                <p:cNvSpPr/>
                <p:nvPr/>
              </p:nvSpPr>
              <p:spPr>
                <a:xfrm>
                  <a:off x="6826590" y="5710367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59400E14-2998-FA0F-0FB9-F1E3B338686E}"/>
                    </a:ext>
                  </a:extLst>
                </p:cNvPr>
                <p:cNvSpPr/>
                <p:nvPr/>
              </p:nvSpPr>
              <p:spPr>
                <a:xfrm>
                  <a:off x="6623393" y="5779026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52279911-311C-B9F5-33C8-6B0AD92E516F}"/>
                    </a:ext>
                  </a:extLst>
                </p:cNvPr>
                <p:cNvSpPr/>
                <p:nvPr/>
              </p:nvSpPr>
              <p:spPr>
                <a:xfrm>
                  <a:off x="6661007" y="577515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728EA16D-A9BD-1F5D-B728-23350FE11608}"/>
                    </a:ext>
                  </a:extLst>
                </p:cNvPr>
                <p:cNvSpPr/>
                <p:nvPr/>
              </p:nvSpPr>
              <p:spPr>
                <a:xfrm>
                  <a:off x="6701852" y="5771664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9246DC7-6483-6A14-79D9-82090622F9A9}"/>
                    </a:ext>
                  </a:extLst>
                </p:cNvPr>
                <p:cNvSpPr/>
                <p:nvPr/>
              </p:nvSpPr>
              <p:spPr>
                <a:xfrm>
                  <a:off x="6748332" y="5769010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90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A174C10D-C778-8BA9-50AB-1090472FCCF4}"/>
                    </a:ext>
                  </a:extLst>
                </p:cNvPr>
                <p:cNvSpPr/>
                <p:nvPr/>
              </p:nvSpPr>
              <p:spPr>
                <a:xfrm>
                  <a:off x="6785902" y="576714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61D81318-A7B2-B78E-9B2D-22BCDEF78027}"/>
                    </a:ext>
                  </a:extLst>
                </p:cNvPr>
                <p:cNvSpPr/>
                <p:nvPr/>
              </p:nvSpPr>
              <p:spPr>
                <a:xfrm>
                  <a:off x="6826874" y="5765847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A4399DBD-CF14-D07A-134D-74B3F053891F}"/>
                    </a:ext>
                  </a:extLst>
                </p:cNvPr>
                <p:cNvSpPr/>
                <p:nvPr/>
              </p:nvSpPr>
              <p:spPr>
                <a:xfrm>
                  <a:off x="6623393" y="583422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10F0E24-34C4-A813-42C8-56CFACEEA9BF}"/>
                    </a:ext>
                  </a:extLst>
                </p:cNvPr>
                <p:cNvSpPr/>
                <p:nvPr/>
              </p:nvSpPr>
              <p:spPr>
                <a:xfrm>
                  <a:off x="6661007" y="58303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9D80B9C-A680-FFCB-CE9A-CF6D4D414DA0}"/>
                    </a:ext>
                  </a:extLst>
                </p:cNvPr>
                <p:cNvSpPr/>
                <p:nvPr/>
              </p:nvSpPr>
              <p:spPr>
                <a:xfrm>
                  <a:off x="6701852" y="5826860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5A56CD64-6DEC-F8E2-559D-EAA16BAC0723}"/>
                    </a:ext>
                  </a:extLst>
                </p:cNvPr>
                <p:cNvSpPr/>
                <p:nvPr/>
              </p:nvSpPr>
              <p:spPr>
                <a:xfrm>
                  <a:off x="6748332" y="582420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4C2EED6B-68AC-427C-F2CC-E6F2E00DE857}"/>
                    </a:ext>
                  </a:extLst>
                </p:cNvPr>
                <p:cNvSpPr/>
                <p:nvPr/>
              </p:nvSpPr>
              <p:spPr>
                <a:xfrm>
                  <a:off x="6785902" y="582234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2321C692-FDAA-65DE-A1AD-764384567DE8}"/>
                    </a:ext>
                  </a:extLst>
                </p:cNvPr>
                <p:cNvSpPr/>
                <p:nvPr/>
              </p:nvSpPr>
              <p:spPr>
                <a:xfrm>
                  <a:off x="6826874" y="5821036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2C8AB8C5-08F4-8164-7E60-14958A160CED}"/>
                    </a:ext>
                  </a:extLst>
                </p:cNvPr>
                <p:cNvSpPr/>
                <p:nvPr/>
              </p:nvSpPr>
              <p:spPr>
                <a:xfrm>
                  <a:off x="6623393" y="588969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E56A3F5-AF6C-3D31-B93F-F3628989C70B}"/>
                    </a:ext>
                  </a:extLst>
                </p:cNvPr>
                <p:cNvSpPr/>
                <p:nvPr/>
              </p:nvSpPr>
              <p:spPr>
                <a:xfrm>
                  <a:off x="6661007" y="588582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4909251-2D47-0408-97E5-5AD0202A9E8C}"/>
                    </a:ext>
                  </a:extLst>
                </p:cNvPr>
                <p:cNvSpPr/>
                <p:nvPr/>
              </p:nvSpPr>
              <p:spPr>
                <a:xfrm>
                  <a:off x="6701852" y="588233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E8DEA407-4F9E-2DA2-0FFF-E4D0A68E63A5}"/>
                    </a:ext>
                  </a:extLst>
                </p:cNvPr>
                <p:cNvSpPr/>
                <p:nvPr/>
              </p:nvSpPr>
              <p:spPr>
                <a:xfrm>
                  <a:off x="6748332" y="587967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8ED61EA1-1295-B709-D9B3-3AD3773D92E2}"/>
                    </a:ext>
                  </a:extLst>
                </p:cNvPr>
                <p:cNvSpPr/>
                <p:nvPr/>
              </p:nvSpPr>
              <p:spPr>
                <a:xfrm>
                  <a:off x="6785902" y="587782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22A5C5F4-2D93-FD9E-46D8-C604C79D3F22}"/>
                    </a:ext>
                  </a:extLst>
                </p:cNvPr>
                <p:cNvSpPr/>
                <p:nvPr/>
              </p:nvSpPr>
              <p:spPr>
                <a:xfrm>
                  <a:off x="6826874" y="5876516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32905493-C832-4389-1443-BAE0523F0B1F}"/>
                    </a:ext>
                  </a:extLst>
                </p:cNvPr>
                <p:cNvSpPr/>
                <p:nvPr/>
              </p:nvSpPr>
              <p:spPr>
                <a:xfrm>
                  <a:off x="6623393" y="594517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8F770607-C525-F966-15B7-F32A35EF249D}"/>
                    </a:ext>
                  </a:extLst>
                </p:cNvPr>
                <p:cNvSpPr/>
                <p:nvPr/>
              </p:nvSpPr>
              <p:spPr>
                <a:xfrm>
                  <a:off x="6661007" y="594130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01370D96-8AA6-557F-DB30-B83A38E325D3}"/>
                    </a:ext>
                  </a:extLst>
                </p:cNvPr>
                <p:cNvSpPr/>
                <p:nvPr/>
              </p:nvSpPr>
              <p:spPr>
                <a:xfrm>
                  <a:off x="6701852" y="593781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FB27B24-84F5-7671-147A-014BA1200150}"/>
                    </a:ext>
                  </a:extLst>
                </p:cNvPr>
                <p:cNvSpPr/>
                <p:nvPr/>
              </p:nvSpPr>
              <p:spPr>
                <a:xfrm>
                  <a:off x="6748332" y="593515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D1B05687-D97D-0F70-5624-9D004170438C}"/>
                    </a:ext>
                  </a:extLst>
                </p:cNvPr>
                <p:cNvSpPr/>
                <p:nvPr/>
              </p:nvSpPr>
              <p:spPr>
                <a:xfrm>
                  <a:off x="6785902" y="593329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4D7E3523-C7F0-1C21-CAD5-395DA67A1020}"/>
                    </a:ext>
                  </a:extLst>
                </p:cNvPr>
                <p:cNvSpPr/>
                <p:nvPr/>
              </p:nvSpPr>
              <p:spPr>
                <a:xfrm>
                  <a:off x="6826874" y="5931996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463F0C98-1F2E-3FC8-489B-92768013641B}"/>
                    </a:ext>
                  </a:extLst>
                </p:cNvPr>
                <p:cNvSpPr/>
                <p:nvPr/>
              </p:nvSpPr>
              <p:spPr>
                <a:xfrm>
                  <a:off x="6623393" y="6000655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3F4A6A12-19D8-504C-28A1-20F4DD606EFD}"/>
                    </a:ext>
                  </a:extLst>
                </p:cNvPr>
                <p:cNvSpPr/>
                <p:nvPr/>
              </p:nvSpPr>
              <p:spPr>
                <a:xfrm>
                  <a:off x="6661007" y="599677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B0CA695-5ABE-56F9-AF08-CAA3C81C7506}"/>
                    </a:ext>
                  </a:extLst>
                </p:cNvPr>
                <p:cNvSpPr/>
                <p:nvPr/>
              </p:nvSpPr>
              <p:spPr>
                <a:xfrm>
                  <a:off x="6701852" y="599329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3B1C58DE-D505-BAF2-6D44-879C6344306C}"/>
                    </a:ext>
                  </a:extLst>
                </p:cNvPr>
                <p:cNvSpPr/>
                <p:nvPr/>
              </p:nvSpPr>
              <p:spPr>
                <a:xfrm>
                  <a:off x="6748332" y="599063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A7345B17-8C60-3FE7-0C29-5B696E50DF8C}"/>
                    </a:ext>
                  </a:extLst>
                </p:cNvPr>
                <p:cNvSpPr/>
                <p:nvPr/>
              </p:nvSpPr>
              <p:spPr>
                <a:xfrm>
                  <a:off x="6785902" y="598877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31C21899-D380-E3AF-133A-6DDC0A3D2564}"/>
                    </a:ext>
                  </a:extLst>
                </p:cNvPr>
                <p:cNvSpPr/>
                <p:nvPr/>
              </p:nvSpPr>
              <p:spPr>
                <a:xfrm>
                  <a:off x="6826874" y="5987469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5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52152551-FC38-0C8E-EBF0-3675809B25A7}"/>
                    </a:ext>
                  </a:extLst>
                </p:cNvPr>
                <p:cNvSpPr/>
                <p:nvPr/>
              </p:nvSpPr>
              <p:spPr>
                <a:xfrm>
                  <a:off x="6623325" y="6050437"/>
                  <a:ext cx="17368" cy="17676"/>
                </a:xfrm>
                <a:custGeom>
                  <a:avLst/>
                  <a:gdLst>
                    <a:gd name="connsiteX0" fmla="*/ 16642 w 17368"/>
                    <a:gd name="connsiteY0" fmla="*/ 5443 h 17676"/>
                    <a:gd name="connsiteX1" fmla="*/ 12140 w 17368"/>
                    <a:gd name="connsiteY1" fmla="*/ 835 h 17676"/>
                    <a:gd name="connsiteX2" fmla="*/ 778 w 17368"/>
                    <a:gd name="connsiteY2" fmla="*/ 12239 h 17676"/>
                    <a:gd name="connsiteX3" fmla="*/ 5301 w 17368"/>
                    <a:gd name="connsiteY3" fmla="*/ 16869 h 17676"/>
                    <a:gd name="connsiteX4" fmla="*/ 17345 w 17368"/>
                    <a:gd name="connsiteY4" fmla="*/ 8767 h 17676"/>
                    <a:gd name="connsiteX5" fmla="*/ 16642 w 17368"/>
                    <a:gd name="connsiteY5" fmla="*/ 5443 h 1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68" h="17676">
                      <a:moveTo>
                        <a:pt x="16642" y="5443"/>
                      </a:moveTo>
                      <a:cubicBezTo>
                        <a:pt x="15974" y="3363"/>
                        <a:pt x="14206" y="1559"/>
                        <a:pt x="12140" y="835"/>
                      </a:cubicBezTo>
                      <a:cubicBezTo>
                        <a:pt x="5366" y="-2659"/>
                        <a:pt x="-2531" y="5521"/>
                        <a:pt x="778" y="12239"/>
                      </a:cubicBezTo>
                      <a:cubicBezTo>
                        <a:pt x="1453" y="14327"/>
                        <a:pt x="3228" y="16144"/>
                        <a:pt x="5301" y="16869"/>
                      </a:cubicBezTo>
                      <a:cubicBezTo>
                        <a:pt x="10684" y="19660"/>
                        <a:pt x="17835" y="14788"/>
                        <a:pt x="17345" y="8767"/>
                      </a:cubicBezTo>
                      <a:cubicBezTo>
                        <a:pt x="17402" y="7588"/>
                        <a:pt x="17167" y="6480"/>
                        <a:pt x="16642" y="544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331A6D3B-D6A5-9330-DA51-49BFED6AE977}"/>
                    </a:ext>
                  </a:extLst>
                </p:cNvPr>
                <p:cNvSpPr/>
                <p:nvPr/>
              </p:nvSpPr>
              <p:spPr>
                <a:xfrm>
                  <a:off x="6660971" y="6047010"/>
                  <a:ext cx="18248" cy="17899"/>
                </a:xfrm>
                <a:custGeom>
                  <a:avLst/>
                  <a:gdLst>
                    <a:gd name="connsiteX0" fmla="*/ 15779 w 18248"/>
                    <a:gd name="connsiteY0" fmla="*/ 2573 h 17899"/>
                    <a:gd name="connsiteX1" fmla="*/ 13045 w 18248"/>
                    <a:gd name="connsiteY1" fmla="*/ 776 h 17899"/>
                    <a:gd name="connsiteX2" fmla="*/ 3693 w 18248"/>
                    <a:gd name="connsiteY2" fmla="*/ 2423 h 17899"/>
                    <a:gd name="connsiteX3" fmla="*/ 788 w 18248"/>
                    <a:gd name="connsiteY3" fmla="*/ 6016 h 17899"/>
                    <a:gd name="connsiteX4" fmla="*/ 6320 w 18248"/>
                    <a:gd name="connsiteY4" fmla="*/ 17541 h 17899"/>
                    <a:gd name="connsiteX5" fmla="*/ 17511 w 18248"/>
                    <a:gd name="connsiteY5" fmla="*/ 5349 h 17899"/>
                    <a:gd name="connsiteX6" fmla="*/ 15779 w 18248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8" h="17899">
                      <a:moveTo>
                        <a:pt x="15779" y="2573"/>
                      </a:moveTo>
                      <a:cubicBezTo>
                        <a:pt x="15012" y="1727"/>
                        <a:pt x="14103" y="1131"/>
                        <a:pt x="13045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0" y="17541"/>
                      </a:cubicBezTo>
                      <a:cubicBezTo>
                        <a:pt x="13215" y="19643"/>
                        <a:pt x="20643" y="12095"/>
                        <a:pt x="17511" y="5349"/>
                      </a:cubicBezTo>
                      <a:cubicBezTo>
                        <a:pt x="17185" y="4277"/>
                        <a:pt x="16609" y="3354"/>
                        <a:pt x="15779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559D19B8-C3F1-67E1-6F81-8000D25CC583}"/>
                    </a:ext>
                  </a:extLst>
                </p:cNvPr>
                <p:cNvSpPr/>
                <p:nvPr/>
              </p:nvSpPr>
              <p:spPr>
                <a:xfrm>
                  <a:off x="6701852" y="6043985"/>
                  <a:ext cx="18255" cy="17899"/>
                </a:xfrm>
                <a:custGeom>
                  <a:avLst/>
                  <a:gdLst>
                    <a:gd name="connsiteX0" fmla="*/ 15778 w 18255"/>
                    <a:gd name="connsiteY0" fmla="*/ 2573 h 17899"/>
                    <a:gd name="connsiteX1" fmla="*/ 13044 w 18255"/>
                    <a:gd name="connsiteY1" fmla="*/ 776 h 17899"/>
                    <a:gd name="connsiteX2" fmla="*/ 3693 w 18255"/>
                    <a:gd name="connsiteY2" fmla="*/ 2423 h 17899"/>
                    <a:gd name="connsiteX3" fmla="*/ 788 w 18255"/>
                    <a:gd name="connsiteY3" fmla="*/ 6016 h 17899"/>
                    <a:gd name="connsiteX4" fmla="*/ 6327 w 18255"/>
                    <a:gd name="connsiteY4" fmla="*/ 17541 h 17899"/>
                    <a:gd name="connsiteX5" fmla="*/ 17518 w 18255"/>
                    <a:gd name="connsiteY5" fmla="*/ 5349 h 17899"/>
                    <a:gd name="connsiteX6" fmla="*/ 15778 w 18255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55" h="17899">
                      <a:moveTo>
                        <a:pt x="15778" y="2573"/>
                      </a:moveTo>
                      <a:cubicBezTo>
                        <a:pt x="15012" y="1727"/>
                        <a:pt x="14103" y="1131"/>
                        <a:pt x="13044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7" y="17541"/>
                      </a:cubicBezTo>
                      <a:cubicBezTo>
                        <a:pt x="13222" y="19643"/>
                        <a:pt x="20650" y="12095"/>
                        <a:pt x="17518" y="5349"/>
                      </a:cubicBezTo>
                      <a:cubicBezTo>
                        <a:pt x="17184" y="4284"/>
                        <a:pt x="16609" y="3361"/>
                        <a:pt x="15778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2A95187E-67B1-FD07-E228-9ADFCD9E0A2F}"/>
                    </a:ext>
                  </a:extLst>
                </p:cNvPr>
                <p:cNvSpPr/>
                <p:nvPr/>
              </p:nvSpPr>
              <p:spPr>
                <a:xfrm>
                  <a:off x="6748374" y="6041839"/>
                  <a:ext cx="17224" cy="17597"/>
                </a:xfrm>
                <a:custGeom>
                  <a:avLst/>
                  <a:gdLst>
                    <a:gd name="connsiteX0" fmla="*/ 16478 w 17224"/>
                    <a:gd name="connsiteY0" fmla="*/ 5386 h 17597"/>
                    <a:gd name="connsiteX1" fmla="*/ 9810 w 17224"/>
                    <a:gd name="connsiteY1" fmla="*/ 166 h 17597"/>
                    <a:gd name="connsiteX2" fmla="*/ 7517 w 17224"/>
                    <a:gd name="connsiteY2" fmla="*/ 138 h 17597"/>
                    <a:gd name="connsiteX3" fmla="*/ 7296 w 17224"/>
                    <a:gd name="connsiteY3" fmla="*/ 17429 h 17597"/>
                    <a:gd name="connsiteX4" fmla="*/ 13709 w 17224"/>
                    <a:gd name="connsiteY4" fmla="*/ 15796 h 17597"/>
                    <a:gd name="connsiteX5" fmla="*/ 16478 w 17224"/>
                    <a:gd name="connsiteY5" fmla="*/ 5386 h 17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4" h="17597">
                      <a:moveTo>
                        <a:pt x="16478" y="5386"/>
                      </a:moveTo>
                      <a:cubicBezTo>
                        <a:pt x="15555" y="2644"/>
                        <a:pt x="12701" y="386"/>
                        <a:pt x="9810" y="166"/>
                      </a:cubicBezTo>
                      <a:cubicBezTo>
                        <a:pt x="9050" y="-47"/>
                        <a:pt x="8284" y="-54"/>
                        <a:pt x="7517" y="138"/>
                      </a:cubicBezTo>
                      <a:cubicBezTo>
                        <a:pt x="-2340" y="1033"/>
                        <a:pt x="-2595" y="16342"/>
                        <a:pt x="7296" y="17429"/>
                      </a:cubicBezTo>
                      <a:cubicBezTo>
                        <a:pt x="9491" y="17933"/>
                        <a:pt x="12019" y="17287"/>
                        <a:pt x="13709" y="15796"/>
                      </a:cubicBezTo>
                      <a:cubicBezTo>
                        <a:pt x="16975" y="13687"/>
                        <a:pt x="18126" y="8844"/>
                        <a:pt x="16478" y="53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A7B57712-1E50-33C3-2ACF-2830D6331D58}"/>
                    </a:ext>
                  </a:extLst>
                </p:cNvPr>
                <p:cNvSpPr/>
                <p:nvPr/>
              </p:nvSpPr>
              <p:spPr>
                <a:xfrm>
                  <a:off x="6785953" y="6040417"/>
                  <a:ext cx="18279" cy="17806"/>
                </a:xfrm>
                <a:custGeom>
                  <a:avLst/>
                  <a:gdLst>
                    <a:gd name="connsiteX0" fmla="*/ 15817 w 18279"/>
                    <a:gd name="connsiteY0" fmla="*/ 2568 h 17806"/>
                    <a:gd name="connsiteX1" fmla="*/ 13083 w 18279"/>
                    <a:gd name="connsiteY1" fmla="*/ 772 h 17806"/>
                    <a:gd name="connsiteX2" fmla="*/ 1153 w 18279"/>
                    <a:gd name="connsiteY2" fmla="*/ 13461 h 17806"/>
                    <a:gd name="connsiteX3" fmla="*/ 17557 w 18279"/>
                    <a:gd name="connsiteY3" fmla="*/ 5345 h 17806"/>
                    <a:gd name="connsiteX4" fmla="*/ 15817 w 18279"/>
                    <a:gd name="connsiteY4" fmla="*/ 2568 h 17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9" h="17806">
                      <a:moveTo>
                        <a:pt x="15817" y="2568"/>
                      </a:moveTo>
                      <a:cubicBezTo>
                        <a:pt x="15050" y="1723"/>
                        <a:pt x="14141" y="1126"/>
                        <a:pt x="13083" y="772"/>
                      </a:cubicBezTo>
                      <a:cubicBezTo>
                        <a:pt x="5897" y="-2715"/>
                        <a:pt x="-3256" y="6339"/>
                        <a:pt x="1153" y="13461"/>
                      </a:cubicBezTo>
                      <a:cubicBezTo>
                        <a:pt x="6806" y="22905"/>
                        <a:pt x="21718" y="15463"/>
                        <a:pt x="17557" y="5345"/>
                      </a:cubicBezTo>
                      <a:cubicBezTo>
                        <a:pt x="17223" y="4279"/>
                        <a:pt x="16641" y="3356"/>
                        <a:pt x="15817" y="256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71490CD9-956D-6350-E387-F293655CCF37}"/>
                    </a:ext>
                  </a:extLst>
                </p:cNvPr>
                <p:cNvSpPr/>
                <p:nvPr/>
              </p:nvSpPr>
              <p:spPr>
                <a:xfrm>
                  <a:off x="6826930" y="6039582"/>
                  <a:ext cx="18282" cy="17807"/>
                </a:xfrm>
                <a:custGeom>
                  <a:avLst/>
                  <a:gdLst>
                    <a:gd name="connsiteX0" fmla="*/ 17559 w 18282"/>
                    <a:gd name="connsiteY0" fmla="*/ 5342 h 17807"/>
                    <a:gd name="connsiteX1" fmla="*/ 13086 w 18282"/>
                    <a:gd name="connsiteY1" fmla="*/ 769 h 17807"/>
                    <a:gd name="connsiteX2" fmla="*/ 1156 w 18282"/>
                    <a:gd name="connsiteY2" fmla="*/ 13466 h 17807"/>
                    <a:gd name="connsiteX3" fmla="*/ 17559 w 18282"/>
                    <a:gd name="connsiteY3" fmla="*/ 5342 h 17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82" h="17807">
                      <a:moveTo>
                        <a:pt x="17559" y="5342"/>
                      </a:moveTo>
                      <a:cubicBezTo>
                        <a:pt x="16892" y="3276"/>
                        <a:pt x="15138" y="1479"/>
                        <a:pt x="13086" y="769"/>
                      </a:cubicBezTo>
                      <a:cubicBezTo>
                        <a:pt x="5900" y="-2710"/>
                        <a:pt x="-3260" y="6336"/>
                        <a:pt x="1156" y="13466"/>
                      </a:cubicBezTo>
                      <a:cubicBezTo>
                        <a:pt x="6815" y="22903"/>
                        <a:pt x="21720" y="15468"/>
                        <a:pt x="17559" y="534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55A257A1-B90B-81F8-737A-DA0F9E1F9914}"/>
                    </a:ext>
                  </a:extLst>
                </p:cNvPr>
                <p:cNvSpPr/>
                <p:nvPr/>
              </p:nvSpPr>
              <p:spPr>
                <a:xfrm>
                  <a:off x="6623393" y="5446729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48CC144D-42C4-C4CF-A889-A8CA3CE7C77A}"/>
                    </a:ext>
                  </a:extLst>
                </p:cNvPr>
                <p:cNvSpPr/>
                <p:nvPr/>
              </p:nvSpPr>
              <p:spPr>
                <a:xfrm>
                  <a:off x="6623294" y="539134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4" y="14679"/>
                        <a:pt x="17341" y="8664"/>
                      </a:cubicBezTo>
                      <a:cubicBezTo>
                        <a:pt x="17390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C6DED057-3F0A-2F37-6D2E-1100215CFC28}"/>
                    </a:ext>
                  </a:extLst>
                </p:cNvPr>
                <p:cNvSpPr/>
                <p:nvPr/>
              </p:nvSpPr>
              <p:spPr>
                <a:xfrm>
                  <a:off x="6660908" y="5387466"/>
                  <a:ext cx="18246" cy="17906"/>
                </a:xfrm>
                <a:custGeom>
                  <a:avLst/>
                  <a:gdLst>
                    <a:gd name="connsiteX0" fmla="*/ 15700 w 18246"/>
                    <a:gd name="connsiteY0" fmla="*/ 2506 h 17906"/>
                    <a:gd name="connsiteX1" fmla="*/ 12945 w 18246"/>
                    <a:gd name="connsiteY1" fmla="*/ 738 h 17906"/>
                    <a:gd name="connsiteX2" fmla="*/ 3614 w 18246"/>
                    <a:gd name="connsiteY2" fmla="*/ 2492 h 17906"/>
                    <a:gd name="connsiteX3" fmla="*/ 753 w 18246"/>
                    <a:gd name="connsiteY3" fmla="*/ 6114 h 17906"/>
                    <a:gd name="connsiteX4" fmla="*/ 6419 w 18246"/>
                    <a:gd name="connsiteY4" fmla="*/ 17575 h 17906"/>
                    <a:gd name="connsiteX5" fmla="*/ 17468 w 18246"/>
                    <a:gd name="connsiteY5" fmla="*/ 5254 h 17906"/>
                    <a:gd name="connsiteX6" fmla="*/ 15700 w 18246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6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1B524586-F143-5E2E-12DB-F4B2977E6274}"/>
                    </a:ext>
                  </a:extLst>
                </p:cNvPr>
                <p:cNvSpPr/>
                <p:nvPr/>
              </p:nvSpPr>
              <p:spPr>
                <a:xfrm>
                  <a:off x="6701753" y="5383979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8" y="5254"/>
                      </a:cubicBezTo>
                      <a:cubicBezTo>
                        <a:pt x="17128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33B149E8-F05B-5266-FF8B-C856E3E509DF}"/>
                    </a:ext>
                  </a:extLst>
                </p:cNvPr>
                <p:cNvSpPr/>
                <p:nvPr/>
              </p:nvSpPr>
              <p:spPr>
                <a:xfrm>
                  <a:off x="6748233" y="5381325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DD9B25A8-10E3-512A-5D17-464F7CA9D1CF}"/>
                    </a:ext>
                  </a:extLst>
                </p:cNvPr>
                <p:cNvSpPr/>
                <p:nvPr/>
              </p:nvSpPr>
              <p:spPr>
                <a:xfrm>
                  <a:off x="6785802" y="5379462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8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A3F8864A-5E2C-51B7-5A24-52CDA2395C23}"/>
                    </a:ext>
                  </a:extLst>
                </p:cNvPr>
                <p:cNvSpPr/>
                <p:nvPr/>
              </p:nvSpPr>
              <p:spPr>
                <a:xfrm>
                  <a:off x="6826774" y="5378162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73" name="Graphic 5" descr="City with buildings and skyscrapers">
                <a:extLst>
                  <a:ext uri="{FF2B5EF4-FFF2-40B4-BE49-F238E27FC236}">
                    <a16:creationId xmlns:a16="http://schemas.microsoft.com/office/drawing/2014/main" id="{52F24AFB-43F8-860B-F5F7-0E5D0BB82469}"/>
                  </a:ext>
                </a:extLst>
              </p:cNvPr>
              <p:cNvGrpSpPr/>
              <p:nvPr/>
            </p:nvGrpSpPr>
            <p:grpSpPr>
              <a:xfrm>
                <a:off x="7818239" y="4060973"/>
                <a:ext cx="482276" cy="2352622"/>
                <a:chOff x="7818239" y="4060973"/>
                <a:chExt cx="482276" cy="2352622"/>
              </a:xfrm>
              <a:solidFill>
                <a:srgbClr val="00B0F0"/>
              </a:solidFill>
            </p:grpSpPr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80FCCE2A-CBDD-233B-E05D-F79B541A4C70}"/>
                    </a:ext>
                  </a:extLst>
                </p:cNvPr>
                <p:cNvSpPr/>
                <p:nvPr/>
              </p:nvSpPr>
              <p:spPr>
                <a:xfrm>
                  <a:off x="7914360" y="4235857"/>
                  <a:ext cx="298046" cy="15573"/>
                </a:xfrm>
                <a:custGeom>
                  <a:avLst/>
                  <a:gdLst>
                    <a:gd name="connsiteX0" fmla="*/ 291898 w 298046"/>
                    <a:gd name="connsiteY0" fmla="*/ 0 h 15573"/>
                    <a:gd name="connsiteX1" fmla="*/ 5864 w 298046"/>
                    <a:gd name="connsiteY1" fmla="*/ 3430 h 15573"/>
                    <a:gd name="connsiteX2" fmla="*/ 5864 w 298046"/>
                    <a:gd name="connsiteY2" fmla="*/ 15573 h 15573"/>
                    <a:gd name="connsiteX3" fmla="*/ 291898 w 298046"/>
                    <a:gd name="connsiteY3" fmla="*/ 12747 h 15573"/>
                    <a:gd name="connsiteX4" fmla="*/ 291898 w 298046"/>
                    <a:gd name="connsiteY4" fmla="*/ 0 h 15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046" h="15573">
                      <a:moveTo>
                        <a:pt x="291898" y="0"/>
                      </a:moveTo>
                      <a:cubicBezTo>
                        <a:pt x="196553" y="1044"/>
                        <a:pt x="101202" y="1953"/>
                        <a:pt x="5864" y="3430"/>
                      </a:cubicBezTo>
                      <a:cubicBezTo>
                        <a:pt x="-1940" y="3551"/>
                        <a:pt x="-1969" y="15623"/>
                        <a:pt x="5864" y="15573"/>
                      </a:cubicBezTo>
                      <a:cubicBezTo>
                        <a:pt x="101215" y="14962"/>
                        <a:pt x="196553" y="13783"/>
                        <a:pt x="291898" y="12747"/>
                      </a:cubicBezTo>
                      <a:cubicBezTo>
                        <a:pt x="300086" y="12647"/>
                        <a:pt x="300107" y="-92"/>
                        <a:pt x="291898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E95BBB1A-0147-01EA-C3C2-1F1EDEDCA979}"/>
                    </a:ext>
                  </a:extLst>
                </p:cNvPr>
                <p:cNvSpPr/>
                <p:nvPr/>
              </p:nvSpPr>
              <p:spPr>
                <a:xfrm>
                  <a:off x="7924615" y="4275721"/>
                  <a:ext cx="269515" cy="21023"/>
                </a:xfrm>
                <a:custGeom>
                  <a:avLst/>
                  <a:gdLst>
                    <a:gd name="connsiteX0" fmla="*/ 266830 w 269515"/>
                    <a:gd name="connsiteY0" fmla="*/ 3482 h 21023"/>
                    <a:gd name="connsiteX1" fmla="*/ 252763 w 269515"/>
                    <a:gd name="connsiteY1" fmla="*/ 790 h 21023"/>
                    <a:gd name="connsiteX2" fmla="*/ 235877 w 269515"/>
                    <a:gd name="connsiteY2" fmla="*/ 400 h 21023"/>
                    <a:gd name="connsiteX3" fmla="*/ 202105 w 269515"/>
                    <a:gd name="connsiteY3" fmla="*/ 16 h 21023"/>
                    <a:gd name="connsiteX4" fmla="*/ 135966 w 269515"/>
                    <a:gd name="connsiteY4" fmla="*/ 847 h 21023"/>
                    <a:gd name="connsiteX5" fmla="*/ 69877 w 269515"/>
                    <a:gd name="connsiteY5" fmla="*/ 4035 h 21023"/>
                    <a:gd name="connsiteX6" fmla="*/ 36169 w 269515"/>
                    <a:gd name="connsiteY6" fmla="*/ 6386 h 21023"/>
                    <a:gd name="connsiteX7" fmla="*/ 4555 w 269515"/>
                    <a:gd name="connsiteY7" fmla="*/ 9723 h 21023"/>
                    <a:gd name="connsiteX8" fmla="*/ 3732 w 269515"/>
                    <a:gd name="connsiteY8" fmla="*/ 9943 h 21023"/>
                    <a:gd name="connsiteX9" fmla="*/ 5301 w 269515"/>
                    <a:gd name="connsiteY9" fmla="*/ 20765 h 21023"/>
                    <a:gd name="connsiteX10" fmla="*/ 38974 w 269515"/>
                    <a:gd name="connsiteY10" fmla="*/ 18912 h 21023"/>
                    <a:gd name="connsiteX11" fmla="*/ 71276 w 269515"/>
                    <a:gd name="connsiteY11" fmla="*/ 17009 h 21023"/>
                    <a:gd name="connsiteX12" fmla="*/ 137365 w 269515"/>
                    <a:gd name="connsiteY12" fmla="*/ 14737 h 21023"/>
                    <a:gd name="connsiteX13" fmla="*/ 202097 w 269515"/>
                    <a:gd name="connsiteY13" fmla="*/ 14183 h 21023"/>
                    <a:gd name="connsiteX14" fmla="*/ 235870 w 269515"/>
                    <a:gd name="connsiteY14" fmla="*/ 14658 h 21023"/>
                    <a:gd name="connsiteX15" fmla="*/ 252756 w 269515"/>
                    <a:gd name="connsiteY15" fmla="*/ 15092 h 21023"/>
                    <a:gd name="connsiteX16" fmla="*/ 266823 w 269515"/>
                    <a:gd name="connsiteY16" fmla="*/ 13103 h 21023"/>
                    <a:gd name="connsiteX17" fmla="*/ 266830 w 269515"/>
                    <a:gd name="connsiteY17" fmla="*/ 3482 h 21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69515" h="21023">
                      <a:moveTo>
                        <a:pt x="266830" y="3482"/>
                      </a:moveTo>
                      <a:cubicBezTo>
                        <a:pt x="262499" y="322"/>
                        <a:pt x="257975" y="932"/>
                        <a:pt x="252763" y="790"/>
                      </a:cubicBezTo>
                      <a:cubicBezTo>
                        <a:pt x="247139" y="641"/>
                        <a:pt x="241508" y="506"/>
                        <a:pt x="235877" y="400"/>
                      </a:cubicBezTo>
                      <a:cubicBezTo>
                        <a:pt x="224622" y="180"/>
                        <a:pt x="213359" y="52"/>
                        <a:pt x="202105" y="16"/>
                      </a:cubicBezTo>
                      <a:cubicBezTo>
                        <a:pt x="180056" y="-62"/>
                        <a:pt x="158000" y="130"/>
                        <a:pt x="135966" y="847"/>
                      </a:cubicBezTo>
                      <a:cubicBezTo>
                        <a:pt x="113925" y="1571"/>
                        <a:pt x="91890" y="2629"/>
                        <a:pt x="69877" y="4035"/>
                      </a:cubicBezTo>
                      <a:cubicBezTo>
                        <a:pt x="58636" y="4753"/>
                        <a:pt x="47403" y="5562"/>
                        <a:pt x="36169" y="6386"/>
                      </a:cubicBezTo>
                      <a:cubicBezTo>
                        <a:pt x="25731" y="7146"/>
                        <a:pt x="14731" y="7139"/>
                        <a:pt x="4555" y="9723"/>
                      </a:cubicBezTo>
                      <a:cubicBezTo>
                        <a:pt x="4399" y="9752"/>
                        <a:pt x="3909" y="9880"/>
                        <a:pt x="3732" y="9943"/>
                      </a:cubicBezTo>
                      <a:cubicBezTo>
                        <a:pt x="-749" y="11562"/>
                        <a:pt x="-2262" y="20105"/>
                        <a:pt x="5301" y="20765"/>
                      </a:cubicBezTo>
                      <a:cubicBezTo>
                        <a:pt x="16364" y="21738"/>
                        <a:pt x="27903" y="19707"/>
                        <a:pt x="38974" y="18912"/>
                      </a:cubicBezTo>
                      <a:cubicBezTo>
                        <a:pt x="49732" y="18138"/>
                        <a:pt x="60504" y="17541"/>
                        <a:pt x="71276" y="17009"/>
                      </a:cubicBezTo>
                      <a:cubicBezTo>
                        <a:pt x="93289" y="15908"/>
                        <a:pt x="115324" y="15156"/>
                        <a:pt x="137365" y="14737"/>
                      </a:cubicBezTo>
                      <a:cubicBezTo>
                        <a:pt x="158945" y="14332"/>
                        <a:pt x="180517" y="14055"/>
                        <a:pt x="202097" y="14183"/>
                      </a:cubicBezTo>
                      <a:cubicBezTo>
                        <a:pt x="213359" y="14254"/>
                        <a:pt x="224615" y="14410"/>
                        <a:pt x="235870" y="14658"/>
                      </a:cubicBezTo>
                      <a:cubicBezTo>
                        <a:pt x="241501" y="14779"/>
                        <a:pt x="247125" y="14928"/>
                        <a:pt x="252756" y="15092"/>
                      </a:cubicBezTo>
                      <a:cubicBezTo>
                        <a:pt x="257975" y="15248"/>
                        <a:pt x="262264" y="16008"/>
                        <a:pt x="266823" y="13103"/>
                      </a:cubicBezTo>
                      <a:cubicBezTo>
                        <a:pt x="270601" y="10703"/>
                        <a:pt x="270217" y="5953"/>
                        <a:pt x="266830" y="348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DB52D364-50F4-06A3-17BC-C5152F01977D}"/>
                    </a:ext>
                  </a:extLst>
                </p:cNvPr>
                <p:cNvSpPr/>
                <p:nvPr/>
              </p:nvSpPr>
              <p:spPr>
                <a:xfrm>
                  <a:off x="7941478" y="4326512"/>
                  <a:ext cx="234552" cy="16023"/>
                </a:xfrm>
                <a:custGeom>
                  <a:avLst/>
                  <a:gdLst>
                    <a:gd name="connsiteX0" fmla="*/ 228167 w 234552"/>
                    <a:gd name="connsiteY0" fmla="*/ 4 h 16023"/>
                    <a:gd name="connsiteX1" fmla="*/ 115098 w 234552"/>
                    <a:gd name="connsiteY1" fmla="*/ 2397 h 16023"/>
                    <a:gd name="connsiteX2" fmla="*/ 56423 w 234552"/>
                    <a:gd name="connsiteY2" fmla="*/ 3072 h 16023"/>
                    <a:gd name="connsiteX3" fmla="*/ 3137 w 234552"/>
                    <a:gd name="connsiteY3" fmla="*/ 5266 h 16023"/>
                    <a:gd name="connsiteX4" fmla="*/ 3137 w 234552"/>
                    <a:gd name="connsiteY4" fmla="*/ 13709 h 16023"/>
                    <a:gd name="connsiteX5" fmla="*/ 56423 w 234552"/>
                    <a:gd name="connsiteY5" fmla="*/ 15804 h 16023"/>
                    <a:gd name="connsiteX6" fmla="*/ 115098 w 234552"/>
                    <a:gd name="connsiteY6" fmla="*/ 15513 h 16023"/>
                    <a:gd name="connsiteX7" fmla="*/ 228167 w 234552"/>
                    <a:gd name="connsiteY7" fmla="*/ 13240 h 16023"/>
                    <a:gd name="connsiteX8" fmla="*/ 228167 w 234552"/>
                    <a:gd name="connsiteY8" fmla="*/ 4 h 16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552" h="16023">
                      <a:moveTo>
                        <a:pt x="228167" y="4"/>
                      </a:moveTo>
                      <a:cubicBezTo>
                        <a:pt x="190489" y="1247"/>
                        <a:pt x="152790" y="1794"/>
                        <a:pt x="115098" y="2397"/>
                      </a:cubicBezTo>
                      <a:cubicBezTo>
                        <a:pt x="95542" y="2710"/>
                        <a:pt x="75986" y="2980"/>
                        <a:pt x="56423" y="3072"/>
                      </a:cubicBezTo>
                      <a:cubicBezTo>
                        <a:pt x="38770" y="3157"/>
                        <a:pt x="20591" y="2191"/>
                        <a:pt x="3137" y="5266"/>
                      </a:cubicBezTo>
                      <a:cubicBezTo>
                        <a:pt x="-1060" y="6005"/>
                        <a:pt x="-1031" y="12949"/>
                        <a:pt x="3137" y="13709"/>
                      </a:cubicBezTo>
                      <a:cubicBezTo>
                        <a:pt x="20570" y="16905"/>
                        <a:pt x="38791" y="15889"/>
                        <a:pt x="56423" y="15804"/>
                      </a:cubicBezTo>
                      <a:cubicBezTo>
                        <a:pt x="75979" y="15712"/>
                        <a:pt x="95542" y="15655"/>
                        <a:pt x="115098" y="15513"/>
                      </a:cubicBezTo>
                      <a:cubicBezTo>
                        <a:pt x="152797" y="15229"/>
                        <a:pt x="190496" y="14526"/>
                        <a:pt x="228167" y="13240"/>
                      </a:cubicBezTo>
                      <a:cubicBezTo>
                        <a:pt x="236659" y="12949"/>
                        <a:pt x="236702" y="-273"/>
                        <a:pt x="228167" y="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14E9069-B941-A408-B031-62E6C43186F4}"/>
                    </a:ext>
                  </a:extLst>
                </p:cNvPr>
                <p:cNvSpPr/>
                <p:nvPr/>
              </p:nvSpPr>
              <p:spPr>
                <a:xfrm>
                  <a:off x="7963759" y="4374016"/>
                  <a:ext cx="194508" cy="16402"/>
                </a:xfrm>
                <a:custGeom>
                  <a:avLst/>
                  <a:gdLst>
                    <a:gd name="connsiteX0" fmla="*/ 191344 w 194508"/>
                    <a:gd name="connsiteY0" fmla="*/ 2129 h 16402"/>
                    <a:gd name="connsiteX1" fmla="*/ 170339 w 194508"/>
                    <a:gd name="connsiteY1" fmla="*/ 901 h 16402"/>
                    <a:gd name="connsiteX2" fmla="*/ 148901 w 194508"/>
                    <a:gd name="connsiteY2" fmla="*/ 1604 h 16402"/>
                    <a:gd name="connsiteX3" fmla="*/ 99408 w 194508"/>
                    <a:gd name="connsiteY3" fmla="*/ 2548 h 16402"/>
                    <a:gd name="connsiteX4" fmla="*/ 5951 w 194508"/>
                    <a:gd name="connsiteY4" fmla="*/ 1824 h 16402"/>
                    <a:gd name="connsiteX5" fmla="*/ 5951 w 194508"/>
                    <a:gd name="connsiteY5" fmla="*/ 14165 h 16402"/>
                    <a:gd name="connsiteX6" fmla="*/ 100586 w 194508"/>
                    <a:gd name="connsiteY6" fmla="*/ 16345 h 16402"/>
                    <a:gd name="connsiteX7" fmla="*/ 148908 w 194508"/>
                    <a:gd name="connsiteY7" fmla="*/ 16097 h 16402"/>
                    <a:gd name="connsiteX8" fmla="*/ 172405 w 194508"/>
                    <a:gd name="connsiteY8" fmla="*/ 15585 h 16402"/>
                    <a:gd name="connsiteX9" fmla="*/ 192636 w 194508"/>
                    <a:gd name="connsiteY9" fmla="*/ 12056 h 16402"/>
                    <a:gd name="connsiteX10" fmla="*/ 191344 w 194508"/>
                    <a:gd name="connsiteY10" fmla="*/ 2129 h 16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4508" h="16402">
                      <a:moveTo>
                        <a:pt x="191344" y="2129"/>
                      </a:moveTo>
                      <a:cubicBezTo>
                        <a:pt x="185890" y="-1606"/>
                        <a:pt x="176659" y="659"/>
                        <a:pt x="170339" y="901"/>
                      </a:cubicBezTo>
                      <a:cubicBezTo>
                        <a:pt x="163195" y="1177"/>
                        <a:pt x="156045" y="1405"/>
                        <a:pt x="148901" y="1604"/>
                      </a:cubicBezTo>
                      <a:cubicBezTo>
                        <a:pt x="132406" y="2058"/>
                        <a:pt x="115903" y="2299"/>
                        <a:pt x="99408" y="2548"/>
                      </a:cubicBezTo>
                      <a:cubicBezTo>
                        <a:pt x="68255" y="3009"/>
                        <a:pt x="37089" y="2811"/>
                        <a:pt x="5951" y="1824"/>
                      </a:cubicBezTo>
                      <a:cubicBezTo>
                        <a:pt x="-2009" y="1568"/>
                        <a:pt x="-1959" y="13796"/>
                        <a:pt x="5951" y="14165"/>
                      </a:cubicBezTo>
                      <a:cubicBezTo>
                        <a:pt x="37466" y="15621"/>
                        <a:pt x="69037" y="16075"/>
                        <a:pt x="100586" y="16345"/>
                      </a:cubicBezTo>
                      <a:cubicBezTo>
                        <a:pt x="116691" y="16487"/>
                        <a:pt x="132803" y="16352"/>
                        <a:pt x="148908" y="16097"/>
                      </a:cubicBezTo>
                      <a:cubicBezTo>
                        <a:pt x="156741" y="15969"/>
                        <a:pt x="164573" y="15805"/>
                        <a:pt x="172405" y="15585"/>
                      </a:cubicBezTo>
                      <a:cubicBezTo>
                        <a:pt x="179265" y="15394"/>
                        <a:pt x="187097" y="16601"/>
                        <a:pt x="192636" y="12056"/>
                      </a:cubicBezTo>
                      <a:cubicBezTo>
                        <a:pt x="195995" y="9287"/>
                        <a:pt x="194383" y="4209"/>
                        <a:pt x="191344" y="212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274E0F40-5E7F-1716-FA71-5BD5EE92028F}"/>
                    </a:ext>
                  </a:extLst>
                </p:cNvPr>
                <p:cNvSpPr/>
                <p:nvPr/>
              </p:nvSpPr>
              <p:spPr>
                <a:xfrm>
                  <a:off x="7993579" y="4416820"/>
                  <a:ext cx="142881" cy="16806"/>
                </a:xfrm>
                <a:custGeom>
                  <a:avLst/>
                  <a:gdLst>
                    <a:gd name="connsiteX0" fmla="*/ 136741 w 142881"/>
                    <a:gd name="connsiteY0" fmla="*/ 7 h 16806"/>
                    <a:gd name="connsiteX1" fmla="*/ 69715 w 142881"/>
                    <a:gd name="connsiteY1" fmla="*/ 2300 h 16806"/>
                    <a:gd name="connsiteX2" fmla="*/ 3626 w 142881"/>
                    <a:gd name="connsiteY2" fmla="*/ 6043 h 16806"/>
                    <a:gd name="connsiteX3" fmla="*/ 4961 w 142881"/>
                    <a:gd name="connsiteY3" fmla="*/ 15913 h 16806"/>
                    <a:gd name="connsiteX4" fmla="*/ 70851 w 142881"/>
                    <a:gd name="connsiteY4" fmla="*/ 14997 h 16806"/>
                    <a:gd name="connsiteX5" fmla="*/ 136741 w 142881"/>
                    <a:gd name="connsiteY5" fmla="*/ 12739 h 16806"/>
                    <a:gd name="connsiteX6" fmla="*/ 136741 w 142881"/>
                    <a:gd name="connsiteY6" fmla="*/ 7 h 16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881" h="16806">
                      <a:moveTo>
                        <a:pt x="136741" y="7"/>
                      </a:moveTo>
                      <a:cubicBezTo>
                        <a:pt x="114401" y="923"/>
                        <a:pt x="92061" y="1597"/>
                        <a:pt x="69715" y="2300"/>
                      </a:cubicBezTo>
                      <a:cubicBezTo>
                        <a:pt x="47865" y="2989"/>
                        <a:pt x="25185" y="2066"/>
                        <a:pt x="3626" y="6043"/>
                      </a:cubicBezTo>
                      <a:cubicBezTo>
                        <a:pt x="-2353" y="7150"/>
                        <a:pt x="-251" y="15387"/>
                        <a:pt x="4961" y="15913"/>
                      </a:cubicBezTo>
                      <a:cubicBezTo>
                        <a:pt x="26647" y="18093"/>
                        <a:pt x="49101" y="15686"/>
                        <a:pt x="70851" y="14997"/>
                      </a:cubicBezTo>
                      <a:cubicBezTo>
                        <a:pt x="92814" y="14308"/>
                        <a:pt x="114785" y="13641"/>
                        <a:pt x="136741" y="12739"/>
                      </a:cubicBezTo>
                      <a:cubicBezTo>
                        <a:pt x="144907" y="12405"/>
                        <a:pt x="144949" y="-334"/>
                        <a:pt x="136741" y="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7133EB82-A9F4-BD48-DA13-1D0164DA325E}"/>
                    </a:ext>
                  </a:extLst>
                </p:cNvPr>
                <p:cNvSpPr/>
                <p:nvPr/>
              </p:nvSpPr>
              <p:spPr>
                <a:xfrm>
                  <a:off x="8034454" y="4476721"/>
                  <a:ext cx="56506" cy="14465"/>
                </a:xfrm>
                <a:custGeom>
                  <a:avLst/>
                  <a:gdLst>
                    <a:gd name="connsiteX0" fmla="*/ 49994 w 56506"/>
                    <a:gd name="connsiteY0" fmla="*/ 187 h 14465"/>
                    <a:gd name="connsiteX1" fmla="*/ 45214 w 56506"/>
                    <a:gd name="connsiteY1" fmla="*/ 1195 h 14465"/>
                    <a:gd name="connsiteX2" fmla="*/ 26518 w 56506"/>
                    <a:gd name="connsiteY2" fmla="*/ 1507 h 14465"/>
                    <a:gd name="connsiteX3" fmla="*/ 4093 w 56506"/>
                    <a:gd name="connsiteY3" fmla="*/ 2423 h 14465"/>
                    <a:gd name="connsiteX4" fmla="*/ 4093 w 56506"/>
                    <a:gd name="connsiteY4" fmla="*/ 13458 h 14465"/>
                    <a:gd name="connsiteX5" fmla="*/ 26518 w 56506"/>
                    <a:gd name="connsiteY5" fmla="*/ 14247 h 14465"/>
                    <a:gd name="connsiteX6" fmla="*/ 50206 w 56506"/>
                    <a:gd name="connsiteY6" fmla="*/ 14318 h 14465"/>
                    <a:gd name="connsiteX7" fmla="*/ 54815 w 56506"/>
                    <a:gd name="connsiteY7" fmla="*/ 3197 h 14465"/>
                    <a:gd name="connsiteX8" fmla="*/ 49994 w 56506"/>
                    <a:gd name="connsiteY8" fmla="*/ 187 h 14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506" h="14465">
                      <a:moveTo>
                        <a:pt x="49994" y="187"/>
                      </a:moveTo>
                      <a:cubicBezTo>
                        <a:pt x="48240" y="-289"/>
                        <a:pt x="46507" y="180"/>
                        <a:pt x="45214" y="1195"/>
                      </a:cubicBezTo>
                      <a:cubicBezTo>
                        <a:pt x="38987" y="1174"/>
                        <a:pt x="32738" y="1479"/>
                        <a:pt x="26518" y="1507"/>
                      </a:cubicBezTo>
                      <a:cubicBezTo>
                        <a:pt x="19133" y="1536"/>
                        <a:pt x="11329" y="812"/>
                        <a:pt x="4093" y="2423"/>
                      </a:cubicBezTo>
                      <a:cubicBezTo>
                        <a:pt x="-1339" y="3638"/>
                        <a:pt x="-1389" y="12273"/>
                        <a:pt x="4093" y="13458"/>
                      </a:cubicBezTo>
                      <a:cubicBezTo>
                        <a:pt x="11336" y="15028"/>
                        <a:pt x="19133" y="14261"/>
                        <a:pt x="26518" y="14247"/>
                      </a:cubicBezTo>
                      <a:cubicBezTo>
                        <a:pt x="34400" y="14232"/>
                        <a:pt x="42331" y="14694"/>
                        <a:pt x="50206" y="14318"/>
                      </a:cubicBezTo>
                      <a:cubicBezTo>
                        <a:pt x="56235" y="14034"/>
                        <a:pt x="58295" y="7572"/>
                        <a:pt x="54815" y="3197"/>
                      </a:cubicBezTo>
                      <a:cubicBezTo>
                        <a:pt x="53437" y="1472"/>
                        <a:pt x="52088" y="755"/>
                        <a:pt x="49994" y="18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5B5E32F4-1E5E-5E81-8766-49609123F802}"/>
                    </a:ext>
                  </a:extLst>
                </p:cNvPr>
                <p:cNvSpPr/>
                <p:nvPr/>
              </p:nvSpPr>
              <p:spPr>
                <a:xfrm>
                  <a:off x="7818239" y="4060973"/>
                  <a:ext cx="482276" cy="144240"/>
                </a:xfrm>
                <a:custGeom>
                  <a:avLst/>
                  <a:gdLst>
                    <a:gd name="connsiteX0" fmla="*/ 480133 w 482276"/>
                    <a:gd name="connsiteY0" fmla="*/ 6180 h 144240"/>
                    <a:gd name="connsiteX1" fmla="*/ 473515 w 482276"/>
                    <a:gd name="connsiteY1" fmla="*/ 1295 h 144240"/>
                    <a:gd name="connsiteX2" fmla="*/ 429404 w 482276"/>
                    <a:gd name="connsiteY2" fmla="*/ 1430 h 144240"/>
                    <a:gd name="connsiteX3" fmla="*/ 384149 w 482276"/>
                    <a:gd name="connsiteY3" fmla="*/ 2161 h 144240"/>
                    <a:gd name="connsiteX4" fmla="*/ 291311 w 482276"/>
                    <a:gd name="connsiteY4" fmla="*/ 2964 h 144240"/>
                    <a:gd name="connsiteX5" fmla="*/ 105514 w 482276"/>
                    <a:gd name="connsiteY5" fmla="*/ 1778 h 144240"/>
                    <a:gd name="connsiteX6" fmla="*/ 55083 w 482276"/>
                    <a:gd name="connsiteY6" fmla="*/ 748 h 144240"/>
                    <a:gd name="connsiteX7" fmla="*/ 30364 w 482276"/>
                    <a:gd name="connsiteY7" fmla="*/ 194 h 144240"/>
                    <a:gd name="connsiteX8" fmla="*/ 7343 w 482276"/>
                    <a:gd name="connsiteY8" fmla="*/ 1657 h 144240"/>
                    <a:gd name="connsiteX9" fmla="*/ 888 w 482276"/>
                    <a:gd name="connsiteY9" fmla="*/ 12777 h 144240"/>
                    <a:gd name="connsiteX10" fmla="*/ 59805 w 482276"/>
                    <a:gd name="connsiteY10" fmla="*/ 126705 h 144240"/>
                    <a:gd name="connsiteX11" fmla="*/ 74802 w 482276"/>
                    <a:gd name="connsiteY11" fmla="*/ 143009 h 144240"/>
                    <a:gd name="connsiteX12" fmla="*/ 104051 w 482276"/>
                    <a:gd name="connsiteY12" fmla="*/ 143215 h 144240"/>
                    <a:gd name="connsiteX13" fmla="*/ 167214 w 482276"/>
                    <a:gd name="connsiteY13" fmla="*/ 141312 h 144240"/>
                    <a:gd name="connsiteX14" fmla="*/ 294939 w 482276"/>
                    <a:gd name="connsiteY14" fmla="*/ 137399 h 144240"/>
                    <a:gd name="connsiteX15" fmla="*/ 359502 w 482276"/>
                    <a:gd name="connsiteY15" fmla="*/ 135376 h 144240"/>
                    <a:gd name="connsiteX16" fmla="*/ 390376 w 482276"/>
                    <a:gd name="connsiteY16" fmla="*/ 134403 h 144240"/>
                    <a:gd name="connsiteX17" fmla="*/ 416814 w 482276"/>
                    <a:gd name="connsiteY17" fmla="*/ 129751 h 144240"/>
                    <a:gd name="connsiteX18" fmla="*/ 432067 w 482276"/>
                    <a:gd name="connsiteY18" fmla="*/ 107696 h 144240"/>
                    <a:gd name="connsiteX19" fmla="*/ 449315 w 482276"/>
                    <a:gd name="connsiteY19" fmla="*/ 75756 h 144240"/>
                    <a:gd name="connsiteX20" fmla="*/ 481951 w 482276"/>
                    <a:gd name="connsiteY20" fmla="*/ 10796 h 144240"/>
                    <a:gd name="connsiteX21" fmla="*/ 480133 w 482276"/>
                    <a:gd name="connsiteY21" fmla="*/ 6180 h 144240"/>
                    <a:gd name="connsiteX22" fmla="*/ 417183 w 482276"/>
                    <a:gd name="connsiteY22" fmla="*/ 111928 h 144240"/>
                    <a:gd name="connsiteX23" fmla="*/ 410359 w 482276"/>
                    <a:gd name="connsiteY23" fmla="*/ 120698 h 144240"/>
                    <a:gd name="connsiteX24" fmla="*/ 395987 w 482276"/>
                    <a:gd name="connsiteY24" fmla="*/ 121592 h 144240"/>
                    <a:gd name="connsiteX25" fmla="*/ 365104 w 482276"/>
                    <a:gd name="connsiteY25" fmla="*/ 122466 h 144240"/>
                    <a:gd name="connsiteX26" fmla="*/ 306152 w 482276"/>
                    <a:gd name="connsiteY26" fmla="*/ 124220 h 144240"/>
                    <a:gd name="connsiteX27" fmla="*/ 185442 w 482276"/>
                    <a:gd name="connsiteY27" fmla="*/ 127870 h 144240"/>
                    <a:gd name="connsiteX28" fmla="*/ 126490 w 482276"/>
                    <a:gd name="connsiteY28" fmla="*/ 129688 h 144240"/>
                    <a:gd name="connsiteX29" fmla="*/ 98420 w 482276"/>
                    <a:gd name="connsiteY29" fmla="*/ 130561 h 144240"/>
                    <a:gd name="connsiteX30" fmla="*/ 84381 w 482276"/>
                    <a:gd name="connsiteY30" fmla="*/ 131008 h 144240"/>
                    <a:gd name="connsiteX31" fmla="*/ 73517 w 482276"/>
                    <a:gd name="connsiteY31" fmla="*/ 125129 h 144240"/>
                    <a:gd name="connsiteX32" fmla="*/ 20536 w 482276"/>
                    <a:gd name="connsiteY32" fmla="*/ 19274 h 144240"/>
                    <a:gd name="connsiteX33" fmla="*/ 46370 w 482276"/>
                    <a:gd name="connsiteY33" fmla="*/ 19821 h 144240"/>
                    <a:gd name="connsiteX34" fmla="*/ 92782 w 482276"/>
                    <a:gd name="connsiteY34" fmla="*/ 20794 h 144240"/>
                    <a:gd name="connsiteX35" fmla="*/ 185513 w 482276"/>
                    <a:gd name="connsiteY35" fmla="*/ 21817 h 144240"/>
                    <a:gd name="connsiteX36" fmla="*/ 373945 w 482276"/>
                    <a:gd name="connsiteY36" fmla="*/ 20169 h 144240"/>
                    <a:gd name="connsiteX37" fmla="*/ 424412 w 482276"/>
                    <a:gd name="connsiteY37" fmla="*/ 19047 h 144240"/>
                    <a:gd name="connsiteX38" fmla="*/ 469979 w 482276"/>
                    <a:gd name="connsiteY38" fmla="*/ 17442 h 144240"/>
                    <a:gd name="connsiteX39" fmla="*/ 417183 w 482276"/>
                    <a:gd name="connsiteY39" fmla="*/ 111928 h 144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82276" h="144240">
                      <a:moveTo>
                        <a:pt x="480133" y="6180"/>
                      </a:moveTo>
                      <a:cubicBezTo>
                        <a:pt x="478848" y="3716"/>
                        <a:pt x="476490" y="1692"/>
                        <a:pt x="473515" y="1295"/>
                      </a:cubicBezTo>
                      <a:cubicBezTo>
                        <a:pt x="459192" y="-601"/>
                        <a:pt x="443854" y="1188"/>
                        <a:pt x="429404" y="1430"/>
                      </a:cubicBezTo>
                      <a:cubicBezTo>
                        <a:pt x="414314" y="1678"/>
                        <a:pt x="399231" y="1941"/>
                        <a:pt x="384149" y="2161"/>
                      </a:cubicBezTo>
                      <a:cubicBezTo>
                        <a:pt x="353203" y="2601"/>
                        <a:pt x="322257" y="2893"/>
                        <a:pt x="291311" y="2964"/>
                      </a:cubicBezTo>
                      <a:cubicBezTo>
                        <a:pt x="229383" y="3098"/>
                        <a:pt x="167434" y="2807"/>
                        <a:pt x="105514" y="1778"/>
                      </a:cubicBezTo>
                      <a:cubicBezTo>
                        <a:pt x="88699" y="1501"/>
                        <a:pt x="71891" y="1160"/>
                        <a:pt x="55083" y="748"/>
                      </a:cubicBezTo>
                      <a:cubicBezTo>
                        <a:pt x="46845" y="549"/>
                        <a:pt x="38609" y="265"/>
                        <a:pt x="30364" y="194"/>
                      </a:cubicBezTo>
                      <a:cubicBezTo>
                        <a:pt x="22610" y="123"/>
                        <a:pt x="14742" y="-693"/>
                        <a:pt x="7343" y="1657"/>
                      </a:cubicBezTo>
                      <a:cubicBezTo>
                        <a:pt x="2642" y="2062"/>
                        <a:pt x="-1988" y="7203"/>
                        <a:pt x="888" y="12777"/>
                      </a:cubicBezTo>
                      <a:cubicBezTo>
                        <a:pt x="20494" y="50753"/>
                        <a:pt x="39553" y="89077"/>
                        <a:pt x="59805" y="126705"/>
                      </a:cubicBezTo>
                      <a:cubicBezTo>
                        <a:pt x="63455" y="133494"/>
                        <a:pt x="66714" y="140786"/>
                        <a:pt x="74802" y="143009"/>
                      </a:cubicBezTo>
                      <a:cubicBezTo>
                        <a:pt x="83877" y="145501"/>
                        <a:pt x="94813" y="143485"/>
                        <a:pt x="104051" y="143215"/>
                      </a:cubicBezTo>
                      <a:cubicBezTo>
                        <a:pt x="125105" y="142597"/>
                        <a:pt x="146160" y="141951"/>
                        <a:pt x="167214" y="141312"/>
                      </a:cubicBezTo>
                      <a:cubicBezTo>
                        <a:pt x="209792" y="140027"/>
                        <a:pt x="252362" y="138734"/>
                        <a:pt x="294939" y="137399"/>
                      </a:cubicBezTo>
                      <a:cubicBezTo>
                        <a:pt x="316462" y="136725"/>
                        <a:pt x="337986" y="136043"/>
                        <a:pt x="359502" y="135376"/>
                      </a:cubicBezTo>
                      <a:cubicBezTo>
                        <a:pt x="369791" y="135056"/>
                        <a:pt x="380087" y="134786"/>
                        <a:pt x="390376" y="134403"/>
                      </a:cubicBezTo>
                      <a:cubicBezTo>
                        <a:pt x="398898" y="134083"/>
                        <a:pt x="409336" y="134403"/>
                        <a:pt x="416814" y="129751"/>
                      </a:cubicBezTo>
                      <a:cubicBezTo>
                        <a:pt x="424383" y="125044"/>
                        <a:pt x="428012" y="115209"/>
                        <a:pt x="432067" y="107696"/>
                      </a:cubicBezTo>
                      <a:cubicBezTo>
                        <a:pt x="437818" y="97052"/>
                        <a:pt x="443570" y="86407"/>
                        <a:pt x="449315" y="75756"/>
                      </a:cubicBezTo>
                      <a:cubicBezTo>
                        <a:pt x="460847" y="54368"/>
                        <a:pt x="472308" y="33093"/>
                        <a:pt x="481951" y="10796"/>
                      </a:cubicBezTo>
                      <a:cubicBezTo>
                        <a:pt x="482867" y="8694"/>
                        <a:pt x="481724" y="6798"/>
                        <a:pt x="480133" y="6180"/>
                      </a:cubicBezTo>
                      <a:close/>
                      <a:moveTo>
                        <a:pt x="417183" y="111928"/>
                      </a:moveTo>
                      <a:cubicBezTo>
                        <a:pt x="415436" y="115074"/>
                        <a:pt x="413682" y="118930"/>
                        <a:pt x="410359" y="120698"/>
                      </a:cubicBezTo>
                      <a:cubicBezTo>
                        <a:pt x="406205" y="122920"/>
                        <a:pt x="400439" y="121585"/>
                        <a:pt x="395987" y="121592"/>
                      </a:cubicBezTo>
                      <a:cubicBezTo>
                        <a:pt x="385697" y="121614"/>
                        <a:pt x="375394" y="122153"/>
                        <a:pt x="365104" y="122466"/>
                      </a:cubicBezTo>
                      <a:cubicBezTo>
                        <a:pt x="345456" y="123062"/>
                        <a:pt x="325808" y="123638"/>
                        <a:pt x="306152" y="124220"/>
                      </a:cubicBezTo>
                      <a:cubicBezTo>
                        <a:pt x="265918" y="125413"/>
                        <a:pt x="225677" y="126627"/>
                        <a:pt x="185442" y="127870"/>
                      </a:cubicBezTo>
                      <a:cubicBezTo>
                        <a:pt x="165794" y="128473"/>
                        <a:pt x="146146" y="129084"/>
                        <a:pt x="126490" y="129688"/>
                      </a:cubicBezTo>
                      <a:cubicBezTo>
                        <a:pt x="117131" y="129979"/>
                        <a:pt x="107779" y="130270"/>
                        <a:pt x="98420" y="130561"/>
                      </a:cubicBezTo>
                      <a:cubicBezTo>
                        <a:pt x="93748" y="130710"/>
                        <a:pt x="89061" y="130937"/>
                        <a:pt x="84381" y="131008"/>
                      </a:cubicBezTo>
                      <a:cubicBezTo>
                        <a:pt x="78445" y="131094"/>
                        <a:pt x="76343" y="130476"/>
                        <a:pt x="73517" y="125129"/>
                      </a:cubicBezTo>
                      <a:cubicBezTo>
                        <a:pt x="55118" y="90284"/>
                        <a:pt x="38069" y="54609"/>
                        <a:pt x="20536" y="19274"/>
                      </a:cubicBezTo>
                      <a:cubicBezTo>
                        <a:pt x="29185" y="20098"/>
                        <a:pt x="38239" y="19615"/>
                        <a:pt x="46370" y="19821"/>
                      </a:cubicBezTo>
                      <a:cubicBezTo>
                        <a:pt x="61836" y="20205"/>
                        <a:pt x="77309" y="20524"/>
                        <a:pt x="92782" y="20794"/>
                      </a:cubicBezTo>
                      <a:cubicBezTo>
                        <a:pt x="123692" y="21334"/>
                        <a:pt x="154603" y="21660"/>
                        <a:pt x="185513" y="21817"/>
                      </a:cubicBezTo>
                      <a:cubicBezTo>
                        <a:pt x="248321" y="22129"/>
                        <a:pt x="311144" y="21355"/>
                        <a:pt x="373945" y="20169"/>
                      </a:cubicBezTo>
                      <a:cubicBezTo>
                        <a:pt x="390767" y="19850"/>
                        <a:pt x="407589" y="19516"/>
                        <a:pt x="424412" y="19047"/>
                      </a:cubicBezTo>
                      <a:cubicBezTo>
                        <a:pt x="439324" y="18635"/>
                        <a:pt x="455074" y="19452"/>
                        <a:pt x="469979" y="17442"/>
                      </a:cubicBezTo>
                      <a:cubicBezTo>
                        <a:pt x="450799" y="47963"/>
                        <a:pt x="434680" y="80400"/>
                        <a:pt x="417183" y="11192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462E58B9-1F8A-280B-F5AF-84E07AF3DC28}"/>
                    </a:ext>
                  </a:extLst>
                </p:cNvPr>
                <p:cNvSpPr/>
                <p:nvPr/>
              </p:nvSpPr>
              <p:spPr>
                <a:xfrm>
                  <a:off x="7841412" y="4331502"/>
                  <a:ext cx="29735" cy="1726327"/>
                </a:xfrm>
                <a:custGeom>
                  <a:avLst/>
                  <a:gdLst>
                    <a:gd name="connsiteX0" fmla="*/ 27109 w 29735"/>
                    <a:gd name="connsiteY0" fmla="*/ 1471946 h 1726327"/>
                    <a:gd name="connsiteX1" fmla="*/ 26115 w 29735"/>
                    <a:gd name="connsiteY1" fmla="*/ 1289821 h 1726327"/>
                    <a:gd name="connsiteX2" fmla="*/ 25589 w 29735"/>
                    <a:gd name="connsiteY2" fmla="*/ 1085625 h 1726327"/>
                    <a:gd name="connsiteX3" fmla="*/ 25483 w 29735"/>
                    <a:gd name="connsiteY3" fmla="*/ 870061 h 1726327"/>
                    <a:gd name="connsiteX4" fmla="*/ 25767 w 29735"/>
                    <a:gd name="connsiteY4" fmla="*/ 654610 h 1726327"/>
                    <a:gd name="connsiteX5" fmla="*/ 26413 w 29735"/>
                    <a:gd name="connsiteY5" fmla="*/ 450741 h 1726327"/>
                    <a:gd name="connsiteX6" fmla="*/ 27386 w 29735"/>
                    <a:gd name="connsiteY6" fmla="*/ 269936 h 1726327"/>
                    <a:gd name="connsiteX7" fmla="*/ 28650 w 29735"/>
                    <a:gd name="connsiteY7" fmla="*/ 123663 h 1726327"/>
                    <a:gd name="connsiteX8" fmla="*/ 28706 w 29735"/>
                    <a:gd name="connsiteY8" fmla="*/ 66834 h 1726327"/>
                    <a:gd name="connsiteX9" fmla="*/ 28068 w 29735"/>
                    <a:gd name="connsiteY9" fmla="*/ 43230 h 1726327"/>
                    <a:gd name="connsiteX10" fmla="*/ 25802 w 29735"/>
                    <a:gd name="connsiteY10" fmla="*/ 14954 h 1726327"/>
                    <a:gd name="connsiteX11" fmla="*/ 25007 w 29735"/>
                    <a:gd name="connsiteY11" fmla="*/ 7086 h 1726327"/>
                    <a:gd name="connsiteX12" fmla="*/ 10933 w 29735"/>
                    <a:gd name="connsiteY12" fmla="*/ 5183 h 1726327"/>
                    <a:gd name="connsiteX13" fmla="*/ 6005 w 29735"/>
                    <a:gd name="connsiteY13" fmla="*/ 43230 h 1726327"/>
                    <a:gd name="connsiteX14" fmla="*/ 3683 w 29735"/>
                    <a:gd name="connsiteY14" fmla="*/ 93185 h 1726327"/>
                    <a:gd name="connsiteX15" fmla="*/ 2206 w 29735"/>
                    <a:gd name="connsiteY15" fmla="*/ 229503 h 1726327"/>
                    <a:gd name="connsiteX16" fmla="*/ 1162 w 29735"/>
                    <a:gd name="connsiteY16" fmla="*/ 402717 h 1726327"/>
                    <a:gd name="connsiteX17" fmla="*/ 430 w 29735"/>
                    <a:gd name="connsiteY17" fmla="*/ 601871 h 1726327"/>
                    <a:gd name="connsiteX18" fmla="*/ 47 w 29735"/>
                    <a:gd name="connsiteY18" fmla="*/ 816505 h 1726327"/>
                    <a:gd name="connsiteX19" fmla="*/ 54 w 29735"/>
                    <a:gd name="connsiteY19" fmla="*/ 1033106 h 1726327"/>
                    <a:gd name="connsiteX20" fmla="*/ 473 w 29735"/>
                    <a:gd name="connsiteY20" fmla="*/ 1241172 h 1726327"/>
                    <a:gd name="connsiteX21" fmla="*/ 1347 w 29735"/>
                    <a:gd name="connsiteY21" fmla="*/ 1430037 h 1726327"/>
                    <a:gd name="connsiteX22" fmla="*/ 2433 w 29735"/>
                    <a:gd name="connsiteY22" fmla="*/ 1586428 h 1726327"/>
                    <a:gd name="connsiteX23" fmla="*/ 3129 w 29735"/>
                    <a:gd name="connsiteY23" fmla="*/ 1649471 h 1726327"/>
                    <a:gd name="connsiteX24" fmla="*/ 7879 w 29735"/>
                    <a:gd name="connsiteY24" fmla="*/ 1701095 h 1726327"/>
                    <a:gd name="connsiteX25" fmla="*/ 9236 w 29735"/>
                    <a:gd name="connsiteY25" fmla="*/ 1709282 h 1726327"/>
                    <a:gd name="connsiteX26" fmla="*/ 10372 w 29735"/>
                    <a:gd name="connsiteY26" fmla="*/ 1719124 h 1726327"/>
                    <a:gd name="connsiteX27" fmla="*/ 25298 w 29735"/>
                    <a:gd name="connsiteY27" fmla="*/ 1719124 h 1726327"/>
                    <a:gd name="connsiteX28" fmla="*/ 25873 w 29735"/>
                    <a:gd name="connsiteY28" fmla="*/ 1709282 h 1726327"/>
                    <a:gd name="connsiteX29" fmla="*/ 26647 w 29735"/>
                    <a:gd name="connsiteY29" fmla="*/ 1701145 h 1726327"/>
                    <a:gd name="connsiteX30" fmla="*/ 29729 w 29735"/>
                    <a:gd name="connsiteY30" fmla="*/ 1675524 h 1726327"/>
                    <a:gd name="connsiteX31" fmla="*/ 29005 w 29735"/>
                    <a:gd name="connsiteY31" fmla="*/ 1618809 h 1726327"/>
                    <a:gd name="connsiteX32" fmla="*/ 27109 w 29735"/>
                    <a:gd name="connsiteY32" fmla="*/ 1471946 h 172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9735" h="1726327">
                      <a:moveTo>
                        <a:pt x="27109" y="1471946"/>
                      </a:moveTo>
                      <a:cubicBezTo>
                        <a:pt x="26662" y="1411240"/>
                        <a:pt x="26349" y="1350527"/>
                        <a:pt x="26115" y="1289821"/>
                      </a:cubicBezTo>
                      <a:cubicBezTo>
                        <a:pt x="25852" y="1221758"/>
                        <a:pt x="25689" y="1153688"/>
                        <a:pt x="25589" y="1085625"/>
                      </a:cubicBezTo>
                      <a:cubicBezTo>
                        <a:pt x="25483" y="1013770"/>
                        <a:pt x="25455" y="941915"/>
                        <a:pt x="25483" y="870061"/>
                      </a:cubicBezTo>
                      <a:cubicBezTo>
                        <a:pt x="25518" y="798241"/>
                        <a:pt x="25611" y="726422"/>
                        <a:pt x="25767" y="654610"/>
                      </a:cubicBezTo>
                      <a:cubicBezTo>
                        <a:pt x="25916" y="586654"/>
                        <a:pt x="26129" y="518697"/>
                        <a:pt x="26413" y="450741"/>
                      </a:cubicBezTo>
                      <a:cubicBezTo>
                        <a:pt x="26669" y="390468"/>
                        <a:pt x="26974" y="330202"/>
                        <a:pt x="27386" y="269936"/>
                      </a:cubicBezTo>
                      <a:cubicBezTo>
                        <a:pt x="27720" y="221181"/>
                        <a:pt x="28103" y="172418"/>
                        <a:pt x="28650" y="123663"/>
                      </a:cubicBezTo>
                      <a:cubicBezTo>
                        <a:pt x="28863" y="104732"/>
                        <a:pt x="29239" y="85758"/>
                        <a:pt x="28706" y="66834"/>
                      </a:cubicBezTo>
                      <a:cubicBezTo>
                        <a:pt x="28479" y="58966"/>
                        <a:pt x="28330" y="51091"/>
                        <a:pt x="28068" y="43230"/>
                      </a:cubicBezTo>
                      <a:cubicBezTo>
                        <a:pt x="28018" y="41781"/>
                        <a:pt x="26221" y="18994"/>
                        <a:pt x="25802" y="14954"/>
                      </a:cubicBezTo>
                      <a:cubicBezTo>
                        <a:pt x="25533" y="12334"/>
                        <a:pt x="25270" y="9706"/>
                        <a:pt x="25007" y="7086"/>
                      </a:cubicBezTo>
                      <a:cubicBezTo>
                        <a:pt x="24283" y="-228"/>
                        <a:pt x="12289" y="-3459"/>
                        <a:pt x="10933" y="5183"/>
                      </a:cubicBezTo>
                      <a:cubicBezTo>
                        <a:pt x="9996" y="11134"/>
                        <a:pt x="7084" y="26742"/>
                        <a:pt x="6005" y="43230"/>
                      </a:cubicBezTo>
                      <a:cubicBezTo>
                        <a:pt x="4918" y="59882"/>
                        <a:pt x="4045" y="76505"/>
                        <a:pt x="3683" y="93185"/>
                      </a:cubicBezTo>
                      <a:cubicBezTo>
                        <a:pt x="2703" y="138617"/>
                        <a:pt x="2547" y="184071"/>
                        <a:pt x="2206" y="229503"/>
                      </a:cubicBezTo>
                      <a:cubicBezTo>
                        <a:pt x="1766" y="287241"/>
                        <a:pt x="1432" y="344979"/>
                        <a:pt x="1162" y="402717"/>
                      </a:cubicBezTo>
                      <a:cubicBezTo>
                        <a:pt x="850" y="469104"/>
                        <a:pt x="608" y="535491"/>
                        <a:pt x="430" y="601871"/>
                      </a:cubicBezTo>
                      <a:cubicBezTo>
                        <a:pt x="239" y="673413"/>
                        <a:pt x="111" y="744963"/>
                        <a:pt x="47" y="816505"/>
                      </a:cubicBezTo>
                      <a:cubicBezTo>
                        <a:pt x="-17" y="888708"/>
                        <a:pt x="-17" y="960911"/>
                        <a:pt x="54" y="1033106"/>
                      </a:cubicBezTo>
                      <a:cubicBezTo>
                        <a:pt x="118" y="1102461"/>
                        <a:pt x="253" y="1171817"/>
                        <a:pt x="473" y="1241172"/>
                      </a:cubicBezTo>
                      <a:cubicBezTo>
                        <a:pt x="672" y="1304129"/>
                        <a:pt x="949" y="1367079"/>
                        <a:pt x="1347" y="1430037"/>
                      </a:cubicBezTo>
                      <a:cubicBezTo>
                        <a:pt x="1680" y="1482165"/>
                        <a:pt x="2071" y="1534300"/>
                        <a:pt x="2433" y="1586428"/>
                      </a:cubicBezTo>
                      <a:cubicBezTo>
                        <a:pt x="2582" y="1607447"/>
                        <a:pt x="2717" y="1628459"/>
                        <a:pt x="3129" y="1649471"/>
                      </a:cubicBezTo>
                      <a:cubicBezTo>
                        <a:pt x="3463" y="1666783"/>
                        <a:pt x="2852" y="1684372"/>
                        <a:pt x="7879" y="1701095"/>
                      </a:cubicBezTo>
                      <a:cubicBezTo>
                        <a:pt x="7922" y="1701244"/>
                        <a:pt x="9044" y="1707607"/>
                        <a:pt x="9236" y="1709282"/>
                      </a:cubicBezTo>
                      <a:cubicBezTo>
                        <a:pt x="9598" y="1712471"/>
                        <a:pt x="10336" y="1717825"/>
                        <a:pt x="10372" y="1719124"/>
                      </a:cubicBezTo>
                      <a:cubicBezTo>
                        <a:pt x="10663" y="1728711"/>
                        <a:pt x="25589" y="1728746"/>
                        <a:pt x="25298" y="1719124"/>
                      </a:cubicBezTo>
                      <a:cubicBezTo>
                        <a:pt x="25256" y="1717825"/>
                        <a:pt x="25682" y="1712506"/>
                        <a:pt x="25873" y="1709282"/>
                      </a:cubicBezTo>
                      <a:cubicBezTo>
                        <a:pt x="25973" y="1707607"/>
                        <a:pt x="26513" y="1701656"/>
                        <a:pt x="26647" y="1701145"/>
                      </a:cubicBezTo>
                      <a:cubicBezTo>
                        <a:pt x="28884" y="1692716"/>
                        <a:pt x="29701" y="1684209"/>
                        <a:pt x="29729" y="1675524"/>
                      </a:cubicBezTo>
                      <a:cubicBezTo>
                        <a:pt x="29793" y="1656622"/>
                        <a:pt x="29360" y="1637705"/>
                        <a:pt x="29005" y="1618809"/>
                      </a:cubicBezTo>
                      <a:cubicBezTo>
                        <a:pt x="28103" y="1569848"/>
                        <a:pt x="27471" y="1520901"/>
                        <a:pt x="27109" y="147194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F84F6C40-4F2F-73ED-FFF4-9E3713810C9D}"/>
                    </a:ext>
                  </a:extLst>
                </p:cNvPr>
                <p:cNvSpPr/>
                <p:nvPr/>
              </p:nvSpPr>
              <p:spPr>
                <a:xfrm>
                  <a:off x="7849938" y="6034990"/>
                  <a:ext cx="130" cy="863"/>
                </a:xfrm>
                <a:custGeom>
                  <a:avLst/>
                  <a:gdLst>
                    <a:gd name="connsiteX0" fmla="*/ 0 w 130"/>
                    <a:gd name="connsiteY0" fmla="*/ 0 h 863"/>
                    <a:gd name="connsiteX1" fmla="*/ 0 w 130"/>
                    <a:gd name="connsiteY1" fmla="*/ 0 h 863"/>
                    <a:gd name="connsiteX2" fmla="*/ 0 w 130"/>
                    <a:gd name="connsiteY2" fmla="*/ 0 h 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" h="863">
                      <a:moveTo>
                        <a:pt x="0" y="0"/>
                      </a:moveTo>
                      <a:cubicBezTo>
                        <a:pt x="121" y="1214"/>
                        <a:pt x="220" y="1086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72CA3E06-1398-862D-C168-2C8A7FBDD86B}"/>
                    </a:ext>
                  </a:extLst>
                </p:cNvPr>
                <p:cNvSpPr/>
                <p:nvPr/>
              </p:nvSpPr>
              <p:spPr>
                <a:xfrm>
                  <a:off x="8266501" y="4349505"/>
                  <a:ext cx="29626" cy="2064090"/>
                </a:xfrm>
                <a:custGeom>
                  <a:avLst/>
                  <a:gdLst>
                    <a:gd name="connsiteX0" fmla="*/ 29335 w 29626"/>
                    <a:gd name="connsiteY0" fmla="*/ 779826 h 2064090"/>
                    <a:gd name="connsiteX1" fmla="*/ 28682 w 29626"/>
                    <a:gd name="connsiteY1" fmla="*/ 529119 h 2064090"/>
                    <a:gd name="connsiteX2" fmla="*/ 27709 w 29626"/>
                    <a:gd name="connsiteY2" fmla="*/ 309841 h 2064090"/>
                    <a:gd name="connsiteX3" fmla="*/ 26445 w 29626"/>
                    <a:gd name="connsiteY3" fmla="*/ 136123 h 2064090"/>
                    <a:gd name="connsiteX4" fmla="*/ 24763 w 29626"/>
                    <a:gd name="connsiteY4" fmla="*/ 71120 h 2064090"/>
                    <a:gd name="connsiteX5" fmla="*/ 23207 w 29626"/>
                    <a:gd name="connsiteY5" fmla="*/ 43888 h 2064090"/>
                    <a:gd name="connsiteX6" fmla="*/ 18698 w 29626"/>
                    <a:gd name="connsiteY6" fmla="*/ 5166 h 2064090"/>
                    <a:gd name="connsiteX7" fmla="*/ 4624 w 29626"/>
                    <a:gd name="connsiteY7" fmla="*/ 7069 h 2064090"/>
                    <a:gd name="connsiteX8" fmla="*/ 1620 w 29626"/>
                    <a:gd name="connsiteY8" fmla="*/ 47098 h 2064090"/>
                    <a:gd name="connsiteX9" fmla="*/ 825 w 29626"/>
                    <a:gd name="connsiteY9" fmla="*/ 103316 h 2064090"/>
                    <a:gd name="connsiteX10" fmla="*/ 1961 w 29626"/>
                    <a:gd name="connsiteY10" fmla="*/ 264011 h 2064090"/>
                    <a:gd name="connsiteX11" fmla="*/ 3005 w 29626"/>
                    <a:gd name="connsiteY11" fmla="*/ 473881 h 2064090"/>
                    <a:gd name="connsiteX12" fmla="*/ 3729 w 29626"/>
                    <a:gd name="connsiteY12" fmla="*/ 717650 h 2064090"/>
                    <a:gd name="connsiteX13" fmla="*/ 4106 w 29626"/>
                    <a:gd name="connsiteY13" fmla="*/ 980052 h 2064090"/>
                    <a:gd name="connsiteX14" fmla="*/ 4098 w 29626"/>
                    <a:gd name="connsiteY14" fmla="*/ 1245821 h 2064090"/>
                    <a:gd name="connsiteX15" fmla="*/ 3672 w 29626"/>
                    <a:gd name="connsiteY15" fmla="*/ 1499673 h 2064090"/>
                    <a:gd name="connsiteX16" fmla="*/ 2799 w 29626"/>
                    <a:gd name="connsiteY16" fmla="*/ 1726344 h 2064090"/>
                    <a:gd name="connsiteX17" fmla="*/ 1123 w 29626"/>
                    <a:gd name="connsiteY17" fmla="*/ 1910564 h 2064090"/>
                    <a:gd name="connsiteX18" fmla="*/ 143 w 29626"/>
                    <a:gd name="connsiteY18" fmla="*/ 1981979 h 2064090"/>
                    <a:gd name="connsiteX19" fmla="*/ 8 w 29626"/>
                    <a:gd name="connsiteY19" fmla="*/ 2011675 h 2064090"/>
                    <a:gd name="connsiteX20" fmla="*/ 1791 w 29626"/>
                    <a:gd name="connsiteY20" fmla="*/ 2027226 h 2064090"/>
                    <a:gd name="connsiteX21" fmla="*/ 2757 w 29626"/>
                    <a:gd name="connsiteY21" fmla="*/ 2033056 h 2064090"/>
                    <a:gd name="connsiteX22" fmla="*/ 4326 w 29626"/>
                    <a:gd name="connsiteY22" fmla="*/ 2056887 h 2064090"/>
                    <a:gd name="connsiteX23" fmla="*/ 19252 w 29626"/>
                    <a:gd name="connsiteY23" fmla="*/ 2056887 h 2064090"/>
                    <a:gd name="connsiteX24" fmla="*/ 21212 w 29626"/>
                    <a:gd name="connsiteY24" fmla="*/ 2037338 h 2064090"/>
                    <a:gd name="connsiteX25" fmla="*/ 23569 w 29626"/>
                    <a:gd name="connsiteY25" fmla="*/ 2026374 h 2064090"/>
                    <a:gd name="connsiteX26" fmla="*/ 25671 w 29626"/>
                    <a:gd name="connsiteY26" fmla="*/ 2011192 h 2064090"/>
                    <a:gd name="connsiteX27" fmla="*/ 26985 w 29626"/>
                    <a:gd name="connsiteY27" fmla="*/ 1947560 h 2064090"/>
                    <a:gd name="connsiteX28" fmla="*/ 27993 w 29626"/>
                    <a:gd name="connsiteY28" fmla="*/ 1776107 h 2064090"/>
                    <a:gd name="connsiteX29" fmla="*/ 28987 w 29626"/>
                    <a:gd name="connsiteY29" fmla="*/ 1557412 h 2064090"/>
                    <a:gd name="connsiteX30" fmla="*/ 29513 w 29626"/>
                    <a:gd name="connsiteY30" fmla="*/ 1308714 h 2064090"/>
                    <a:gd name="connsiteX31" fmla="*/ 29612 w 29626"/>
                    <a:gd name="connsiteY31" fmla="*/ 1044423 h 2064090"/>
                    <a:gd name="connsiteX32" fmla="*/ 29335 w 29626"/>
                    <a:gd name="connsiteY32" fmla="*/ 779826 h 2064090"/>
                    <a:gd name="connsiteX33" fmla="*/ 21091 w 29626"/>
                    <a:gd name="connsiteY33" fmla="*/ 2037963 h 2064090"/>
                    <a:gd name="connsiteX34" fmla="*/ 21091 w 29626"/>
                    <a:gd name="connsiteY34" fmla="*/ 2037963 h 2064090"/>
                    <a:gd name="connsiteX35" fmla="*/ 21091 w 29626"/>
                    <a:gd name="connsiteY35" fmla="*/ 2037963 h 206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9626" h="2064090">
                      <a:moveTo>
                        <a:pt x="29335" y="779826"/>
                      </a:moveTo>
                      <a:cubicBezTo>
                        <a:pt x="29186" y="696255"/>
                        <a:pt x="28973" y="612690"/>
                        <a:pt x="28682" y="529119"/>
                      </a:cubicBezTo>
                      <a:cubicBezTo>
                        <a:pt x="28434" y="456029"/>
                        <a:pt x="28121" y="382931"/>
                        <a:pt x="27709" y="309841"/>
                      </a:cubicBezTo>
                      <a:cubicBezTo>
                        <a:pt x="27382" y="251932"/>
                        <a:pt x="26999" y="194024"/>
                        <a:pt x="26445" y="136123"/>
                      </a:cubicBezTo>
                      <a:cubicBezTo>
                        <a:pt x="26240" y="114443"/>
                        <a:pt x="25842" y="92771"/>
                        <a:pt x="24763" y="71120"/>
                      </a:cubicBezTo>
                      <a:cubicBezTo>
                        <a:pt x="24322" y="62322"/>
                        <a:pt x="23932" y="50677"/>
                        <a:pt x="23207" y="43888"/>
                      </a:cubicBezTo>
                      <a:cubicBezTo>
                        <a:pt x="23080" y="42667"/>
                        <a:pt x="19515" y="11188"/>
                        <a:pt x="18698" y="5166"/>
                      </a:cubicBezTo>
                      <a:cubicBezTo>
                        <a:pt x="17555" y="-3305"/>
                        <a:pt x="5214" y="-422"/>
                        <a:pt x="4624" y="7069"/>
                      </a:cubicBezTo>
                      <a:cubicBezTo>
                        <a:pt x="4177" y="12793"/>
                        <a:pt x="1635" y="46792"/>
                        <a:pt x="1620" y="47098"/>
                      </a:cubicBezTo>
                      <a:cubicBezTo>
                        <a:pt x="789" y="65780"/>
                        <a:pt x="754" y="84626"/>
                        <a:pt x="825" y="103316"/>
                      </a:cubicBezTo>
                      <a:cubicBezTo>
                        <a:pt x="1031" y="156879"/>
                        <a:pt x="1620" y="210449"/>
                        <a:pt x="1961" y="264011"/>
                      </a:cubicBezTo>
                      <a:cubicBezTo>
                        <a:pt x="2409" y="333970"/>
                        <a:pt x="2735" y="403922"/>
                        <a:pt x="3005" y="473881"/>
                      </a:cubicBezTo>
                      <a:cubicBezTo>
                        <a:pt x="3317" y="555137"/>
                        <a:pt x="3552" y="636394"/>
                        <a:pt x="3729" y="717650"/>
                      </a:cubicBezTo>
                      <a:cubicBezTo>
                        <a:pt x="3921" y="805120"/>
                        <a:pt x="4042" y="892590"/>
                        <a:pt x="4106" y="980052"/>
                      </a:cubicBezTo>
                      <a:cubicBezTo>
                        <a:pt x="4170" y="1068644"/>
                        <a:pt x="4170" y="1157229"/>
                        <a:pt x="4098" y="1245821"/>
                      </a:cubicBezTo>
                      <a:cubicBezTo>
                        <a:pt x="4027" y="1330443"/>
                        <a:pt x="3900" y="1415058"/>
                        <a:pt x="3672" y="1499673"/>
                      </a:cubicBezTo>
                      <a:cubicBezTo>
                        <a:pt x="3473" y="1575235"/>
                        <a:pt x="3204" y="1650789"/>
                        <a:pt x="2799" y="1726344"/>
                      </a:cubicBezTo>
                      <a:cubicBezTo>
                        <a:pt x="2472" y="1787753"/>
                        <a:pt x="1997" y="1849155"/>
                        <a:pt x="1123" y="1910564"/>
                      </a:cubicBezTo>
                      <a:cubicBezTo>
                        <a:pt x="782" y="1934374"/>
                        <a:pt x="434" y="1958176"/>
                        <a:pt x="143" y="1981979"/>
                      </a:cubicBezTo>
                      <a:cubicBezTo>
                        <a:pt x="23" y="1991878"/>
                        <a:pt x="-20" y="2001776"/>
                        <a:pt x="8" y="2011675"/>
                      </a:cubicBezTo>
                      <a:cubicBezTo>
                        <a:pt x="23" y="2016951"/>
                        <a:pt x="932" y="2022035"/>
                        <a:pt x="1791" y="2027226"/>
                      </a:cubicBezTo>
                      <a:cubicBezTo>
                        <a:pt x="2110" y="2029165"/>
                        <a:pt x="2529" y="2031103"/>
                        <a:pt x="2757" y="2033056"/>
                      </a:cubicBezTo>
                      <a:cubicBezTo>
                        <a:pt x="3630" y="2040732"/>
                        <a:pt x="4461" y="2052385"/>
                        <a:pt x="4326" y="2056887"/>
                      </a:cubicBezTo>
                      <a:cubicBezTo>
                        <a:pt x="4035" y="2066495"/>
                        <a:pt x="18961" y="2066488"/>
                        <a:pt x="19252" y="2056887"/>
                      </a:cubicBezTo>
                      <a:cubicBezTo>
                        <a:pt x="19387" y="2052520"/>
                        <a:pt x="20331" y="2044055"/>
                        <a:pt x="21212" y="2037338"/>
                      </a:cubicBezTo>
                      <a:cubicBezTo>
                        <a:pt x="21674" y="2034505"/>
                        <a:pt x="23129" y="2028462"/>
                        <a:pt x="23569" y="2026374"/>
                      </a:cubicBezTo>
                      <a:cubicBezTo>
                        <a:pt x="24627" y="2021304"/>
                        <a:pt x="25472" y="2016376"/>
                        <a:pt x="25671" y="2011192"/>
                      </a:cubicBezTo>
                      <a:cubicBezTo>
                        <a:pt x="26502" y="1989996"/>
                        <a:pt x="26829" y="1968771"/>
                        <a:pt x="26985" y="1947560"/>
                      </a:cubicBezTo>
                      <a:cubicBezTo>
                        <a:pt x="27411" y="1890412"/>
                        <a:pt x="27638" y="1833256"/>
                        <a:pt x="27993" y="1776107"/>
                      </a:cubicBezTo>
                      <a:cubicBezTo>
                        <a:pt x="28448" y="1703209"/>
                        <a:pt x="28753" y="1630310"/>
                        <a:pt x="28987" y="1557412"/>
                      </a:cubicBezTo>
                      <a:cubicBezTo>
                        <a:pt x="29250" y="1474515"/>
                        <a:pt x="29413" y="1391611"/>
                        <a:pt x="29513" y="1308714"/>
                      </a:cubicBezTo>
                      <a:cubicBezTo>
                        <a:pt x="29619" y="1220619"/>
                        <a:pt x="29648" y="1132517"/>
                        <a:pt x="29612" y="1044423"/>
                      </a:cubicBezTo>
                      <a:cubicBezTo>
                        <a:pt x="29591" y="956236"/>
                        <a:pt x="29499" y="868034"/>
                        <a:pt x="29335" y="779826"/>
                      </a:cubicBezTo>
                      <a:close/>
                      <a:moveTo>
                        <a:pt x="21091" y="2037963"/>
                      </a:moveTo>
                      <a:cubicBezTo>
                        <a:pt x="21077" y="2038020"/>
                        <a:pt x="21077" y="2038020"/>
                        <a:pt x="21091" y="2037963"/>
                      </a:cubicBezTo>
                      <a:lnTo>
                        <a:pt x="21091" y="203796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84" name="Graphic 5" descr="City with buildings and skyscrapers">
                <a:extLst>
                  <a:ext uri="{FF2B5EF4-FFF2-40B4-BE49-F238E27FC236}">
                    <a16:creationId xmlns:a16="http://schemas.microsoft.com/office/drawing/2014/main" id="{989CFA9B-939B-ACF6-FAC8-EEEBD0527D1C}"/>
                  </a:ext>
                </a:extLst>
              </p:cNvPr>
              <p:cNvGrpSpPr/>
              <p:nvPr/>
            </p:nvGrpSpPr>
            <p:grpSpPr>
              <a:xfrm>
                <a:off x="7464852" y="6204625"/>
                <a:ext cx="476212" cy="212439"/>
                <a:chOff x="7464852" y="6204625"/>
                <a:chExt cx="476212" cy="212439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13DD7BE5-2B7F-1DEA-04C0-786A505DCD93}"/>
                    </a:ext>
                  </a:extLst>
                </p:cNvPr>
                <p:cNvSpPr/>
                <p:nvPr/>
              </p:nvSpPr>
              <p:spPr>
                <a:xfrm>
                  <a:off x="7464852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61FA7BA-8EDD-F626-561C-D50839F495D3}"/>
                    </a:ext>
                  </a:extLst>
                </p:cNvPr>
                <p:cNvSpPr/>
                <p:nvPr/>
              </p:nvSpPr>
              <p:spPr>
                <a:xfrm>
                  <a:off x="7630631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3B4588DB-7EE1-BDE6-0357-814552C4279F}"/>
                    </a:ext>
                  </a:extLst>
                </p:cNvPr>
                <p:cNvSpPr/>
                <p:nvPr/>
              </p:nvSpPr>
              <p:spPr>
                <a:xfrm>
                  <a:off x="7791660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E28CCEB7-A875-0EDF-F0A4-B48B5979043B}"/>
                    </a:ext>
                  </a:extLst>
                </p:cNvPr>
                <p:cNvSpPr/>
                <p:nvPr/>
              </p:nvSpPr>
              <p:spPr>
                <a:xfrm>
                  <a:off x="7464852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C4E1EF4-488A-8502-9A35-EFC540505DF6}"/>
                    </a:ext>
                  </a:extLst>
                </p:cNvPr>
                <p:cNvSpPr/>
                <p:nvPr/>
              </p:nvSpPr>
              <p:spPr>
                <a:xfrm>
                  <a:off x="7630631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8B8B94D4-A274-CD53-7090-E34A6E148414}"/>
                    </a:ext>
                  </a:extLst>
                </p:cNvPr>
                <p:cNvSpPr/>
                <p:nvPr/>
              </p:nvSpPr>
              <p:spPr>
                <a:xfrm>
                  <a:off x="7791660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0B3924E-D4C8-D2DE-C8EA-7EC3E7500640}"/>
                    </a:ext>
                  </a:extLst>
                </p:cNvPr>
                <p:cNvSpPr/>
                <p:nvPr/>
              </p:nvSpPr>
              <p:spPr>
                <a:xfrm>
                  <a:off x="7464852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8046C7AC-5926-4970-5664-4850C2409601}"/>
                    </a:ext>
                  </a:extLst>
                </p:cNvPr>
                <p:cNvSpPr/>
                <p:nvPr/>
              </p:nvSpPr>
              <p:spPr>
                <a:xfrm>
                  <a:off x="7630631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59474EA4-23C1-0EFE-E275-1D0E62AC94A5}"/>
                    </a:ext>
                  </a:extLst>
                </p:cNvPr>
                <p:cNvSpPr/>
                <p:nvPr/>
              </p:nvSpPr>
              <p:spPr>
                <a:xfrm>
                  <a:off x="7791660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94" name="Graphic 5" descr="City with buildings and skyscrapers">
                <a:extLst>
                  <a:ext uri="{FF2B5EF4-FFF2-40B4-BE49-F238E27FC236}">
                    <a16:creationId xmlns:a16="http://schemas.microsoft.com/office/drawing/2014/main" id="{67F72EA5-5300-A31A-5786-38BD2CFAC316}"/>
                  </a:ext>
                </a:extLst>
              </p:cNvPr>
              <p:cNvGrpSpPr/>
              <p:nvPr/>
            </p:nvGrpSpPr>
            <p:grpSpPr>
              <a:xfrm>
                <a:off x="4174899" y="6432438"/>
                <a:ext cx="1436690" cy="260549"/>
                <a:chOff x="4174899" y="6432438"/>
                <a:chExt cx="1436690" cy="260549"/>
              </a:xfrm>
              <a:solidFill>
                <a:srgbClr val="000000"/>
              </a:solidFill>
            </p:grpSpPr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3E9F0531-0ED0-A963-039C-A6DE501A3594}"/>
                    </a:ext>
                  </a:extLst>
                </p:cNvPr>
                <p:cNvSpPr/>
                <p:nvPr/>
              </p:nvSpPr>
              <p:spPr>
                <a:xfrm>
                  <a:off x="4174899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C30223AE-9DBD-913E-E4DA-39FB426A2BED}"/>
                    </a:ext>
                  </a:extLst>
                </p:cNvPr>
                <p:cNvSpPr/>
                <p:nvPr/>
              </p:nvSpPr>
              <p:spPr>
                <a:xfrm>
                  <a:off x="4336886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3937737F-038B-BC59-3B49-3BFE9F21EA03}"/>
                    </a:ext>
                  </a:extLst>
                </p:cNvPr>
                <p:cNvSpPr/>
                <p:nvPr/>
              </p:nvSpPr>
              <p:spPr>
                <a:xfrm>
                  <a:off x="4498881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772C34A1-FD9F-086F-AE02-E1F817A9F888}"/>
                    </a:ext>
                  </a:extLst>
                </p:cNvPr>
                <p:cNvSpPr/>
                <p:nvPr/>
              </p:nvSpPr>
              <p:spPr>
                <a:xfrm>
                  <a:off x="4660875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5736CA55-5F1E-67C1-2BD1-09D1505E70EE}"/>
                    </a:ext>
                  </a:extLst>
                </p:cNvPr>
                <p:cNvSpPr/>
                <p:nvPr/>
              </p:nvSpPr>
              <p:spPr>
                <a:xfrm>
                  <a:off x="4174899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A825073E-AA55-9D93-4A42-02B949A332E0}"/>
                    </a:ext>
                  </a:extLst>
                </p:cNvPr>
                <p:cNvSpPr/>
                <p:nvPr/>
              </p:nvSpPr>
              <p:spPr>
                <a:xfrm>
                  <a:off x="4336886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DCA4F7F-2CBD-2DFC-85F5-2D36ECB5EE4D}"/>
                    </a:ext>
                  </a:extLst>
                </p:cNvPr>
                <p:cNvSpPr/>
                <p:nvPr/>
              </p:nvSpPr>
              <p:spPr>
                <a:xfrm>
                  <a:off x="4498881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09F94679-4581-FC09-3313-8BDA4D38402D}"/>
                    </a:ext>
                  </a:extLst>
                </p:cNvPr>
                <p:cNvSpPr/>
                <p:nvPr/>
              </p:nvSpPr>
              <p:spPr>
                <a:xfrm>
                  <a:off x="4174899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2BBD6E6D-3F2E-2105-6547-6F1D2DC47538}"/>
                    </a:ext>
                  </a:extLst>
                </p:cNvPr>
                <p:cNvSpPr/>
                <p:nvPr/>
              </p:nvSpPr>
              <p:spPr>
                <a:xfrm>
                  <a:off x="4336886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4C63B3A4-1426-64ED-676B-0CBF85698875}"/>
                    </a:ext>
                  </a:extLst>
                </p:cNvPr>
                <p:cNvSpPr/>
                <p:nvPr/>
              </p:nvSpPr>
              <p:spPr>
                <a:xfrm>
                  <a:off x="4498881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0C8C1A5D-B60E-5E03-C942-9A5FCA0675EF}"/>
                    </a:ext>
                  </a:extLst>
                </p:cNvPr>
                <p:cNvSpPr/>
                <p:nvPr/>
              </p:nvSpPr>
              <p:spPr>
                <a:xfrm>
                  <a:off x="4660875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911B9EA2-B298-B121-2C60-38BBD0839193}"/>
                    </a:ext>
                  </a:extLst>
                </p:cNvPr>
                <p:cNvSpPr/>
                <p:nvPr/>
              </p:nvSpPr>
              <p:spPr>
                <a:xfrm>
                  <a:off x="4174899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5BABAB1D-695E-FD55-5E9B-B337FFC5B578}"/>
                    </a:ext>
                  </a:extLst>
                </p:cNvPr>
                <p:cNvSpPr/>
                <p:nvPr/>
              </p:nvSpPr>
              <p:spPr>
                <a:xfrm>
                  <a:off x="4336886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22279BFB-D6B0-CD00-7E62-1FAC6B8CCDFB}"/>
                    </a:ext>
                  </a:extLst>
                </p:cNvPr>
                <p:cNvSpPr/>
                <p:nvPr/>
              </p:nvSpPr>
              <p:spPr>
                <a:xfrm>
                  <a:off x="4498881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75CCE2B1-A1A2-AB8C-4243-9D337EDAD45F}"/>
                    </a:ext>
                  </a:extLst>
                </p:cNvPr>
                <p:cNvSpPr/>
                <p:nvPr/>
              </p:nvSpPr>
              <p:spPr>
                <a:xfrm>
                  <a:off x="4660875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D29B4BC1-5CF1-024F-62CD-9F798001C8AE}"/>
                    </a:ext>
                  </a:extLst>
                </p:cNvPr>
                <p:cNvSpPr/>
                <p:nvPr/>
              </p:nvSpPr>
              <p:spPr>
                <a:xfrm>
                  <a:off x="4824404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85466F4A-7814-7331-05A1-B56282382626}"/>
                    </a:ext>
                  </a:extLst>
                </p:cNvPr>
                <p:cNvSpPr/>
                <p:nvPr/>
              </p:nvSpPr>
              <p:spPr>
                <a:xfrm>
                  <a:off x="4986398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32E770B-36D3-2DCE-CEFC-AC8F999DEFC8}"/>
                    </a:ext>
                  </a:extLst>
                </p:cNvPr>
                <p:cNvSpPr/>
                <p:nvPr/>
              </p:nvSpPr>
              <p:spPr>
                <a:xfrm>
                  <a:off x="5148393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3962B2A3-5900-C47B-4531-1E3A2C9324B6}"/>
                    </a:ext>
                  </a:extLst>
                </p:cNvPr>
                <p:cNvSpPr/>
                <p:nvPr/>
              </p:nvSpPr>
              <p:spPr>
                <a:xfrm>
                  <a:off x="5310380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FFFDB37-B93C-0CAF-728A-BCFF00E708A2}"/>
                    </a:ext>
                  </a:extLst>
                </p:cNvPr>
                <p:cNvSpPr/>
                <p:nvPr/>
              </p:nvSpPr>
              <p:spPr>
                <a:xfrm>
                  <a:off x="4824404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A10DEA3-99F0-DC88-F771-44C5DC1A5B3B}"/>
                    </a:ext>
                  </a:extLst>
                </p:cNvPr>
                <p:cNvSpPr/>
                <p:nvPr/>
              </p:nvSpPr>
              <p:spPr>
                <a:xfrm>
                  <a:off x="4986398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27FE453-BAE1-9727-7B73-A40A01CE8CE9}"/>
                    </a:ext>
                  </a:extLst>
                </p:cNvPr>
                <p:cNvSpPr/>
                <p:nvPr/>
              </p:nvSpPr>
              <p:spPr>
                <a:xfrm>
                  <a:off x="5148393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6E350038-ED6D-6E80-CB29-A5CC4A3E3B44}"/>
                    </a:ext>
                  </a:extLst>
                </p:cNvPr>
                <p:cNvSpPr/>
                <p:nvPr/>
              </p:nvSpPr>
              <p:spPr>
                <a:xfrm>
                  <a:off x="5310380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47C5C1C8-CD76-A533-D50F-CDE761BF264C}"/>
                    </a:ext>
                  </a:extLst>
                </p:cNvPr>
                <p:cNvSpPr/>
                <p:nvPr/>
              </p:nvSpPr>
              <p:spPr>
                <a:xfrm>
                  <a:off x="4824404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BDF969FF-97DC-CD69-9A1F-F5A317D65DF6}"/>
                    </a:ext>
                  </a:extLst>
                </p:cNvPr>
                <p:cNvSpPr/>
                <p:nvPr/>
              </p:nvSpPr>
              <p:spPr>
                <a:xfrm>
                  <a:off x="4986398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2FA2CAF7-C8AC-4C8F-8960-22FC6DF1C8C8}"/>
                    </a:ext>
                  </a:extLst>
                </p:cNvPr>
                <p:cNvSpPr/>
                <p:nvPr/>
              </p:nvSpPr>
              <p:spPr>
                <a:xfrm>
                  <a:off x="5310380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59ADDBFC-D41D-D50F-DB2C-471DC3021250}"/>
                    </a:ext>
                  </a:extLst>
                </p:cNvPr>
                <p:cNvSpPr/>
                <p:nvPr/>
              </p:nvSpPr>
              <p:spPr>
                <a:xfrm>
                  <a:off x="4824404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D6E03C5F-4DAF-A1EF-F754-796963DD47E1}"/>
                    </a:ext>
                  </a:extLst>
                </p:cNvPr>
                <p:cNvSpPr/>
                <p:nvPr/>
              </p:nvSpPr>
              <p:spPr>
                <a:xfrm>
                  <a:off x="4986398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E5AC57EC-53F9-F879-9197-2FDAE865533A}"/>
                    </a:ext>
                  </a:extLst>
                </p:cNvPr>
                <p:cNvSpPr/>
                <p:nvPr/>
              </p:nvSpPr>
              <p:spPr>
                <a:xfrm>
                  <a:off x="5148393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3753FDB3-8BCA-621C-3E04-40FD793D6633}"/>
                    </a:ext>
                  </a:extLst>
                </p:cNvPr>
                <p:cNvSpPr/>
                <p:nvPr/>
              </p:nvSpPr>
              <p:spPr>
                <a:xfrm>
                  <a:off x="5478652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9C3843D9-8ACA-B239-CB71-6C029D64F9CD}"/>
                    </a:ext>
                  </a:extLst>
                </p:cNvPr>
                <p:cNvSpPr/>
                <p:nvPr/>
              </p:nvSpPr>
              <p:spPr>
                <a:xfrm>
                  <a:off x="5478652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AB75CAED-A28C-4ADE-2798-C6A1E1D5C81F}"/>
                    </a:ext>
                  </a:extLst>
                </p:cNvPr>
                <p:cNvSpPr/>
                <p:nvPr/>
              </p:nvSpPr>
              <p:spPr>
                <a:xfrm>
                  <a:off x="5478652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5F05E674-5CA3-E9EE-40FF-005A72418A12}"/>
                    </a:ext>
                  </a:extLst>
                </p:cNvPr>
                <p:cNvSpPr/>
                <p:nvPr/>
              </p:nvSpPr>
              <p:spPr>
                <a:xfrm>
                  <a:off x="5478652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28" name="Graphic 5" descr="City with buildings and skyscrapers">
                <a:extLst>
                  <a:ext uri="{FF2B5EF4-FFF2-40B4-BE49-F238E27FC236}">
                    <a16:creationId xmlns:a16="http://schemas.microsoft.com/office/drawing/2014/main" id="{2EC8C3E9-D132-9C56-4A86-EE457A362A9E}"/>
                  </a:ext>
                </a:extLst>
              </p:cNvPr>
              <p:cNvGrpSpPr/>
              <p:nvPr/>
            </p:nvGrpSpPr>
            <p:grpSpPr>
              <a:xfrm>
                <a:off x="4285134" y="5526624"/>
                <a:ext cx="294924" cy="615320"/>
                <a:chOff x="4285134" y="5526624"/>
                <a:chExt cx="294924" cy="615320"/>
              </a:xfrm>
              <a:solidFill>
                <a:srgbClr val="000000"/>
              </a:solidFill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6AA839FD-D56E-E815-B035-40D35BD9F415}"/>
                    </a:ext>
                  </a:extLst>
                </p:cNvPr>
                <p:cNvSpPr/>
                <p:nvPr/>
              </p:nvSpPr>
              <p:spPr>
                <a:xfrm>
                  <a:off x="4285134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C79C4734-F4B8-75F9-4580-02429C9ABA5B}"/>
                    </a:ext>
                  </a:extLst>
                </p:cNvPr>
                <p:cNvSpPr/>
                <p:nvPr/>
              </p:nvSpPr>
              <p:spPr>
                <a:xfrm>
                  <a:off x="4447122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7B159966-A8F4-486D-8421-530638014E77}"/>
                    </a:ext>
                  </a:extLst>
                </p:cNvPr>
                <p:cNvSpPr/>
                <p:nvPr/>
              </p:nvSpPr>
              <p:spPr>
                <a:xfrm>
                  <a:off x="4447122" y="560077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4DC24A8E-0098-FDD8-CF33-0931A8C2E38A}"/>
                    </a:ext>
                  </a:extLst>
                </p:cNvPr>
                <p:cNvSpPr/>
                <p:nvPr/>
              </p:nvSpPr>
              <p:spPr>
                <a:xfrm>
                  <a:off x="4285134" y="5674942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AE8A684-D871-0DC0-0B47-8CBDED184CC0}"/>
                    </a:ext>
                  </a:extLst>
                </p:cNvPr>
                <p:cNvSpPr/>
                <p:nvPr/>
              </p:nvSpPr>
              <p:spPr>
                <a:xfrm>
                  <a:off x="4285134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BCD30AF-7B95-B635-444B-CD7D19EC141B}"/>
                    </a:ext>
                  </a:extLst>
                </p:cNvPr>
                <p:cNvSpPr/>
                <p:nvPr/>
              </p:nvSpPr>
              <p:spPr>
                <a:xfrm>
                  <a:off x="4447122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E75563E7-24B1-EFE5-E3C3-EAD1F336CFE7}"/>
                    </a:ext>
                  </a:extLst>
                </p:cNvPr>
                <p:cNvSpPr/>
                <p:nvPr/>
              </p:nvSpPr>
              <p:spPr>
                <a:xfrm>
                  <a:off x="4285134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DFA16470-2EE1-46E8-284E-B51867A9CA55}"/>
                    </a:ext>
                  </a:extLst>
                </p:cNvPr>
                <p:cNvSpPr/>
                <p:nvPr/>
              </p:nvSpPr>
              <p:spPr>
                <a:xfrm>
                  <a:off x="4447122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6530DA27-C4C2-3063-A1B5-626476A655B0}"/>
                    </a:ext>
                  </a:extLst>
                </p:cNvPr>
                <p:cNvSpPr/>
                <p:nvPr/>
              </p:nvSpPr>
              <p:spPr>
                <a:xfrm>
                  <a:off x="4285134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E732F293-0B8E-5663-C624-A96830A8BFCF}"/>
                    </a:ext>
                  </a:extLst>
                </p:cNvPr>
                <p:cNvSpPr/>
                <p:nvPr/>
              </p:nvSpPr>
              <p:spPr>
                <a:xfrm>
                  <a:off x="4447122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84F859EA-AFBE-A60D-5BED-5E1C996FD0ED}"/>
                    </a:ext>
                  </a:extLst>
                </p:cNvPr>
                <p:cNvSpPr/>
                <p:nvPr/>
              </p:nvSpPr>
              <p:spPr>
                <a:xfrm>
                  <a:off x="4447122" y="595556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18B1F385-05D0-FA92-80E4-C2DA14E14EC4}"/>
                    </a:ext>
                  </a:extLst>
                </p:cNvPr>
                <p:cNvSpPr/>
                <p:nvPr/>
              </p:nvSpPr>
              <p:spPr>
                <a:xfrm>
                  <a:off x="4285134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BF564573-1EF8-4549-3F23-1FAEF69BABFF}"/>
                    </a:ext>
                  </a:extLst>
                </p:cNvPr>
                <p:cNvSpPr/>
                <p:nvPr/>
              </p:nvSpPr>
              <p:spPr>
                <a:xfrm>
                  <a:off x="4447122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4867CE7B-FC2D-EFEB-51F8-FF57219EA80C}"/>
                    </a:ext>
                  </a:extLst>
                </p:cNvPr>
                <p:cNvSpPr/>
                <p:nvPr/>
              </p:nvSpPr>
              <p:spPr>
                <a:xfrm>
                  <a:off x="4285134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BDE03A77-8A3D-4C41-8021-4ED5F9FC6B22}"/>
                    </a:ext>
                  </a:extLst>
                </p:cNvPr>
                <p:cNvSpPr/>
                <p:nvPr/>
              </p:nvSpPr>
              <p:spPr>
                <a:xfrm>
                  <a:off x="4447122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44" name="Graphic 5" descr="City with buildings and skyscrapers">
                <a:extLst>
                  <a:ext uri="{FF2B5EF4-FFF2-40B4-BE49-F238E27FC236}">
                    <a16:creationId xmlns:a16="http://schemas.microsoft.com/office/drawing/2014/main" id="{7D2C42B6-0C2E-E61E-C3C6-5591BF9C0EDC}"/>
                  </a:ext>
                </a:extLst>
              </p:cNvPr>
              <p:cNvGrpSpPr/>
              <p:nvPr/>
            </p:nvGrpSpPr>
            <p:grpSpPr>
              <a:xfrm>
                <a:off x="5133864" y="5232657"/>
                <a:ext cx="618914" cy="334711"/>
                <a:chOff x="5133864" y="5232657"/>
                <a:chExt cx="618914" cy="334711"/>
              </a:xfrm>
              <a:solidFill>
                <a:srgbClr val="000000"/>
              </a:solidFill>
            </p:grpSpPr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88C07A90-96D2-09F7-B522-3C648C68A74D}"/>
                    </a:ext>
                  </a:extLst>
                </p:cNvPr>
                <p:cNvSpPr/>
                <p:nvPr/>
              </p:nvSpPr>
              <p:spPr>
                <a:xfrm>
                  <a:off x="5133864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7A19416-756F-A2EF-877B-70051A0A177F}"/>
                    </a:ext>
                  </a:extLst>
                </p:cNvPr>
                <p:cNvSpPr/>
                <p:nvPr/>
              </p:nvSpPr>
              <p:spPr>
                <a:xfrm>
                  <a:off x="5295852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B3ED114-BFE6-A9DB-F834-B5B0935027EF}"/>
                    </a:ext>
                  </a:extLst>
                </p:cNvPr>
                <p:cNvSpPr/>
                <p:nvPr/>
              </p:nvSpPr>
              <p:spPr>
                <a:xfrm>
                  <a:off x="5457846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1AAB1A6-9380-83E7-DAF9-756CF4B9C0E4}"/>
                    </a:ext>
                  </a:extLst>
                </p:cNvPr>
                <p:cNvSpPr/>
                <p:nvPr/>
              </p:nvSpPr>
              <p:spPr>
                <a:xfrm>
                  <a:off x="5619841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47E1498E-9FFE-4A88-1C27-D903CE3375BB}"/>
                    </a:ext>
                  </a:extLst>
                </p:cNvPr>
                <p:cNvSpPr/>
                <p:nvPr/>
              </p:nvSpPr>
              <p:spPr>
                <a:xfrm>
                  <a:off x="5133864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48C8CBD-E9D3-E574-A466-B826E7B7678B}"/>
                    </a:ext>
                  </a:extLst>
                </p:cNvPr>
                <p:cNvSpPr/>
                <p:nvPr/>
              </p:nvSpPr>
              <p:spPr>
                <a:xfrm>
                  <a:off x="5457846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3470ADA1-6467-B265-0508-577209C496EE}"/>
                    </a:ext>
                  </a:extLst>
                </p:cNvPr>
                <p:cNvSpPr/>
                <p:nvPr/>
              </p:nvSpPr>
              <p:spPr>
                <a:xfrm>
                  <a:off x="5619841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BEE1DCA8-C21E-6FD1-06A6-030A250B044B}"/>
                    </a:ext>
                  </a:extLst>
                </p:cNvPr>
                <p:cNvSpPr/>
                <p:nvPr/>
              </p:nvSpPr>
              <p:spPr>
                <a:xfrm>
                  <a:off x="5133864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131520B5-2A38-67E4-3EE8-65B4129E6EC7}"/>
                    </a:ext>
                  </a:extLst>
                </p:cNvPr>
                <p:cNvSpPr/>
                <p:nvPr/>
              </p:nvSpPr>
              <p:spPr>
                <a:xfrm>
                  <a:off x="5295852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F0EC2B67-38B3-172B-E5BA-F4825ED70515}"/>
                    </a:ext>
                  </a:extLst>
                </p:cNvPr>
                <p:cNvSpPr/>
                <p:nvPr/>
              </p:nvSpPr>
              <p:spPr>
                <a:xfrm>
                  <a:off x="5457846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AC890480-164F-FA6E-2689-080D63E14123}"/>
                    </a:ext>
                  </a:extLst>
                </p:cNvPr>
                <p:cNvSpPr/>
                <p:nvPr/>
              </p:nvSpPr>
              <p:spPr>
                <a:xfrm>
                  <a:off x="5619841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29947418-1245-80F1-1127-14A968FF3048}"/>
                    </a:ext>
                  </a:extLst>
                </p:cNvPr>
                <p:cNvSpPr/>
                <p:nvPr/>
              </p:nvSpPr>
              <p:spPr>
                <a:xfrm>
                  <a:off x="5133864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D9AA2A23-A45B-7491-19FA-EB12AE55146C}"/>
                    </a:ext>
                  </a:extLst>
                </p:cNvPr>
                <p:cNvSpPr/>
                <p:nvPr/>
              </p:nvSpPr>
              <p:spPr>
                <a:xfrm>
                  <a:off x="5295852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9DFEADFA-5434-F9A1-35FA-3F11A3951C7A}"/>
                    </a:ext>
                  </a:extLst>
                </p:cNvPr>
                <p:cNvSpPr/>
                <p:nvPr/>
              </p:nvSpPr>
              <p:spPr>
                <a:xfrm>
                  <a:off x="5457846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75D7126A-6762-1B9C-45F3-7356FD6D1F60}"/>
                    </a:ext>
                  </a:extLst>
                </p:cNvPr>
                <p:cNvSpPr/>
                <p:nvPr/>
              </p:nvSpPr>
              <p:spPr>
                <a:xfrm>
                  <a:off x="5295852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42B5DDC3-9896-A1D6-54F4-40FD033FFFE1}"/>
                    </a:ext>
                  </a:extLst>
                </p:cNvPr>
                <p:cNvSpPr/>
                <p:nvPr/>
              </p:nvSpPr>
              <p:spPr>
                <a:xfrm>
                  <a:off x="5457846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F194DAE4-481F-B9A4-0B3A-2E83149A7A25}"/>
                    </a:ext>
                  </a:extLst>
                </p:cNvPr>
                <p:cNvSpPr/>
                <p:nvPr/>
              </p:nvSpPr>
              <p:spPr>
                <a:xfrm>
                  <a:off x="5619841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62" name="Graphic 5" descr="City with buildings and skyscrapers">
                <a:extLst>
                  <a:ext uri="{FF2B5EF4-FFF2-40B4-BE49-F238E27FC236}">
                    <a16:creationId xmlns:a16="http://schemas.microsoft.com/office/drawing/2014/main" id="{9B8214DE-650A-FBF8-C87C-284B37BB77F8}"/>
                  </a:ext>
                </a:extLst>
              </p:cNvPr>
              <p:cNvGrpSpPr/>
              <p:nvPr/>
            </p:nvGrpSpPr>
            <p:grpSpPr>
              <a:xfrm>
                <a:off x="5221781" y="5615002"/>
                <a:ext cx="565898" cy="441902"/>
                <a:chOff x="5221781" y="5615002"/>
                <a:chExt cx="565898" cy="441902"/>
              </a:xfrm>
              <a:solidFill>
                <a:srgbClr val="000000"/>
              </a:solidFill>
            </p:grpSpPr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7A2ABE46-D6D2-47EE-6457-0BE3DED03C33}"/>
                    </a:ext>
                  </a:extLst>
                </p:cNvPr>
                <p:cNvSpPr/>
                <p:nvPr/>
              </p:nvSpPr>
              <p:spPr>
                <a:xfrm rot="5400000">
                  <a:off x="5043721" y="5849567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9 w 385398"/>
                    <a:gd name="connsiteY1" fmla="*/ 0 h 29277"/>
                    <a:gd name="connsiteX2" fmla="*/ 385399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9" y="0"/>
                      </a:lnTo>
                      <a:lnTo>
                        <a:pt x="385399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C554341A-FA61-82A8-AE2C-78EEEE80B052}"/>
                    </a:ext>
                  </a:extLst>
                </p:cNvPr>
                <p:cNvSpPr/>
                <p:nvPr/>
              </p:nvSpPr>
              <p:spPr>
                <a:xfrm rot="5400000">
                  <a:off x="5096112" y="5849561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8 w 385398"/>
                    <a:gd name="connsiteY1" fmla="*/ 0 h 29277"/>
                    <a:gd name="connsiteX2" fmla="*/ 385398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8" y="0"/>
                      </a:lnTo>
                      <a:lnTo>
                        <a:pt x="38539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BA574081-9A9D-93A8-2DFC-18A5E7175E79}"/>
                    </a:ext>
                  </a:extLst>
                </p:cNvPr>
                <p:cNvSpPr/>
                <p:nvPr/>
              </p:nvSpPr>
              <p:spPr>
                <a:xfrm rot="5400000">
                  <a:off x="5153757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CE2F1BED-CFC8-75DC-C9ED-DA9DED576ED7}"/>
                    </a:ext>
                  </a:extLst>
                </p:cNvPr>
                <p:cNvSpPr/>
                <p:nvPr/>
              </p:nvSpPr>
              <p:spPr>
                <a:xfrm rot="5400000">
                  <a:off x="5197414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55B3FA12-5B62-083A-20AA-6C137CE36768}"/>
                    </a:ext>
                  </a:extLst>
                </p:cNvPr>
                <p:cNvSpPr/>
                <p:nvPr/>
              </p:nvSpPr>
              <p:spPr>
                <a:xfrm rot="5400000">
                  <a:off x="5241071" y="5833688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F32FBB-FFB3-E50A-CD91-ECEDD56BB248}"/>
                    </a:ext>
                  </a:extLst>
                </p:cNvPr>
                <p:cNvSpPr/>
                <p:nvPr/>
              </p:nvSpPr>
              <p:spPr>
                <a:xfrm rot="5400000">
                  <a:off x="5294037" y="5821318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39E06A29-C6C6-8B73-F746-640C2FD2D459}"/>
                    </a:ext>
                  </a:extLst>
                </p:cNvPr>
                <p:cNvSpPr/>
                <p:nvPr/>
              </p:nvSpPr>
              <p:spPr>
                <a:xfrm rot="5400000">
                  <a:off x="5347749" y="5821311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23989493-CC09-8809-1837-77BD6A990BDA}"/>
                    </a:ext>
                  </a:extLst>
                </p:cNvPr>
                <p:cNvSpPr/>
                <p:nvPr/>
              </p:nvSpPr>
              <p:spPr>
                <a:xfrm rot="5400000">
                  <a:off x="5471036" y="5751742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005B3CB9-9AE4-54EC-ABCE-10EE80621DC8}"/>
                    </a:ext>
                  </a:extLst>
                </p:cNvPr>
                <p:cNvSpPr/>
                <p:nvPr/>
              </p:nvSpPr>
              <p:spPr>
                <a:xfrm rot="5400000">
                  <a:off x="5524755" y="5751749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28226396-76E1-BE7F-DA40-134395FD96CE}"/>
                    </a:ext>
                  </a:extLst>
                </p:cNvPr>
                <p:cNvSpPr/>
                <p:nvPr/>
              </p:nvSpPr>
              <p:spPr>
                <a:xfrm rot="5400000">
                  <a:off x="5612598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8FED1107-DAB8-0B0D-BC5E-73F3BEF88A88}"/>
                    </a:ext>
                  </a:extLst>
                </p:cNvPr>
                <p:cNvSpPr/>
                <p:nvPr/>
              </p:nvSpPr>
              <p:spPr>
                <a:xfrm rot="5400000">
                  <a:off x="5655786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74" name="Graphic 5" descr="City with buildings and skyscrapers">
                <a:extLst>
                  <a:ext uri="{FF2B5EF4-FFF2-40B4-BE49-F238E27FC236}">
                    <a16:creationId xmlns:a16="http://schemas.microsoft.com/office/drawing/2014/main" id="{831BB3FB-5A67-AEB9-9189-BE73ECCAD7D9}"/>
                  </a:ext>
                </a:extLst>
              </p:cNvPr>
              <p:cNvGrpSpPr/>
              <p:nvPr/>
            </p:nvGrpSpPr>
            <p:grpSpPr>
              <a:xfrm>
                <a:off x="5842037" y="5474176"/>
                <a:ext cx="132937" cy="408860"/>
                <a:chOff x="5842037" y="5474176"/>
                <a:chExt cx="132937" cy="408860"/>
              </a:xfrm>
              <a:solidFill>
                <a:srgbClr val="000000"/>
              </a:solidFill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3E490C2A-59E5-5C12-5B79-788556B30CD2}"/>
                    </a:ext>
                  </a:extLst>
                </p:cNvPr>
                <p:cNvSpPr/>
                <p:nvPr/>
              </p:nvSpPr>
              <p:spPr>
                <a:xfrm>
                  <a:off x="5842037" y="547417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BABF910C-9F1B-8567-D088-0BC7C57F8ED1}"/>
                    </a:ext>
                  </a:extLst>
                </p:cNvPr>
                <p:cNvSpPr/>
                <p:nvPr/>
              </p:nvSpPr>
              <p:spPr>
                <a:xfrm>
                  <a:off x="5842037" y="554833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280B683-5EEF-9046-05B2-A968F3013629}"/>
                    </a:ext>
                  </a:extLst>
                </p:cNvPr>
                <p:cNvSpPr/>
                <p:nvPr/>
              </p:nvSpPr>
              <p:spPr>
                <a:xfrm>
                  <a:off x="5842037" y="562249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E060F70-7F66-5351-523E-D9D092A1FE07}"/>
                    </a:ext>
                  </a:extLst>
                </p:cNvPr>
                <p:cNvSpPr/>
                <p:nvPr/>
              </p:nvSpPr>
              <p:spPr>
                <a:xfrm>
                  <a:off x="5842037" y="5696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C611A0AC-B4AB-04A8-586F-DCB930E9D9A6}"/>
                    </a:ext>
                  </a:extLst>
                </p:cNvPr>
                <p:cNvSpPr/>
                <p:nvPr/>
              </p:nvSpPr>
              <p:spPr>
                <a:xfrm>
                  <a:off x="5842037" y="577081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225CA527-C60C-B623-D822-4000A67F0E79}"/>
                    </a:ext>
                  </a:extLst>
                </p:cNvPr>
                <p:cNvSpPr/>
                <p:nvPr/>
              </p:nvSpPr>
              <p:spPr>
                <a:xfrm>
                  <a:off x="5842037" y="584497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81" name="Graphic 5" descr="City with buildings and skyscrapers">
                <a:extLst>
                  <a:ext uri="{FF2B5EF4-FFF2-40B4-BE49-F238E27FC236}">
                    <a16:creationId xmlns:a16="http://schemas.microsoft.com/office/drawing/2014/main" id="{C6B126D5-81BF-B79E-FF82-DDD7461A0E1A}"/>
                  </a:ext>
                </a:extLst>
              </p:cNvPr>
              <p:cNvGrpSpPr/>
              <p:nvPr/>
            </p:nvGrpSpPr>
            <p:grpSpPr>
              <a:xfrm>
                <a:off x="7444863" y="5391478"/>
                <a:ext cx="249649" cy="568965"/>
                <a:chOff x="7444863" y="5391478"/>
                <a:chExt cx="249649" cy="568965"/>
              </a:xfrm>
              <a:solidFill>
                <a:srgbClr val="000000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F4B8CD52-6215-3426-8A28-89E3E5838E1A}"/>
                    </a:ext>
                  </a:extLst>
                </p:cNvPr>
                <p:cNvSpPr/>
                <p:nvPr/>
              </p:nvSpPr>
              <p:spPr>
                <a:xfrm>
                  <a:off x="7444863" y="5391478"/>
                  <a:ext cx="67707" cy="54258"/>
                </a:xfrm>
                <a:custGeom>
                  <a:avLst/>
                  <a:gdLst>
                    <a:gd name="connsiteX0" fmla="*/ 0 w 67707"/>
                    <a:gd name="connsiteY0" fmla="*/ 0 h 54258"/>
                    <a:gd name="connsiteX1" fmla="*/ 67708 w 67707"/>
                    <a:gd name="connsiteY1" fmla="*/ 0 h 54258"/>
                    <a:gd name="connsiteX2" fmla="*/ 67708 w 67707"/>
                    <a:gd name="connsiteY2" fmla="*/ 54258 h 54258"/>
                    <a:gd name="connsiteX3" fmla="*/ 0 w 67707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707" h="54258">
                      <a:moveTo>
                        <a:pt x="0" y="0"/>
                      </a:moveTo>
                      <a:lnTo>
                        <a:pt x="67708" y="0"/>
                      </a:lnTo>
                      <a:lnTo>
                        <a:pt x="67708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2FF5C0D4-8F59-46D6-94F7-AA92FE084E68}"/>
                    </a:ext>
                  </a:extLst>
                </p:cNvPr>
                <p:cNvSpPr/>
                <p:nvPr/>
              </p:nvSpPr>
              <p:spPr>
                <a:xfrm>
                  <a:off x="7536650" y="5392394"/>
                  <a:ext cx="157861" cy="54258"/>
                </a:xfrm>
                <a:custGeom>
                  <a:avLst/>
                  <a:gdLst>
                    <a:gd name="connsiteX0" fmla="*/ 0 w 157861"/>
                    <a:gd name="connsiteY0" fmla="*/ 0 h 54258"/>
                    <a:gd name="connsiteX1" fmla="*/ 157862 w 157861"/>
                    <a:gd name="connsiteY1" fmla="*/ 0 h 54258"/>
                    <a:gd name="connsiteX2" fmla="*/ 157862 w 157861"/>
                    <a:gd name="connsiteY2" fmla="*/ 54258 h 54258"/>
                    <a:gd name="connsiteX3" fmla="*/ 0 w 157861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861" h="54258">
                      <a:moveTo>
                        <a:pt x="0" y="0"/>
                      </a:moveTo>
                      <a:lnTo>
                        <a:pt x="157862" y="0"/>
                      </a:lnTo>
                      <a:lnTo>
                        <a:pt x="157862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377A4E49-E52A-E0F7-FED4-957107FF9D5A}"/>
                    </a:ext>
                  </a:extLst>
                </p:cNvPr>
                <p:cNvSpPr/>
                <p:nvPr/>
              </p:nvSpPr>
              <p:spPr>
                <a:xfrm>
                  <a:off x="7460080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822DBE1-0695-A98A-EE83-B2C2AAE15912}"/>
                    </a:ext>
                  </a:extLst>
                </p:cNvPr>
                <p:cNvSpPr/>
                <p:nvPr/>
              </p:nvSpPr>
              <p:spPr>
                <a:xfrm>
                  <a:off x="7460080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CF482535-5BFF-A908-9311-18D5F7F1DBE7}"/>
                    </a:ext>
                  </a:extLst>
                </p:cNvPr>
                <p:cNvSpPr/>
                <p:nvPr/>
              </p:nvSpPr>
              <p:spPr>
                <a:xfrm>
                  <a:off x="7460080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68DBF675-513A-7FC7-60A4-11DE126A729E}"/>
                    </a:ext>
                  </a:extLst>
                </p:cNvPr>
                <p:cNvSpPr/>
                <p:nvPr/>
              </p:nvSpPr>
              <p:spPr>
                <a:xfrm>
                  <a:off x="7460080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BBBFFA11-E400-01A7-9638-DDE38182C5A2}"/>
                    </a:ext>
                  </a:extLst>
                </p:cNvPr>
                <p:cNvSpPr/>
                <p:nvPr/>
              </p:nvSpPr>
              <p:spPr>
                <a:xfrm>
                  <a:off x="7460080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BB142602-FA9C-3A1B-4E55-F870710A7982}"/>
                    </a:ext>
                  </a:extLst>
                </p:cNvPr>
                <p:cNvSpPr/>
                <p:nvPr/>
              </p:nvSpPr>
              <p:spPr>
                <a:xfrm>
                  <a:off x="7543538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D4FA05AF-078D-7CF5-7A67-BD9798E976E0}"/>
                    </a:ext>
                  </a:extLst>
                </p:cNvPr>
                <p:cNvSpPr/>
                <p:nvPr/>
              </p:nvSpPr>
              <p:spPr>
                <a:xfrm>
                  <a:off x="7543538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6A52765F-9C22-B217-BEED-AB65B4941A77}"/>
                    </a:ext>
                  </a:extLst>
                </p:cNvPr>
                <p:cNvSpPr/>
                <p:nvPr/>
              </p:nvSpPr>
              <p:spPr>
                <a:xfrm>
                  <a:off x="7543538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5CD558A5-23A6-9353-38EF-1AE5C6CAB28E}"/>
                    </a:ext>
                  </a:extLst>
                </p:cNvPr>
                <p:cNvSpPr/>
                <p:nvPr/>
              </p:nvSpPr>
              <p:spPr>
                <a:xfrm>
                  <a:off x="7543538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77D4D601-14F2-F6BB-D4A6-F67DE5ADC6AE}"/>
                    </a:ext>
                  </a:extLst>
                </p:cNvPr>
                <p:cNvSpPr/>
                <p:nvPr/>
              </p:nvSpPr>
              <p:spPr>
                <a:xfrm>
                  <a:off x="7543538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F5BCEA15-8D63-0EAF-6E8E-3CB959DFBFE2}"/>
                    </a:ext>
                  </a:extLst>
                </p:cNvPr>
                <p:cNvSpPr/>
                <p:nvPr/>
              </p:nvSpPr>
              <p:spPr>
                <a:xfrm>
                  <a:off x="7626996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9DFF79D6-6064-D56F-0C19-639F035E4A71}"/>
                    </a:ext>
                  </a:extLst>
                </p:cNvPr>
                <p:cNvSpPr/>
                <p:nvPr/>
              </p:nvSpPr>
              <p:spPr>
                <a:xfrm>
                  <a:off x="7626996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19E5D1B-2D9D-B76C-27AA-B4B8DF821EF4}"/>
                    </a:ext>
                  </a:extLst>
                </p:cNvPr>
                <p:cNvSpPr/>
                <p:nvPr/>
              </p:nvSpPr>
              <p:spPr>
                <a:xfrm>
                  <a:off x="7626996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6380C264-EF7F-FA47-DDA8-33C555A15A19}"/>
                    </a:ext>
                  </a:extLst>
                </p:cNvPr>
                <p:cNvSpPr/>
                <p:nvPr/>
              </p:nvSpPr>
              <p:spPr>
                <a:xfrm>
                  <a:off x="7626996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4E5A359D-E43D-E608-6A54-EDFDF15AE34A}"/>
                    </a:ext>
                  </a:extLst>
                </p:cNvPr>
                <p:cNvSpPr/>
                <p:nvPr/>
              </p:nvSpPr>
              <p:spPr>
                <a:xfrm>
                  <a:off x="7626996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99" name="Graphic 5" descr="City with buildings and skyscrapers">
                <a:extLst>
                  <a:ext uri="{FF2B5EF4-FFF2-40B4-BE49-F238E27FC236}">
                    <a16:creationId xmlns:a16="http://schemas.microsoft.com/office/drawing/2014/main" id="{6067008D-44D2-D72E-F22D-7E3AF7F4D19D}"/>
                  </a:ext>
                </a:extLst>
              </p:cNvPr>
              <p:cNvGrpSpPr/>
              <p:nvPr/>
            </p:nvGrpSpPr>
            <p:grpSpPr>
              <a:xfrm>
                <a:off x="7307026" y="5380763"/>
                <a:ext cx="81867" cy="681232"/>
                <a:chOff x="7307026" y="5380763"/>
                <a:chExt cx="81867" cy="681232"/>
              </a:xfrm>
              <a:solidFill>
                <a:srgbClr val="000000"/>
              </a:solidFill>
            </p:grpSpPr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EEA8C613-6EDD-8A02-01BF-A8C41D54F5F6}"/>
                    </a:ext>
                  </a:extLst>
                </p:cNvPr>
                <p:cNvSpPr/>
                <p:nvPr/>
              </p:nvSpPr>
              <p:spPr>
                <a:xfrm>
                  <a:off x="7307026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9E3B941A-730A-5C7A-B855-7A08BDDFD701}"/>
                    </a:ext>
                  </a:extLst>
                </p:cNvPr>
                <p:cNvSpPr/>
                <p:nvPr/>
              </p:nvSpPr>
              <p:spPr>
                <a:xfrm>
                  <a:off x="7364281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3678CE6-90B1-0CB8-F287-98C90D5308EB}"/>
                    </a:ext>
                  </a:extLst>
                </p:cNvPr>
                <p:cNvSpPr/>
                <p:nvPr/>
              </p:nvSpPr>
              <p:spPr>
                <a:xfrm>
                  <a:off x="7307026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0276908A-E646-BE5F-CC37-2E22E1FE7A00}"/>
                    </a:ext>
                  </a:extLst>
                </p:cNvPr>
                <p:cNvSpPr/>
                <p:nvPr/>
              </p:nvSpPr>
              <p:spPr>
                <a:xfrm>
                  <a:off x="7364281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BDF1CAB-1C79-7277-6C2B-563FC7336A87}"/>
                    </a:ext>
                  </a:extLst>
                </p:cNvPr>
                <p:cNvSpPr/>
                <p:nvPr/>
              </p:nvSpPr>
              <p:spPr>
                <a:xfrm>
                  <a:off x="7307026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6050B7B2-2DD9-3145-4056-FA8ABAB66186}"/>
                    </a:ext>
                  </a:extLst>
                </p:cNvPr>
                <p:cNvSpPr/>
                <p:nvPr/>
              </p:nvSpPr>
              <p:spPr>
                <a:xfrm>
                  <a:off x="7364281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A8A52259-66CD-D386-05B7-10065828A489}"/>
                    </a:ext>
                  </a:extLst>
                </p:cNvPr>
                <p:cNvSpPr/>
                <p:nvPr/>
              </p:nvSpPr>
              <p:spPr>
                <a:xfrm>
                  <a:off x="7307026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2643348A-347C-3740-28FA-985824619792}"/>
                    </a:ext>
                  </a:extLst>
                </p:cNvPr>
                <p:cNvSpPr/>
                <p:nvPr/>
              </p:nvSpPr>
              <p:spPr>
                <a:xfrm>
                  <a:off x="7364281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33CCAD71-D0AC-BA45-5866-501F4B62258A}"/>
                    </a:ext>
                  </a:extLst>
                </p:cNvPr>
                <p:cNvSpPr/>
                <p:nvPr/>
              </p:nvSpPr>
              <p:spPr>
                <a:xfrm>
                  <a:off x="7307026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4AF3C83E-585E-4117-C4E5-BCBC2C5320B5}"/>
                    </a:ext>
                  </a:extLst>
                </p:cNvPr>
                <p:cNvSpPr/>
                <p:nvPr/>
              </p:nvSpPr>
              <p:spPr>
                <a:xfrm>
                  <a:off x="7364281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4741547F-2510-8B30-55B4-59B0200FA708}"/>
                    </a:ext>
                  </a:extLst>
                </p:cNvPr>
                <p:cNvSpPr/>
                <p:nvPr/>
              </p:nvSpPr>
              <p:spPr>
                <a:xfrm>
                  <a:off x="7307026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F2B06474-0438-32AB-6CF0-E386EB6522F9}"/>
                    </a:ext>
                  </a:extLst>
                </p:cNvPr>
                <p:cNvSpPr/>
                <p:nvPr/>
              </p:nvSpPr>
              <p:spPr>
                <a:xfrm>
                  <a:off x="7364281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BC1F8647-D5B6-9399-B243-0F9A5B5890D1}"/>
                    </a:ext>
                  </a:extLst>
                </p:cNvPr>
                <p:cNvSpPr/>
                <p:nvPr/>
              </p:nvSpPr>
              <p:spPr>
                <a:xfrm>
                  <a:off x="7307026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96B8A001-45E3-A188-DBD4-C43AB888E509}"/>
                    </a:ext>
                  </a:extLst>
                </p:cNvPr>
                <p:cNvSpPr/>
                <p:nvPr/>
              </p:nvSpPr>
              <p:spPr>
                <a:xfrm>
                  <a:off x="7364281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FFC925DC-0472-CD7F-5070-2ED71741D5EF}"/>
                    </a:ext>
                  </a:extLst>
                </p:cNvPr>
                <p:cNvSpPr/>
                <p:nvPr/>
              </p:nvSpPr>
              <p:spPr>
                <a:xfrm>
                  <a:off x="7307026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C955B6F2-E661-93DA-EA28-3F960EA3A8C4}"/>
                    </a:ext>
                  </a:extLst>
                </p:cNvPr>
                <p:cNvSpPr/>
                <p:nvPr/>
              </p:nvSpPr>
              <p:spPr>
                <a:xfrm>
                  <a:off x="7364281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4DEB6CB5-E550-D911-7B04-C32902AAEA57}"/>
                    </a:ext>
                  </a:extLst>
                </p:cNvPr>
                <p:cNvSpPr/>
                <p:nvPr/>
              </p:nvSpPr>
              <p:spPr>
                <a:xfrm>
                  <a:off x="7307026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26BDBBD9-8931-2BC3-0E06-82B32DBDB0EC}"/>
                    </a:ext>
                  </a:extLst>
                </p:cNvPr>
                <p:cNvSpPr/>
                <p:nvPr/>
              </p:nvSpPr>
              <p:spPr>
                <a:xfrm>
                  <a:off x="7364281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2AA38373-A4E9-A762-C002-6A6E3D6CD86B}"/>
                    </a:ext>
                  </a:extLst>
                </p:cNvPr>
                <p:cNvSpPr/>
                <p:nvPr/>
              </p:nvSpPr>
              <p:spPr>
                <a:xfrm>
                  <a:off x="7307026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57616AEE-FFC3-6D97-F94D-568103AE63F5}"/>
                    </a:ext>
                  </a:extLst>
                </p:cNvPr>
                <p:cNvSpPr/>
                <p:nvPr/>
              </p:nvSpPr>
              <p:spPr>
                <a:xfrm>
                  <a:off x="7364281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04B283B0-20C5-CAD8-BB60-00A0B86BEE14}"/>
                    </a:ext>
                  </a:extLst>
                </p:cNvPr>
                <p:cNvSpPr/>
                <p:nvPr/>
              </p:nvSpPr>
              <p:spPr>
                <a:xfrm>
                  <a:off x="7307026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A268B6B4-4E47-8B5E-4C84-E24FE85B5496}"/>
                    </a:ext>
                  </a:extLst>
                </p:cNvPr>
                <p:cNvSpPr/>
                <p:nvPr/>
              </p:nvSpPr>
              <p:spPr>
                <a:xfrm>
                  <a:off x="7364281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1B705670-99ED-BA8E-F090-CCF0EB1A2778}"/>
                    </a:ext>
                  </a:extLst>
                </p:cNvPr>
                <p:cNvSpPr/>
                <p:nvPr/>
              </p:nvSpPr>
              <p:spPr>
                <a:xfrm>
                  <a:off x="7307026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703EC401-6A54-7E35-02DF-AE98209BD80C}"/>
                    </a:ext>
                  </a:extLst>
                </p:cNvPr>
                <p:cNvSpPr/>
                <p:nvPr/>
              </p:nvSpPr>
              <p:spPr>
                <a:xfrm>
                  <a:off x="7364281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B40842CA-16C3-F5EA-21D8-A7BB3F0E05B4}"/>
                    </a:ext>
                  </a:extLst>
                </p:cNvPr>
                <p:cNvSpPr/>
                <p:nvPr/>
              </p:nvSpPr>
              <p:spPr>
                <a:xfrm>
                  <a:off x="7307026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67829062-9063-4C51-0DCD-A52666F7E0A0}"/>
                    </a:ext>
                  </a:extLst>
                </p:cNvPr>
                <p:cNvSpPr/>
                <p:nvPr/>
              </p:nvSpPr>
              <p:spPr>
                <a:xfrm>
                  <a:off x="7364281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26" name="Graphic 5" descr="City with buildings and skyscrapers">
                <a:extLst>
                  <a:ext uri="{FF2B5EF4-FFF2-40B4-BE49-F238E27FC236}">
                    <a16:creationId xmlns:a16="http://schemas.microsoft.com/office/drawing/2014/main" id="{AA088661-B30C-67AB-3038-151C11B875BE}"/>
                  </a:ext>
                </a:extLst>
              </p:cNvPr>
              <p:cNvGrpSpPr/>
              <p:nvPr/>
            </p:nvGrpSpPr>
            <p:grpSpPr>
              <a:xfrm>
                <a:off x="5669594" y="5982377"/>
                <a:ext cx="167685" cy="139615"/>
                <a:chOff x="5669594" y="5982377"/>
                <a:chExt cx="167685" cy="139615"/>
              </a:xfrm>
              <a:solidFill>
                <a:srgbClr val="00B0F0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C012F65D-16F8-CCC9-4537-40C3980AAAD0}"/>
                    </a:ext>
                  </a:extLst>
                </p:cNvPr>
                <p:cNvSpPr/>
                <p:nvPr/>
              </p:nvSpPr>
              <p:spPr>
                <a:xfrm>
                  <a:off x="5669594" y="5982377"/>
                  <a:ext cx="10144" cy="32980"/>
                </a:xfrm>
                <a:custGeom>
                  <a:avLst/>
                  <a:gdLst>
                    <a:gd name="connsiteX0" fmla="*/ 7630 w 10144"/>
                    <a:gd name="connsiteY0" fmla="*/ 32240 h 32980"/>
                    <a:gd name="connsiteX1" fmla="*/ 10143 w 10144"/>
                    <a:gd name="connsiteY1" fmla="*/ 27859 h 32980"/>
                    <a:gd name="connsiteX2" fmla="*/ 8269 w 10144"/>
                    <a:gd name="connsiteY2" fmla="*/ 2991 h 32980"/>
                    <a:gd name="connsiteX3" fmla="*/ 60 w 10144"/>
                    <a:gd name="connsiteY3" fmla="*/ 4099 h 32980"/>
                    <a:gd name="connsiteX4" fmla="*/ 3 w 10144"/>
                    <a:gd name="connsiteY4" fmla="*/ 27852 h 32980"/>
                    <a:gd name="connsiteX5" fmla="*/ 2517 w 10144"/>
                    <a:gd name="connsiteY5" fmla="*/ 32233 h 32980"/>
                    <a:gd name="connsiteX6" fmla="*/ 7630 w 10144"/>
                    <a:gd name="connsiteY6" fmla="*/ 32240 h 3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44" h="32980">
                      <a:moveTo>
                        <a:pt x="7630" y="32240"/>
                      </a:moveTo>
                      <a:cubicBezTo>
                        <a:pt x="9213" y="31530"/>
                        <a:pt x="10136" y="29506"/>
                        <a:pt x="10143" y="27859"/>
                      </a:cubicBezTo>
                      <a:cubicBezTo>
                        <a:pt x="10179" y="19487"/>
                        <a:pt x="9412" y="11285"/>
                        <a:pt x="8269" y="2991"/>
                      </a:cubicBezTo>
                      <a:cubicBezTo>
                        <a:pt x="7630" y="-1667"/>
                        <a:pt x="-174" y="-567"/>
                        <a:pt x="60" y="4099"/>
                      </a:cubicBezTo>
                      <a:cubicBezTo>
                        <a:pt x="458" y="12002"/>
                        <a:pt x="337" y="19948"/>
                        <a:pt x="3" y="27852"/>
                      </a:cubicBezTo>
                      <a:cubicBezTo>
                        <a:pt x="-68" y="29549"/>
                        <a:pt x="1005" y="31437"/>
                        <a:pt x="2517" y="32233"/>
                      </a:cubicBezTo>
                      <a:cubicBezTo>
                        <a:pt x="4513" y="33291"/>
                        <a:pt x="5585" y="33163"/>
                        <a:pt x="7630" y="3224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8D43A606-9EC2-025B-FEF0-C0D958497432}"/>
                    </a:ext>
                  </a:extLst>
                </p:cNvPr>
                <p:cNvSpPr/>
                <p:nvPr/>
              </p:nvSpPr>
              <p:spPr>
                <a:xfrm>
                  <a:off x="5673250" y="6040346"/>
                  <a:ext cx="8508" cy="29778"/>
                </a:xfrm>
                <a:custGeom>
                  <a:avLst/>
                  <a:gdLst>
                    <a:gd name="connsiteX0" fmla="*/ 19 w 8508"/>
                    <a:gd name="connsiteY0" fmla="*/ 3357 h 29778"/>
                    <a:gd name="connsiteX1" fmla="*/ 566 w 8508"/>
                    <a:gd name="connsiteY1" fmla="*/ 17800 h 29778"/>
                    <a:gd name="connsiteX2" fmla="*/ 2412 w 8508"/>
                    <a:gd name="connsiteY2" fmla="*/ 29091 h 29778"/>
                    <a:gd name="connsiteX3" fmla="*/ 4599 w 8508"/>
                    <a:gd name="connsiteY3" fmla="*/ 29375 h 29778"/>
                    <a:gd name="connsiteX4" fmla="*/ 6765 w 8508"/>
                    <a:gd name="connsiteY4" fmla="*/ 2448 h 29778"/>
                    <a:gd name="connsiteX5" fmla="*/ 19 w 8508"/>
                    <a:gd name="connsiteY5" fmla="*/ 3357 h 2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08" h="29778">
                      <a:moveTo>
                        <a:pt x="19" y="3357"/>
                      </a:moveTo>
                      <a:cubicBezTo>
                        <a:pt x="537" y="8171"/>
                        <a:pt x="686" y="12957"/>
                        <a:pt x="566" y="17800"/>
                      </a:cubicBezTo>
                      <a:cubicBezTo>
                        <a:pt x="452" y="22203"/>
                        <a:pt x="402" y="25185"/>
                        <a:pt x="2412" y="29091"/>
                      </a:cubicBezTo>
                      <a:cubicBezTo>
                        <a:pt x="2802" y="29858"/>
                        <a:pt x="4024" y="30028"/>
                        <a:pt x="4599" y="29375"/>
                      </a:cubicBezTo>
                      <a:cubicBezTo>
                        <a:pt x="10720" y="22395"/>
                        <a:pt x="8178" y="10927"/>
                        <a:pt x="6765" y="2448"/>
                      </a:cubicBezTo>
                      <a:cubicBezTo>
                        <a:pt x="6133" y="-1337"/>
                        <a:pt x="-393" y="-499"/>
                        <a:pt x="19" y="335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02EA346D-8951-7A8A-7915-CB7FC16AF3C5}"/>
                    </a:ext>
                  </a:extLst>
                </p:cNvPr>
                <p:cNvSpPr/>
                <p:nvPr/>
              </p:nvSpPr>
              <p:spPr>
                <a:xfrm>
                  <a:off x="5672758" y="6089106"/>
                  <a:ext cx="8339" cy="32886"/>
                </a:xfrm>
                <a:custGeom>
                  <a:avLst/>
                  <a:gdLst>
                    <a:gd name="connsiteX0" fmla="*/ 7441 w 8339"/>
                    <a:gd name="connsiteY0" fmla="*/ 3217 h 32886"/>
                    <a:gd name="connsiteX1" fmla="*/ 773 w 8339"/>
                    <a:gd name="connsiteY1" fmla="*/ 3217 h 32886"/>
                    <a:gd name="connsiteX2" fmla="*/ 70 w 8339"/>
                    <a:gd name="connsiteY2" fmla="*/ 19954 h 32886"/>
                    <a:gd name="connsiteX3" fmla="*/ 2705 w 8339"/>
                    <a:gd name="connsiteY3" fmla="*/ 32168 h 32886"/>
                    <a:gd name="connsiteX4" fmla="*/ 6610 w 8339"/>
                    <a:gd name="connsiteY4" fmla="*/ 31663 h 32886"/>
                    <a:gd name="connsiteX5" fmla="*/ 7803 w 8339"/>
                    <a:gd name="connsiteY5" fmla="*/ 18910 h 32886"/>
                    <a:gd name="connsiteX6" fmla="*/ 7441 w 8339"/>
                    <a:gd name="connsiteY6" fmla="*/ 3217 h 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39" h="32886">
                      <a:moveTo>
                        <a:pt x="7441" y="3217"/>
                      </a:moveTo>
                      <a:cubicBezTo>
                        <a:pt x="7462" y="-1122"/>
                        <a:pt x="1086" y="-1022"/>
                        <a:pt x="773" y="3217"/>
                      </a:cubicBezTo>
                      <a:cubicBezTo>
                        <a:pt x="369" y="8791"/>
                        <a:pt x="106" y="14365"/>
                        <a:pt x="70" y="19954"/>
                      </a:cubicBezTo>
                      <a:cubicBezTo>
                        <a:pt x="42" y="24357"/>
                        <a:pt x="-611" y="28873"/>
                        <a:pt x="2705" y="32168"/>
                      </a:cubicBezTo>
                      <a:cubicBezTo>
                        <a:pt x="3954" y="33410"/>
                        <a:pt x="5659" y="32913"/>
                        <a:pt x="6610" y="31663"/>
                      </a:cubicBezTo>
                      <a:cubicBezTo>
                        <a:pt x="9401" y="28006"/>
                        <a:pt x="8031" y="23234"/>
                        <a:pt x="7803" y="18910"/>
                      </a:cubicBezTo>
                      <a:cubicBezTo>
                        <a:pt x="7527" y="13684"/>
                        <a:pt x="7420" y="8450"/>
                        <a:pt x="7441" y="321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DD4EE4AD-FC03-8D58-8572-3F1CD818EE10}"/>
                    </a:ext>
                  </a:extLst>
                </p:cNvPr>
                <p:cNvSpPr/>
                <p:nvPr/>
              </p:nvSpPr>
              <p:spPr>
                <a:xfrm>
                  <a:off x="5809952" y="5997118"/>
                  <a:ext cx="24356" cy="11344"/>
                </a:xfrm>
                <a:custGeom>
                  <a:avLst/>
                  <a:gdLst>
                    <a:gd name="connsiteX0" fmla="*/ 20674 w 24356"/>
                    <a:gd name="connsiteY0" fmla="*/ 10533 h 11344"/>
                    <a:gd name="connsiteX1" fmla="*/ 20674 w 24356"/>
                    <a:gd name="connsiteY1" fmla="*/ 563 h 11344"/>
                    <a:gd name="connsiteX2" fmla="*/ 11343 w 24356"/>
                    <a:gd name="connsiteY2" fmla="*/ 38 h 11344"/>
                    <a:gd name="connsiteX3" fmla="*/ 2524 w 24356"/>
                    <a:gd name="connsiteY3" fmla="*/ 727 h 11344"/>
                    <a:gd name="connsiteX4" fmla="*/ 1672 w 24356"/>
                    <a:gd name="connsiteY4" fmla="*/ 7274 h 11344"/>
                    <a:gd name="connsiteX5" fmla="*/ 20674 w 24356"/>
                    <a:gd name="connsiteY5" fmla="*/ 10533 h 11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56" h="11344">
                      <a:moveTo>
                        <a:pt x="20674" y="10533"/>
                      </a:moveTo>
                      <a:cubicBezTo>
                        <a:pt x="25304" y="8943"/>
                        <a:pt x="25858" y="1912"/>
                        <a:pt x="20674" y="563"/>
                      </a:cubicBezTo>
                      <a:cubicBezTo>
                        <a:pt x="17663" y="-218"/>
                        <a:pt x="14439" y="144"/>
                        <a:pt x="11343" y="38"/>
                      </a:cubicBezTo>
                      <a:cubicBezTo>
                        <a:pt x="8304" y="-69"/>
                        <a:pt x="5499" y="16"/>
                        <a:pt x="2524" y="727"/>
                      </a:cubicBezTo>
                      <a:cubicBezTo>
                        <a:pt x="-785" y="1515"/>
                        <a:pt x="-593" y="5548"/>
                        <a:pt x="1672" y="7274"/>
                      </a:cubicBezTo>
                      <a:cubicBezTo>
                        <a:pt x="6287" y="10810"/>
                        <a:pt x="15085" y="12450"/>
                        <a:pt x="20674" y="1053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487B138F-0140-252E-9D33-534600502A44}"/>
                    </a:ext>
                  </a:extLst>
                </p:cNvPr>
                <p:cNvSpPr/>
                <p:nvPr/>
              </p:nvSpPr>
              <p:spPr>
                <a:xfrm>
                  <a:off x="5812445" y="6042743"/>
                  <a:ext cx="20879" cy="11464"/>
                </a:xfrm>
                <a:custGeom>
                  <a:avLst/>
                  <a:gdLst>
                    <a:gd name="connsiteX0" fmla="*/ 2055 w 20879"/>
                    <a:gd name="connsiteY0" fmla="*/ 9644 h 11464"/>
                    <a:gd name="connsiteX1" fmla="*/ 19530 w 20879"/>
                    <a:gd name="connsiteY1" fmla="*/ 8103 h 11464"/>
                    <a:gd name="connsiteX2" fmla="*/ 17535 w 20879"/>
                    <a:gd name="connsiteY2" fmla="*/ 555 h 11464"/>
                    <a:gd name="connsiteX3" fmla="*/ 9738 w 20879"/>
                    <a:gd name="connsiteY3" fmla="*/ 498 h 11464"/>
                    <a:gd name="connsiteX4" fmla="*/ 2047 w 20879"/>
                    <a:gd name="connsiteY4" fmla="*/ 2330 h 11464"/>
                    <a:gd name="connsiteX5" fmla="*/ 2055 w 20879"/>
                    <a:gd name="connsiteY5" fmla="*/ 9644 h 11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79" h="11464">
                      <a:moveTo>
                        <a:pt x="2055" y="9644"/>
                      </a:moveTo>
                      <a:cubicBezTo>
                        <a:pt x="6791" y="12648"/>
                        <a:pt x="15475" y="11796"/>
                        <a:pt x="19530" y="8103"/>
                      </a:cubicBezTo>
                      <a:cubicBezTo>
                        <a:pt x="22221" y="5646"/>
                        <a:pt x="20538" y="1641"/>
                        <a:pt x="17535" y="555"/>
                      </a:cubicBezTo>
                      <a:cubicBezTo>
                        <a:pt x="14843" y="-425"/>
                        <a:pt x="12465" y="115"/>
                        <a:pt x="9738" y="498"/>
                      </a:cubicBezTo>
                      <a:cubicBezTo>
                        <a:pt x="7075" y="874"/>
                        <a:pt x="4426" y="945"/>
                        <a:pt x="2047" y="2330"/>
                      </a:cubicBezTo>
                      <a:cubicBezTo>
                        <a:pt x="-765" y="3977"/>
                        <a:pt x="-601" y="7961"/>
                        <a:pt x="2055" y="964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951E2AD-0E10-216E-71F5-BBFF8AE12EC9}"/>
                    </a:ext>
                  </a:extLst>
                </p:cNvPr>
                <p:cNvSpPr/>
                <p:nvPr/>
              </p:nvSpPr>
              <p:spPr>
                <a:xfrm>
                  <a:off x="5812668" y="6094259"/>
                  <a:ext cx="24611" cy="10945"/>
                </a:xfrm>
                <a:custGeom>
                  <a:avLst/>
                  <a:gdLst>
                    <a:gd name="connsiteX0" fmla="*/ 22489 w 24611"/>
                    <a:gd name="connsiteY0" fmla="*/ 1089 h 10945"/>
                    <a:gd name="connsiteX1" fmla="*/ 11297 w 24611"/>
                    <a:gd name="connsiteY1" fmla="*/ 293 h 10945"/>
                    <a:gd name="connsiteX2" fmla="*/ 1292 w 24611"/>
                    <a:gd name="connsiteY2" fmla="*/ 2054 h 10945"/>
                    <a:gd name="connsiteX3" fmla="*/ 1292 w 24611"/>
                    <a:gd name="connsiteY3" fmla="*/ 8445 h 10945"/>
                    <a:gd name="connsiteX4" fmla="*/ 5382 w 24611"/>
                    <a:gd name="connsiteY4" fmla="*/ 9851 h 10945"/>
                    <a:gd name="connsiteX5" fmla="*/ 5773 w 24611"/>
                    <a:gd name="connsiteY5" fmla="*/ 9979 h 10945"/>
                    <a:gd name="connsiteX6" fmla="*/ 8102 w 24611"/>
                    <a:gd name="connsiteY6" fmla="*/ 10512 h 10945"/>
                    <a:gd name="connsiteX7" fmla="*/ 13705 w 24611"/>
                    <a:gd name="connsiteY7" fmla="*/ 10945 h 10945"/>
                    <a:gd name="connsiteX8" fmla="*/ 23383 w 24611"/>
                    <a:gd name="connsiteY8" fmla="*/ 8005 h 10945"/>
                    <a:gd name="connsiteX9" fmla="*/ 22489 w 24611"/>
                    <a:gd name="connsiteY9" fmla="*/ 1089 h 10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611" h="10945">
                      <a:moveTo>
                        <a:pt x="22489" y="1089"/>
                      </a:moveTo>
                      <a:cubicBezTo>
                        <a:pt x="18903" y="-836"/>
                        <a:pt x="15182" y="400"/>
                        <a:pt x="11297" y="293"/>
                      </a:cubicBezTo>
                      <a:cubicBezTo>
                        <a:pt x="7931" y="201"/>
                        <a:pt x="3770" y="-850"/>
                        <a:pt x="1292" y="2054"/>
                      </a:cubicBezTo>
                      <a:cubicBezTo>
                        <a:pt x="-256" y="3872"/>
                        <a:pt x="-597" y="6656"/>
                        <a:pt x="1292" y="8445"/>
                      </a:cubicBezTo>
                      <a:cubicBezTo>
                        <a:pt x="2513" y="9596"/>
                        <a:pt x="3827" y="10057"/>
                        <a:pt x="5382" y="9851"/>
                      </a:cubicBezTo>
                      <a:cubicBezTo>
                        <a:pt x="5496" y="9887"/>
                        <a:pt x="5624" y="9929"/>
                        <a:pt x="5773" y="9979"/>
                      </a:cubicBezTo>
                      <a:cubicBezTo>
                        <a:pt x="6540" y="10249"/>
                        <a:pt x="7299" y="10377"/>
                        <a:pt x="8102" y="10512"/>
                      </a:cubicBezTo>
                      <a:cubicBezTo>
                        <a:pt x="9948" y="10810"/>
                        <a:pt x="11837" y="10945"/>
                        <a:pt x="13705" y="10945"/>
                      </a:cubicBezTo>
                      <a:cubicBezTo>
                        <a:pt x="17184" y="10952"/>
                        <a:pt x="20969" y="10817"/>
                        <a:pt x="23383" y="8005"/>
                      </a:cubicBezTo>
                      <a:cubicBezTo>
                        <a:pt x="25144" y="5938"/>
                        <a:pt x="25151" y="2509"/>
                        <a:pt x="22489" y="108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3" name="Graphic 5" descr="City with buildings and skyscrapers">
                <a:extLst>
                  <a:ext uri="{FF2B5EF4-FFF2-40B4-BE49-F238E27FC236}">
                    <a16:creationId xmlns:a16="http://schemas.microsoft.com/office/drawing/2014/main" id="{759AD459-7A36-C470-FDA0-988395912FD7}"/>
                  </a:ext>
                </a:extLst>
              </p:cNvPr>
              <p:cNvGrpSpPr/>
              <p:nvPr/>
            </p:nvGrpSpPr>
            <p:grpSpPr>
              <a:xfrm>
                <a:off x="3790586" y="6438353"/>
                <a:ext cx="78443" cy="241673"/>
                <a:chOff x="3790586" y="6438353"/>
                <a:chExt cx="78443" cy="241673"/>
              </a:xfrm>
              <a:solidFill>
                <a:srgbClr val="00B0F0"/>
              </a:solidFill>
            </p:grpSpPr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58F08987-320F-17FB-1319-B6CE299F2C7F}"/>
                    </a:ext>
                  </a:extLst>
                </p:cNvPr>
                <p:cNvSpPr/>
                <p:nvPr/>
              </p:nvSpPr>
              <p:spPr>
                <a:xfrm>
                  <a:off x="3815118" y="6438353"/>
                  <a:ext cx="51659" cy="14515"/>
                </a:xfrm>
                <a:custGeom>
                  <a:avLst/>
                  <a:gdLst>
                    <a:gd name="connsiteX0" fmla="*/ 7941 w 51659"/>
                    <a:gd name="connsiteY0" fmla="*/ 14295 h 14515"/>
                    <a:gd name="connsiteX1" fmla="*/ 30828 w 51659"/>
                    <a:gd name="connsiteY1" fmla="*/ 13485 h 14515"/>
                    <a:gd name="connsiteX2" fmla="*/ 49468 w 51659"/>
                    <a:gd name="connsiteY2" fmla="*/ 12413 h 14515"/>
                    <a:gd name="connsiteX3" fmla="*/ 50391 w 51659"/>
                    <a:gd name="connsiteY3" fmla="*/ 5227 h 14515"/>
                    <a:gd name="connsiteX4" fmla="*/ 29450 w 51659"/>
                    <a:gd name="connsiteY4" fmla="*/ 8 h 14515"/>
                    <a:gd name="connsiteX5" fmla="*/ 4575 w 51659"/>
                    <a:gd name="connsiteY5" fmla="*/ 2117 h 14515"/>
                    <a:gd name="connsiteX6" fmla="*/ 7941 w 51659"/>
                    <a:gd name="connsiteY6" fmla="*/ 14295 h 14515"/>
                    <a:gd name="connsiteX7" fmla="*/ 7941 w 51659"/>
                    <a:gd name="connsiteY7" fmla="*/ 14295 h 14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659" h="14515">
                      <a:moveTo>
                        <a:pt x="7941" y="14295"/>
                      </a:moveTo>
                      <a:cubicBezTo>
                        <a:pt x="15553" y="13223"/>
                        <a:pt x="23152" y="13010"/>
                        <a:pt x="30828" y="13485"/>
                      </a:cubicBezTo>
                      <a:cubicBezTo>
                        <a:pt x="37069" y="13869"/>
                        <a:pt x="43957" y="16127"/>
                        <a:pt x="49468" y="12413"/>
                      </a:cubicBezTo>
                      <a:cubicBezTo>
                        <a:pt x="52131" y="10617"/>
                        <a:pt x="52280" y="7627"/>
                        <a:pt x="50391" y="5227"/>
                      </a:cubicBezTo>
                      <a:cubicBezTo>
                        <a:pt x="45797" y="-631"/>
                        <a:pt x="36253" y="43"/>
                        <a:pt x="29450" y="8"/>
                      </a:cubicBezTo>
                      <a:cubicBezTo>
                        <a:pt x="21128" y="-35"/>
                        <a:pt x="12791" y="846"/>
                        <a:pt x="4575" y="2117"/>
                      </a:cubicBezTo>
                      <a:cubicBezTo>
                        <a:pt x="-3470" y="3345"/>
                        <a:pt x="9" y="15410"/>
                        <a:pt x="7941" y="14295"/>
                      </a:cubicBezTo>
                      <a:lnTo>
                        <a:pt x="7941" y="1429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45B375F8-CAB0-CC45-08D5-85A4F5232E73}"/>
                    </a:ext>
                  </a:extLst>
                </p:cNvPr>
                <p:cNvSpPr/>
                <p:nvPr/>
              </p:nvSpPr>
              <p:spPr>
                <a:xfrm>
                  <a:off x="3790586" y="6494008"/>
                  <a:ext cx="70074" cy="14636"/>
                </a:xfrm>
                <a:custGeom>
                  <a:avLst/>
                  <a:gdLst>
                    <a:gd name="connsiteX0" fmla="*/ 4176 w 70074"/>
                    <a:gd name="connsiteY0" fmla="*/ 11883 h 14636"/>
                    <a:gd name="connsiteX1" fmla="*/ 34767 w 70074"/>
                    <a:gd name="connsiteY1" fmla="*/ 13793 h 14636"/>
                    <a:gd name="connsiteX2" fmla="*/ 65515 w 70074"/>
                    <a:gd name="connsiteY2" fmla="*/ 13921 h 14636"/>
                    <a:gd name="connsiteX3" fmla="*/ 65515 w 70074"/>
                    <a:gd name="connsiteY3" fmla="*/ 1637 h 14636"/>
                    <a:gd name="connsiteX4" fmla="*/ 36152 w 70074"/>
                    <a:gd name="connsiteY4" fmla="*/ 302 h 14636"/>
                    <a:gd name="connsiteX5" fmla="*/ 5717 w 70074"/>
                    <a:gd name="connsiteY5" fmla="*/ 543 h 14636"/>
                    <a:gd name="connsiteX6" fmla="*/ 4176 w 70074"/>
                    <a:gd name="connsiteY6" fmla="*/ 11883 h 14636"/>
                    <a:gd name="connsiteX7" fmla="*/ 4176 w 70074"/>
                    <a:gd name="connsiteY7" fmla="*/ 11883 h 14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074" h="14636">
                      <a:moveTo>
                        <a:pt x="4176" y="11883"/>
                      </a:moveTo>
                      <a:cubicBezTo>
                        <a:pt x="14231" y="13439"/>
                        <a:pt x="24599" y="13289"/>
                        <a:pt x="34767" y="13793"/>
                      </a:cubicBezTo>
                      <a:cubicBezTo>
                        <a:pt x="44964" y="14291"/>
                        <a:pt x="55389" y="15341"/>
                        <a:pt x="65515" y="13921"/>
                      </a:cubicBezTo>
                      <a:cubicBezTo>
                        <a:pt x="71742" y="13048"/>
                        <a:pt x="71444" y="2780"/>
                        <a:pt x="65515" y="1637"/>
                      </a:cubicBezTo>
                      <a:cubicBezTo>
                        <a:pt x="55921" y="-210"/>
                        <a:pt x="45887" y="337"/>
                        <a:pt x="36152" y="302"/>
                      </a:cubicBezTo>
                      <a:cubicBezTo>
                        <a:pt x="26090" y="266"/>
                        <a:pt x="15715" y="-494"/>
                        <a:pt x="5717" y="543"/>
                      </a:cubicBezTo>
                      <a:cubicBezTo>
                        <a:pt x="-162" y="1154"/>
                        <a:pt x="-2804" y="10804"/>
                        <a:pt x="4176" y="11883"/>
                      </a:cubicBezTo>
                      <a:lnTo>
                        <a:pt x="4176" y="1188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2541AC42-3A87-8941-666C-BEB42D0C6DA3}"/>
                    </a:ext>
                  </a:extLst>
                </p:cNvPr>
                <p:cNvSpPr/>
                <p:nvPr/>
              </p:nvSpPr>
              <p:spPr>
                <a:xfrm>
                  <a:off x="3796372" y="6547289"/>
                  <a:ext cx="69728" cy="15807"/>
                </a:xfrm>
                <a:custGeom>
                  <a:avLst/>
                  <a:gdLst>
                    <a:gd name="connsiteX0" fmla="*/ 3843 w 69728"/>
                    <a:gd name="connsiteY0" fmla="*/ 12399 h 15807"/>
                    <a:gd name="connsiteX1" fmla="*/ 20446 w 69728"/>
                    <a:gd name="connsiteY1" fmla="*/ 13705 h 15807"/>
                    <a:gd name="connsiteX2" fmla="*/ 38425 w 69728"/>
                    <a:gd name="connsiteY2" fmla="*/ 14408 h 15807"/>
                    <a:gd name="connsiteX3" fmla="*/ 68661 w 69728"/>
                    <a:gd name="connsiteY3" fmla="*/ 12136 h 15807"/>
                    <a:gd name="connsiteX4" fmla="*/ 68661 w 69728"/>
                    <a:gd name="connsiteY4" fmla="*/ 6860 h 15807"/>
                    <a:gd name="connsiteX5" fmla="*/ 54999 w 69728"/>
                    <a:gd name="connsiteY5" fmla="*/ 1847 h 15807"/>
                    <a:gd name="connsiteX6" fmla="*/ 37040 w 69728"/>
                    <a:gd name="connsiteY6" fmla="*/ 647 h 15807"/>
                    <a:gd name="connsiteX7" fmla="*/ 2586 w 69728"/>
                    <a:gd name="connsiteY7" fmla="*/ 2855 h 15807"/>
                    <a:gd name="connsiteX8" fmla="*/ 3843 w 69728"/>
                    <a:gd name="connsiteY8" fmla="*/ 12399 h 15807"/>
                    <a:gd name="connsiteX9" fmla="*/ 3843 w 69728"/>
                    <a:gd name="connsiteY9" fmla="*/ 12399 h 15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728" h="15807">
                      <a:moveTo>
                        <a:pt x="3843" y="12399"/>
                      </a:moveTo>
                      <a:cubicBezTo>
                        <a:pt x="8970" y="14366"/>
                        <a:pt x="15006" y="13542"/>
                        <a:pt x="20446" y="13705"/>
                      </a:cubicBezTo>
                      <a:cubicBezTo>
                        <a:pt x="26439" y="13883"/>
                        <a:pt x="32439" y="14075"/>
                        <a:pt x="38425" y="14408"/>
                      </a:cubicBezTo>
                      <a:cubicBezTo>
                        <a:pt x="47308" y="14898"/>
                        <a:pt x="61397" y="18356"/>
                        <a:pt x="68661" y="12136"/>
                      </a:cubicBezTo>
                      <a:cubicBezTo>
                        <a:pt x="70316" y="10723"/>
                        <a:pt x="69833" y="8337"/>
                        <a:pt x="68661" y="6860"/>
                      </a:cubicBezTo>
                      <a:cubicBezTo>
                        <a:pt x="65274" y="2592"/>
                        <a:pt x="60083" y="2550"/>
                        <a:pt x="54999" y="1847"/>
                      </a:cubicBezTo>
                      <a:cubicBezTo>
                        <a:pt x="49027" y="1030"/>
                        <a:pt x="43069" y="796"/>
                        <a:pt x="37040" y="647"/>
                      </a:cubicBezTo>
                      <a:cubicBezTo>
                        <a:pt x="26389" y="391"/>
                        <a:pt x="12443" y="-1555"/>
                        <a:pt x="2586" y="2855"/>
                      </a:cubicBezTo>
                      <a:cubicBezTo>
                        <a:pt x="-1958" y="4879"/>
                        <a:pt x="144" y="10979"/>
                        <a:pt x="3843" y="12399"/>
                      </a:cubicBezTo>
                      <a:lnTo>
                        <a:pt x="3843" y="1239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DBBDB2B4-DD01-D05A-8E05-C46919EF2692}"/>
                    </a:ext>
                  </a:extLst>
                </p:cNvPr>
                <p:cNvSpPr/>
                <p:nvPr/>
              </p:nvSpPr>
              <p:spPr>
                <a:xfrm>
                  <a:off x="3802192" y="6613680"/>
                  <a:ext cx="66836" cy="16055"/>
                </a:xfrm>
                <a:custGeom>
                  <a:avLst/>
                  <a:gdLst>
                    <a:gd name="connsiteX0" fmla="*/ 64176 w 66836"/>
                    <a:gd name="connsiteY0" fmla="*/ 3021 h 16055"/>
                    <a:gd name="connsiteX1" fmla="*/ 33095 w 66836"/>
                    <a:gd name="connsiteY1" fmla="*/ 479 h 16055"/>
                    <a:gd name="connsiteX2" fmla="*/ 16898 w 66836"/>
                    <a:gd name="connsiteY2" fmla="*/ 1672 h 16055"/>
                    <a:gd name="connsiteX3" fmla="*/ 2824 w 66836"/>
                    <a:gd name="connsiteY3" fmla="*/ 4157 h 16055"/>
                    <a:gd name="connsiteX4" fmla="*/ 2220 w 66836"/>
                    <a:gd name="connsiteY4" fmla="*/ 4548 h 16055"/>
                    <a:gd name="connsiteX5" fmla="*/ 2277 w 66836"/>
                    <a:gd name="connsiteY5" fmla="*/ 12977 h 16055"/>
                    <a:gd name="connsiteX6" fmla="*/ 15549 w 66836"/>
                    <a:gd name="connsiteY6" fmla="*/ 15270 h 16055"/>
                    <a:gd name="connsiteX7" fmla="*/ 33095 w 66836"/>
                    <a:gd name="connsiteY7" fmla="*/ 15967 h 16055"/>
                    <a:gd name="connsiteX8" fmla="*/ 64176 w 66836"/>
                    <a:gd name="connsiteY8" fmla="*/ 12387 h 16055"/>
                    <a:gd name="connsiteX9" fmla="*/ 64176 w 66836"/>
                    <a:gd name="connsiteY9" fmla="*/ 3021 h 1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836" h="16055">
                      <a:moveTo>
                        <a:pt x="64176" y="3021"/>
                      </a:moveTo>
                      <a:cubicBezTo>
                        <a:pt x="54299" y="-1175"/>
                        <a:pt x="43583" y="103"/>
                        <a:pt x="33095" y="479"/>
                      </a:cubicBezTo>
                      <a:cubicBezTo>
                        <a:pt x="27649" y="678"/>
                        <a:pt x="22316" y="1118"/>
                        <a:pt x="16898" y="1672"/>
                      </a:cubicBezTo>
                      <a:cubicBezTo>
                        <a:pt x="11948" y="2183"/>
                        <a:pt x="7106" y="1558"/>
                        <a:pt x="2824" y="4157"/>
                      </a:cubicBezTo>
                      <a:cubicBezTo>
                        <a:pt x="2675" y="4235"/>
                        <a:pt x="2241" y="4534"/>
                        <a:pt x="2220" y="4548"/>
                      </a:cubicBezTo>
                      <a:cubicBezTo>
                        <a:pt x="-272" y="6415"/>
                        <a:pt x="-1196" y="10783"/>
                        <a:pt x="2277" y="12977"/>
                      </a:cubicBezTo>
                      <a:cubicBezTo>
                        <a:pt x="6552" y="15675"/>
                        <a:pt x="10614" y="15015"/>
                        <a:pt x="15549" y="15270"/>
                      </a:cubicBezTo>
                      <a:cubicBezTo>
                        <a:pt x="21421" y="15569"/>
                        <a:pt x="27201" y="15967"/>
                        <a:pt x="33095" y="15967"/>
                      </a:cubicBezTo>
                      <a:cubicBezTo>
                        <a:pt x="43526" y="15967"/>
                        <a:pt x="54498" y="16946"/>
                        <a:pt x="64176" y="12387"/>
                      </a:cubicBezTo>
                      <a:cubicBezTo>
                        <a:pt x="67620" y="10768"/>
                        <a:pt x="67826" y="4576"/>
                        <a:pt x="64176" y="302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0B1D4EDB-63A5-AF37-014B-A344E7CABCFC}"/>
                    </a:ext>
                  </a:extLst>
                </p:cNvPr>
                <p:cNvSpPr/>
                <p:nvPr/>
              </p:nvSpPr>
              <p:spPr>
                <a:xfrm>
                  <a:off x="3802217" y="6662939"/>
                  <a:ext cx="65330" cy="17086"/>
                </a:xfrm>
                <a:custGeom>
                  <a:avLst/>
                  <a:gdLst>
                    <a:gd name="connsiteX0" fmla="*/ 5959 w 65330"/>
                    <a:gd name="connsiteY0" fmla="*/ 16947 h 17086"/>
                    <a:gd name="connsiteX1" fmla="*/ 37267 w 65330"/>
                    <a:gd name="connsiteY1" fmla="*/ 16251 h 17086"/>
                    <a:gd name="connsiteX2" fmla="*/ 63775 w 65330"/>
                    <a:gd name="connsiteY2" fmla="*/ 9469 h 17086"/>
                    <a:gd name="connsiteX3" fmla="*/ 61538 w 65330"/>
                    <a:gd name="connsiteY3" fmla="*/ 984 h 17086"/>
                    <a:gd name="connsiteX4" fmla="*/ 34988 w 65330"/>
                    <a:gd name="connsiteY4" fmla="*/ 2652 h 17086"/>
                    <a:gd name="connsiteX5" fmla="*/ 5966 w 65330"/>
                    <a:gd name="connsiteY5" fmla="*/ 4605 h 17086"/>
                    <a:gd name="connsiteX6" fmla="*/ 5959 w 65330"/>
                    <a:gd name="connsiteY6" fmla="*/ 16947 h 17086"/>
                    <a:gd name="connsiteX7" fmla="*/ 5959 w 65330"/>
                    <a:gd name="connsiteY7" fmla="*/ 16947 h 1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30" h="17086">
                      <a:moveTo>
                        <a:pt x="5959" y="16947"/>
                      </a:moveTo>
                      <a:cubicBezTo>
                        <a:pt x="16390" y="17266"/>
                        <a:pt x="26857" y="17039"/>
                        <a:pt x="37267" y="16251"/>
                      </a:cubicBezTo>
                      <a:cubicBezTo>
                        <a:pt x="46157" y="15576"/>
                        <a:pt x="56603" y="15242"/>
                        <a:pt x="63775" y="9469"/>
                      </a:cubicBezTo>
                      <a:cubicBezTo>
                        <a:pt x="66928" y="6934"/>
                        <a:pt x="64833" y="2035"/>
                        <a:pt x="61538" y="984"/>
                      </a:cubicBezTo>
                      <a:cubicBezTo>
                        <a:pt x="53414" y="-1594"/>
                        <a:pt x="43239" y="1587"/>
                        <a:pt x="34988" y="2652"/>
                      </a:cubicBezTo>
                      <a:cubicBezTo>
                        <a:pt x="25344" y="3895"/>
                        <a:pt x="15680" y="4435"/>
                        <a:pt x="5966" y="4605"/>
                      </a:cubicBezTo>
                      <a:cubicBezTo>
                        <a:pt x="-1994" y="4747"/>
                        <a:pt x="-1980" y="16705"/>
                        <a:pt x="5959" y="16947"/>
                      </a:cubicBezTo>
                      <a:lnTo>
                        <a:pt x="5959" y="169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9" name="Graphic 5" descr="City with buildings and skyscrapers">
                <a:extLst>
                  <a:ext uri="{FF2B5EF4-FFF2-40B4-BE49-F238E27FC236}">
                    <a16:creationId xmlns:a16="http://schemas.microsoft.com/office/drawing/2014/main" id="{E6400481-B00E-56D1-FA68-7CFB872F0274}"/>
                  </a:ext>
                </a:extLst>
              </p:cNvPr>
              <p:cNvGrpSpPr/>
              <p:nvPr/>
            </p:nvGrpSpPr>
            <p:grpSpPr>
              <a:xfrm>
                <a:off x="7154564" y="6146078"/>
                <a:ext cx="226699" cy="234409"/>
                <a:chOff x="7154564" y="6146078"/>
                <a:chExt cx="226699" cy="234409"/>
              </a:xfrm>
              <a:solidFill>
                <a:srgbClr val="00B0F0"/>
              </a:solidFill>
            </p:grpSpPr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C62FE8C9-DD76-FCD1-9ADB-D04A0F2E2327}"/>
                    </a:ext>
                  </a:extLst>
                </p:cNvPr>
                <p:cNvSpPr/>
                <p:nvPr/>
              </p:nvSpPr>
              <p:spPr>
                <a:xfrm>
                  <a:off x="7154564" y="6227385"/>
                  <a:ext cx="140687" cy="11054"/>
                </a:xfrm>
                <a:custGeom>
                  <a:avLst/>
                  <a:gdLst>
                    <a:gd name="connsiteX0" fmla="*/ 139311 w 140687"/>
                    <a:gd name="connsiteY0" fmla="*/ 3223 h 11054"/>
                    <a:gd name="connsiteX1" fmla="*/ 107129 w 140687"/>
                    <a:gd name="connsiteY1" fmla="*/ 141 h 11054"/>
                    <a:gd name="connsiteX2" fmla="*/ 72156 w 140687"/>
                    <a:gd name="connsiteY2" fmla="*/ 226 h 11054"/>
                    <a:gd name="connsiteX3" fmla="*/ 2652 w 140687"/>
                    <a:gd name="connsiteY3" fmla="*/ 3230 h 11054"/>
                    <a:gd name="connsiteX4" fmla="*/ 3632 w 140687"/>
                    <a:gd name="connsiteY4" fmla="*/ 10459 h 11054"/>
                    <a:gd name="connsiteX5" fmla="*/ 72156 w 140687"/>
                    <a:gd name="connsiteY5" fmla="*/ 10295 h 11054"/>
                    <a:gd name="connsiteX6" fmla="*/ 105730 w 140687"/>
                    <a:gd name="connsiteY6" fmla="*/ 10317 h 11054"/>
                    <a:gd name="connsiteX7" fmla="*/ 138643 w 140687"/>
                    <a:gd name="connsiteY7" fmla="*/ 8307 h 11054"/>
                    <a:gd name="connsiteX8" fmla="*/ 139311 w 140687"/>
                    <a:gd name="connsiteY8" fmla="*/ 3223 h 11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0687" h="11054">
                      <a:moveTo>
                        <a:pt x="139311" y="3223"/>
                      </a:moveTo>
                      <a:cubicBezTo>
                        <a:pt x="129469" y="-1152"/>
                        <a:pt x="117723" y="226"/>
                        <a:pt x="107129" y="141"/>
                      </a:cubicBezTo>
                      <a:cubicBezTo>
                        <a:pt x="95469" y="56"/>
                        <a:pt x="83816" y="34"/>
                        <a:pt x="72156" y="226"/>
                      </a:cubicBezTo>
                      <a:cubicBezTo>
                        <a:pt x="49107" y="602"/>
                        <a:pt x="25532" y="155"/>
                        <a:pt x="2652" y="3230"/>
                      </a:cubicBezTo>
                      <a:cubicBezTo>
                        <a:pt x="-1665" y="3812"/>
                        <a:pt x="-259" y="10217"/>
                        <a:pt x="3632" y="10459"/>
                      </a:cubicBezTo>
                      <a:cubicBezTo>
                        <a:pt x="26348" y="11893"/>
                        <a:pt x="49405" y="10288"/>
                        <a:pt x="72156" y="10295"/>
                      </a:cubicBezTo>
                      <a:cubicBezTo>
                        <a:pt x="83348" y="10295"/>
                        <a:pt x="94539" y="10267"/>
                        <a:pt x="105730" y="10317"/>
                      </a:cubicBezTo>
                      <a:cubicBezTo>
                        <a:pt x="116310" y="10366"/>
                        <a:pt x="128673" y="12298"/>
                        <a:pt x="138643" y="8307"/>
                      </a:cubicBezTo>
                      <a:cubicBezTo>
                        <a:pt x="140574" y="7540"/>
                        <a:pt x="141753" y="4309"/>
                        <a:pt x="139311" y="322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98C30CE2-FC0B-6F20-2154-421E91FFC59C}"/>
                    </a:ext>
                  </a:extLst>
                </p:cNvPr>
                <p:cNvSpPr/>
                <p:nvPr/>
              </p:nvSpPr>
              <p:spPr>
                <a:xfrm>
                  <a:off x="7162205" y="6294936"/>
                  <a:ext cx="117109" cy="12774"/>
                </a:xfrm>
                <a:custGeom>
                  <a:avLst/>
                  <a:gdLst>
                    <a:gd name="connsiteX0" fmla="*/ 3355 w 117109"/>
                    <a:gd name="connsiteY0" fmla="*/ 8798 h 12774"/>
                    <a:gd name="connsiteX1" fmla="*/ 61498 w 117109"/>
                    <a:gd name="connsiteY1" fmla="*/ 9863 h 12774"/>
                    <a:gd name="connsiteX2" fmla="*/ 89164 w 117109"/>
                    <a:gd name="connsiteY2" fmla="*/ 11141 h 12774"/>
                    <a:gd name="connsiteX3" fmla="*/ 115572 w 117109"/>
                    <a:gd name="connsiteY3" fmla="*/ 10757 h 12774"/>
                    <a:gd name="connsiteX4" fmla="*/ 116197 w 117109"/>
                    <a:gd name="connsiteY4" fmla="*/ 5914 h 12774"/>
                    <a:gd name="connsiteX5" fmla="*/ 91926 w 117109"/>
                    <a:gd name="connsiteY5" fmla="*/ 1519 h 12774"/>
                    <a:gd name="connsiteX6" fmla="*/ 62883 w 117109"/>
                    <a:gd name="connsiteY6" fmla="*/ 227 h 12774"/>
                    <a:gd name="connsiteX7" fmla="*/ 3355 w 117109"/>
                    <a:gd name="connsiteY7" fmla="*/ 1839 h 12774"/>
                    <a:gd name="connsiteX8" fmla="*/ 3355 w 117109"/>
                    <a:gd name="connsiteY8" fmla="*/ 8798 h 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09" h="12774">
                      <a:moveTo>
                        <a:pt x="3355" y="8798"/>
                      </a:moveTo>
                      <a:cubicBezTo>
                        <a:pt x="22741" y="9067"/>
                        <a:pt x="42120" y="9281"/>
                        <a:pt x="61498" y="9863"/>
                      </a:cubicBezTo>
                      <a:cubicBezTo>
                        <a:pt x="70722" y="10140"/>
                        <a:pt x="79947" y="10566"/>
                        <a:pt x="89164" y="11141"/>
                      </a:cubicBezTo>
                      <a:cubicBezTo>
                        <a:pt x="97095" y="11631"/>
                        <a:pt x="108379" y="14777"/>
                        <a:pt x="115572" y="10757"/>
                      </a:cubicBezTo>
                      <a:cubicBezTo>
                        <a:pt x="117170" y="9870"/>
                        <a:pt x="117752" y="7164"/>
                        <a:pt x="116197" y="5914"/>
                      </a:cubicBezTo>
                      <a:cubicBezTo>
                        <a:pt x="109934" y="859"/>
                        <a:pt x="99645" y="1995"/>
                        <a:pt x="91926" y="1519"/>
                      </a:cubicBezTo>
                      <a:cubicBezTo>
                        <a:pt x="82255" y="923"/>
                        <a:pt x="72569" y="496"/>
                        <a:pt x="62883" y="227"/>
                      </a:cubicBezTo>
                      <a:cubicBezTo>
                        <a:pt x="43022" y="-327"/>
                        <a:pt x="23153" y="106"/>
                        <a:pt x="3355" y="1839"/>
                      </a:cubicBezTo>
                      <a:cubicBezTo>
                        <a:pt x="-1040" y="2215"/>
                        <a:pt x="-1196" y="8734"/>
                        <a:pt x="3355" y="87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0A10F599-733B-E59D-4C2E-271B17D5FDED}"/>
                    </a:ext>
                  </a:extLst>
                </p:cNvPr>
                <p:cNvSpPr/>
                <p:nvPr/>
              </p:nvSpPr>
              <p:spPr>
                <a:xfrm>
                  <a:off x="7161197" y="6367445"/>
                  <a:ext cx="124386" cy="13042"/>
                </a:xfrm>
                <a:custGeom>
                  <a:avLst/>
                  <a:gdLst>
                    <a:gd name="connsiteX0" fmla="*/ 122317 w 124386"/>
                    <a:gd name="connsiteY0" fmla="*/ 616 h 13042"/>
                    <a:gd name="connsiteX1" fmla="*/ 63429 w 124386"/>
                    <a:gd name="connsiteY1" fmla="*/ 3456 h 13042"/>
                    <a:gd name="connsiteX2" fmla="*/ 4306 w 124386"/>
                    <a:gd name="connsiteY2" fmla="*/ 2661 h 13042"/>
                    <a:gd name="connsiteX3" fmla="*/ 4306 w 124386"/>
                    <a:gd name="connsiteY3" fmla="*/ 11615 h 13042"/>
                    <a:gd name="connsiteX4" fmla="*/ 64807 w 124386"/>
                    <a:gd name="connsiteY4" fmla="*/ 12674 h 13042"/>
                    <a:gd name="connsiteX5" fmla="*/ 122892 w 124386"/>
                    <a:gd name="connsiteY5" fmla="*/ 4813 h 13042"/>
                    <a:gd name="connsiteX6" fmla="*/ 122317 w 124386"/>
                    <a:gd name="connsiteY6" fmla="*/ 616 h 13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386" h="13042">
                      <a:moveTo>
                        <a:pt x="122317" y="616"/>
                      </a:moveTo>
                      <a:cubicBezTo>
                        <a:pt x="103002" y="-1564"/>
                        <a:pt x="82807" y="2682"/>
                        <a:pt x="63429" y="3456"/>
                      </a:cubicBezTo>
                      <a:cubicBezTo>
                        <a:pt x="43716" y="4245"/>
                        <a:pt x="23990" y="3932"/>
                        <a:pt x="4306" y="2661"/>
                      </a:cubicBezTo>
                      <a:cubicBezTo>
                        <a:pt x="-1453" y="2292"/>
                        <a:pt x="-1418" y="11218"/>
                        <a:pt x="4306" y="11615"/>
                      </a:cubicBezTo>
                      <a:cubicBezTo>
                        <a:pt x="24444" y="13021"/>
                        <a:pt x="44633" y="13419"/>
                        <a:pt x="64807" y="12674"/>
                      </a:cubicBezTo>
                      <a:cubicBezTo>
                        <a:pt x="83780" y="11977"/>
                        <a:pt x="105119" y="12205"/>
                        <a:pt x="122892" y="4813"/>
                      </a:cubicBezTo>
                      <a:cubicBezTo>
                        <a:pt x="125129" y="3882"/>
                        <a:pt x="124788" y="893"/>
                        <a:pt x="122317" y="61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C56EE280-E1D3-9670-BEBB-EB12F9C817E0}"/>
                    </a:ext>
                  </a:extLst>
                </p:cNvPr>
                <p:cNvSpPr/>
                <p:nvPr/>
              </p:nvSpPr>
              <p:spPr>
                <a:xfrm>
                  <a:off x="7349834" y="6218665"/>
                  <a:ext cx="24793" cy="13594"/>
                </a:xfrm>
                <a:custGeom>
                  <a:avLst/>
                  <a:gdLst>
                    <a:gd name="connsiteX0" fmla="*/ 15441 w 24793"/>
                    <a:gd name="connsiteY0" fmla="*/ 13518 h 13594"/>
                    <a:gd name="connsiteX1" fmla="*/ 24793 w 24793"/>
                    <a:gd name="connsiteY1" fmla="*/ 6318 h 13594"/>
                    <a:gd name="connsiteX2" fmla="*/ 17912 w 24793"/>
                    <a:gd name="connsiteY2" fmla="*/ 1085 h 13594"/>
                    <a:gd name="connsiteX3" fmla="*/ 7687 w 24793"/>
                    <a:gd name="connsiteY3" fmla="*/ 247 h 13594"/>
                    <a:gd name="connsiteX4" fmla="*/ 224 w 24793"/>
                    <a:gd name="connsiteY4" fmla="*/ 4486 h 13594"/>
                    <a:gd name="connsiteX5" fmla="*/ 4463 w 24793"/>
                    <a:gd name="connsiteY5" fmla="*/ 11956 h 13594"/>
                    <a:gd name="connsiteX6" fmla="*/ 15441 w 24793"/>
                    <a:gd name="connsiteY6" fmla="*/ 13518 h 13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793" h="13594">
                      <a:moveTo>
                        <a:pt x="15441" y="13518"/>
                      </a:moveTo>
                      <a:cubicBezTo>
                        <a:pt x="19105" y="13227"/>
                        <a:pt x="24758" y="10699"/>
                        <a:pt x="24793" y="6318"/>
                      </a:cubicBezTo>
                      <a:cubicBezTo>
                        <a:pt x="24829" y="2398"/>
                        <a:pt x="21100" y="1411"/>
                        <a:pt x="17912" y="1085"/>
                      </a:cubicBezTo>
                      <a:cubicBezTo>
                        <a:pt x="14326" y="722"/>
                        <a:pt x="11216" y="1383"/>
                        <a:pt x="7687" y="247"/>
                      </a:cubicBezTo>
                      <a:cubicBezTo>
                        <a:pt x="4569" y="-755"/>
                        <a:pt x="1061" y="1418"/>
                        <a:pt x="224" y="4486"/>
                      </a:cubicBezTo>
                      <a:cubicBezTo>
                        <a:pt x="-707" y="7866"/>
                        <a:pt x="1374" y="10827"/>
                        <a:pt x="4463" y="11956"/>
                      </a:cubicBezTo>
                      <a:cubicBezTo>
                        <a:pt x="7928" y="13227"/>
                        <a:pt x="11748" y="13817"/>
                        <a:pt x="15441" y="1351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D680952E-E121-B672-78BB-8A6DFED4E80E}"/>
                    </a:ext>
                  </a:extLst>
                </p:cNvPr>
                <p:cNvSpPr/>
                <p:nvPr/>
              </p:nvSpPr>
              <p:spPr>
                <a:xfrm>
                  <a:off x="7357235" y="6299895"/>
                  <a:ext cx="24028" cy="15105"/>
                </a:xfrm>
                <a:custGeom>
                  <a:avLst/>
                  <a:gdLst>
                    <a:gd name="connsiteX0" fmla="*/ 790 w 24028"/>
                    <a:gd name="connsiteY0" fmla="*/ 2894 h 15105"/>
                    <a:gd name="connsiteX1" fmla="*/ 2984 w 24028"/>
                    <a:gd name="connsiteY1" fmla="*/ 11266 h 15105"/>
                    <a:gd name="connsiteX2" fmla="*/ 19920 w 24028"/>
                    <a:gd name="connsiteY2" fmla="*/ 14469 h 15105"/>
                    <a:gd name="connsiteX3" fmla="*/ 21269 w 24028"/>
                    <a:gd name="connsiteY3" fmla="*/ 4151 h 15105"/>
                    <a:gd name="connsiteX4" fmla="*/ 9162 w 24028"/>
                    <a:gd name="connsiteY4" fmla="*/ 693 h 15105"/>
                    <a:gd name="connsiteX5" fmla="*/ 790 w 24028"/>
                    <a:gd name="connsiteY5" fmla="*/ 2894 h 15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28" h="15105">
                      <a:moveTo>
                        <a:pt x="790" y="2894"/>
                      </a:moveTo>
                      <a:cubicBezTo>
                        <a:pt x="-772" y="5564"/>
                        <a:pt x="-5" y="9832"/>
                        <a:pt x="2984" y="11266"/>
                      </a:cubicBezTo>
                      <a:cubicBezTo>
                        <a:pt x="7955" y="13645"/>
                        <a:pt x="14417" y="16365"/>
                        <a:pt x="19920" y="14469"/>
                      </a:cubicBezTo>
                      <a:cubicBezTo>
                        <a:pt x="24131" y="13020"/>
                        <a:pt x="25942" y="6431"/>
                        <a:pt x="21269" y="4151"/>
                      </a:cubicBezTo>
                      <a:cubicBezTo>
                        <a:pt x="17413" y="2269"/>
                        <a:pt x="13110" y="2362"/>
                        <a:pt x="9162" y="693"/>
                      </a:cubicBezTo>
                      <a:cubicBezTo>
                        <a:pt x="6123" y="-592"/>
                        <a:pt x="2608" y="-216"/>
                        <a:pt x="790" y="289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5" name="Freeform: Shape 344">
                  <a:extLst>
                    <a:ext uri="{FF2B5EF4-FFF2-40B4-BE49-F238E27FC236}">
                      <a16:creationId xmlns:a16="http://schemas.microsoft.com/office/drawing/2014/main" id="{930095AC-0548-2C61-FA7F-5CF83DA777AE}"/>
                    </a:ext>
                  </a:extLst>
                </p:cNvPr>
                <p:cNvSpPr/>
                <p:nvPr/>
              </p:nvSpPr>
              <p:spPr>
                <a:xfrm>
                  <a:off x="7352899" y="6366900"/>
                  <a:ext cx="26500" cy="13048"/>
                </a:xfrm>
                <a:custGeom>
                  <a:avLst/>
                  <a:gdLst>
                    <a:gd name="connsiteX0" fmla="*/ 23716 w 26500"/>
                    <a:gd name="connsiteY0" fmla="*/ 2098 h 13048"/>
                    <a:gd name="connsiteX1" fmla="*/ 14201 w 26500"/>
                    <a:gd name="connsiteY1" fmla="*/ 67 h 13048"/>
                    <a:gd name="connsiteX2" fmla="*/ 4913 w 26500"/>
                    <a:gd name="connsiteY2" fmla="*/ 323 h 13048"/>
                    <a:gd name="connsiteX3" fmla="*/ 162 w 26500"/>
                    <a:gd name="connsiteY3" fmla="*/ 3938 h 13048"/>
                    <a:gd name="connsiteX4" fmla="*/ 2428 w 26500"/>
                    <a:gd name="connsiteY4" fmla="*/ 9498 h 13048"/>
                    <a:gd name="connsiteX5" fmla="*/ 6341 w 26500"/>
                    <a:gd name="connsiteY5" fmla="*/ 11962 h 13048"/>
                    <a:gd name="connsiteX6" fmla="*/ 10793 w 26500"/>
                    <a:gd name="connsiteY6" fmla="*/ 12189 h 13048"/>
                    <a:gd name="connsiteX7" fmla="*/ 23716 w 26500"/>
                    <a:gd name="connsiteY7" fmla="*/ 11947 h 13048"/>
                    <a:gd name="connsiteX8" fmla="*/ 23716 w 26500"/>
                    <a:gd name="connsiteY8" fmla="*/ 2098 h 1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500" h="13048">
                      <a:moveTo>
                        <a:pt x="23716" y="2098"/>
                      </a:moveTo>
                      <a:cubicBezTo>
                        <a:pt x="21068" y="167"/>
                        <a:pt x="17396" y="153"/>
                        <a:pt x="14201" y="67"/>
                      </a:cubicBezTo>
                      <a:cubicBezTo>
                        <a:pt x="11098" y="-18"/>
                        <a:pt x="7988" y="-96"/>
                        <a:pt x="4913" y="323"/>
                      </a:cubicBezTo>
                      <a:cubicBezTo>
                        <a:pt x="2719" y="621"/>
                        <a:pt x="795" y="1651"/>
                        <a:pt x="162" y="3938"/>
                      </a:cubicBezTo>
                      <a:cubicBezTo>
                        <a:pt x="-391" y="5947"/>
                        <a:pt x="497" y="8525"/>
                        <a:pt x="2428" y="9498"/>
                      </a:cubicBezTo>
                      <a:cubicBezTo>
                        <a:pt x="3848" y="10215"/>
                        <a:pt x="4714" y="11443"/>
                        <a:pt x="6341" y="11962"/>
                      </a:cubicBezTo>
                      <a:cubicBezTo>
                        <a:pt x="7853" y="12445"/>
                        <a:pt x="9280" y="12437"/>
                        <a:pt x="10793" y="12189"/>
                      </a:cubicBezTo>
                      <a:cubicBezTo>
                        <a:pt x="15252" y="13204"/>
                        <a:pt x="19989" y="13545"/>
                        <a:pt x="23716" y="11947"/>
                      </a:cubicBezTo>
                      <a:cubicBezTo>
                        <a:pt x="28070" y="10080"/>
                        <a:pt x="26727" y="4300"/>
                        <a:pt x="23716" y="20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4AF04191-B176-9E11-1551-53E770CD233D}"/>
                    </a:ext>
                  </a:extLst>
                </p:cNvPr>
                <p:cNvSpPr/>
                <p:nvPr/>
              </p:nvSpPr>
              <p:spPr>
                <a:xfrm>
                  <a:off x="7162552" y="6150600"/>
                  <a:ext cx="120075" cy="10685"/>
                </a:xfrm>
                <a:custGeom>
                  <a:avLst/>
                  <a:gdLst>
                    <a:gd name="connsiteX0" fmla="*/ 1488 w 120075"/>
                    <a:gd name="connsiteY0" fmla="*/ 8486 h 10685"/>
                    <a:gd name="connsiteX1" fmla="*/ 28500 w 120075"/>
                    <a:gd name="connsiteY1" fmla="*/ 10325 h 10685"/>
                    <a:gd name="connsiteX2" fmla="*/ 57721 w 120075"/>
                    <a:gd name="connsiteY2" fmla="*/ 9991 h 10685"/>
                    <a:gd name="connsiteX3" fmla="*/ 116034 w 120075"/>
                    <a:gd name="connsiteY3" fmla="*/ 8926 h 10685"/>
                    <a:gd name="connsiteX4" fmla="*/ 116162 w 120075"/>
                    <a:gd name="connsiteY4" fmla="*/ 717 h 10685"/>
                    <a:gd name="connsiteX5" fmla="*/ 56329 w 120075"/>
                    <a:gd name="connsiteY5" fmla="*/ 1271 h 10685"/>
                    <a:gd name="connsiteX6" fmla="*/ 27108 w 120075"/>
                    <a:gd name="connsiteY6" fmla="*/ 1747 h 10685"/>
                    <a:gd name="connsiteX7" fmla="*/ 1417 w 120075"/>
                    <a:gd name="connsiteY7" fmla="*/ 4332 h 10685"/>
                    <a:gd name="connsiteX8" fmla="*/ 984 w 120075"/>
                    <a:gd name="connsiteY8" fmla="*/ 4509 h 10685"/>
                    <a:gd name="connsiteX9" fmla="*/ 970 w 120075"/>
                    <a:gd name="connsiteY9" fmla="*/ 4516 h 10685"/>
                    <a:gd name="connsiteX10" fmla="*/ 970 w 120075"/>
                    <a:gd name="connsiteY10" fmla="*/ 4516 h 10685"/>
                    <a:gd name="connsiteX11" fmla="*/ 1488 w 120075"/>
                    <a:gd name="connsiteY11" fmla="*/ 8486 h 1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0075" h="10685">
                      <a:moveTo>
                        <a:pt x="1488" y="8486"/>
                      </a:moveTo>
                      <a:cubicBezTo>
                        <a:pt x="9534" y="11781"/>
                        <a:pt x="19958" y="10425"/>
                        <a:pt x="28500" y="10325"/>
                      </a:cubicBezTo>
                      <a:cubicBezTo>
                        <a:pt x="38243" y="10211"/>
                        <a:pt x="47978" y="10105"/>
                        <a:pt x="57721" y="9991"/>
                      </a:cubicBezTo>
                      <a:cubicBezTo>
                        <a:pt x="76922" y="9771"/>
                        <a:pt x="96953" y="11156"/>
                        <a:pt x="116034" y="8926"/>
                      </a:cubicBezTo>
                      <a:cubicBezTo>
                        <a:pt x="120486" y="9168"/>
                        <a:pt x="122233" y="1264"/>
                        <a:pt x="116162" y="717"/>
                      </a:cubicBezTo>
                      <a:cubicBezTo>
                        <a:pt x="96549" y="-1044"/>
                        <a:pt x="76020" y="952"/>
                        <a:pt x="56329" y="1271"/>
                      </a:cubicBezTo>
                      <a:cubicBezTo>
                        <a:pt x="46587" y="1428"/>
                        <a:pt x="36851" y="1577"/>
                        <a:pt x="27108" y="1747"/>
                      </a:cubicBezTo>
                      <a:cubicBezTo>
                        <a:pt x="18793" y="1896"/>
                        <a:pt x="9221" y="1072"/>
                        <a:pt x="1417" y="4332"/>
                      </a:cubicBezTo>
                      <a:cubicBezTo>
                        <a:pt x="1261" y="4374"/>
                        <a:pt x="1119" y="4431"/>
                        <a:pt x="984" y="4509"/>
                      </a:cubicBezTo>
                      <a:cubicBezTo>
                        <a:pt x="977" y="4509"/>
                        <a:pt x="970" y="4516"/>
                        <a:pt x="970" y="4516"/>
                      </a:cubicBezTo>
                      <a:lnTo>
                        <a:pt x="970" y="4516"/>
                      </a:lnTo>
                      <a:cubicBezTo>
                        <a:pt x="-486" y="5347"/>
                        <a:pt x="-294" y="7754"/>
                        <a:pt x="1488" y="84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B3132EF2-9041-13EB-09AA-4EC64D8FF509}"/>
                    </a:ext>
                  </a:extLst>
                </p:cNvPr>
                <p:cNvSpPr/>
                <p:nvPr/>
              </p:nvSpPr>
              <p:spPr>
                <a:xfrm>
                  <a:off x="7337306" y="6146078"/>
                  <a:ext cx="32387" cy="11881"/>
                </a:xfrm>
                <a:custGeom>
                  <a:avLst/>
                  <a:gdLst>
                    <a:gd name="connsiteX0" fmla="*/ 28907 w 32387"/>
                    <a:gd name="connsiteY0" fmla="*/ 10530 h 11881"/>
                    <a:gd name="connsiteX1" fmla="*/ 27585 w 32387"/>
                    <a:gd name="connsiteY1" fmla="*/ 752 h 11881"/>
                    <a:gd name="connsiteX2" fmla="*/ 6105 w 32387"/>
                    <a:gd name="connsiteY2" fmla="*/ 184 h 11881"/>
                    <a:gd name="connsiteX3" fmla="*/ 3485 w 32387"/>
                    <a:gd name="connsiteY3" fmla="*/ 9685 h 11881"/>
                    <a:gd name="connsiteX4" fmla="*/ 28907 w 32387"/>
                    <a:gd name="connsiteY4" fmla="*/ 10530 h 1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7" h="11881">
                      <a:moveTo>
                        <a:pt x="28907" y="10530"/>
                      </a:moveTo>
                      <a:cubicBezTo>
                        <a:pt x="34104" y="9074"/>
                        <a:pt x="33330" y="77"/>
                        <a:pt x="27585" y="752"/>
                      </a:cubicBezTo>
                      <a:cubicBezTo>
                        <a:pt x="20136" y="1618"/>
                        <a:pt x="13469" y="2108"/>
                        <a:pt x="6105" y="184"/>
                      </a:cubicBezTo>
                      <a:cubicBezTo>
                        <a:pt x="-37" y="-1421"/>
                        <a:pt x="-2622" y="7966"/>
                        <a:pt x="3485" y="9685"/>
                      </a:cubicBezTo>
                      <a:cubicBezTo>
                        <a:pt x="11587" y="11957"/>
                        <a:pt x="20712" y="12831"/>
                        <a:pt x="28907" y="1053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48" name="Graphic 5" descr="City with buildings and skyscrapers">
                <a:extLst>
                  <a:ext uri="{FF2B5EF4-FFF2-40B4-BE49-F238E27FC236}">
                    <a16:creationId xmlns:a16="http://schemas.microsoft.com/office/drawing/2014/main" id="{AD379357-B6F8-AB41-FB4D-B0CBA0D65991}"/>
                  </a:ext>
                </a:extLst>
              </p:cNvPr>
              <p:cNvGrpSpPr/>
              <p:nvPr/>
            </p:nvGrpSpPr>
            <p:grpSpPr>
              <a:xfrm>
                <a:off x="3070502" y="5523850"/>
                <a:ext cx="302921" cy="1177233"/>
                <a:chOff x="3070502" y="5523850"/>
                <a:chExt cx="302921" cy="1177233"/>
              </a:xfrm>
              <a:solidFill>
                <a:srgbClr val="00B0F0"/>
              </a:solidFill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42F3F594-050B-A84A-9548-8CACB35011A6}"/>
                    </a:ext>
                  </a:extLst>
                </p:cNvPr>
                <p:cNvSpPr/>
                <p:nvPr/>
              </p:nvSpPr>
              <p:spPr>
                <a:xfrm>
                  <a:off x="3285974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A8F0A4E2-A909-63F6-26BB-855E2301EF65}"/>
                    </a:ext>
                  </a:extLst>
                </p:cNvPr>
                <p:cNvSpPr/>
                <p:nvPr/>
              </p:nvSpPr>
              <p:spPr>
                <a:xfrm>
                  <a:off x="3184686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CD24DD92-8350-A789-FF1D-BE64711A4160}"/>
                    </a:ext>
                  </a:extLst>
                </p:cNvPr>
                <p:cNvSpPr/>
                <p:nvPr/>
              </p:nvSpPr>
              <p:spPr>
                <a:xfrm>
                  <a:off x="3074890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C72DE241-B511-967E-367F-91BD53B43176}"/>
                    </a:ext>
                  </a:extLst>
                </p:cNvPr>
                <p:cNvSpPr/>
                <p:nvPr/>
              </p:nvSpPr>
              <p:spPr>
                <a:xfrm>
                  <a:off x="3286063" y="5673191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2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2"/>
                        <a:pt x="80879" y="1062"/>
                      </a:cubicBezTo>
                      <a:cubicBezTo>
                        <a:pt x="80524" y="1062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E9ED33E3-AE35-4C76-77A1-CC8DD4C78ADE}"/>
                    </a:ext>
                  </a:extLst>
                </p:cNvPr>
                <p:cNvSpPr/>
                <p:nvPr/>
              </p:nvSpPr>
              <p:spPr>
                <a:xfrm>
                  <a:off x="3184771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8170173B-B67A-3D5C-8DB1-6C542B4274A8}"/>
                    </a:ext>
                  </a:extLst>
                </p:cNvPr>
                <p:cNvSpPr/>
                <p:nvPr/>
              </p:nvSpPr>
              <p:spPr>
                <a:xfrm>
                  <a:off x="3074976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178747C3-5028-15A6-B08C-94375E0F374C}"/>
                    </a:ext>
                  </a:extLst>
                </p:cNvPr>
                <p:cNvSpPr/>
                <p:nvPr/>
              </p:nvSpPr>
              <p:spPr>
                <a:xfrm>
                  <a:off x="3286063" y="5633382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EA029648-A967-E31A-2541-D0CA59292B2F}"/>
                    </a:ext>
                  </a:extLst>
                </p:cNvPr>
                <p:cNvSpPr/>
                <p:nvPr/>
              </p:nvSpPr>
              <p:spPr>
                <a:xfrm>
                  <a:off x="3184771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F939D85C-DD95-3638-6516-354BCD844389}"/>
                    </a:ext>
                  </a:extLst>
                </p:cNvPr>
                <p:cNvSpPr/>
                <p:nvPr/>
              </p:nvSpPr>
              <p:spPr>
                <a:xfrm>
                  <a:off x="3074976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70BD7A61-F3FB-9F6D-C9B6-1B2E9092F0DE}"/>
                    </a:ext>
                  </a:extLst>
                </p:cNvPr>
                <p:cNvSpPr/>
                <p:nvPr/>
              </p:nvSpPr>
              <p:spPr>
                <a:xfrm>
                  <a:off x="3286063" y="5602593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D48C7E75-6857-1EFE-AAD5-32C0A83A5DD8}"/>
                    </a:ext>
                  </a:extLst>
                </p:cNvPr>
                <p:cNvSpPr/>
                <p:nvPr/>
              </p:nvSpPr>
              <p:spPr>
                <a:xfrm>
                  <a:off x="3184771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24769B4A-0EC3-3512-0C18-AF6B2D2CB4F6}"/>
                    </a:ext>
                  </a:extLst>
                </p:cNvPr>
                <p:cNvSpPr/>
                <p:nvPr/>
              </p:nvSpPr>
              <p:spPr>
                <a:xfrm>
                  <a:off x="3074976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CB9D01C3-2809-A727-6684-D82A4F8A0BA7}"/>
                    </a:ext>
                  </a:extLst>
                </p:cNvPr>
                <p:cNvSpPr/>
                <p:nvPr/>
              </p:nvSpPr>
              <p:spPr>
                <a:xfrm>
                  <a:off x="3286063" y="5563658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B243251B-3793-6F5B-52DD-D8F5C6514931}"/>
                    </a:ext>
                  </a:extLst>
                </p:cNvPr>
                <p:cNvSpPr/>
                <p:nvPr/>
              </p:nvSpPr>
              <p:spPr>
                <a:xfrm>
                  <a:off x="3184771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E57A44A5-BDE2-CD78-9BF2-23D4E881B617}"/>
                    </a:ext>
                  </a:extLst>
                </p:cNvPr>
                <p:cNvSpPr/>
                <p:nvPr/>
              </p:nvSpPr>
              <p:spPr>
                <a:xfrm>
                  <a:off x="3074976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98CE735F-4249-9967-6D7D-D45761E42055}"/>
                    </a:ext>
                  </a:extLst>
                </p:cNvPr>
                <p:cNvSpPr/>
                <p:nvPr/>
              </p:nvSpPr>
              <p:spPr>
                <a:xfrm>
                  <a:off x="3286063" y="5523850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172B7F25-6ECF-4931-ADE9-D9CBB7DE0852}"/>
                    </a:ext>
                  </a:extLst>
                </p:cNvPr>
                <p:cNvSpPr/>
                <p:nvPr/>
              </p:nvSpPr>
              <p:spPr>
                <a:xfrm>
                  <a:off x="3184771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FD667F44-190A-D923-8C39-BF63625EC021}"/>
                    </a:ext>
                  </a:extLst>
                </p:cNvPr>
                <p:cNvSpPr/>
                <p:nvPr/>
              </p:nvSpPr>
              <p:spPr>
                <a:xfrm>
                  <a:off x="3074976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A9DCFA24-493C-A5E0-79A3-D891031CF337}"/>
                    </a:ext>
                  </a:extLst>
                </p:cNvPr>
                <p:cNvSpPr/>
                <p:nvPr/>
              </p:nvSpPr>
              <p:spPr>
                <a:xfrm>
                  <a:off x="3285974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C28F682-0198-AA8F-FA05-BD44D5D9A217}"/>
                    </a:ext>
                  </a:extLst>
                </p:cNvPr>
                <p:cNvSpPr/>
                <p:nvPr/>
              </p:nvSpPr>
              <p:spPr>
                <a:xfrm>
                  <a:off x="3184686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89BD7A3A-9367-37AF-90FE-4601CE87D7A2}"/>
                    </a:ext>
                  </a:extLst>
                </p:cNvPr>
                <p:cNvSpPr/>
                <p:nvPr/>
              </p:nvSpPr>
              <p:spPr>
                <a:xfrm>
                  <a:off x="3074890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689D4DBF-AB91-61BA-C176-008110237478}"/>
                    </a:ext>
                  </a:extLst>
                </p:cNvPr>
                <p:cNvSpPr/>
                <p:nvPr/>
              </p:nvSpPr>
              <p:spPr>
                <a:xfrm>
                  <a:off x="3286350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8623FA17-6BA5-E1E6-B1DA-48ABE50F9FDB}"/>
                    </a:ext>
                  </a:extLst>
                </p:cNvPr>
                <p:cNvSpPr/>
                <p:nvPr/>
              </p:nvSpPr>
              <p:spPr>
                <a:xfrm>
                  <a:off x="3185062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BFFDD136-EE74-BD33-BF02-63C3EB168F59}"/>
                    </a:ext>
                  </a:extLst>
                </p:cNvPr>
                <p:cNvSpPr/>
                <p:nvPr/>
              </p:nvSpPr>
              <p:spPr>
                <a:xfrm>
                  <a:off x="3075267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81CE118D-0861-D256-D62E-E02DFA2501C2}"/>
                    </a:ext>
                  </a:extLst>
                </p:cNvPr>
                <p:cNvSpPr/>
                <p:nvPr/>
              </p:nvSpPr>
              <p:spPr>
                <a:xfrm>
                  <a:off x="3285974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E34CB490-ECB9-762E-7A8B-B6489A963C3A}"/>
                    </a:ext>
                  </a:extLst>
                </p:cNvPr>
                <p:cNvSpPr/>
                <p:nvPr/>
              </p:nvSpPr>
              <p:spPr>
                <a:xfrm>
                  <a:off x="3184686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B5B94596-F51B-8C41-F7CC-191C36ED9566}"/>
                    </a:ext>
                  </a:extLst>
                </p:cNvPr>
                <p:cNvSpPr/>
                <p:nvPr/>
              </p:nvSpPr>
              <p:spPr>
                <a:xfrm>
                  <a:off x="3074890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ECE74FCE-5F42-39D7-9557-4F74A8EF723F}"/>
                    </a:ext>
                  </a:extLst>
                </p:cNvPr>
                <p:cNvSpPr/>
                <p:nvPr/>
              </p:nvSpPr>
              <p:spPr>
                <a:xfrm>
                  <a:off x="3286116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896FC657-8544-4027-6BEA-9EF33833606E}"/>
                    </a:ext>
                  </a:extLst>
                </p:cNvPr>
                <p:cNvSpPr/>
                <p:nvPr/>
              </p:nvSpPr>
              <p:spPr>
                <a:xfrm>
                  <a:off x="3184828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8" name="Freeform: Shape 377">
                  <a:extLst>
                    <a:ext uri="{FF2B5EF4-FFF2-40B4-BE49-F238E27FC236}">
                      <a16:creationId xmlns:a16="http://schemas.microsoft.com/office/drawing/2014/main" id="{2644EEB2-85C1-789A-F60A-D8550125313F}"/>
                    </a:ext>
                  </a:extLst>
                </p:cNvPr>
                <p:cNvSpPr/>
                <p:nvPr/>
              </p:nvSpPr>
              <p:spPr>
                <a:xfrm>
                  <a:off x="3075032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DB54F246-BEF9-D830-B1B7-6FC1BA4ECC99}"/>
                    </a:ext>
                  </a:extLst>
                </p:cNvPr>
                <p:cNvSpPr/>
                <p:nvPr/>
              </p:nvSpPr>
              <p:spPr>
                <a:xfrm>
                  <a:off x="3285832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0601FD39-42DC-9992-FDA7-DF2BCEF87D05}"/>
                    </a:ext>
                  </a:extLst>
                </p:cNvPr>
                <p:cNvSpPr/>
                <p:nvPr/>
              </p:nvSpPr>
              <p:spPr>
                <a:xfrm>
                  <a:off x="3184544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4D289935-A67B-8D44-2BC4-DC86376EED13}"/>
                    </a:ext>
                  </a:extLst>
                </p:cNvPr>
                <p:cNvSpPr/>
                <p:nvPr/>
              </p:nvSpPr>
              <p:spPr>
                <a:xfrm>
                  <a:off x="3074748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C5791210-7B57-839D-338C-6AFDEE61306B}"/>
                    </a:ext>
                  </a:extLst>
                </p:cNvPr>
                <p:cNvSpPr/>
                <p:nvPr/>
              </p:nvSpPr>
              <p:spPr>
                <a:xfrm>
                  <a:off x="3286116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DEE8507A-329F-7E51-15DC-6B130338FC2D}"/>
                    </a:ext>
                  </a:extLst>
                </p:cNvPr>
                <p:cNvSpPr/>
                <p:nvPr/>
              </p:nvSpPr>
              <p:spPr>
                <a:xfrm>
                  <a:off x="3184828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6A887594-FE8A-B70B-E890-4B9B13EF8FEB}"/>
                    </a:ext>
                  </a:extLst>
                </p:cNvPr>
                <p:cNvSpPr/>
                <p:nvPr/>
              </p:nvSpPr>
              <p:spPr>
                <a:xfrm>
                  <a:off x="3075032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5F97A34F-9B26-F0C7-0666-A08160F3FC69}"/>
                    </a:ext>
                  </a:extLst>
                </p:cNvPr>
                <p:cNvSpPr/>
                <p:nvPr/>
              </p:nvSpPr>
              <p:spPr>
                <a:xfrm>
                  <a:off x="3281870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04B1F8BB-4CC0-6841-1296-63FA7388F421}"/>
                    </a:ext>
                  </a:extLst>
                </p:cNvPr>
                <p:cNvSpPr/>
                <p:nvPr/>
              </p:nvSpPr>
              <p:spPr>
                <a:xfrm>
                  <a:off x="3180581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3F25A887-431F-75AD-2BC3-917F2778DFAA}"/>
                    </a:ext>
                  </a:extLst>
                </p:cNvPr>
                <p:cNvSpPr/>
                <p:nvPr/>
              </p:nvSpPr>
              <p:spPr>
                <a:xfrm>
                  <a:off x="3070786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75D84E0B-2592-8074-B9D3-A580FA746FB2}"/>
                    </a:ext>
                  </a:extLst>
                </p:cNvPr>
                <p:cNvSpPr/>
                <p:nvPr/>
              </p:nvSpPr>
              <p:spPr>
                <a:xfrm>
                  <a:off x="3281870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0A2D310E-7555-FF88-ECB4-B7110296FA7D}"/>
                    </a:ext>
                  </a:extLst>
                </p:cNvPr>
                <p:cNvSpPr/>
                <p:nvPr/>
              </p:nvSpPr>
              <p:spPr>
                <a:xfrm>
                  <a:off x="3180581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A510F923-B73D-5EE9-6B07-101AC28EA764}"/>
                    </a:ext>
                  </a:extLst>
                </p:cNvPr>
                <p:cNvSpPr/>
                <p:nvPr/>
              </p:nvSpPr>
              <p:spPr>
                <a:xfrm>
                  <a:off x="3070786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00D628E2-D88A-9B6C-E500-CC181260F9BA}"/>
                    </a:ext>
                  </a:extLst>
                </p:cNvPr>
                <p:cNvSpPr/>
                <p:nvPr/>
              </p:nvSpPr>
              <p:spPr>
                <a:xfrm>
                  <a:off x="3281870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8D7CE7-BA79-D365-1054-AE1B50B801C3}"/>
                    </a:ext>
                  </a:extLst>
                </p:cNvPr>
                <p:cNvSpPr/>
                <p:nvPr/>
              </p:nvSpPr>
              <p:spPr>
                <a:xfrm>
                  <a:off x="3180581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AD1554D3-03C8-3D9E-E400-7DF8A2B82149}"/>
                    </a:ext>
                  </a:extLst>
                </p:cNvPr>
                <p:cNvSpPr/>
                <p:nvPr/>
              </p:nvSpPr>
              <p:spPr>
                <a:xfrm>
                  <a:off x="3070786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1B1D8F4E-87A3-BF6F-B529-76BF657A42E3}"/>
                    </a:ext>
                  </a:extLst>
                </p:cNvPr>
                <p:cNvSpPr/>
                <p:nvPr/>
              </p:nvSpPr>
              <p:spPr>
                <a:xfrm>
                  <a:off x="3281870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A236A98C-0875-B9DC-38DE-EF5F59E61036}"/>
                    </a:ext>
                  </a:extLst>
                </p:cNvPr>
                <p:cNvSpPr/>
                <p:nvPr/>
              </p:nvSpPr>
              <p:spPr>
                <a:xfrm>
                  <a:off x="3180581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85BB6B7E-873B-C727-D948-3376900ECD3E}"/>
                    </a:ext>
                  </a:extLst>
                </p:cNvPr>
                <p:cNvSpPr/>
                <p:nvPr/>
              </p:nvSpPr>
              <p:spPr>
                <a:xfrm>
                  <a:off x="3070786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ED9DFFB-774F-1298-E752-F5676B64AB0C}"/>
                    </a:ext>
                  </a:extLst>
                </p:cNvPr>
                <p:cNvSpPr/>
                <p:nvPr/>
              </p:nvSpPr>
              <p:spPr>
                <a:xfrm>
                  <a:off x="3281870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706C170-6FB0-C907-0B65-3B4204696C31}"/>
                    </a:ext>
                  </a:extLst>
                </p:cNvPr>
                <p:cNvSpPr/>
                <p:nvPr/>
              </p:nvSpPr>
              <p:spPr>
                <a:xfrm>
                  <a:off x="3180581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11096FA1-6DA0-EEF1-F226-FA35ABE90E2A}"/>
                    </a:ext>
                  </a:extLst>
                </p:cNvPr>
                <p:cNvSpPr/>
                <p:nvPr/>
              </p:nvSpPr>
              <p:spPr>
                <a:xfrm>
                  <a:off x="3070786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B7EFA979-2765-D75A-BAE4-932C66468BF9}"/>
                    </a:ext>
                  </a:extLst>
                </p:cNvPr>
                <p:cNvSpPr/>
                <p:nvPr/>
              </p:nvSpPr>
              <p:spPr>
                <a:xfrm>
                  <a:off x="3281870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D481ECB9-1315-632A-1D6A-383DA2EA67CA}"/>
                    </a:ext>
                  </a:extLst>
                </p:cNvPr>
                <p:cNvSpPr/>
                <p:nvPr/>
              </p:nvSpPr>
              <p:spPr>
                <a:xfrm>
                  <a:off x="3180581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3796E375-70B6-8149-E64B-9B657B575DEF}"/>
                    </a:ext>
                  </a:extLst>
                </p:cNvPr>
                <p:cNvSpPr/>
                <p:nvPr/>
              </p:nvSpPr>
              <p:spPr>
                <a:xfrm>
                  <a:off x="3070786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ADCFDE6-5D6F-D20C-8EA2-2B4A88A65B53}"/>
                    </a:ext>
                  </a:extLst>
                </p:cNvPr>
                <p:cNvSpPr/>
                <p:nvPr/>
              </p:nvSpPr>
              <p:spPr>
                <a:xfrm>
                  <a:off x="3281870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749962AC-FAEA-F5A5-8DDA-DC84C723B21E}"/>
                    </a:ext>
                  </a:extLst>
                </p:cNvPr>
                <p:cNvSpPr/>
                <p:nvPr/>
              </p:nvSpPr>
              <p:spPr>
                <a:xfrm>
                  <a:off x="3180581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id="{6A71B312-FD31-3B4E-627C-35DE6E2412B5}"/>
                    </a:ext>
                  </a:extLst>
                </p:cNvPr>
                <p:cNvSpPr/>
                <p:nvPr/>
              </p:nvSpPr>
              <p:spPr>
                <a:xfrm>
                  <a:off x="3070786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F3E61551-C860-DC59-4F26-DFB8170BE9C1}"/>
                    </a:ext>
                  </a:extLst>
                </p:cNvPr>
                <p:cNvSpPr/>
                <p:nvPr/>
              </p:nvSpPr>
              <p:spPr>
                <a:xfrm>
                  <a:off x="3281870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A0BD9A81-AD99-0B78-8F28-2895726E34DF}"/>
                    </a:ext>
                  </a:extLst>
                </p:cNvPr>
                <p:cNvSpPr/>
                <p:nvPr/>
              </p:nvSpPr>
              <p:spPr>
                <a:xfrm>
                  <a:off x="3180581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B0D1C2DF-02BC-CB9E-BF16-A86648B34FEE}"/>
                    </a:ext>
                  </a:extLst>
                </p:cNvPr>
                <p:cNvSpPr/>
                <p:nvPr/>
              </p:nvSpPr>
              <p:spPr>
                <a:xfrm>
                  <a:off x="3070786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3D2BABC0-2B5D-5449-E8F3-9BE290F0D779}"/>
                    </a:ext>
                  </a:extLst>
                </p:cNvPr>
                <p:cNvSpPr/>
                <p:nvPr/>
              </p:nvSpPr>
              <p:spPr>
                <a:xfrm>
                  <a:off x="3281586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944B9539-3778-751B-349A-DD9ECF4A3759}"/>
                    </a:ext>
                  </a:extLst>
                </p:cNvPr>
                <p:cNvSpPr/>
                <p:nvPr/>
              </p:nvSpPr>
              <p:spPr>
                <a:xfrm>
                  <a:off x="3180297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CA80239F-F43E-2542-26CC-D88B667253F5}"/>
                    </a:ext>
                  </a:extLst>
                </p:cNvPr>
                <p:cNvSpPr/>
                <p:nvPr/>
              </p:nvSpPr>
              <p:spPr>
                <a:xfrm>
                  <a:off x="3070502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91F1D6BB-A2E2-FA87-37B3-307FEFC3BE52}"/>
                    </a:ext>
                  </a:extLst>
                </p:cNvPr>
                <p:cNvSpPr/>
                <p:nvPr/>
              </p:nvSpPr>
              <p:spPr>
                <a:xfrm>
                  <a:off x="3281870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CCB78131-9B37-C4C4-3599-2D0A439767FE}"/>
                    </a:ext>
                  </a:extLst>
                </p:cNvPr>
                <p:cNvSpPr/>
                <p:nvPr/>
              </p:nvSpPr>
              <p:spPr>
                <a:xfrm>
                  <a:off x="3180581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0030F6B3-4F67-E750-0878-913BF32677D2}"/>
                    </a:ext>
                  </a:extLst>
                </p:cNvPr>
                <p:cNvSpPr/>
                <p:nvPr/>
              </p:nvSpPr>
              <p:spPr>
                <a:xfrm>
                  <a:off x="3070786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BE9B1454-2608-7320-C467-1F65B51B33B0}"/>
                    </a:ext>
                  </a:extLst>
                </p:cNvPr>
                <p:cNvSpPr/>
                <p:nvPr/>
              </p:nvSpPr>
              <p:spPr>
                <a:xfrm>
                  <a:off x="3281870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F63018A6-4281-A59D-4BF7-8FC91C4A1019}"/>
                    </a:ext>
                  </a:extLst>
                </p:cNvPr>
                <p:cNvSpPr/>
                <p:nvPr/>
              </p:nvSpPr>
              <p:spPr>
                <a:xfrm>
                  <a:off x="3180581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18FA4810-0650-7515-89AA-4B7183D5D580}"/>
                    </a:ext>
                  </a:extLst>
                </p:cNvPr>
                <p:cNvSpPr/>
                <p:nvPr/>
              </p:nvSpPr>
              <p:spPr>
                <a:xfrm>
                  <a:off x="3070786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2A91F19B-44B0-53C7-9969-5E019A910464}"/>
                    </a:ext>
                  </a:extLst>
                </p:cNvPr>
                <p:cNvSpPr/>
                <p:nvPr/>
              </p:nvSpPr>
              <p:spPr>
                <a:xfrm>
                  <a:off x="3281870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1B278B5E-ABA3-75D4-2E80-1DD429BF67F0}"/>
                    </a:ext>
                  </a:extLst>
                </p:cNvPr>
                <p:cNvSpPr/>
                <p:nvPr/>
              </p:nvSpPr>
              <p:spPr>
                <a:xfrm>
                  <a:off x="3180581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94D04E25-8D3C-0F99-19F3-CE504100A0F4}"/>
                    </a:ext>
                  </a:extLst>
                </p:cNvPr>
                <p:cNvSpPr/>
                <p:nvPr/>
              </p:nvSpPr>
              <p:spPr>
                <a:xfrm>
                  <a:off x="3070786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E5B90E1-1629-A306-CC1C-2A2D4709BA36}"/>
                    </a:ext>
                  </a:extLst>
                </p:cNvPr>
                <p:cNvSpPr/>
                <p:nvPr/>
              </p:nvSpPr>
              <p:spPr>
                <a:xfrm>
                  <a:off x="3281586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609CE058-B285-FE13-E7C4-A2BF34452781}"/>
                    </a:ext>
                  </a:extLst>
                </p:cNvPr>
                <p:cNvSpPr/>
                <p:nvPr/>
              </p:nvSpPr>
              <p:spPr>
                <a:xfrm>
                  <a:off x="3180297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7FC6FB0-2096-8288-9D03-1D09C4DE9599}"/>
                    </a:ext>
                  </a:extLst>
                </p:cNvPr>
                <p:cNvSpPr/>
                <p:nvPr/>
              </p:nvSpPr>
              <p:spPr>
                <a:xfrm>
                  <a:off x="3070502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F8E958E1-820C-C05A-2886-87A3520A214C}"/>
                    </a:ext>
                  </a:extLst>
                </p:cNvPr>
                <p:cNvSpPr/>
                <p:nvPr/>
              </p:nvSpPr>
              <p:spPr>
                <a:xfrm>
                  <a:off x="3281870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6D5888F3-42FA-5E51-73BE-B51E05F4ADE2}"/>
                    </a:ext>
                  </a:extLst>
                </p:cNvPr>
                <p:cNvSpPr/>
                <p:nvPr/>
              </p:nvSpPr>
              <p:spPr>
                <a:xfrm>
                  <a:off x="3180581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75EF9615-5ACD-241B-D8E6-E5277D85107A}"/>
                    </a:ext>
                  </a:extLst>
                </p:cNvPr>
                <p:cNvSpPr/>
                <p:nvPr/>
              </p:nvSpPr>
              <p:spPr>
                <a:xfrm>
                  <a:off x="3070786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BECEB143-D9DB-49B2-C146-6712A8341628}"/>
                    </a:ext>
                  </a:extLst>
                </p:cNvPr>
                <p:cNvSpPr/>
                <p:nvPr/>
              </p:nvSpPr>
              <p:spPr>
                <a:xfrm>
                  <a:off x="3281586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06F1ABB4-CA5C-BEEE-C608-FDC4861F07EE}"/>
                    </a:ext>
                  </a:extLst>
                </p:cNvPr>
                <p:cNvSpPr/>
                <p:nvPr/>
              </p:nvSpPr>
              <p:spPr>
                <a:xfrm>
                  <a:off x="3180297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3E952D90-0830-8A76-8056-2EB267B34852}"/>
                    </a:ext>
                  </a:extLst>
                </p:cNvPr>
                <p:cNvSpPr/>
                <p:nvPr/>
              </p:nvSpPr>
              <p:spPr>
                <a:xfrm>
                  <a:off x="3070502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8DED110B-B444-36A9-A098-97559E01C654}"/>
                    </a:ext>
                  </a:extLst>
                </p:cNvPr>
                <p:cNvSpPr/>
                <p:nvPr/>
              </p:nvSpPr>
              <p:spPr>
                <a:xfrm>
                  <a:off x="3281870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1336F860-FFC7-E8E1-56C3-368C69A7210E}"/>
                    </a:ext>
                  </a:extLst>
                </p:cNvPr>
                <p:cNvSpPr/>
                <p:nvPr/>
              </p:nvSpPr>
              <p:spPr>
                <a:xfrm>
                  <a:off x="3180581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04A7B6E9-16F2-887C-4948-03AA38CD1863}"/>
                    </a:ext>
                  </a:extLst>
                </p:cNvPr>
                <p:cNvSpPr/>
                <p:nvPr/>
              </p:nvSpPr>
              <p:spPr>
                <a:xfrm>
                  <a:off x="3070786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6549C1F5-80AB-822C-AF26-0D89B8D744C0}"/>
                    </a:ext>
                  </a:extLst>
                </p:cNvPr>
                <p:cNvSpPr/>
                <p:nvPr/>
              </p:nvSpPr>
              <p:spPr>
                <a:xfrm>
                  <a:off x="3281586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D6FBF4B-E426-61B7-FF87-2CAC2053E6CE}"/>
                    </a:ext>
                  </a:extLst>
                </p:cNvPr>
                <p:cNvSpPr/>
                <p:nvPr/>
              </p:nvSpPr>
              <p:spPr>
                <a:xfrm>
                  <a:off x="3180297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3D389348-FC43-19ED-1E75-EDD77621A530}"/>
                    </a:ext>
                  </a:extLst>
                </p:cNvPr>
                <p:cNvSpPr/>
                <p:nvPr/>
              </p:nvSpPr>
              <p:spPr>
                <a:xfrm>
                  <a:off x="3070502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1BC05A87-8CCF-4958-5BFA-4D84D7BF81BF}"/>
                    </a:ext>
                  </a:extLst>
                </p:cNvPr>
                <p:cNvSpPr/>
                <p:nvPr/>
              </p:nvSpPr>
              <p:spPr>
                <a:xfrm>
                  <a:off x="3281870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17294F80-F7CD-8EDB-F471-8B53757A82A2}"/>
                    </a:ext>
                  </a:extLst>
                </p:cNvPr>
                <p:cNvSpPr/>
                <p:nvPr/>
              </p:nvSpPr>
              <p:spPr>
                <a:xfrm>
                  <a:off x="3180581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D1A000D1-8426-EE64-BD7E-A52B5B871ADE}"/>
                    </a:ext>
                  </a:extLst>
                </p:cNvPr>
                <p:cNvSpPr/>
                <p:nvPr/>
              </p:nvSpPr>
              <p:spPr>
                <a:xfrm>
                  <a:off x="3070786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73001932-F0C9-26D6-7DB0-B6F44A41EBAC}"/>
                    </a:ext>
                  </a:extLst>
                </p:cNvPr>
                <p:cNvSpPr/>
                <p:nvPr/>
              </p:nvSpPr>
              <p:spPr>
                <a:xfrm>
                  <a:off x="3281870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5EF59B65-315A-C720-82E6-DBE5D2695E3C}"/>
                    </a:ext>
                  </a:extLst>
                </p:cNvPr>
                <p:cNvSpPr/>
                <p:nvPr/>
              </p:nvSpPr>
              <p:spPr>
                <a:xfrm>
                  <a:off x="3180581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E4302E76-39BC-2B67-CBC1-53D133AEECF1}"/>
                    </a:ext>
                  </a:extLst>
                </p:cNvPr>
                <p:cNvSpPr/>
                <p:nvPr/>
              </p:nvSpPr>
              <p:spPr>
                <a:xfrm>
                  <a:off x="3070786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442" name="Graphic 5" descr="City with buildings and skyscrapers">
                <a:extLst>
                  <a:ext uri="{FF2B5EF4-FFF2-40B4-BE49-F238E27FC236}">
                    <a16:creationId xmlns:a16="http://schemas.microsoft.com/office/drawing/2014/main" id="{AA92AC68-BD19-599A-5EAA-DF73D8D13FAB}"/>
                  </a:ext>
                </a:extLst>
              </p:cNvPr>
              <p:cNvGrpSpPr/>
              <p:nvPr/>
            </p:nvGrpSpPr>
            <p:grpSpPr>
              <a:xfrm>
                <a:off x="2389076" y="3961310"/>
                <a:ext cx="7981224" cy="2842441"/>
                <a:chOff x="2389076" y="3961310"/>
                <a:chExt cx="7981224" cy="2842441"/>
              </a:xfrm>
            </p:grpSpPr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2B4D22A1-FFF9-CCC7-EA74-FE00D383A76B}"/>
                    </a:ext>
                  </a:extLst>
                </p:cNvPr>
                <p:cNvSpPr/>
                <p:nvPr/>
              </p:nvSpPr>
              <p:spPr>
                <a:xfrm>
                  <a:off x="7411779" y="537307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F359F37-300B-E770-9ABD-409DE496276A}"/>
                    </a:ext>
                  </a:extLst>
                </p:cNvPr>
                <p:cNvSpPr/>
                <p:nvPr/>
              </p:nvSpPr>
              <p:spPr>
                <a:xfrm>
                  <a:off x="7411779" y="551798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BF5E4C92-F39E-743C-7C7B-574FF5ECC5F9}"/>
                    </a:ext>
                  </a:extLst>
                </p:cNvPr>
                <p:cNvSpPr/>
                <p:nvPr/>
              </p:nvSpPr>
              <p:spPr>
                <a:xfrm>
                  <a:off x="7411779" y="5662906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DD9BB652-0072-46AD-0C40-10E170B92A7B}"/>
                    </a:ext>
                  </a:extLst>
                </p:cNvPr>
                <p:cNvSpPr/>
                <p:nvPr/>
              </p:nvSpPr>
              <p:spPr>
                <a:xfrm>
                  <a:off x="7411779" y="5807815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1A2F22F4-971C-5B6B-96D2-5866F235C01D}"/>
                    </a:ext>
                  </a:extLst>
                </p:cNvPr>
                <p:cNvSpPr/>
                <p:nvPr/>
              </p:nvSpPr>
              <p:spPr>
                <a:xfrm>
                  <a:off x="7078874" y="5339675"/>
                  <a:ext cx="21953" cy="1147791"/>
                </a:xfrm>
                <a:custGeom>
                  <a:avLst/>
                  <a:gdLst>
                    <a:gd name="connsiteX0" fmla="*/ 5891 w 21953"/>
                    <a:gd name="connsiteY0" fmla="*/ 4326 h 1147791"/>
                    <a:gd name="connsiteX1" fmla="*/ 5856 w 21953"/>
                    <a:gd name="connsiteY1" fmla="*/ 2402 h 1147791"/>
                    <a:gd name="connsiteX2" fmla="*/ 878 w 21953"/>
                    <a:gd name="connsiteY2" fmla="*/ 2402 h 1147791"/>
                    <a:gd name="connsiteX3" fmla="*/ 615 w 21953"/>
                    <a:gd name="connsiteY3" fmla="*/ 238247 h 1147791"/>
                    <a:gd name="connsiteX4" fmla="*/ 8689 w 21953"/>
                    <a:gd name="connsiteY4" fmla="*/ 1095214 h 1147791"/>
                    <a:gd name="connsiteX5" fmla="*/ 9228 w 21953"/>
                    <a:gd name="connsiteY5" fmla="*/ 1141732 h 1147791"/>
                    <a:gd name="connsiteX6" fmla="*/ 21953 w 21953"/>
                    <a:gd name="connsiteY6" fmla="*/ 1141576 h 1147791"/>
                    <a:gd name="connsiteX7" fmla="*/ 21953 w 21953"/>
                    <a:gd name="connsiteY7" fmla="*/ 1141576 h 1147791"/>
                    <a:gd name="connsiteX8" fmla="*/ 21953 w 21953"/>
                    <a:gd name="connsiteY8" fmla="*/ 1141555 h 1147791"/>
                    <a:gd name="connsiteX9" fmla="*/ 5891 w 21953"/>
                    <a:gd name="connsiteY9" fmla="*/ 4326 h 114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953" h="1147791">
                      <a:moveTo>
                        <a:pt x="5891" y="4326"/>
                      </a:moveTo>
                      <a:cubicBezTo>
                        <a:pt x="5856" y="3687"/>
                        <a:pt x="5863" y="3041"/>
                        <a:pt x="5856" y="2402"/>
                      </a:cubicBezTo>
                      <a:cubicBezTo>
                        <a:pt x="5792" y="-793"/>
                        <a:pt x="871" y="-808"/>
                        <a:pt x="878" y="2402"/>
                      </a:cubicBezTo>
                      <a:cubicBezTo>
                        <a:pt x="516" y="81010"/>
                        <a:pt x="-741" y="159625"/>
                        <a:pt x="615" y="238247"/>
                      </a:cubicBezTo>
                      <a:cubicBezTo>
                        <a:pt x="1318" y="523912"/>
                        <a:pt x="6097" y="809556"/>
                        <a:pt x="8689" y="1095214"/>
                      </a:cubicBezTo>
                      <a:cubicBezTo>
                        <a:pt x="8824" y="1110673"/>
                        <a:pt x="8718" y="1126295"/>
                        <a:pt x="9228" y="1141732"/>
                      </a:cubicBezTo>
                      <a:cubicBezTo>
                        <a:pt x="10116" y="1149316"/>
                        <a:pt x="21940" y="1150346"/>
                        <a:pt x="21953" y="1141576"/>
                      </a:cubicBezTo>
                      <a:cubicBezTo>
                        <a:pt x="21953" y="1141576"/>
                        <a:pt x="21953" y="1141576"/>
                        <a:pt x="21953" y="1141576"/>
                      </a:cubicBezTo>
                      <a:cubicBezTo>
                        <a:pt x="21953" y="1141569"/>
                        <a:pt x="21953" y="1141562"/>
                        <a:pt x="21953" y="1141555"/>
                      </a:cubicBezTo>
                      <a:cubicBezTo>
                        <a:pt x="16699" y="762554"/>
                        <a:pt x="16805" y="383206"/>
                        <a:pt x="5891" y="432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B5565751-9FB6-4C39-D4E0-782C71BA808A}"/>
                    </a:ext>
                  </a:extLst>
                </p:cNvPr>
                <p:cNvSpPr/>
                <p:nvPr/>
              </p:nvSpPr>
              <p:spPr>
                <a:xfrm>
                  <a:off x="4959478" y="6311278"/>
                  <a:ext cx="158224" cy="69685"/>
                </a:xfrm>
                <a:custGeom>
                  <a:avLst/>
                  <a:gdLst>
                    <a:gd name="connsiteX0" fmla="*/ 139271 w 158224"/>
                    <a:gd name="connsiteY0" fmla="*/ 18572 h 69685"/>
                    <a:gd name="connsiteX1" fmla="*/ 19705 w 158224"/>
                    <a:gd name="connsiteY1" fmla="*/ 17500 h 69685"/>
                    <a:gd name="connsiteX2" fmla="*/ 2123 w 158224"/>
                    <a:gd name="connsiteY2" fmla="*/ 66305 h 69685"/>
                    <a:gd name="connsiteX3" fmla="*/ 9451 w 158224"/>
                    <a:gd name="connsiteY3" fmla="*/ 65311 h 69685"/>
                    <a:gd name="connsiteX4" fmla="*/ 82116 w 158224"/>
                    <a:gd name="connsiteY4" fmla="*/ 12615 h 69685"/>
                    <a:gd name="connsiteX5" fmla="*/ 143539 w 158224"/>
                    <a:gd name="connsiteY5" fmla="*/ 47083 h 69685"/>
                    <a:gd name="connsiteX6" fmla="*/ 151158 w 158224"/>
                    <a:gd name="connsiteY6" fmla="*/ 68087 h 69685"/>
                    <a:gd name="connsiteX7" fmla="*/ 157436 w 158224"/>
                    <a:gd name="connsiteY7" fmla="*/ 67271 h 69685"/>
                    <a:gd name="connsiteX8" fmla="*/ 152976 w 158224"/>
                    <a:gd name="connsiteY8" fmla="*/ 40095 h 69685"/>
                    <a:gd name="connsiteX9" fmla="*/ 139271 w 158224"/>
                    <a:gd name="connsiteY9" fmla="*/ 18572 h 69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8224" h="69685">
                      <a:moveTo>
                        <a:pt x="139271" y="18572"/>
                      </a:moveTo>
                      <a:cubicBezTo>
                        <a:pt x="110122" y="-6281"/>
                        <a:pt x="49707" y="-5742"/>
                        <a:pt x="19705" y="17500"/>
                      </a:cubicBezTo>
                      <a:cubicBezTo>
                        <a:pt x="5113" y="28847"/>
                        <a:pt x="-4474" y="47942"/>
                        <a:pt x="2123" y="66305"/>
                      </a:cubicBezTo>
                      <a:cubicBezTo>
                        <a:pt x="3451" y="70012"/>
                        <a:pt x="9757" y="69785"/>
                        <a:pt x="9451" y="65311"/>
                      </a:cubicBezTo>
                      <a:cubicBezTo>
                        <a:pt x="6796" y="26312"/>
                        <a:pt x="50289" y="11876"/>
                        <a:pt x="82116" y="12615"/>
                      </a:cubicBezTo>
                      <a:cubicBezTo>
                        <a:pt x="107146" y="13204"/>
                        <a:pt x="136019" y="19581"/>
                        <a:pt x="143539" y="47083"/>
                      </a:cubicBezTo>
                      <a:cubicBezTo>
                        <a:pt x="145932" y="54347"/>
                        <a:pt x="146458" y="61874"/>
                        <a:pt x="151158" y="68087"/>
                      </a:cubicBezTo>
                      <a:cubicBezTo>
                        <a:pt x="152834" y="70303"/>
                        <a:pt x="156619" y="70381"/>
                        <a:pt x="157436" y="67271"/>
                      </a:cubicBezTo>
                      <a:cubicBezTo>
                        <a:pt x="159822" y="58139"/>
                        <a:pt x="156349" y="48652"/>
                        <a:pt x="152976" y="40095"/>
                      </a:cubicBezTo>
                      <a:cubicBezTo>
                        <a:pt x="149845" y="32107"/>
                        <a:pt x="145677" y="24431"/>
                        <a:pt x="139271" y="1857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130C3684-49E5-FF17-2C36-2927502A02F8}"/>
                    </a:ext>
                  </a:extLst>
                </p:cNvPr>
                <p:cNvSpPr/>
                <p:nvPr/>
              </p:nvSpPr>
              <p:spPr>
                <a:xfrm>
                  <a:off x="5691480" y="6302214"/>
                  <a:ext cx="1092408" cy="450996"/>
                </a:xfrm>
                <a:custGeom>
                  <a:avLst/>
                  <a:gdLst>
                    <a:gd name="connsiteX0" fmla="*/ 589136 w 1092408"/>
                    <a:gd name="connsiteY0" fmla="*/ 27445 h 450996"/>
                    <a:gd name="connsiteX1" fmla="*/ 633801 w 1092408"/>
                    <a:gd name="connsiteY1" fmla="*/ 58938 h 450996"/>
                    <a:gd name="connsiteX2" fmla="*/ 758686 w 1092408"/>
                    <a:gd name="connsiteY2" fmla="*/ 61672 h 450996"/>
                    <a:gd name="connsiteX3" fmla="*/ 766745 w 1092408"/>
                    <a:gd name="connsiteY3" fmla="*/ 61672 h 450996"/>
                    <a:gd name="connsiteX4" fmla="*/ 907316 w 1092408"/>
                    <a:gd name="connsiteY4" fmla="*/ 60429 h 450996"/>
                    <a:gd name="connsiteX5" fmla="*/ 914545 w 1092408"/>
                    <a:gd name="connsiteY5" fmla="*/ 61359 h 450996"/>
                    <a:gd name="connsiteX6" fmla="*/ 1032854 w 1092408"/>
                    <a:gd name="connsiteY6" fmla="*/ 66103 h 450996"/>
                    <a:gd name="connsiteX7" fmla="*/ 1078862 w 1092408"/>
                    <a:gd name="connsiteY7" fmla="*/ 171574 h 450996"/>
                    <a:gd name="connsiteX8" fmla="*/ 1091146 w 1092408"/>
                    <a:gd name="connsiteY8" fmla="*/ 174961 h 450996"/>
                    <a:gd name="connsiteX9" fmla="*/ 912627 w 1092408"/>
                    <a:gd name="connsiteY9" fmla="*/ 48791 h 450996"/>
                    <a:gd name="connsiteX10" fmla="*/ 762236 w 1092408"/>
                    <a:gd name="connsiteY10" fmla="*/ 49891 h 450996"/>
                    <a:gd name="connsiteX11" fmla="*/ 630648 w 1092408"/>
                    <a:gd name="connsiteY11" fmla="*/ 46973 h 450996"/>
                    <a:gd name="connsiteX12" fmla="*/ 584505 w 1092408"/>
                    <a:gd name="connsiteY12" fmla="*/ 12405 h 450996"/>
                    <a:gd name="connsiteX13" fmla="*/ 549633 w 1092408"/>
                    <a:gd name="connsiteY13" fmla="*/ 21473 h 450996"/>
                    <a:gd name="connsiteX14" fmla="*/ 461162 w 1092408"/>
                    <a:gd name="connsiteY14" fmla="*/ 26714 h 450996"/>
                    <a:gd name="connsiteX15" fmla="*/ 309250 w 1092408"/>
                    <a:gd name="connsiteY15" fmla="*/ 28439 h 450996"/>
                    <a:gd name="connsiteX16" fmla="*/ 292229 w 1092408"/>
                    <a:gd name="connsiteY16" fmla="*/ 78664 h 450996"/>
                    <a:gd name="connsiteX17" fmla="*/ 260594 w 1092408"/>
                    <a:gd name="connsiteY17" fmla="*/ 82733 h 450996"/>
                    <a:gd name="connsiteX18" fmla="*/ 249070 w 1092408"/>
                    <a:gd name="connsiteY18" fmla="*/ 135785 h 450996"/>
                    <a:gd name="connsiteX19" fmla="*/ 84419 w 1092408"/>
                    <a:gd name="connsiteY19" fmla="*/ 233231 h 450996"/>
                    <a:gd name="connsiteX20" fmla="*/ 52742 w 1092408"/>
                    <a:gd name="connsiteY20" fmla="*/ 241284 h 450996"/>
                    <a:gd name="connsiteX21" fmla="*/ 50974 w 1092408"/>
                    <a:gd name="connsiteY21" fmla="*/ 291956 h 450996"/>
                    <a:gd name="connsiteX22" fmla="*/ 557 w 1092408"/>
                    <a:gd name="connsiteY22" fmla="*/ 374377 h 450996"/>
                    <a:gd name="connsiteX23" fmla="*/ 27825 w 1092408"/>
                    <a:gd name="connsiteY23" fmla="*/ 426917 h 450996"/>
                    <a:gd name="connsiteX24" fmla="*/ 59857 w 1092408"/>
                    <a:gd name="connsiteY24" fmla="*/ 449847 h 450996"/>
                    <a:gd name="connsiteX25" fmla="*/ 65836 w 1092408"/>
                    <a:gd name="connsiteY25" fmla="*/ 443868 h 450996"/>
                    <a:gd name="connsiteX26" fmla="*/ 40244 w 1092408"/>
                    <a:gd name="connsiteY26" fmla="*/ 425064 h 450996"/>
                    <a:gd name="connsiteX27" fmla="*/ 14666 w 1092408"/>
                    <a:gd name="connsiteY27" fmla="*/ 383247 h 450996"/>
                    <a:gd name="connsiteX28" fmla="*/ 61022 w 1092408"/>
                    <a:gd name="connsiteY28" fmla="*/ 305363 h 450996"/>
                    <a:gd name="connsiteX29" fmla="*/ 68215 w 1092408"/>
                    <a:gd name="connsiteY29" fmla="*/ 296011 h 450996"/>
                    <a:gd name="connsiteX30" fmla="*/ 59722 w 1092408"/>
                    <a:gd name="connsiteY30" fmla="*/ 252631 h 450996"/>
                    <a:gd name="connsiteX31" fmla="*/ 85122 w 1092408"/>
                    <a:gd name="connsiteY31" fmla="*/ 248690 h 450996"/>
                    <a:gd name="connsiteX32" fmla="*/ 96988 w 1092408"/>
                    <a:gd name="connsiteY32" fmla="*/ 245474 h 450996"/>
                    <a:gd name="connsiteX33" fmla="*/ 256391 w 1092408"/>
                    <a:gd name="connsiteY33" fmla="*/ 154339 h 450996"/>
                    <a:gd name="connsiteX34" fmla="*/ 265743 w 1092408"/>
                    <a:gd name="connsiteY34" fmla="*/ 147146 h 450996"/>
                    <a:gd name="connsiteX35" fmla="*/ 265388 w 1092408"/>
                    <a:gd name="connsiteY35" fmla="*/ 96452 h 450996"/>
                    <a:gd name="connsiteX36" fmla="*/ 291931 w 1092408"/>
                    <a:gd name="connsiteY36" fmla="*/ 95664 h 450996"/>
                    <a:gd name="connsiteX37" fmla="*/ 305168 w 1092408"/>
                    <a:gd name="connsiteY37" fmla="*/ 93875 h 450996"/>
                    <a:gd name="connsiteX38" fmla="*/ 318929 w 1092408"/>
                    <a:gd name="connsiteY38" fmla="*/ 36705 h 450996"/>
                    <a:gd name="connsiteX39" fmla="*/ 366506 w 1092408"/>
                    <a:gd name="connsiteY39" fmla="*/ 15132 h 450996"/>
                    <a:gd name="connsiteX40" fmla="*/ 454700 w 1092408"/>
                    <a:gd name="connsiteY40" fmla="*/ 40205 h 450996"/>
                    <a:gd name="connsiteX41" fmla="*/ 464705 w 1092408"/>
                    <a:gd name="connsiteY41" fmla="*/ 41491 h 450996"/>
                    <a:gd name="connsiteX42" fmla="*/ 547076 w 1092408"/>
                    <a:gd name="connsiteY42" fmla="*/ 35725 h 450996"/>
                    <a:gd name="connsiteX43" fmla="*/ 557678 w 1092408"/>
                    <a:gd name="connsiteY43" fmla="*/ 32927 h 450996"/>
                    <a:gd name="connsiteX44" fmla="*/ 589136 w 1092408"/>
                    <a:gd name="connsiteY44" fmla="*/ 27445 h 450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092408" h="450996">
                      <a:moveTo>
                        <a:pt x="589136" y="27445"/>
                      </a:moveTo>
                      <a:cubicBezTo>
                        <a:pt x="599723" y="31535"/>
                        <a:pt x="625954" y="64988"/>
                        <a:pt x="633801" y="58938"/>
                      </a:cubicBezTo>
                      <a:cubicBezTo>
                        <a:pt x="669937" y="31542"/>
                        <a:pt x="723827" y="32331"/>
                        <a:pt x="758686" y="61672"/>
                      </a:cubicBezTo>
                      <a:cubicBezTo>
                        <a:pt x="760901" y="63539"/>
                        <a:pt x="764600" y="64164"/>
                        <a:pt x="766745" y="61672"/>
                      </a:cubicBezTo>
                      <a:cubicBezTo>
                        <a:pt x="801796" y="20870"/>
                        <a:pt x="871428" y="20685"/>
                        <a:pt x="907316" y="60429"/>
                      </a:cubicBezTo>
                      <a:cubicBezTo>
                        <a:pt x="909091" y="62396"/>
                        <a:pt x="912329" y="62623"/>
                        <a:pt x="914545" y="61359"/>
                      </a:cubicBezTo>
                      <a:cubicBezTo>
                        <a:pt x="951001" y="40632"/>
                        <a:pt x="998208" y="42222"/>
                        <a:pt x="1032854" y="66103"/>
                      </a:cubicBezTo>
                      <a:cubicBezTo>
                        <a:pt x="1066051" y="88982"/>
                        <a:pt x="1084421" y="131744"/>
                        <a:pt x="1078862" y="171574"/>
                      </a:cubicBezTo>
                      <a:cubicBezTo>
                        <a:pt x="1077739" y="179591"/>
                        <a:pt x="1090010" y="183056"/>
                        <a:pt x="1091146" y="174961"/>
                      </a:cubicBezTo>
                      <a:cubicBezTo>
                        <a:pt x="1104993" y="74965"/>
                        <a:pt x="1002249" y="1775"/>
                        <a:pt x="912627" y="48791"/>
                      </a:cubicBezTo>
                      <a:cubicBezTo>
                        <a:pt x="872621" y="9338"/>
                        <a:pt x="801788" y="10310"/>
                        <a:pt x="762236" y="49891"/>
                      </a:cubicBezTo>
                      <a:cubicBezTo>
                        <a:pt x="724537" y="20372"/>
                        <a:pt x="669696" y="19464"/>
                        <a:pt x="630648" y="46973"/>
                      </a:cubicBezTo>
                      <a:cubicBezTo>
                        <a:pt x="614600" y="36314"/>
                        <a:pt x="604125" y="17347"/>
                        <a:pt x="584505" y="12405"/>
                      </a:cubicBezTo>
                      <a:cubicBezTo>
                        <a:pt x="571994" y="9252"/>
                        <a:pt x="557423" y="11560"/>
                        <a:pt x="549633" y="21473"/>
                      </a:cubicBezTo>
                      <a:cubicBezTo>
                        <a:pt x="523572" y="2648"/>
                        <a:pt x="484744" y="4701"/>
                        <a:pt x="461162" y="26714"/>
                      </a:cubicBezTo>
                      <a:cubicBezTo>
                        <a:pt x="433674" y="-12363"/>
                        <a:pt x="338713" y="-5787"/>
                        <a:pt x="309250" y="28439"/>
                      </a:cubicBezTo>
                      <a:cubicBezTo>
                        <a:pt x="296916" y="42684"/>
                        <a:pt x="293365" y="60550"/>
                        <a:pt x="292229" y="78664"/>
                      </a:cubicBezTo>
                      <a:cubicBezTo>
                        <a:pt x="282537" y="74312"/>
                        <a:pt x="270046" y="76058"/>
                        <a:pt x="260594" y="82733"/>
                      </a:cubicBezTo>
                      <a:cubicBezTo>
                        <a:pt x="243282" y="94961"/>
                        <a:pt x="244326" y="116683"/>
                        <a:pt x="249070" y="135785"/>
                      </a:cubicBezTo>
                      <a:cubicBezTo>
                        <a:pt x="175276" y="100883"/>
                        <a:pt x="89404" y="151847"/>
                        <a:pt x="84419" y="233231"/>
                      </a:cubicBezTo>
                      <a:cubicBezTo>
                        <a:pt x="73945" y="229510"/>
                        <a:pt x="61128" y="233004"/>
                        <a:pt x="52742" y="241284"/>
                      </a:cubicBezTo>
                      <a:cubicBezTo>
                        <a:pt x="38746" y="255102"/>
                        <a:pt x="42708" y="275653"/>
                        <a:pt x="50974" y="291956"/>
                      </a:cubicBezTo>
                      <a:cubicBezTo>
                        <a:pt x="11819" y="294939"/>
                        <a:pt x="-3193" y="340471"/>
                        <a:pt x="557" y="374377"/>
                      </a:cubicBezTo>
                      <a:cubicBezTo>
                        <a:pt x="2453" y="393962"/>
                        <a:pt x="13445" y="413582"/>
                        <a:pt x="27825" y="426917"/>
                      </a:cubicBezTo>
                      <a:cubicBezTo>
                        <a:pt x="37560" y="435943"/>
                        <a:pt x="50093" y="441006"/>
                        <a:pt x="59857" y="449847"/>
                      </a:cubicBezTo>
                      <a:cubicBezTo>
                        <a:pt x="63876" y="453482"/>
                        <a:pt x="69784" y="447666"/>
                        <a:pt x="65836" y="443868"/>
                      </a:cubicBezTo>
                      <a:cubicBezTo>
                        <a:pt x="58139" y="436462"/>
                        <a:pt x="48432" y="431825"/>
                        <a:pt x="40244" y="425064"/>
                      </a:cubicBezTo>
                      <a:cubicBezTo>
                        <a:pt x="27583" y="414605"/>
                        <a:pt x="18756" y="399032"/>
                        <a:pt x="14666" y="383247"/>
                      </a:cubicBezTo>
                      <a:cubicBezTo>
                        <a:pt x="7019" y="352713"/>
                        <a:pt x="20426" y="297879"/>
                        <a:pt x="61022" y="305363"/>
                      </a:cubicBezTo>
                      <a:cubicBezTo>
                        <a:pt x="66042" y="306599"/>
                        <a:pt x="71531" y="300804"/>
                        <a:pt x="68215" y="296011"/>
                      </a:cubicBezTo>
                      <a:cubicBezTo>
                        <a:pt x="60418" y="284749"/>
                        <a:pt x="50313" y="265853"/>
                        <a:pt x="59722" y="252631"/>
                      </a:cubicBezTo>
                      <a:cubicBezTo>
                        <a:pt x="64757" y="245552"/>
                        <a:pt x="79037" y="239871"/>
                        <a:pt x="85122" y="248690"/>
                      </a:cubicBezTo>
                      <a:cubicBezTo>
                        <a:pt x="88474" y="253540"/>
                        <a:pt x="97272" y="252241"/>
                        <a:pt x="96988" y="245474"/>
                      </a:cubicBezTo>
                      <a:cubicBezTo>
                        <a:pt x="93629" y="160922"/>
                        <a:pt x="185260" y="108631"/>
                        <a:pt x="256391" y="154339"/>
                      </a:cubicBezTo>
                      <a:cubicBezTo>
                        <a:pt x="260943" y="157279"/>
                        <a:pt x="267518" y="152373"/>
                        <a:pt x="265743" y="147146"/>
                      </a:cubicBezTo>
                      <a:cubicBezTo>
                        <a:pt x="260857" y="132717"/>
                        <a:pt x="252706" y="109270"/>
                        <a:pt x="265388" y="96452"/>
                      </a:cubicBezTo>
                      <a:cubicBezTo>
                        <a:pt x="270983" y="90793"/>
                        <a:pt x="287713" y="85538"/>
                        <a:pt x="291931" y="95664"/>
                      </a:cubicBezTo>
                      <a:cubicBezTo>
                        <a:pt x="294672" y="102240"/>
                        <a:pt x="305132" y="102084"/>
                        <a:pt x="305168" y="93875"/>
                      </a:cubicBezTo>
                      <a:cubicBezTo>
                        <a:pt x="305246" y="74496"/>
                        <a:pt x="305153" y="52036"/>
                        <a:pt x="318929" y="36705"/>
                      </a:cubicBezTo>
                      <a:cubicBezTo>
                        <a:pt x="330972" y="23305"/>
                        <a:pt x="349264" y="17894"/>
                        <a:pt x="366506" y="15132"/>
                      </a:cubicBezTo>
                      <a:cubicBezTo>
                        <a:pt x="395776" y="10438"/>
                        <a:pt x="438474" y="10175"/>
                        <a:pt x="454700" y="40205"/>
                      </a:cubicBezTo>
                      <a:cubicBezTo>
                        <a:pt x="456518" y="43564"/>
                        <a:pt x="462106" y="44630"/>
                        <a:pt x="464705" y="41491"/>
                      </a:cubicBezTo>
                      <a:cubicBezTo>
                        <a:pt x="484694" y="17340"/>
                        <a:pt x="523941" y="14195"/>
                        <a:pt x="547076" y="35725"/>
                      </a:cubicBezTo>
                      <a:cubicBezTo>
                        <a:pt x="550599" y="39006"/>
                        <a:pt x="556272" y="37592"/>
                        <a:pt x="557678" y="32927"/>
                      </a:cubicBezTo>
                      <a:cubicBezTo>
                        <a:pt x="561506" y="20167"/>
                        <a:pt x="580096" y="22261"/>
                        <a:pt x="589136" y="27445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87F07FA2-79C8-7F8E-FA22-44862BFC5D54}"/>
                    </a:ext>
                  </a:extLst>
                </p:cNvPr>
                <p:cNvSpPr/>
                <p:nvPr/>
              </p:nvSpPr>
              <p:spPr>
                <a:xfrm>
                  <a:off x="2389076" y="3961310"/>
                  <a:ext cx="7981224" cy="2842441"/>
                </a:xfrm>
                <a:custGeom>
                  <a:avLst/>
                  <a:gdLst>
                    <a:gd name="connsiteX0" fmla="*/ 7977946 w 7981224"/>
                    <a:gd name="connsiteY0" fmla="*/ 2756403 h 2842441"/>
                    <a:gd name="connsiteX1" fmla="*/ 7756324 w 7981224"/>
                    <a:gd name="connsiteY1" fmla="*/ 2649831 h 2842441"/>
                    <a:gd name="connsiteX2" fmla="*/ 7532785 w 7981224"/>
                    <a:gd name="connsiteY2" fmla="*/ 2454512 h 2842441"/>
                    <a:gd name="connsiteX3" fmla="*/ 7489683 w 7981224"/>
                    <a:gd name="connsiteY3" fmla="*/ 2448938 h 2842441"/>
                    <a:gd name="connsiteX4" fmla="*/ 7257978 w 7981224"/>
                    <a:gd name="connsiteY4" fmla="*/ 2434729 h 2842441"/>
                    <a:gd name="connsiteX5" fmla="*/ 7254498 w 7981224"/>
                    <a:gd name="connsiteY5" fmla="*/ 2374903 h 2842441"/>
                    <a:gd name="connsiteX6" fmla="*/ 7250379 w 7981224"/>
                    <a:gd name="connsiteY6" fmla="*/ 2341919 h 2842441"/>
                    <a:gd name="connsiteX7" fmla="*/ 7241858 w 7981224"/>
                    <a:gd name="connsiteY7" fmla="*/ 2343069 h 2842441"/>
                    <a:gd name="connsiteX8" fmla="*/ 7242639 w 7981224"/>
                    <a:gd name="connsiteY8" fmla="*/ 2376146 h 2842441"/>
                    <a:gd name="connsiteX9" fmla="*/ 7245196 w 7981224"/>
                    <a:gd name="connsiteY9" fmla="*/ 2434210 h 2842441"/>
                    <a:gd name="connsiteX10" fmla="*/ 6843990 w 7981224"/>
                    <a:gd name="connsiteY10" fmla="*/ 2429467 h 2842441"/>
                    <a:gd name="connsiteX11" fmla="*/ 6838594 w 7981224"/>
                    <a:gd name="connsiteY11" fmla="*/ 2330145 h 2842441"/>
                    <a:gd name="connsiteX12" fmla="*/ 6828794 w 7981224"/>
                    <a:gd name="connsiteY12" fmla="*/ 2330145 h 2842441"/>
                    <a:gd name="connsiteX13" fmla="*/ 6831919 w 7981224"/>
                    <a:gd name="connsiteY13" fmla="*/ 2429595 h 2842441"/>
                    <a:gd name="connsiteX14" fmla="*/ 6417407 w 7981224"/>
                    <a:gd name="connsiteY14" fmla="*/ 2438861 h 2842441"/>
                    <a:gd name="connsiteX15" fmla="*/ 6414914 w 7981224"/>
                    <a:gd name="connsiteY15" fmla="*/ 2314694 h 2842441"/>
                    <a:gd name="connsiteX16" fmla="*/ 6403773 w 7981224"/>
                    <a:gd name="connsiteY16" fmla="*/ 2314694 h 2842441"/>
                    <a:gd name="connsiteX17" fmla="*/ 6404639 w 7981224"/>
                    <a:gd name="connsiteY17" fmla="*/ 2439216 h 2842441"/>
                    <a:gd name="connsiteX18" fmla="*/ 6035537 w 7981224"/>
                    <a:gd name="connsiteY18" fmla="*/ 2448093 h 2842441"/>
                    <a:gd name="connsiteX19" fmla="*/ 6031483 w 7981224"/>
                    <a:gd name="connsiteY19" fmla="*/ 544974 h 2842441"/>
                    <a:gd name="connsiteX20" fmla="*/ 6025369 w 7981224"/>
                    <a:gd name="connsiteY20" fmla="*/ 7743 h 2842441"/>
                    <a:gd name="connsiteX21" fmla="*/ 6017629 w 7981224"/>
                    <a:gd name="connsiteY21" fmla="*/ 3 h 2842441"/>
                    <a:gd name="connsiteX22" fmla="*/ 5345912 w 7981224"/>
                    <a:gd name="connsiteY22" fmla="*/ 18096 h 2842441"/>
                    <a:gd name="connsiteX23" fmla="*/ 5338193 w 7981224"/>
                    <a:gd name="connsiteY23" fmla="*/ 25815 h 2842441"/>
                    <a:gd name="connsiteX24" fmla="*/ 5336979 w 7981224"/>
                    <a:gd name="connsiteY24" fmla="*/ 193085 h 2842441"/>
                    <a:gd name="connsiteX25" fmla="*/ 5330680 w 7981224"/>
                    <a:gd name="connsiteY25" fmla="*/ 1387832 h 2842441"/>
                    <a:gd name="connsiteX26" fmla="*/ 4887544 w 7981224"/>
                    <a:gd name="connsiteY26" fmla="*/ 1389543 h 2842441"/>
                    <a:gd name="connsiteX27" fmla="*/ 4884995 w 7981224"/>
                    <a:gd name="connsiteY27" fmla="*/ 1354045 h 2842441"/>
                    <a:gd name="connsiteX28" fmla="*/ 4883702 w 7981224"/>
                    <a:gd name="connsiteY28" fmla="*/ 1351347 h 2842441"/>
                    <a:gd name="connsiteX29" fmla="*/ 4875913 w 7981224"/>
                    <a:gd name="connsiteY29" fmla="*/ 1339232 h 2842441"/>
                    <a:gd name="connsiteX30" fmla="*/ 4801324 w 7981224"/>
                    <a:gd name="connsiteY30" fmla="*/ 1340560 h 2842441"/>
                    <a:gd name="connsiteX31" fmla="*/ 4622429 w 7981224"/>
                    <a:gd name="connsiteY31" fmla="*/ 1339076 h 2842441"/>
                    <a:gd name="connsiteX32" fmla="*/ 4585859 w 7981224"/>
                    <a:gd name="connsiteY32" fmla="*/ 1338558 h 2842441"/>
                    <a:gd name="connsiteX33" fmla="*/ 4585191 w 7981224"/>
                    <a:gd name="connsiteY33" fmla="*/ 1314528 h 2842441"/>
                    <a:gd name="connsiteX34" fmla="*/ 4564158 w 7981224"/>
                    <a:gd name="connsiteY34" fmla="*/ 1300454 h 2842441"/>
                    <a:gd name="connsiteX35" fmla="*/ 4485110 w 7981224"/>
                    <a:gd name="connsiteY35" fmla="*/ 1294922 h 2842441"/>
                    <a:gd name="connsiteX36" fmla="*/ 4472393 w 7981224"/>
                    <a:gd name="connsiteY36" fmla="*/ 1295107 h 2842441"/>
                    <a:gd name="connsiteX37" fmla="*/ 4449286 w 7981224"/>
                    <a:gd name="connsiteY37" fmla="*/ 1298601 h 2842441"/>
                    <a:gd name="connsiteX38" fmla="*/ 4186833 w 7981224"/>
                    <a:gd name="connsiteY38" fmla="*/ 1338274 h 2842441"/>
                    <a:gd name="connsiteX39" fmla="*/ 4182161 w 7981224"/>
                    <a:gd name="connsiteY39" fmla="*/ 1344416 h 2842441"/>
                    <a:gd name="connsiteX40" fmla="*/ 4185655 w 7981224"/>
                    <a:gd name="connsiteY40" fmla="*/ 1414126 h 2842441"/>
                    <a:gd name="connsiteX41" fmla="*/ 4192024 w 7981224"/>
                    <a:gd name="connsiteY41" fmla="*/ 1420496 h 2842441"/>
                    <a:gd name="connsiteX42" fmla="*/ 4197791 w 7981224"/>
                    <a:gd name="connsiteY42" fmla="*/ 1419963 h 2842441"/>
                    <a:gd name="connsiteX43" fmla="*/ 4197961 w 7981224"/>
                    <a:gd name="connsiteY43" fmla="*/ 1828390 h 2842441"/>
                    <a:gd name="connsiteX44" fmla="*/ 4194858 w 7981224"/>
                    <a:gd name="connsiteY44" fmla="*/ 1827439 h 2842441"/>
                    <a:gd name="connsiteX45" fmla="*/ 4111868 w 7981224"/>
                    <a:gd name="connsiteY45" fmla="*/ 1833283 h 2842441"/>
                    <a:gd name="connsiteX46" fmla="*/ 4108041 w 7981224"/>
                    <a:gd name="connsiteY46" fmla="*/ 1838303 h 2842441"/>
                    <a:gd name="connsiteX47" fmla="*/ 4107466 w 7981224"/>
                    <a:gd name="connsiteY47" fmla="*/ 1853514 h 2842441"/>
                    <a:gd name="connsiteX48" fmla="*/ 4101430 w 7981224"/>
                    <a:gd name="connsiteY48" fmla="*/ 1865685 h 2842441"/>
                    <a:gd name="connsiteX49" fmla="*/ 4070449 w 7981224"/>
                    <a:gd name="connsiteY49" fmla="*/ 1866778 h 2842441"/>
                    <a:gd name="connsiteX50" fmla="*/ 4065393 w 7981224"/>
                    <a:gd name="connsiteY50" fmla="*/ 1870627 h 2842441"/>
                    <a:gd name="connsiteX51" fmla="*/ 4063759 w 7981224"/>
                    <a:gd name="connsiteY51" fmla="*/ 1900196 h 2842441"/>
                    <a:gd name="connsiteX52" fmla="*/ 4034127 w 7981224"/>
                    <a:gd name="connsiteY52" fmla="*/ 1903987 h 2842441"/>
                    <a:gd name="connsiteX53" fmla="*/ 4030406 w 7981224"/>
                    <a:gd name="connsiteY53" fmla="*/ 1910542 h 2842441"/>
                    <a:gd name="connsiteX54" fmla="*/ 4030385 w 7981224"/>
                    <a:gd name="connsiteY54" fmla="*/ 1934940 h 2842441"/>
                    <a:gd name="connsiteX55" fmla="*/ 3918104 w 7981224"/>
                    <a:gd name="connsiteY55" fmla="*/ 1942432 h 2842441"/>
                    <a:gd name="connsiteX56" fmla="*/ 3918154 w 7981224"/>
                    <a:gd name="connsiteY56" fmla="*/ 1917252 h 2842441"/>
                    <a:gd name="connsiteX57" fmla="*/ 3912075 w 7981224"/>
                    <a:gd name="connsiteY57" fmla="*/ 1911174 h 2842441"/>
                    <a:gd name="connsiteX58" fmla="*/ 3832388 w 7981224"/>
                    <a:gd name="connsiteY58" fmla="*/ 1907048 h 2842441"/>
                    <a:gd name="connsiteX59" fmla="*/ 3826395 w 7981224"/>
                    <a:gd name="connsiteY59" fmla="*/ 1886526 h 2842441"/>
                    <a:gd name="connsiteX60" fmla="*/ 3800143 w 7981224"/>
                    <a:gd name="connsiteY60" fmla="*/ 1880149 h 2842441"/>
                    <a:gd name="connsiteX61" fmla="*/ 3718191 w 7981224"/>
                    <a:gd name="connsiteY61" fmla="*/ 1883998 h 2842441"/>
                    <a:gd name="connsiteX62" fmla="*/ 3713120 w 7981224"/>
                    <a:gd name="connsiteY62" fmla="*/ 1889075 h 2842441"/>
                    <a:gd name="connsiteX63" fmla="*/ 3713426 w 7981224"/>
                    <a:gd name="connsiteY63" fmla="*/ 1910591 h 2842441"/>
                    <a:gd name="connsiteX64" fmla="*/ 3666140 w 7981224"/>
                    <a:gd name="connsiteY64" fmla="*/ 1911536 h 2842441"/>
                    <a:gd name="connsiteX65" fmla="*/ 3661972 w 7981224"/>
                    <a:gd name="connsiteY65" fmla="*/ 1917010 h 2842441"/>
                    <a:gd name="connsiteX66" fmla="*/ 3666084 w 7981224"/>
                    <a:gd name="connsiteY66" fmla="*/ 2029774 h 2842441"/>
                    <a:gd name="connsiteX67" fmla="*/ 3668271 w 7981224"/>
                    <a:gd name="connsiteY67" fmla="*/ 2033360 h 2842441"/>
                    <a:gd name="connsiteX68" fmla="*/ 3511424 w 7981224"/>
                    <a:gd name="connsiteY68" fmla="*/ 2034205 h 2842441"/>
                    <a:gd name="connsiteX69" fmla="*/ 3509379 w 7981224"/>
                    <a:gd name="connsiteY69" fmla="*/ 1965979 h 2842441"/>
                    <a:gd name="connsiteX70" fmla="*/ 3507376 w 7981224"/>
                    <a:gd name="connsiteY70" fmla="*/ 1955164 h 2842441"/>
                    <a:gd name="connsiteX71" fmla="*/ 3436168 w 7981224"/>
                    <a:gd name="connsiteY71" fmla="*/ 1949867 h 2842441"/>
                    <a:gd name="connsiteX72" fmla="*/ 3289753 w 7981224"/>
                    <a:gd name="connsiteY72" fmla="*/ 1948212 h 2842441"/>
                    <a:gd name="connsiteX73" fmla="*/ 3253510 w 7981224"/>
                    <a:gd name="connsiteY73" fmla="*/ 1949789 h 2842441"/>
                    <a:gd name="connsiteX74" fmla="*/ 3216570 w 7981224"/>
                    <a:gd name="connsiteY74" fmla="*/ 1953510 h 2842441"/>
                    <a:gd name="connsiteX75" fmla="*/ 3213680 w 7981224"/>
                    <a:gd name="connsiteY75" fmla="*/ 1956045 h 2842441"/>
                    <a:gd name="connsiteX76" fmla="*/ 3213794 w 7981224"/>
                    <a:gd name="connsiteY76" fmla="*/ 1958289 h 2842441"/>
                    <a:gd name="connsiteX77" fmla="*/ 3213346 w 7981224"/>
                    <a:gd name="connsiteY77" fmla="*/ 1980060 h 2842441"/>
                    <a:gd name="connsiteX78" fmla="*/ 3215832 w 7981224"/>
                    <a:gd name="connsiteY78" fmla="*/ 2162633 h 2842441"/>
                    <a:gd name="connsiteX79" fmla="*/ 3206586 w 7981224"/>
                    <a:gd name="connsiteY79" fmla="*/ 2162925 h 2842441"/>
                    <a:gd name="connsiteX80" fmla="*/ 3206750 w 7981224"/>
                    <a:gd name="connsiteY80" fmla="*/ 2159679 h 2842441"/>
                    <a:gd name="connsiteX81" fmla="*/ 3204612 w 7981224"/>
                    <a:gd name="connsiteY81" fmla="*/ 2096395 h 2842441"/>
                    <a:gd name="connsiteX82" fmla="*/ 3198243 w 7981224"/>
                    <a:gd name="connsiteY82" fmla="*/ 2090026 h 2842441"/>
                    <a:gd name="connsiteX83" fmla="*/ 2807185 w 7981224"/>
                    <a:gd name="connsiteY83" fmla="*/ 2090551 h 2842441"/>
                    <a:gd name="connsiteX84" fmla="*/ 2806801 w 7981224"/>
                    <a:gd name="connsiteY84" fmla="*/ 2083869 h 2842441"/>
                    <a:gd name="connsiteX85" fmla="*/ 2807561 w 7981224"/>
                    <a:gd name="connsiteY85" fmla="*/ 1686754 h 2842441"/>
                    <a:gd name="connsiteX86" fmla="*/ 2823950 w 7981224"/>
                    <a:gd name="connsiteY86" fmla="*/ 1688025 h 2842441"/>
                    <a:gd name="connsiteX87" fmla="*/ 2864291 w 7981224"/>
                    <a:gd name="connsiteY87" fmla="*/ 1688118 h 2842441"/>
                    <a:gd name="connsiteX88" fmla="*/ 2904631 w 7981224"/>
                    <a:gd name="connsiteY88" fmla="*/ 1688181 h 2842441"/>
                    <a:gd name="connsiteX89" fmla="*/ 2939220 w 7981224"/>
                    <a:gd name="connsiteY89" fmla="*/ 1687386 h 2842441"/>
                    <a:gd name="connsiteX90" fmla="*/ 2948111 w 7981224"/>
                    <a:gd name="connsiteY90" fmla="*/ 1683893 h 2842441"/>
                    <a:gd name="connsiteX91" fmla="*/ 2949304 w 7981224"/>
                    <a:gd name="connsiteY91" fmla="*/ 1651398 h 2842441"/>
                    <a:gd name="connsiteX92" fmla="*/ 3050187 w 7981224"/>
                    <a:gd name="connsiteY92" fmla="*/ 1653834 h 2842441"/>
                    <a:gd name="connsiteX93" fmla="*/ 3079564 w 7981224"/>
                    <a:gd name="connsiteY93" fmla="*/ 1650404 h 2842441"/>
                    <a:gd name="connsiteX94" fmla="*/ 3081389 w 7981224"/>
                    <a:gd name="connsiteY94" fmla="*/ 1646030 h 2842441"/>
                    <a:gd name="connsiteX95" fmla="*/ 3081900 w 7981224"/>
                    <a:gd name="connsiteY95" fmla="*/ 1628647 h 2842441"/>
                    <a:gd name="connsiteX96" fmla="*/ 3314436 w 7981224"/>
                    <a:gd name="connsiteY96" fmla="*/ 1630997 h 2842441"/>
                    <a:gd name="connsiteX97" fmla="*/ 3317049 w 7981224"/>
                    <a:gd name="connsiteY97" fmla="*/ 1684042 h 2842441"/>
                    <a:gd name="connsiteX98" fmla="*/ 3321047 w 7981224"/>
                    <a:gd name="connsiteY98" fmla="*/ 1692797 h 2842441"/>
                    <a:gd name="connsiteX99" fmla="*/ 3326437 w 7981224"/>
                    <a:gd name="connsiteY99" fmla="*/ 1693010 h 2842441"/>
                    <a:gd name="connsiteX100" fmla="*/ 3393342 w 7981224"/>
                    <a:gd name="connsiteY100" fmla="*/ 1695105 h 2842441"/>
                    <a:gd name="connsiteX101" fmla="*/ 3414389 w 7981224"/>
                    <a:gd name="connsiteY101" fmla="*/ 1695410 h 2842441"/>
                    <a:gd name="connsiteX102" fmla="*/ 3414936 w 7981224"/>
                    <a:gd name="connsiteY102" fmla="*/ 1722465 h 2842441"/>
                    <a:gd name="connsiteX103" fmla="*/ 3417002 w 7981224"/>
                    <a:gd name="connsiteY103" fmla="*/ 1940792 h 2842441"/>
                    <a:gd name="connsiteX104" fmla="*/ 3429742 w 7981224"/>
                    <a:gd name="connsiteY104" fmla="*/ 1940792 h 2842441"/>
                    <a:gd name="connsiteX105" fmla="*/ 3429997 w 7981224"/>
                    <a:gd name="connsiteY105" fmla="*/ 1814820 h 2842441"/>
                    <a:gd name="connsiteX106" fmla="*/ 3427675 w 7981224"/>
                    <a:gd name="connsiteY106" fmla="*/ 1722472 h 2842441"/>
                    <a:gd name="connsiteX107" fmla="*/ 3422882 w 7981224"/>
                    <a:gd name="connsiteY107" fmla="*/ 1689715 h 2842441"/>
                    <a:gd name="connsiteX108" fmla="*/ 3411840 w 7981224"/>
                    <a:gd name="connsiteY108" fmla="*/ 1682501 h 2842441"/>
                    <a:gd name="connsiteX109" fmla="*/ 3405875 w 7981224"/>
                    <a:gd name="connsiteY109" fmla="*/ 1487721 h 2842441"/>
                    <a:gd name="connsiteX110" fmla="*/ 3422619 w 7981224"/>
                    <a:gd name="connsiteY110" fmla="*/ 1488637 h 2842441"/>
                    <a:gd name="connsiteX111" fmla="*/ 3628178 w 7981224"/>
                    <a:gd name="connsiteY111" fmla="*/ 1488637 h 2842441"/>
                    <a:gd name="connsiteX112" fmla="*/ 3627461 w 7981224"/>
                    <a:gd name="connsiteY112" fmla="*/ 2027353 h 2842441"/>
                    <a:gd name="connsiteX113" fmla="*/ 3633320 w 7981224"/>
                    <a:gd name="connsiteY113" fmla="*/ 2033083 h 2842441"/>
                    <a:gd name="connsiteX114" fmla="*/ 3633326 w 7981224"/>
                    <a:gd name="connsiteY114" fmla="*/ 2033083 h 2842441"/>
                    <a:gd name="connsiteX115" fmla="*/ 3640115 w 7981224"/>
                    <a:gd name="connsiteY115" fmla="*/ 2017042 h 2842441"/>
                    <a:gd name="connsiteX116" fmla="*/ 3641195 w 7981224"/>
                    <a:gd name="connsiteY116" fmla="*/ 1612009 h 2842441"/>
                    <a:gd name="connsiteX117" fmla="*/ 3638162 w 7981224"/>
                    <a:gd name="connsiteY117" fmla="*/ 1482339 h 2842441"/>
                    <a:gd name="connsiteX118" fmla="*/ 3636259 w 7981224"/>
                    <a:gd name="connsiteY118" fmla="*/ 1478646 h 2842441"/>
                    <a:gd name="connsiteX119" fmla="*/ 3631125 w 7981224"/>
                    <a:gd name="connsiteY119" fmla="*/ 1475912 h 2842441"/>
                    <a:gd name="connsiteX120" fmla="*/ 3405549 w 7981224"/>
                    <a:gd name="connsiteY120" fmla="*/ 1476899 h 2842441"/>
                    <a:gd name="connsiteX121" fmla="*/ 3399499 w 7981224"/>
                    <a:gd name="connsiteY121" fmla="*/ 1279321 h 2842441"/>
                    <a:gd name="connsiteX122" fmla="*/ 3396573 w 7981224"/>
                    <a:gd name="connsiteY122" fmla="*/ 1233037 h 2842441"/>
                    <a:gd name="connsiteX123" fmla="*/ 3391581 w 7981224"/>
                    <a:gd name="connsiteY123" fmla="*/ 1222826 h 2842441"/>
                    <a:gd name="connsiteX124" fmla="*/ 2781181 w 7981224"/>
                    <a:gd name="connsiteY124" fmla="*/ 1227598 h 2842441"/>
                    <a:gd name="connsiteX125" fmla="*/ 2744561 w 7981224"/>
                    <a:gd name="connsiteY125" fmla="*/ 1228237 h 2842441"/>
                    <a:gd name="connsiteX126" fmla="*/ 2704178 w 7981224"/>
                    <a:gd name="connsiteY126" fmla="*/ 1236382 h 2842441"/>
                    <a:gd name="connsiteX127" fmla="*/ 2700784 w 7981224"/>
                    <a:gd name="connsiteY127" fmla="*/ 1738968 h 2842441"/>
                    <a:gd name="connsiteX128" fmla="*/ 2657780 w 7981224"/>
                    <a:gd name="connsiteY128" fmla="*/ 1739124 h 2842441"/>
                    <a:gd name="connsiteX129" fmla="*/ 2657347 w 7981224"/>
                    <a:gd name="connsiteY129" fmla="*/ 1223437 h 2842441"/>
                    <a:gd name="connsiteX130" fmla="*/ 2653342 w 7981224"/>
                    <a:gd name="connsiteY130" fmla="*/ 1078087 h 2842441"/>
                    <a:gd name="connsiteX131" fmla="*/ 2647299 w 7981224"/>
                    <a:gd name="connsiteY131" fmla="*/ 1072044 h 2842441"/>
                    <a:gd name="connsiteX132" fmla="*/ 2621501 w 7981224"/>
                    <a:gd name="connsiteY132" fmla="*/ 1071930 h 2842441"/>
                    <a:gd name="connsiteX133" fmla="*/ 2617319 w 7981224"/>
                    <a:gd name="connsiteY133" fmla="*/ 782502 h 2842441"/>
                    <a:gd name="connsiteX134" fmla="*/ 2612526 w 7981224"/>
                    <a:gd name="connsiteY134" fmla="*/ 777709 h 2842441"/>
                    <a:gd name="connsiteX135" fmla="*/ 2592920 w 7981224"/>
                    <a:gd name="connsiteY135" fmla="*/ 778305 h 2842441"/>
                    <a:gd name="connsiteX136" fmla="*/ 2591642 w 7981224"/>
                    <a:gd name="connsiteY136" fmla="*/ 549469 h 2842441"/>
                    <a:gd name="connsiteX137" fmla="*/ 2585499 w 7981224"/>
                    <a:gd name="connsiteY137" fmla="*/ 543334 h 2842441"/>
                    <a:gd name="connsiteX138" fmla="*/ 2565368 w 7981224"/>
                    <a:gd name="connsiteY138" fmla="*/ 543135 h 2842441"/>
                    <a:gd name="connsiteX139" fmla="*/ 2561960 w 7981224"/>
                    <a:gd name="connsiteY139" fmla="*/ 472523 h 2842441"/>
                    <a:gd name="connsiteX140" fmla="*/ 2555590 w 7981224"/>
                    <a:gd name="connsiteY140" fmla="*/ 466153 h 2842441"/>
                    <a:gd name="connsiteX141" fmla="*/ 2527960 w 7981224"/>
                    <a:gd name="connsiteY141" fmla="*/ 466139 h 2842441"/>
                    <a:gd name="connsiteX142" fmla="*/ 2524701 w 7981224"/>
                    <a:gd name="connsiteY142" fmla="*/ 409693 h 2842441"/>
                    <a:gd name="connsiteX143" fmla="*/ 2518331 w 7981224"/>
                    <a:gd name="connsiteY143" fmla="*/ 403324 h 2842441"/>
                    <a:gd name="connsiteX144" fmla="*/ 2489814 w 7981224"/>
                    <a:gd name="connsiteY144" fmla="*/ 402976 h 2842441"/>
                    <a:gd name="connsiteX145" fmla="*/ 2488905 w 7981224"/>
                    <a:gd name="connsiteY145" fmla="*/ 347965 h 2842441"/>
                    <a:gd name="connsiteX146" fmla="*/ 2482762 w 7981224"/>
                    <a:gd name="connsiteY146" fmla="*/ 343292 h 2842441"/>
                    <a:gd name="connsiteX147" fmla="*/ 2461126 w 7981224"/>
                    <a:gd name="connsiteY147" fmla="*/ 341893 h 2842441"/>
                    <a:gd name="connsiteX148" fmla="*/ 2460835 w 7981224"/>
                    <a:gd name="connsiteY148" fmla="*/ 300317 h 2842441"/>
                    <a:gd name="connsiteX149" fmla="*/ 2454465 w 7981224"/>
                    <a:gd name="connsiteY149" fmla="*/ 293947 h 2842441"/>
                    <a:gd name="connsiteX150" fmla="*/ 2349413 w 7981224"/>
                    <a:gd name="connsiteY150" fmla="*/ 293947 h 2842441"/>
                    <a:gd name="connsiteX151" fmla="*/ 2343044 w 7981224"/>
                    <a:gd name="connsiteY151" fmla="*/ 300317 h 2842441"/>
                    <a:gd name="connsiteX152" fmla="*/ 2342753 w 7981224"/>
                    <a:gd name="connsiteY152" fmla="*/ 341893 h 2842441"/>
                    <a:gd name="connsiteX153" fmla="*/ 2321116 w 7981224"/>
                    <a:gd name="connsiteY153" fmla="*/ 343292 h 2842441"/>
                    <a:gd name="connsiteX154" fmla="*/ 2314973 w 7981224"/>
                    <a:gd name="connsiteY154" fmla="*/ 347965 h 2842441"/>
                    <a:gd name="connsiteX155" fmla="*/ 2314065 w 7981224"/>
                    <a:gd name="connsiteY155" fmla="*/ 402976 h 2842441"/>
                    <a:gd name="connsiteX156" fmla="*/ 2285547 w 7981224"/>
                    <a:gd name="connsiteY156" fmla="*/ 403324 h 2842441"/>
                    <a:gd name="connsiteX157" fmla="*/ 2279178 w 7981224"/>
                    <a:gd name="connsiteY157" fmla="*/ 409693 h 2842441"/>
                    <a:gd name="connsiteX158" fmla="*/ 2277282 w 7981224"/>
                    <a:gd name="connsiteY158" fmla="*/ 443061 h 2842441"/>
                    <a:gd name="connsiteX159" fmla="*/ 2275719 w 7981224"/>
                    <a:gd name="connsiteY159" fmla="*/ 466153 h 2842441"/>
                    <a:gd name="connsiteX160" fmla="*/ 2248288 w 7981224"/>
                    <a:gd name="connsiteY160" fmla="*/ 466153 h 2842441"/>
                    <a:gd name="connsiteX161" fmla="*/ 2241919 w 7981224"/>
                    <a:gd name="connsiteY161" fmla="*/ 472523 h 2842441"/>
                    <a:gd name="connsiteX162" fmla="*/ 2238510 w 7981224"/>
                    <a:gd name="connsiteY162" fmla="*/ 543099 h 2842441"/>
                    <a:gd name="connsiteX163" fmla="*/ 2218372 w 7981224"/>
                    <a:gd name="connsiteY163" fmla="*/ 543099 h 2842441"/>
                    <a:gd name="connsiteX164" fmla="*/ 2212002 w 7981224"/>
                    <a:gd name="connsiteY164" fmla="*/ 549469 h 2842441"/>
                    <a:gd name="connsiteX165" fmla="*/ 2209013 w 7981224"/>
                    <a:gd name="connsiteY165" fmla="*/ 778184 h 2842441"/>
                    <a:gd name="connsiteX166" fmla="*/ 2193057 w 7981224"/>
                    <a:gd name="connsiteY166" fmla="*/ 777687 h 2842441"/>
                    <a:gd name="connsiteX167" fmla="*/ 2188242 w 7981224"/>
                    <a:gd name="connsiteY167" fmla="*/ 782502 h 2842441"/>
                    <a:gd name="connsiteX168" fmla="*/ 2183442 w 7981224"/>
                    <a:gd name="connsiteY168" fmla="*/ 1071291 h 2842441"/>
                    <a:gd name="connsiteX169" fmla="*/ 2158283 w 7981224"/>
                    <a:gd name="connsiteY169" fmla="*/ 1071717 h 2842441"/>
                    <a:gd name="connsiteX170" fmla="*/ 2151914 w 7981224"/>
                    <a:gd name="connsiteY170" fmla="*/ 1078087 h 2842441"/>
                    <a:gd name="connsiteX171" fmla="*/ 2147575 w 7981224"/>
                    <a:gd name="connsiteY171" fmla="*/ 1467583 h 2842441"/>
                    <a:gd name="connsiteX172" fmla="*/ 2027980 w 7981224"/>
                    <a:gd name="connsiteY172" fmla="*/ 1381696 h 2842441"/>
                    <a:gd name="connsiteX173" fmla="*/ 2021867 w 7981224"/>
                    <a:gd name="connsiteY173" fmla="*/ 1378827 h 2842441"/>
                    <a:gd name="connsiteX174" fmla="*/ 2002197 w 7981224"/>
                    <a:gd name="connsiteY174" fmla="*/ 1393931 h 2842441"/>
                    <a:gd name="connsiteX175" fmla="*/ 1840295 w 7981224"/>
                    <a:gd name="connsiteY175" fmla="*/ 1532201 h 2842441"/>
                    <a:gd name="connsiteX176" fmla="*/ 1834209 w 7981224"/>
                    <a:gd name="connsiteY176" fmla="*/ 1538812 h 2842441"/>
                    <a:gd name="connsiteX177" fmla="*/ 1833889 w 7981224"/>
                    <a:gd name="connsiteY177" fmla="*/ 1545672 h 2842441"/>
                    <a:gd name="connsiteX178" fmla="*/ 1839506 w 7981224"/>
                    <a:gd name="connsiteY178" fmla="*/ 2236498 h 2842441"/>
                    <a:gd name="connsiteX179" fmla="*/ 1369826 w 7981224"/>
                    <a:gd name="connsiteY179" fmla="*/ 2275617 h 2842441"/>
                    <a:gd name="connsiteX180" fmla="*/ 1386223 w 7981224"/>
                    <a:gd name="connsiteY180" fmla="*/ 1512858 h 2842441"/>
                    <a:gd name="connsiteX181" fmla="*/ 1379853 w 7981224"/>
                    <a:gd name="connsiteY181" fmla="*/ 1506489 h 2842441"/>
                    <a:gd name="connsiteX182" fmla="*/ 628776 w 7981224"/>
                    <a:gd name="connsiteY182" fmla="*/ 1506489 h 2842441"/>
                    <a:gd name="connsiteX183" fmla="*/ 622406 w 7981224"/>
                    <a:gd name="connsiteY183" fmla="*/ 1512858 h 2842441"/>
                    <a:gd name="connsiteX184" fmla="*/ 622704 w 7981224"/>
                    <a:gd name="connsiteY184" fmla="*/ 1634250 h 2842441"/>
                    <a:gd name="connsiteX185" fmla="*/ 619729 w 7981224"/>
                    <a:gd name="connsiteY185" fmla="*/ 2807764 h 2842441"/>
                    <a:gd name="connsiteX186" fmla="*/ 4756 w 7981224"/>
                    <a:gd name="connsiteY186" fmla="*/ 2819971 h 2842441"/>
                    <a:gd name="connsiteX187" fmla="*/ 4756 w 7981224"/>
                    <a:gd name="connsiteY187" fmla="*/ 2829820 h 2842441"/>
                    <a:gd name="connsiteX188" fmla="*/ 1012697 w 7981224"/>
                    <a:gd name="connsiteY188" fmla="*/ 2813786 h 2842441"/>
                    <a:gd name="connsiteX189" fmla="*/ 1022340 w 7981224"/>
                    <a:gd name="connsiteY189" fmla="*/ 2813644 h 2842441"/>
                    <a:gd name="connsiteX190" fmla="*/ 1496948 w 7981224"/>
                    <a:gd name="connsiteY190" fmla="*/ 2807267 h 2842441"/>
                    <a:gd name="connsiteX191" fmla="*/ 1500882 w 7981224"/>
                    <a:gd name="connsiteY191" fmla="*/ 2807217 h 2842441"/>
                    <a:gd name="connsiteX192" fmla="*/ 1611117 w 7981224"/>
                    <a:gd name="connsiteY192" fmla="*/ 2805961 h 2842441"/>
                    <a:gd name="connsiteX193" fmla="*/ 1615847 w 7981224"/>
                    <a:gd name="connsiteY193" fmla="*/ 2805911 h 2842441"/>
                    <a:gd name="connsiteX194" fmla="*/ 3671807 w 7981224"/>
                    <a:gd name="connsiteY194" fmla="*/ 2812628 h 2842441"/>
                    <a:gd name="connsiteX195" fmla="*/ 6216470 w 7981224"/>
                    <a:gd name="connsiteY195" fmla="*/ 2792909 h 2842441"/>
                    <a:gd name="connsiteX196" fmla="*/ 6222243 w 7981224"/>
                    <a:gd name="connsiteY196" fmla="*/ 2788279 h 2842441"/>
                    <a:gd name="connsiteX197" fmla="*/ 7963602 w 7981224"/>
                    <a:gd name="connsiteY197" fmla="*/ 2769135 h 2842441"/>
                    <a:gd name="connsiteX198" fmla="*/ 7974537 w 7981224"/>
                    <a:gd name="connsiteY198" fmla="*/ 2768766 h 2842441"/>
                    <a:gd name="connsiteX199" fmla="*/ 7977946 w 7981224"/>
                    <a:gd name="connsiteY199" fmla="*/ 2756403 h 2842441"/>
                    <a:gd name="connsiteX200" fmla="*/ 7258403 w 7981224"/>
                    <a:gd name="connsiteY200" fmla="*/ 2447794 h 2842441"/>
                    <a:gd name="connsiteX201" fmla="*/ 7478463 w 7981224"/>
                    <a:gd name="connsiteY201" fmla="*/ 2461102 h 2842441"/>
                    <a:gd name="connsiteX202" fmla="*/ 7520430 w 7981224"/>
                    <a:gd name="connsiteY202" fmla="*/ 2465000 h 2842441"/>
                    <a:gd name="connsiteX203" fmla="*/ 7524690 w 7981224"/>
                    <a:gd name="connsiteY203" fmla="*/ 2464510 h 2842441"/>
                    <a:gd name="connsiteX204" fmla="*/ 7736726 w 7981224"/>
                    <a:gd name="connsiteY204" fmla="*/ 2650144 h 2842441"/>
                    <a:gd name="connsiteX205" fmla="*/ 7281979 w 7981224"/>
                    <a:gd name="connsiteY205" fmla="*/ 2668081 h 2842441"/>
                    <a:gd name="connsiteX206" fmla="*/ 7276227 w 7981224"/>
                    <a:gd name="connsiteY206" fmla="*/ 2654539 h 2842441"/>
                    <a:gd name="connsiteX207" fmla="*/ 7270333 w 7981224"/>
                    <a:gd name="connsiteY207" fmla="*/ 2617834 h 2842441"/>
                    <a:gd name="connsiteX208" fmla="*/ 7257836 w 7981224"/>
                    <a:gd name="connsiteY208" fmla="*/ 2607140 h 2842441"/>
                    <a:gd name="connsiteX209" fmla="*/ 7258403 w 7981224"/>
                    <a:gd name="connsiteY209" fmla="*/ 2447794 h 2842441"/>
                    <a:gd name="connsiteX210" fmla="*/ 7245693 w 7981224"/>
                    <a:gd name="connsiteY210" fmla="*/ 2447297 h 2842441"/>
                    <a:gd name="connsiteX211" fmla="*/ 7244841 w 7981224"/>
                    <a:gd name="connsiteY211" fmla="*/ 2607027 h 2842441"/>
                    <a:gd name="connsiteX212" fmla="*/ 7231491 w 7981224"/>
                    <a:gd name="connsiteY212" fmla="*/ 2609931 h 2842441"/>
                    <a:gd name="connsiteX213" fmla="*/ 7222757 w 7981224"/>
                    <a:gd name="connsiteY213" fmla="*/ 2613481 h 2842441"/>
                    <a:gd name="connsiteX214" fmla="*/ 7217502 w 7981224"/>
                    <a:gd name="connsiteY214" fmla="*/ 2665418 h 2842441"/>
                    <a:gd name="connsiteX215" fmla="*/ 7226662 w 7981224"/>
                    <a:gd name="connsiteY215" fmla="*/ 2665418 h 2842441"/>
                    <a:gd name="connsiteX216" fmla="*/ 7232911 w 7981224"/>
                    <a:gd name="connsiteY216" fmla="*/ 2622294 h 2842441"/>
                    <a:gd name="connsiteX217" fmla="*/ 7244770 w 7981224"/>
                    <a:gd name="connsiteY217" fmla="*/ 2619815 h 2842441"/>
                    <a:gd name="connsiteX218" fmla="*/ 7255564 w 7981224"/>
                    <a:gd name="connsiteY218" fmla="*/ 2619638 h 2842441"/>
                    <a:gd name="connsiteX219" fmla="*/ 7267777 w 7981224"/>
                    <a:gd name="connsiteY219" fmla="*/ 2668514 h 2842441"/>
                    <a:gd name="connsiteX220" fmla="*/ 6869128 w 7981224"/>
                    <a:gd name="connsiteY220" fmla="*/ 2677560 h 2842441"/>
                    <a:gd name="connsiteX221" fmla="*/ 6868347 w 7981224"/>
                    <a:gd name="connsiteY221" fmla="*/ 2661725 h 2842441"/>
                    <a:gd name="connsiteX222" fmla="*/ 6864868 w 7981224"/>
                    <a:gd name="connsiteY222" fmla="*/ 2640969 h 2842441"/>
                    <a:gd name="connsiteX223" fmla="*/ 6848677 w 7981224"/>
                    <a:gd name="connsiteY223" fmla="*/ 2621158 h 2842441"/>
                    <a:gd name="connsiteX224" fmla="*/ 6844630 w 7981224"/>
                    <a:gd name="connsiteY224" fmla="*/ 2442476 h 2842441"/>
                    <a:gd name="connsiteX225" fmla="*/ 7245693 w 7981224"/>
                    <a:gd name="connsiteY225" fmla="*/ 2447297 h 2842441"/>
                    <a:gd name="connsiteX226" fmla="*/ 6839446 w 7981224"/>
                    <a:gd name="connsiteY226" fmla="*/ 2633393 h 2842441"/>
                    <a:gd name="connsiteX227" fmla="*/ 6845340 w 7981224"/>
                    <a:gd name="connsiteY227" fmla="*/ 2633414 h 2842441"/>
                    <a:gd name="connsiteX228" fmla="*/ 6852796 w 7981224"/>
                    <a:gd name="connsiteY228" fmla="*/ 2645649 h 2842441"/>
                    <a:gd name="connsiteX229" fmla="*/ 6855849 w 7981224"/>
                    <a:gd name="connsiteY229" fmla="*/ 2663813 h 2842441"/>
                    <a:gd name="connsiteX230" fmla="*/ 6859258 w 7981224"/>
                    <a:gd name="connsiteY230" fmla="*/ 2677710 h 2842441"/>
                    <a:gd name="connsiteX231" fmla="*/ 6822262 w 7981224"/>
                    <a:gd name="connsiteY231" fmla="*/ 2678228 h 2842441"/>
                    <a:gd name="connsiteX232" fmla="*/ 6827871 w 7981224"/>
                    <a:gd name="connsiteY232" fmla="*/ 2654667 h 2842441"/>
                    <a:gd name="connsiteX233" fmla="*/ 6829576 w 7981224"/>
                    <a:gd name="connsiteY233" fmla="*/ 2637547 h 2842441"/>
                    <a:gd name="connsiteX234" fmla="*/ 6839446 w 7981224"/>
                    <a:gd name="connsiteY234" fmla="*/ 2633393 h 2842441"/>
                    <a:gd name="connsiteX235" fmla="*/ 6414247 w 7981224"/>
                    <a:gd name="connsiteY235" fmla="*/ 2629132 h 2842441"/>
                    <a:gd name="connsiteX236" fmla="*/ 6420212 w 7981224"/>
                    <a:gd name="connsiteY236" fmla="*/ 2642965 h 2842441"/>
                    <a:gd name="connsiteX237" fmla="*/ 6426418 w 7981224"/>
                    <a:gd name="connsiteY237" fmla="*/ 2676353 h 2842441"/>
                    <a:gd name="connsiteX238" fmla="*/ 6437658 w 7981224"/>
                    <a:gd name="connsiteY238" fmla="*/ 2674834 h 2842441"/>
                    <a:gd name="connsiteX239" fmla="*/ 6432915 w 7981224"/>
                    <a:gd name="connsiteY239" fmla="*/ 2651159 h 2842441"/>
                    <a:gd name="connsiteX240" fmla="*/ 6417918 w 7981224"/>
                    <a:gd name="connsiteY240" fmla="*/ 2618978 h 2842441"/>
                    <a:gd name="connsiteX241" fmla="*/ 6418912 w 7981224"/>
                    <a:gd name="connsiteY241" fmla="*/ 2616869 h 2842441"/>
                    <a:gd name="connsiteX242" fmla="*/ 6419267 w 7981224"/>
                    <a:gd name="connsiteY242" fmla="*/ 2578822 h 2842441"/>
                    <a:gd name="connsiteX243" fmla="*/ 6417563 w 7981224"/>
                    <a:gd name="connsiteY243" fmla="*/ 2451807 h 2842441"/>
                    <a:gd name="connsiteX244" fmla="*/ 6832203 w 7981224"/>
                    <a:gd name="connsiteY244" fmla="*/ 2442589 h 2842441"/>
                    <a:gd name="connsiteX245" fmla="*/ 6835895 w 7981224"/>
                    <a:gd name="connsiteY245" fmla="*/ 2621165 h 2842441"/>
                    <a:gd name="connsiteX246" fmla="*/ 6817220 w 7981224"/>
                    <a:gd name="connsiteY246" fmla="*/ 2633613 h 2842441"/>
                    <a:gd name="connsiteX247" fmla="*/ 6815232 w 7981224"/>
                    <a:gd name="connsiteY247" fmla="*/ 2670446 h 2842441"/>
                    <a:gd name="connsiteX248" fmla="*/ 6815090 w 7981224"/>
                    <a:gd name="connsiteY248" fmla="*/ 2671120 h 2842441"/>
                    <a:gd name="connsiteX249" fmla="*/ 6813243 w 7981224"/>
                    <a:gd name="connsiteY249" fmla="*/ 2678342 h 2842441"/>
                    <a:gd name="connsiteX250" fmla="*/ 6391822 w 7981224"/>
                    <a:gd name="connsiteY250" fmla="*/ 2680401 h 2842441"/>
                    <a:gd name="connsiteX251" fmla="*/ 6390245 w 7981224"/>
                    <a:gd name="connsiteY251" fmla="*/ 2649917 h 2842441"/>
                    <a:gd name="connsiteX252" fmla="*/ 6414247 w 7981224"/>
                    <a:gd name="connsiteY252" fmla="*/ 2629132 h 2842441"/>
                    <a:gd name="connsiteX253" fmla="*/ 6404816 w 7981224"/>
                    <a:gd name="connsiteY253" fmla="*/ 2452176 h 2842441"/>
                    <a:gd name="connsiteX254" fmla="*/ 6406535 w 7981224"/>
                    <a:gd name="connsiteY254" fmla="*/ 2578829 h 2842441"/>
                    <a:gd name="connsiteX255" fmla="*/ 6407898 w 7981224"/>
                    <a:gd name="connsiteY255" fmla="*/ 2616933 h 2842441"/>
                    <a:gd name="connsiteX256" fmla="*/ 6381895 w 7981224"/>
                    <a:gd name="connsiteY256" fmla="*/ 2680366 h 2842441"/>
                    <a:gd name="connsiteX257" fmla="*/ 6022202 w 7981224"/>
                    <a:gd name="connsiteY257" fmla="*/ 2676630 h 2842441"/>
                    <a:gd name="connsiteX258" fmla="*/ 6018935 w 7981224"/>
                    <a:gd name="connsiteY258" fmla="*/ 2657770 h 2842441"/>
                    <a:gd name="connsiteX259" fmla="*/ 6014987 w 7981224"/>
                    <a:gd name="connsiteY259" fmla="*/ 2625965 h 2842441"/>
                    <a:gd name="connsiteX260" fmla="*/ 6001716 w 7981224"/>
                    <a:gd name="connsiteY260" fmla="*/ 2613219 h 2842441"/>
                    <a:gd name="connsiteX261" fmla="*/ 6003157 w 7981224"/>
                    <a:gd name="connsiteY261" fmla="*/ 2461414 h 2842441"/>
                    <a:gd name="connsiteX262" fmla="*/ 6404816 w 7981224"/>
                    <a:gd name="connsiteY262" fmla="*/ 2452176 h 2842441"/>
                    <a:gd name="connsiteX263" fmla="*/ 4888048 w 7981224"/>
                    <a:gd name="connsiteY263" fmla="*/ 1402069 h 2842441"/>
                    <a:gd name="connsiteX264" fmla="*/ 5330645 w 7981224"/>
                    <a:gd name="connsiteY264" fmla="*/ 1400549 h 2842441"/>
                    <a:gd name="connsiteX265" fmla="*/ 5331553 w 7981224"/>
                    <a:gd name="connsiteY265" fmla="*/ 2088378 h 2842441"/>
                    <a:gd name="connsiteX266" fmla="*/ 5343994 w 7981224"/>
                    <a:gd name="connsiteY266" fmla="*/ 2088378 h 2842441"/>
                    <a:gd name="connsiteX267" fmla="*/ 5353645 w 7981224"/>
                    <a:gd name="connsiteY267" fmla="*/ 64309 h 2842441"/>
                    <a:gd name="connsiteX268" fmla="*/ 5601142 w 7981224"/>
                    <a:gd name="connsiteY268" fmla="*/ 505187 h 2842441"/>
                    <a:gd name="connsiteX269" fmla="*/ 5620088 w 7981224"/>
                    <a:gd name="connsiteY269" fmla="*/ 538100 h 2842441"/>
                    <a:gd name="connsiteX270" fmla="*/ 5625172 w 7981224"/>
                    <a:gd name="connsiteY270" fmla="*/ 545379 h 2842441"/>
                    <a:gd name="connsiteX271" fmla="*/ 5625172 w 7981224"/>
                    <a:gd name="connsiteY271" fmla="*/ 564516 h 2842441"/>
                    <a:gd name="connsiteX272" fmla="*/ 5625080 w 7981224"/>
                    <a:gd name="connsiteY272" fmla="*/ 2099740 h 2842441"/>
                    <a:gd name="connsiteX273" fmla="*/ 5039547 w 7981224"/>
                    <a:gd name="connsiteY273" fmla="*/ 2100862 h 2842441"/>
                    <a:gd name="connsiteX274" fmla="*/ 5039547 w 7981224"/>
                    <a:gd name="connsiteY274" fmla="*/ 1991422 h 2842441"/>
                    <a:gd name="connsiteX275" fmla="*/ 5022711 w 7981224"/>
                    <a:gd name="connsiteY275" fmla="*/ 1991422 h 2842441"/>
                    <a:gd name="connsiteX276" fmla="*/ 5022711 w 7981224"/>
                    <a:gd name="connsiteY276" fmla="*/ 2100841 h 2842441"/>
                    <a:gd name="connsiteX277" fmla="*/ 4887721 w 7981224"/>
                    <a:gd name="connsiteY277" fmla="*/ 2101870 h 2842441"/>
                    <a:gd name="connsiteX278" fmla="*/ 4888048 w 7981224"/>
                    <a:gd name="connsiteY278" fmla="*/ 1402069 h 2842441"/>
                    <a:gd name="connsiteX279" fmla="*/ 4952383 w 7981224"/>
                    <a:gd name="connsiteY279" fmla="*/ 2113331 h 2842441"/>
                    <a:gd name="connsiteX280" fmla="*/ 5059274 w 7981224"/>
                    <a:gd name="connsiteY280" fmla="*/ 2113686 h 2842441"/>
                    <a:gd name="connsiteX281" fmla="*/ 5063449 w 7981224"/>
                    <a:gd name="connsiteY281" fmla="*/ 2206503 h 2842441"/>
                    <a:gd name="connsiteX282" fmla="*/ 5063506 w 7981224"/>
                    <a:gd name="connsiteY282" fmla="*/ 2207000 h 2842441"/>
                    <a:gd name="connsiteX283" fmla="*/ 5039363 w 7981224"/>
                    <a:gd name="connsiteY283" fmla="*/ 2208811 h 2842441"/>
                    <a:gd name="connsiteX284" fmla="*/ 5036416 w 7981224"/>
                    <a:gd name="connsiteY284" fmla="*/ 2217801 h 2842441"/>
                    <a:gd name="connsiteX285" fmla="*/ 5039299 w 7981224"/>
                    <a:gd name="connsiteY285" fmla="*/ 2318223 h 2842441"/>
                    <a:gd name="connsiteX286" fmla="*/ 5045747 w 7981224"/>
                    <a:gd name="connsiteY286" fmla="*/ 2527105 h 2842441"/>
                    <a:gd name="connsiteX287" fmla="*/ 4751035 w 7981224"/>
                    <a:gd name="connsiteY287" fmla="*/ 2527638 h 2842441"/>
                    <a:gd name="connsiteX288" fmla="*/ 4754294 w 7981224"/>
                    <a:gd name="connsiteY288" fmla="*/ 2520040 h 2842441"/>
                    <a:gd name="connsiteX289" fmla="*/ 4753839 w 7981224"/>
                    <a:gd name="connsiteY289" fmla="*/ 2493084 h 2842441"/>
                    <a:gd name="connsiteX290" fmla="*/ 4742272 w 7981224"/>
                    <a:gd name="connsiteY290" fmla="*/ 2119985 h 2842441"/>
                    <a:gd name="connsiteX291" fmla="*/ 4952383 w 7981224"/>
                    <a:gd name="connsiteY291" fmla="*/ 2113331 h 2842441"/>
                    <a:gd name="connsiteX292" fmla="*/ 4589836 w 7981224"/>
                    <a:gd name="connsiteY292" fmla="*/ 2522177 h 2842441"/>
                    <a:gd name="connsiteX293" fmla="*/ 4589608 w 7981224"/>
                    <a:gd name="connsiteY293" fmla="*/ 2309929 h 2842441"/>
                    <a:gd name="connsiteX294" fmla="*/ 4586072 w 7981224"/>
                    <a:gd name="connsiteY294" fmla="*/ 1350346 h 2842441"/>
                    <a:gd name="connsiteX295" fmla="*/ 4619667 w 7981224"/>
                    <a:gd name="connsiteY295" fmla="*/ 1351815 h 2842441"/>
                    <a:gd name="connsiteX296" fmla="*/ 4728319 w 7981224"/>
                    <a:gd name="connsiteY296" fmla="*/ 1353619 h 2842441"/>
                    <a:gd name="connsiteX297" fmla="*/ 4877105 w 7981224"/>
                    <a:gd name="connsiteY297" fmla="*/ 1356552 h 2842441"/>
                    <a:gd name="connsiteX298" fmla="*/ 4876970 w 7981224"/>
                    <a:gd name="connsiteY298" fmla="*/ 1568069 h 2842441"/>
                    <a:gd name="connsiteX299" fmla="*/ 4875991 w 7981224"/>
                    <a:gd name="connsiteY299" fmla="*/ 2102247 h 2842441"/>
                    <a:gd name="connsiteX300" fmla="*/ 4771592 w 7981224"/>
                    <a:gd name="connsiteY300" fmla="*/ 2106401 h 2842441"/>
                    <a:gd name="connsiteX301" fmla="*/ 4775270 w 7981224"/>
                    <a:gd name="connsiteY301" fmla="*/ 2100770 h 2842441"/>
                    <a:gd name="connsiteX302" fmla="*/ 4775270 w 7981224"/>
                    <a:gd name="connsiteY302" fmla="*/ 2100770 h 2842441"/>
                    <a:gd name="connsiteX303" fmla="*/ 4775270 w 7981224"/>
                    <a:gd name="connsiteY303" fmla="*/ 2100755 h 2842441"/>
                    <a:gd name="connsiteX304" fmla="*/ 4775128 w 7981224"/>
                    <a:gd name="connsiteY304" fmla="*/ 2099236 h 2842441"/>
                    <a:gd name="connsiteX305" fmla="*/ 4760323 w 7981224"/>
                    <a:gd name="connsiteY305" fmla="*/ 1410164 h 2842441"/>
                    <a:gd name="connsiteX306" fmla="*/ 4759172 w 7981224"/>
                    <a:gd name="connsiteY306" fmla="*/ 1380766 h 2842441"/>
                    <a:gd name="connsiteX307" fmla="*/ 4754195 w 7981224"/>
                    <a:gd name="connsiteY307" fmla="*/ 1380766 h 2842441"/>
                    <a:gd name="connsiteX308" fmla="*/ 4760976 w 7981224"/>
                    <a:gd name="connsiteY308" fmla="*/ 2012256 h 2842441"/>
                    <a:gd name="connsiteX309" fmla="*/ 4762510 w 7981224"/>
                    <a:gd name="connsiteY309" fmla="*/ 2099491 h 2842441"/>
                    <a:gd name="connsiteX310" fmla="*/ 4767161 w 7981224"/>
                    <a:gd name="connsiteY310" fmla="*/ 2106671 h 2842441"/>
                    <a:gd name="connsiteX311" fmla="*/ 4739574 w 7981224"/>
                    <a:gd name="connsiteY311" fmla="*/ 2109092 h 2842441"/>
                    <a:gd name="connsiteX312" fmla="*/ 4733133 w 7981224"/>
                    <a:gd name="connsiteY312" fmla="*/ 2111166 h 2842441"/>
                    <a:gd name="connsiteX313" fmla="*/ 4732189 w 7981224"/>
                    <a:gd name="connsiteY313" fmla="*/ 2117500 h 2842441"/>
                    <a:gd name="connsiteX314" fmla="*/ 4732693 w 7981224"/>
                    <a:gd name="connsiteY314" fmla="*/ 2153580 h 2842441"/>
                    <a:gd name="connsiteX315" fmla="*/ 4741030 w 7981224"/>
                    <a:gd name="connsiteY315" fmla="*/ 2487674 h 2842441"/>
                    <a:gd name="connsiteX316" fmla="*/ 4741456 w 7981224"/>
                    <a:gd name="connsiteY316" fmla="*/ 2513116 h 2842441"/>
                    <a:gd name="connsiteX317" fmla="*/ 4745319 w 7981224"/>
                    <a:gd name="connsiteY317" fmla="*/ 2527645 h 2842441"/>
                    <a:gd name="connsiteX318" fmla="*/ 4585617 w 7981224"/>
                    <a:gd name="connsiteY318" fmla="*/ 2527986 h 2842441"/>
                    <a:gd name="connsiteX319" fmla="*/ 4589836 w 7981224"/>
                    <a:gd name="connsiteY319" fmla="*/ 2522177 h 2842441"/>
                    <a:gd name="connsiteX320" fmla="*/ 5587437 w 7981224"/>
                    <a:gd name="connsiteY320" fmla="*/ 2538587 h 2842441"/>
                    <a:gd name="connsiteX321" fmla="*/ 5366682 w 7981224"/>
                    <a:gd name="connsiteY321" fmla="*/ 2617082 h 2842441"/>
                    <a:gd name="connsiteX322" fmla="*/ 5064408 w 7981224"/>
                    <a:gd name="connsiteY322" fmla="*/ 2620384 h 2842441"/>
                    <a:gd name="connsiteX323" fmla="*/ 4126958 w 7981224"/>
                    <a:gd name="connsiteY323" fmla="*/ 2611628 h 2842441"/>
                    <a:gd name="connsiteX324" fmla="*/ 4124743 w 7981224"/>
                    <a:gd name="connsiteY324" fmla="*/ 2610158 h 2842441"/>
                    <a:gd name="connsiteX325" fmla="*/ 4106664 w 7981224"/>
                    <a:gd name="connsiteY325" fmla="*/ 2607772 h 2842441"/>
                    <a:gd name="connsiteX326" fmla="*/ 4087342 w 7981224"/>
                    <a:gd name="connsiteY326" fmla="*/ 2605912 h 2842441"/>
                    <a:gd name="connsiteX327" fmla="*/ 3896702 w 7981224"/>
                    <a:gd name="connsiteY327" fmla="*/ 2580000 h 2842441"/>
                    <a:gd name="connsiteX328" fmla="*/ 3873830 w 7981224"/>
                    <a:gd name="connsiteY328" fmla="*/ 2564911 h 2842441"/>
                    <a:gd name="connsiteX329" fmla="*/ 3871806 w 7981224"/>
                    <a:gd name="connsiteY329" fmla="*/ 2540114 h 2842441"/>
                    <a:gd name="connsiteX330" fmla="*/ 5587437 w 7981224"/>
                    <a:gd name="connsiteY330" fmla="*/ 2538587 h 2842441"/>
                    <a:gd name="connsiteX331" fmla="*/ 4483939 w 7981224"/>
                    <a:gd name="connsiteY331" fmla="*/ 1392007 h 2842441"/>
                    <a:gd name="connsiteX332" fmla="*/ 4484038 w 7981224"/>
                    <a:gd name="connsiteY332" fmla="*/ 1392064 h 2842441"/>
                    <a:gd name="connsiteX333" fmla="*/ 4483939 w 7981224"/>
                    <a:gd name="connsiteY333" fmla="*/ 1392043 h 2842441"/>
                    <a:gd name="connsiteX334" fmla="*/ 4483939 w 7981224"/>
                    <a:gd name="connsiteY334" fmla="*/ 1392007 h 2842441"/>
                    <a:gd name="connsiteX335" fmla="*/ 4195163 w 7981224"/>
                    <a:gd name="connsiteY335" fmla="*/ 1349827 h 2842441"/>
                    <a:gd name="connsiteX336" fmla="*/ 4477753 w 7981224"/>
                    <a:gd name="connsiteY336" fmla="*/ 1307051 h 2842441"/>
                    <a:gd name="connsiteX337" fmla="*/ 4480374 w 7981224"/>
                    <a:gd name="connsiteY337" fmla="*/ 1380915 h 2842441"/>
                    <a:gd name="connsiteX338" fmla="*/ 4456231 w 7981224"/>
                    <a:gd name="connsiteY338" fmla="*/ 1383251 h 2842441"/>
                    <a:gd name="connsiteX339" fmla="*/ 4198046 w 7981224"/>
                    <a:gd name="connsiteY339" fmla="*/ 1407224 h 2842441"/>
                    <a:gd name="connsiteX340" fmla="*/ 4195163 w 7981224"/>
                    <a:gd name="connsiteY340" fmla="*/ 1349827 h 2842441"/>
                    <a:gd name="connsiteX341" fmla="*/ 4034681 w 7981224"/>
                    <a:gd name="connsiteY341" fmla="*/ 1945443 h 2842441"/>
                    <a:gd name="connsiteX342" fmla="*/ 4039751 w 7981224"/>
                    <a:gd name="connsiteY342" fmla="*/ 1941587 h 2842441"/>
                    <a:gd name="connsiteX343" fmla="*/ 4041484 w 7981224"/>
                    <a:gd name="connsiteY343" fmla="*/ 1913389 h 2842441"/>
                    <a:gd name="connsiteX344" fmla="*/ 4069433 w 7981224"/>
                    <a:gd name="connsiteY344" fmla="*/ 1910790 h 2842441"/>
                    <a:gd name="connsiteX345" fmla="*/ 4074766 w 7981224"/>
                    <a:gd name="connsiteY345" fmla="*/ 1905457 h 2842441"/>
                    <a:gd name="connsiteX346" fmla="*/ 4075000 w 7981224"/>
                    <a:gd name="connsiteY346" fmla="*/ 1877515 h 2842441"/>
                    <a:gd name="connsiteX347" fmla="*/ 4092518 w 7981224"/>
                    <a:gd name="connsiteY347" fmla="*/ 1877153 h 2842441"/>
                    <a:gd name="connsiteX348" fmla="*/ 4111180 w 7981224"/>
                    <a:gd name="connsiteY348" fmla="*/ 1873538 h 2842441"/>
                    <a:gd name="connsiteX349" fmla="*/ 4117478 w 7981224"/>
                    <a:gd name="connsiteY349" fmla="*/ 1861140 h 2842441"/>
                    <a:gd name="connsiteX350" fmla="*/ 4118295 w 7981224"/>
                    <a:gd name="connsiteY350" fmla="*/ 1842883 h 2842441"/>
                    <a:gd name="connsiteX351" fmla="*/ 4194865 w 7981224"/>
                    <a:gd name="connsiteY351" fmla="*/ 1838800 h 2842441"/>
                    <a:gd name="connsiteX352" fmla="*/ 4198103 w 7981224"/>
                    <a:gd name="connsiteY352" fmla="*/ 1837863 h 2842441"/>
                    <a:gd name="connsiteX353" fmla="*/ 4201738 w 7981224"/>
                    <a:gd name="connsiteY353" fmla="*/ 2033431 h 2842441"/>
                    <a:gd name="connsiteX354" fmla="*/ 4139428 w 7981224"/>
                    <a:gd name="connsiteY354" fmla="*/ 2033417 h 2842441"/>
                    <a:gd name="connsiteX355" fmla="*/ 3921264 w 7981224"/>
                    <a:gd name="connsiteY355" fmla="*/ 2033317 h 2842441"/>
                    <a:gd name="connsiteX356" fmla="*/ 3918140 w 7981224"/>
                    <a:gd name="connsiteY356" fmla="*/ 1946536 h 2842441"/>
                    <a:gd name="connsiteX357" fmla="*/ 4034681 w 7981224"/>
                    <a:gd name="connsiteY357" fmla="*/ 1945443 h 2842441"/>
                    <a:gd name="connsiteX358" fmla="*/ 3807095 w 7981224"/>
                    <a:gd name="connsiteY358" fmla="*/ 1891873 h 2842441"/>
                    <a:gd name="connsiteX359" fmla="*/ 3816866 w 7981224"/>
                    <a:gd name="connsiteY359" fmla="*/ 1893847 h 2842441"/>
                    <a:gd name="connsiteX360" fmla="*/ 3819003 w 7981224"/>
                    <a:gd name="connsiteY360" fmla="*/ 1902695 h 2842441"/>
                    <a:gd name="connsiteX361" fmla="*/ 3825749 w 7981224"/>
                    <a:gd name="connsiteY361" fmla="*/ 1918267 h 2842441"/>
                    <a:gd name="connsiteX362" fmla="*/ 3837125 w 7981224"/>
                    <a:gd name="connsiteY362" fmla="*/ 1919091 h 2842441"/>
                    <a:gd name="connsiteX363" fmla="*/ 3905962 w 7981224"/>
                    <a:gd name="connsiteY363" fmla="*/ 1922762 h 2842441"/>
                    <a:gd name="connsiteX364" fmla="*/ 3908525 w 7981224"/>
                    <a:gd name="connsiteY364" fmla="*/ 2033317 h 2842441"/>
                    <a:gd name="connsiteX365" fmla="*/ 3792765 w 7981224"/>
                    <a:gd name="connsiteY365" fmla="*/ 2033268 h 2842441"/>
                    <a:gd name="connsiteX366" fmla="*/ 3792808 w 7981224"/>
                    <a:gd name="connsiteY366" fmla="*/ 2004637 h 2842441"/>
                    <a:gd name="connsiteX367" fmla="*/ 3787595 w 7981224"/>
                    <a:gd name="connsiteY367" fmla="*/ 1892455 h 2842441"/>
                    <a:gd name="connsiteX368" fmla="*/ 3807095 w 7981224"/>
                    <a:gd name="connsiteY368" fmla="*/ 1891873 h 2842441"/>
                    <a:gd name="connsiteX369" fmla="*/ 3673405 w 7981224"/>
                    <a:gd name="connsiteY369" fmla="*/ 1921896 h 2842441"/>
                    <a:gd name="connsiteX370" fmla="*/ 3714136 w 7981224"/>
                    <a:gd name="connsiteY370" fmla="*/ 1922599 h 2842441"/>
                    <a:gd name="connsiteX371" fmla="*/ 3720626 w 7981224"/>
                    <a:gd name="connsiteY371" fmla="*/ 1920604 h 2842441"/>
                    <a:gd name="connsiteX372" fmla="*/ 3722877 w 7981224"/>
                    <a:gd name="connsiteY372" fmla="*/ 1894103 h 2842441"/>
                    <a:gd name="connsiteX373" fmla="*/ 3782270 w 7981224"/>
                    <a:gd name="connsiteY373" fmla="*/ 1892597 h 2842441"/>
                    <a:gd name="connsiteX374" fmla="*/ 3783953 w 7981224"/>
                    <a:gd name="connsiteY374" fmla="*/ 2004637 h 2842441"/>
                    <a:gd name="connsiteX375" fmla="*/ 3785167 w 7981224"/>
                    <a:gd name="connsiteY375" fmla="*/ 2033268 h 2842441"/>
                    <a:gd name="connsiteX376" fmla="*/ 3672680 w 7981224"/>
                    <a:gd name="connsiteY376" fmla="*/ 2033381 h 2842441"/>
                    <a:gd name="connsiteX377" fmla="*/ 3674640 w 7981224"/>
                    <a:gd name="connsiteY377" fmla="*/ 2029802 h 2842441"/>
                    <a:gd name="connsiteX378" fmla="*/ 3673405 w 7981224"/>
                    <a:gd name="connsiteY378" fmla="*/ 1921896 h 2842441"/>
                    <a:gd name="connsiteX379" fmla="*/ 3596707 w 7981224"/>
                    <a:gd name="connsiteY379" fmla="*/ 2196356 h 2842441"/>
                    <a:gd name="connsiteX380" fmla="*/ 3552447 w 7981224"/>
                    <a:gd name="connsiteY380" fmla="*/ 2270135 h 2842441"/>
                    <a:gd name="connsiteX381" fmla="*/ 3539288 w 7981224"/>
                    <a:gd name="connsiteY381" fmla="*/ 2300371 h 2842441"/>
                    <a:gd name="connsiteX382" fmla="*/ 3546340 w 7981224"/>
                    <a:gd name="connsiteY382" fmla="*/ 2303290 h 2842441"/>
                    <a:gd name="connsiteX383" fmla="*/ 3563212 w 7981224"/>
                    <a:gd name="connsiteY383" fmla="*/ 2274878 h 2842441"/>
                    <a:gd name="connsiteX384" fmla="*/ 3609311 w 7981224"/>
                    <a:gd name="connsiteY384" fmla="*/ 2196583 h 2842441"/>
                    <a:gd name="connsiteX385" fmla="*/ 3631743 w 7981224"/>
                    <a:gd name="connsiteY385" fmla="*/ 2197002 h 2842441"/>
                    <a:gd name="connsiteX386" fmla="*/ 3589201 w 7981224"/>
                    <a:gd name="connsiteY386" fmla="*/ 2271655 h 2842441"/>
                    <a:gd name="connsiteX387" fmla="*/ 3575809 w 7981224"/>
                    <a:gd name="connsiteY387" fmla="*/ 2300179 h 2842441"/>
                    <a:gd name="connsiteX388" fmla="*/ 3581632 w 7981224"/>
                    <a:gd name="connsiteY388" fmla="*/ 2303566 h 2842441"/>
                    <a:gd name="connsiteX389" fmla="*/ 3597701 w 7981224"/>
                    <a:gd name="connsiteY389" fmla="*/ 2278223 h 2842441"/>
                    <a:gd name="connsiteX390" fmla="*/ 3639966 w 7981224"/>
                    <a:gd name="connsiteY390" fmla="*/ 2197151 h 2842441"/>
                    <a:gd name="connsiteX391" fmla="*/ 4358734 w 7981224"/>
                    <a:gd name="connsiteY391" fmla="*/ 2220584 h 2842441"/>
                    <a:gd name="connsiteX392" fmla="*/ 4267039 w 7981224"/>
                    <a:gd name="connsiteY392" fmla="*/ 2326566 h 2842441"/>
                    <a:gd name="connsiteX393" fmla="*/ 3301633 w 7981224"/>
                    <a:gd name="connsiteY393" fmla="*/ 2304454 h 2842441"/>
                    <a:gd name="connsiteX394" fmla="*/ 3314329 w 7981224"/>
                    <a:gd name="connsiteY394" fmla="*/ 2281426 h 2842441"/>
                    <a:gd name="connsiteX395" fmla="*/ 3368247 w 7981224"/>
                    <a:gd name="connsiteY395" fmla="*/ 2193203 h 2842441"/>
                    <a:gd name="connsiteX396" fmla="*/ 3596707 w 7981224"/>
                    <a:gd name="connsiteY396" fmla="*/ 2196356 h 2842441"/>
                    <a:gd name="connsiteX397" fmla="*/ 4353011 w 7981224"/>
                    <a:gd name="connsiteY397" fmla="*/ 2270788 h 2842441"/>
                    <a:gd name="connsiteX398" fmla="*/ 4310909 w 7981224"/>
                    <a:gd name="connsiteY398" fmla="*/ 2328960 h 2842441"/>
                    <a:gd name="connsiteX399" fmla="*/ 4280197 w 7981224"/>
                    <a:gd name="connsiteY399" fmla="*/ 2327284 h 2842441"/>
                    <a:gd name="connsiteX400" fmla="*/ 4375080 w 7981224"/>
                    <a:gd name="connsiteY400" fmla="*/ 2221337 h 2842441"/>
                    <a:gd name="connsiteX401" fmla="*/ 4398393 w 7981224"/>
                    <a:gd name="connsiteY401" fmla="*/ 2222466 h 2842441"/>
                    <a:gd name="connsiteX402" fmla="*/ 4353011 w 7981224"/>
                    <a:gd name="connsiteY402" fmla="*/ 2270788 h 2842441"/>
                    <a:gd name="connsiteX403" fmla="*/ 4403165 w 7981224"/>
                    <a:gd name="connsiteY403" fmla="*/ 2235560 h 2842441"/>
                    <a:gd name="connsiteX404" fmla="*/ 4413263 w 7981224"/>
                    <a:gd name="connsiteY404" fmla="*/ 2223191 h 2842441"/>
                    <a:gd name="connsiteX405" fmla="*/ 4500598 w 7981224"/>
                    <a:gd name="connsiteY405" fmla="*/ 2227529 h 2842441"/>
                    <a:gd name="connsiteX406" fmla="*/ 4545262 w 7981224"/>
                    <a:gd name="connsiteY406" fmla="*/ 2232997 h 2842441"/>
                    <a:gd name="connsiteX407" fmla="*/ 4536365 w 7981224"/>
                    <a:gd name="connsiteY407" fmla="*/ 2245452 h 2842441"/>
                    <a:gd name="connsiteX408" fmla="*/ 4416586 w 7981224"/>
                    <a:gd name="connsiteY408" fmla="*/ 2335251 h 2842441"/>
                    <a:gd name="connsiteX409" fmla="*/ 4323819 w 7981224"/>
                    <a:gd name="connsiteY409" fmla="*/ 2329691 h 2842441"/>
                    <a:gd name="connsiteX410" fmla="*/ 4388949 w 7981224"/>
                    <a:gd name="connsiteY410" fmla="*/ 2249848 h 2842441"/>
                    <a:gd name="connsiteX411" fmla="*/ 4403165 w 7981224"/>
                    <a:gd name="connsiteY411" fmla="*/ 2235560 h 2842441"/>
                    <a:gd name="connsiteX412" fmla="*/ 2532178 w 7981224"/>
                    <a:gd name="connsiteY412" fmla="*/ 2209102 h 2842441"/>
                    <a:gd name="connsiteX413" fmla="*/ 2520305 w 7981224"/>
                    <a:gd name="connsiteY413" fmla="*/ 2290714 h 2842441"/>
                    <a:gd name="connsiteX414" fmla="*/ 2518381 w 7981224"/>
                    <a:gd name="connsiteY414" fmla="*/ 2316114 h 2842441"/>
                    <a:gd name="connsiteX415" fmla="*/ 2367648 w 7981224"/>
                    <a:gd name="connsiteY415" fmla="*/ 2319984 h 2842441"/>
                    <a:gd name="connsiteX416" fmla="*/ 2363296 w 7981224"/>
                    <a:gd name="connsiteY416" fmla="*/ 2299434 h 2842441"/>
                    <a:gd name="connsiteX417" fmla="*/ 2356642 w 7981224"/>
                    <a:gd name="connsiteY417" fmla="*/ 2210160 h 2842441"/>
                    <a:gd name="connsiteX418" fmla="*/ 2562343 w 7981224"/>
                    <a:gd name="connsiteY418" fmla="*/ 2200240 h 2842441"/>
                    <a:gd name="connsiteX419" fmla="*/ 2552331 w 7981224"/>
                    <a:gd name="connsiteY419" fmla="*/ 2282384 h 2842441"/>
                    <a:gd name="connsiteX420" fmla="*/ 2547751 w 7981224"/>
                    <a:gd name="connsiteY420" fmla="*/ 2309141 h 2842441"/>
                    <a:gd name="connsiteX421" fmla="*/ 2556648 w 7981224"/>
                    <a:gd name="connsiteY421" fmla="*/ 2311555 h 2842441"/>
                    <a:gd name="connsiteX422" fmla="*/ 2562592 w 7981224"/>
                    <a:gd name="connsiteY422" fmla="*/ 2285217 h 2842441"/>
                    <a:gd name="connsiteX423" fmla="*/ 2568358 w 7981224"/>
                    <a:gd name="connsiteY423" fmla="*/ 2200027 h 2842441"/>
                    <a:gd name="connsiteX424" fmla="*/ 3313364 w 7981224"/>
                    <a:gd name="connsiteY424" fmla="*/ 2192756 h 2842441"/>
                    <a:gd name="connsiteX425" fmla="*/ 3263018 w 7981224"/>
                    <a:gd name="connsiteY425" fmla="*/ 2274218 h 2842441"/>
                    <a:gd name="connsiteX426" fmla="*/ 3246494 w 7981224"/>
                    <a:gd name="connsiteY426" fmla="*/ 2304660 h 2842441"/>
                    <a:gd name="connsiteX427" fmla="*/ 2528237 w 7981224"/>
                    <a:gd name="connsiteY427" fmla="*/ 2315887 h 2842441"/>
                    <a:gd name="connsiteX428" fmla="*/ 2531610 w 7981224"/>
                    <a:gd name="connsiteY428" fmla="*/ 2294882 h 2842441"/>
                    <a:gd name="connsiteX429" fmla="*/ 2534834 w 7981224"/>
                    <a:gd name="connsiteY429" fmla="*/ 2265832 h 2842441"/>
                    <a:gd name="connsiteX430" fmla="*/ 2540529 w 7981224"/>
                    <a:gd name="connsiteY430" fmla="*/ 2209116 h 2842441"/>
                    <a:gd name="connsiteX431" fmla="*/ 2532178 w 7981224"/>
                    <a:gd name="connsiteY431" fmla="*/ 2209102 h 2842441"/>
                    <a:gd name="connsiteX432" fmla="*/ 2329601 w 7981224"/>
                    <a:gd name="connsiteY432" fmla="*/ 2294853 h 2842441"/>
                    <a:gd name="connsiteX433" fmla="*/ 2318283 w 7981224"/>
                    <a:gd name="connsiteY433" fmla="*/ 2212461 h 2842441"/>
                    <a:gd name="connsiteX434" fmla="*/ 2349676 w 7981224"/>
                    <a:gd name="connsiteY434" fmla="*/ 2210572 h 2842441"/>
                    <a:gd name="connsiteX435" fmla="*/ 2349186 w 7981224"/>
                    <a:gd name="connsiteY435" fmla="*/ 2270469 h 2842441"/>
                    <a:gd name="connsiteX436" fmla="*/ 2357253 w 7981224"/>
                    <a:gd name="connsiteY436" fmla="*/ 2320261 h 2842441"/>
                    <a:gd name="connsiteX437" fmla="*/ 2332144 w 7981224"/>
                    <a:gd name="connsiteY437" fmla="*/ 2320928 h 2842441"/>
                    <a:gd name="connsiteX438" fmla="*/ 2329601 w 7981224"/>
                    <a:gd name="connsiteY438" fmla="*/ 2294853 h 2842441"/>
                    <a:gd name="connsiteX439" fmla="*/ 1963425 w 7981224"/>
                    <a:gd name="connsiteY439" fmla="*/ 2239629 h 2842441"/>
                    <a:gd name="connsiteX440" fmla="*/ 2310329 w 7981224"/>
                    <a:gd name="connsiteY440" fmla="*/ 2212965 h 2842441"/>
                    <a:gd name="connsiteX441" fmla="*/ 2320413 w 7981224"/>
                    <a:gd name="connsiteY441" fmla="*/ 2297609 h 2842441"/>
                    <a:gd name="connsiteX442" fmla="*/ 2323978 w 7981224"/>
                    <a:gd name="connsiteY442" fmla="*/ 2321141 h 2842441"/>
                    <a:gd name="connsiteX443" fmla="*/ 2018550 w 7981224"/>
                    <a:gd name="connsiteY443" fmla="*/ 2329776 h 2842441"/>
                    <a:gd name="connsiteX444" fmla="*/ 2010604 w 7981224"/>
                    <a:gd name="connsiteY444" fmla="*/ 2317960 h 2842441"/>
                    <a:gd name="connsiteX445" fmla="*/ 1963425 w 7981224"/>
                    <a:gd name="connsiteY445" fmla="*/ 2239629 h 2842441"/>
                    <a:gd name="connsiteX446" fmla="*/ 2005115 w 7981224"/>
                    <a:gd name="connsiteY446" fmla="*/ 2330174 h 2842441"/>
                    <a:gd name="connsiteX447" fmla="*/ 1987327 w 7981224"/>
                    <a:gd name="connsiteY447" fmla="*/ 2330685 h 2842441"/>
                    <a:gd name="connsiteX448" fmla="*/ 1976711 w 7981224"/>
                    <a:gd name="connsiteY448" fmla="*/ 2313444 h 2842441"/>
                    <a:gd name="connsiteX449" fmla="*/ 1930974 w 7981224"/>
                    <a:gd name="connsiteY449" fmla="*/ 2242519 h 2842441"/>
                    <a:gd name="connsiteX450" fmla="*/ 1952959 w 7981224"/>
                    <a:gd name="connsiteY450" fmla="*/ 2240552 h 2842441"/>
                    <a:gd name="connsiteX451" fmla="*/ 1953633 w 7981224"/>
                    <a:gd name="connsiteY451" fmla="*/ 2243357 h 2842441"/>
                    <a:gd name="connsiteX452" fmla="*/ 2005115 w 7981224"/>
                    <a:gd name="connsiteY452" fmla="*/ 2330174 h 2842441"/>
                    <a:gd name="connsiteX453" fmla="*/ 3273037 w 7981224"/>
                    <a:gd name="connsiteY453" fmla="*/ 2281674 h 2842441"/>
                    <a:gd name="connsiteX454" fmla="*/ 3290392 w 7981224"/>
                    <a:gd name="connsiteY454" fmla="*/ 2251516 h 2842441"/>
                    <a:gd name="connsiteX455" fmla="*/ 3323007 w 7981224"/>
                    <a:gd name="connsiteY455" fmla="*/ 2192827 h 2842441"/>
                    <a:gd name="connsiteX456" fmla="*/ 3356694 w 7981224"/>
                    <a:gd name="connsiteY456" fmla="*/ 2193111 h 2842441"/>
                    <a:gd name="connsiteX457" fmla="*/ 3303344 w 7981224"/>
                    <a:gd name="connsiteY457" fmla="*/ 2275020 h 2842441"/>
                    <a:gd name="connsiteX458" fmla="*/ 3290023 w 7981224"/>
                    <a:gd name="connsiteY458" fmla="*/ 2304504 h 2842441"/>
                    <a:gd name="connsiteX459" fmla="*/ 3259311 w 7981224"/>
                    <a:gd name="connsiteY459" fmla="*/ 2304596 h 2842441"/>
                    <a:gd name="connsiteX460" fmla="*/ 3273037 w 7981224"/>
                    <a:gd name="connsiteY460" fmla="*/ 2281674 h 2842441"/>
                    <a:gd name="connsiteX461" fmla="*/ 3383003 w 7981224"/>
                    <a:gd name="connsiteY461" fmla="*/ 2124629 h 2842441"/>
                    <a:gd name="connsiteX462" fmla="*/ 3381498 w 7981224"/>
                    <a:gd name="connsiteY462" fmla="*/ 1960561 h 2842441"/>
                    <a:gd name="connsiteX463" fmla="*/ 3500219 w 7981224"/>
                    <a:gd name="connsiteY463" fmla="*/ 1967136 h 2842441"/>
                    <a:gd name="connsiteX464" fmla="*/ 3504827 w 7981224"/>
                    <a:gd name="connsiteY464" fmla="*/ 2180869 h 2842441"/>
                    <a:gd name="connsiteX465" fmla="*/ 3379126 w 7981224"/>
                    <a:gd name="connsiteY465" fmla="*/ 2179299 h 2842441"/>
                    <a:gd name="connsiteX466" fmla="*/ 3383003 w 7981224"/>
                    <a:gd name="connsiteY466" fmla="*/ 2124629 h 2842441"/>
                    <a:gd name="connsiteX467" fmla="*/ 2713729 w 7981224"/>
                    <a:gd name="connsiteY467" fmla="*/ 1240820 h 2842441"/>
                    <a:gd name="connsiteX468" fmla="*/ 3386688 w 7981224"/>
                    <a:gd name="connsiteY468" fmla="*/ 1235572 h 2842441"/>
                    <a:gd name="connsiteX469" fmla="*/ 3386596 w 7981224"/>
                    <a:gd name="connsiteY469" fmla="*/ 1273698 h 2842441"/>
                    <a:gd name="connsiteX470" fmla="*/ 3399108 w 7981224"/>
                    <a:gd name="connsiteY470" fmla="*/ 1682494 h 2842441"/>
                    <a:gd name="connsiteX471" fmla="*/ 3329703 w 7981224"/>
                    <a:gd name="connsiteY471" fmla="*/ 1683126 h 2842441"/>
                    <a:gd name="connsiteX472" fmla="*/ 3325527 w 7981224"/>
                    <a:gd name="connsiteY472" fmla="*/ 1629513 h 2842441"/>
                    <a:gd name="connsiteX473" fmla="*/ 3323916 w 7981224"/>
                    <a:gd name="connsiteY473" fmla="*/ 1625956 h 2842441"/>
                    <a:gd name="connsiteX474" fmla="*/ 3294340 w 7981224"/>
                    <a:gd name="connsiteY474" fmla="*/ 1618528 h 2842441"/>
                    <a:gd name="connsiteX475" fmla="*/ 3202468 w 7981224"/>
                    <a:gd name="connsiteY475" fmla="*/ 1618301 h 2842441"/>
                    <a:gd name="connsiteX476" fmla="*/ 3079500 w 7981224"/>
                    <a:gd name="connsiteY476" fmla="*/ 1618493 h 2842441"/>
                    <a:gd name="connsiteX477" fmla="*/ 3075297 w 7981224"/>
                    <a:gd name="connsiteY477" fmla="*/ 1620822 h 2842441"/>
                    <a:gd name="connsiteX478" fmla="*/ 3069147 w 7981224"/>
                    <a:gd name="connsiteY478" fmla="*/ 1642906 h 2842441"/>
                    <a:gd name="connsiteX479" fmla="*/ 3010252 w 7981224"/>
                    <a:gd name="connsiteY479" fmla="*/ 1641976 h 2842441"/>
                    <a:gd name="connsiteX480" fmla="*/ 2943190 w 7981224"/>
                    <a:gd name="connsiteY480" fmla="*/ 1642324 h 2842441"/>
                    <a:gd name="connsiteX481" fmla="*/ 2936572 w 7981224"/>
                    <a:gd name="connsiteY481" fmla="*/ 1666012 h 2842441"/>
                    <a:gd name="connsiteX482" fmla="*/ 2936948 w 7981224"/>
                    <a:gd name="connsiteY482" fmla="*/ 1675130 h 2842441"/>
                    <a:gd name="connsiteX483" fmla="*/ 2907422 w 7981224"/>
                    <a:gd name="connsiteY483" fmla="*/ 1674967 h 2842441"/>
                    <a:gd name="connsiteX484" fmla="*/ 2828133 w 7981224"/>
                    <a:gd name="connsiteY484" fmla="*/ 1675307 h 2842441"/>
                    <a:gd name="connsiteX485" fmla="*/ 2803166 w 7981224"/>
                    <a:gd name="connsiteY485" fmla="*/ 1675244 h 2842441"/>
                    <a:gd name="connsiteX486" fmla="*/ 2798855 w 7981224"/>
                    <a:gd name="connsiteY486" fmla="*/ 1680811 h 2842441"/>
                    <a:gd name="connsiteX487" fmla="*/ 2797321 w 7981224"/>
                    <a:gd name="connsiteY487" fmla="*/ 1739373 h 2842441"/>
                    <a:gd name="connsiteX488" fmla="*/ 2713516 w 7981224"/>
                    <a:gd name="connsiteY488" fmla="*/ 1738897 h 2842441"/>
                    <a:gd name="connsiteX489" fmla="*/ 2713729 w 7981224"/>
                    <a:gd name="connsiteY489" fmla="*/ 1240820 h 2842441"/>
                    <a:gd name="connsiteX490" fmla="*/ 2164369 w 7981224"/>
                    <a:gd name="connsiteY490" fmla="*/ 1084393 h 2842441"/>
                    <a:gd name="connsiteX491" fmla="*/ 2190231 w 7981224"/>
                    <a:gd name="connsiteY491" fmla="*/ 1083988 h 2842441"/>
                    <a:gd name="connsiteX492" fmla="*/ 2196238 w 7981224"/>
                    <a:gd name="connsiteY492" fmla="*/ 1070382 h 2842441"/>
                    <a:gd name="connsiteX493" fmla="*/ 2197800 w 7981224"/>
                    <a:gd name="connsiteY493" fmla="*/ 787444 h 2842441"/>
                    <a:gd name="connsiteX494" fmla="*/ 2215368 w 7981224"/>
                    <a:gd name="connsiteY494" fmla="*/ 787856 h 2842441"/>
                    <a:gd name="connsiteX495" fmla="*/ 2217846 w 7981224"/>
                    <a:gd name="connsiteY495" fmla="*/ 787231 h 2842441"/>
                    <a:gd name="connsiteX496" fmla="*/ 2221738 w 7981224"/>
                    <a:gd name="connsiteY496" fmla="*/ 781550 h 2842441"/>
                    <a:gd name="connsiteX497" fmla="*/ 2224443 w 7981224"/>
                    <a:gd name="connsiteY497" fmla="*/ 555860 h 2842441"/>
                    <a:gd name="connsiteX498" fmla="*/ 2244581 w 7981224"/>
                    <a:gd name="connsiteY498" fmla="*/ 555860 h 2842441"/>
                    <a:gd name="connsiteX499" fmla="*/ 2250951 w 7981224"/>
                    <a:gd name="connsiteY499" fmla="*/ 549490 h 2842441"/>
                    <a:gd name="connsiteX500" fmla="*/ 2254360 w 7981224"/>
                    <a:gd name="connsiteY500" fmla="*/ 478928 h 2842441"/>
                    <a:gd name="connsiteX501" fmla="*/ 2265643 w 7981224"/>
                    <a:gd name="connsiteY501" fmla="*/ 478963 h 2842441"/>
                    <a:gd name="connsiteX502" fmla="*/ 2288494 w 7981224"/>
                    <a:gd name="connsiteY502" fmla="*/ 472097 h 2842441"/>
                    <a:gd name="connsiteX503" fmla="*/ 2291569 w 7981224"/>
                    <a:gd name="connsiteY503" fmla="*/ 416013 h 2842441"/>
                    <a:gd name="connsiteX504" fmla="*/ 2320420 w 7981224"/>
                    <a:gd name="connsiteY504" fmla="*/ 415665 h 2842441"/>
                    <a:gd name="connsiteX505" fmla="*/ 2326789 w 7981224"/>
                    <a:gd name="connsiteY505" fmla="*/ 409296 h 2842441"/>
                    <a:gd name="connsiteX506" fmla="*/ 2327209 w 7981224"/>
                    <a:gd name="connsiteY506" fmla="*/ 355662 h 2842441"/>
                    <a:gd name="connsiteX507" fmla="*/ 2349087 w 7981224"/>
                    <a:gd name="connsiteY507" fmla="*/ 354242 h 2842441"/>
                    <a:gd name="connsiteX508" fmla="*/ 2355456 w 7981224"/>
                    <a:gd name="connsiteY508" fmla="*/ 347872 h 2842441"/>
                    <a:gd name="connsiteX509" fmla="*/ 2355747 w 7981224"/>
                    <a:gd name="connsiteY509" fmla="*/ 306708 h 2842441"/>
                    <a:gd name="connsiteX510" fmla="*/ 2448152 w 7981224"/>
                    <a:gd name="connsiteY510" fmla="*/ 306708 h 2842441"/>
                    <a:gd name="connsiteX511" fmla="*/ 2448444 w 7981224"/>
                    <a:gd name="connsiteY511" fmla="*/ 347872 h 2842441"/>
                    <a:gd name="connsiteX512" fmla="*/ 2454813 w 7981224"/>
                    <a:gd name="connsiteY512" fmla="*/ 354242 h 2842441"/>
                    <a:gd name="connsiteX513" fmla="*/ 2476691 w 7981224"/>
                    <a:gd name="connsiteY513" fmla="*/ 355662 h 2842441"/>
                    <a:gd name="connsiteX514" fmla="*/ 2477110 w 7981224"/>
                    <a:gd name="connsiteY514" fmla="*/ 409296 h 2842441"/>
                    <a:gd name="connsiteX515" fmla="*/ 2483480 w 7981224"/>
                    <a:gd name="connsiteY515" fmla="*/ 415665 h 2842441"/>
                    <a:gd name="connsiteX516" fmla="*/ 2512331 w 7981224"/>
                    <a:gd name="connsiteY516" fmla="*/ 416013 h 2842441"/>
                    <a:gd name="connsiteX517" fmla="*/ 2515413 w 7981224"/>
                    <a:gd name="connsiteY517" fmla="*/ 471869 h 2842441"/>
                    <a:gd name="connsiteX518" fmla="*/ 2538264 w 7981224"/>
                    <a:gd name="connsiteY518" fmla="*/ 478970 h 2842441"/>
                    <a:gd name="connsiteX519" fmla="*/ 2549547 w 7981224"/>
                    <a:gd name="connsiteY519" fmla="*/ 478935 h 2842441"/>
                    <a:gd name="connsiteX520" fmla="*/ 2552956 w 7981224"/>
                    <a:gd name="connsiteY520" fmla="*/ 549497 h 2842441"/>
                    <a:gd name="connsiteX521" fmla="*/ 2559325 w 7981224"/>
                    <a:gd name="connsiteY521" fmla="*/ 555867 h 2842441"/>
                    <a:gd name="connsiteX522" fmla="*/ 2579762 w 7981224"/>
                    <a:gd name="connsiteY522" fmla="*/ 555711 h 2842441"/>
                    <a:gd name="connsiteX523" fmla="*/ 2581686 w 7981224"/>
                    <a:gd name="connsiteY523" fmla="*/ 652930 h 2842441"/>
                    <a:gd name="connsiteX524" fmla="*/ 2584306 w 7981224"/>
                    <a:gd name="connsiteY524" fmla="*/ 781557 h 2842441"/>
                    <a:gd name="connsiteX525" fmla="*/ 2585897 w 7981224"/>
                    <a:gd name="connsiteY525" fmla="*/ 784703 h 2842441"/>
                    <a:gd name="connsiteX526" fmla="*/ 2590250 w 7981224"/>
                    <a:gd name="connsiteY526" fmla="*/ 787870 h 2842441"/>
                    <a:gd name="connsiteX527" fmla="*/ 2607875 w 7981224"/>
                    <a:gd name="connsiteY527" fmla="*/ 787437 h 2842441"/>
                    <a:gd name="connsiteX528" fmla="*/ 2609927 w 7981224"/>
                    <a:gd name="connsiteY528" fmla="*/ 1065774 h 2842441"/>
                    <a:gd name="connsiteX529" fmla="*/ 2611290 w 7981224"/>
                    <a:gd name="connsiteY529" fmla="*/ 1080608 h 2842441"/>
                    <a:gd name="connsiteX530" fmla="*/ 2626920 w 7981224"/>
                    <a:gd name="connsiteY530" fmla="*/ 1083647 h 2842441"/>
                    <a:gd name="connsiteX531" fmla="*/ 2641469 w 7981224"/>
                    <a:gd name="connsiteY531" fmla="*/ 1084009 h 2842441"/>
                    <a:gd name="connsiteX532" fmla="*/ 2645957 w 7981224"/>
                    <a:gd name="connsiteY532" fmla="*/ 1739167 h 2842441"/>
                    <a:gd name="connsiteX533" fmla="*/ 2501310 w 7981224"/>
                    <a:gd name="connsiteY533" fmla="*/ 1739223 h 2842441"/>
                    <a:gd name="connsiteX534" fmla="*/ 2416596 w 7981224"/>
                    <a:gd name="connsiteY534" fmla="*/ 1741545 h 2842441"/>
                    <a:gd name="connsiteX535" fmla="*/ 2415389 w 7981224"/>
                    <a:gd name="connsiteY535" fmla="*/ 1747382 h 2842441"/>
                    <a:gd name="connsiteX536" fmla="*/ 2412875 w 7981224"/>
                    <a:gd name="connsiteY536" fmla="*/ 1750741 h 2842441"/>
                    <a:gd name="connsiteX537" fmla="*/ 2409104 w 7981224"/>
                    <a:gd name="connsiteY537" fmla="*/ 1832466 h 2842441"/>
                    <a:gd name="connsiteX538" fmla="*/ 2408358 w 7981224"/>
                    <a:gd name="connsiteY538" fmla="*/ 2173583 h 2842441"/>
                    <a:gd name="connsiteX539" fmla="*/ 2420302 w 7981224"/>
                    <a:gd name="connsiteY539" fmla="*/ 2173583 h 2842441"/>
                    <a:gd name="connsiteX540" fmla="*/ 2420437 w 7981224"/>
                    <a:gd name="connsiteY540" fmla="*/ 1750741 h 2842441"/>
                    <a:gd name="connsiteX541" fmla="*/ 2419230 w 7981224"/>
                    <a:gd name="connsiteY541" fmla="*/ 1747972 h 2842441"/>
                    <a:gd name="connsiteX542" fmla="*/ 2566249 w 7981224"/>
                    <a:gd name="connsiteY542" fmla="*/ 1750635 h 2842441"/>
                    <a:gd name="connsiteX543" fmla="*/ 2797080 w 7981224"/>
                    <a:gd name="connsiteY543" fmla="*/ 1750983 h 2842441"/>
                    <a:gd name="connsiteX544" fmla="*/ 2794744 w 7981224"/>
                    <a:gd name="connsiteY544" fmla="*/ 1994326 h 2842441"/>
                    <a:gd name="connsiteX545" fmla="*/ 2794162 w 7981224"/>
                    <a:gd name="connsiteY545" fmla="*/ 2083195 h 2842441"/>
                    <a:gd name="connsiteX546" fmla="*/ 2796455 w 7981224"/>
                    <a:gd name="connsiteY546" fmla="*/ 2088037 h 2842441"/>
                    <a:gd name="connsiteX547" fmla="*/ 2796036 w 7981224"/>
                    <a:gd name="connsiteY547" fmla="*/ 2091652 h 2842441"/>
                    <a:gd name="connsiteX548" fmla="*/ 2793565 w 7981224"/>
                    <a:gd name="connsiteY548" fmla="*/ 2091936 h 2842441"/>
                    <a:gd name="connsiteX549" fmla="*/ 2793565 w 7981224"/>
                    <a:gd name="connsiteY549" fmla="*/ 2099300 h 2842441"/>
                    <a:gd name="connsiteX550" fmla="*/ 2795333 w 7981224"/>
                    <a:gd name="connsiteY550" fmla="*/ 2099513 h 2842441"/>
                    <a:gd name="connsiteX551" fmla="*/ 2795049 w 7981224"/>
                    <a:gd name="connsiteY551" fmla="*/ 2142296 h 2842441"/>
                    <a:gd name="connsiteX552" fmla="*/ 2798940 w 7981224"/>
                    <a:gd name="connsiteY552" fmla="*/ 2157968 h 2842441"/>
                    <a:gd name="connsiteX553" fmla="*/ 2806205 w 7981224"/>
                    <a:gd name="connsiteY553" fmla="*/ 2157031 h 2842441"/>
                    <a:gd name="connsiteX554" fmla="*/ 2807717 w 7981224"/>
                    <a:gd name="connsiteY554" fmla="*/ 2140919 h 2842441"/>
                    <a:gd name="connsiteX555" fmla="*/ 2807135 w 7981224"/>
                    <a:gd name="connsiteY555" fmla="*/ 2100663 h 2842441"/>
                    <a:gd name="connsiteX556" fmla="*/ 3191305 w 7981224"/>
                    <a:gd name="connsiteY556" fmla="*/ 2102815 h 2842441"/>
                    <a:gd name="connsiteX557" fmla="*/ 3194280 w 7981224"/>
                    <a:gd name="connsiteY557" fmla="*/ 2163187 h 2842441"/>
                    <a:gd name="connsiteX558" fmla="*/ 3199350 w 7981224"/>
                    <a:gd name="connsiteY558" fmla="*/ 2167845 h 2842441"/>
                    <a:gd name="connsiteX559" fmla="*/ 3222507 w 7981224"/>
                    <a:gd name="connsiteY559" fmla="*/ 2175465 h 2842441"/>
                    <a:gd name="connsiteX560" fmla="*/ 3222308 w 7981224"/>
                    <a:gd name="connsiteY560" fmla="*/ 2175266 h 2842441"/>
                    <a:gd name="connsiteX561" fmla="*/ 3228862 w 7981224"/>
                    <a:gd name="connsiteY561" fmla="*/ 2168925 h 2842441"/>
                    <a:gd name="connsiteX562" fmla="*/ 3219872 w 7981224"/>
                    <a:gd name="connsiteY562" fmla="*/ 1962357 h 2842441"/>
                    <a:gd name="connsiteX563" fmla="*/ 3254909 w 7981224"/>
                    <a:gd name="connsiteY563" fmla="*/ 1961669 h 2842441"/>
                    <a:gd name="connsiteX564" fmla="*/ 3375739 w 7981224"/>
                    <a:gd name="connsiteY564" fmla="*/ 1960476 h 2842441"/>
                    <a:gd name="connsiteX565" fmla="*/ 3373452 w 7981224"/>
                    <a:gd name="connsiteY565" fmla="*/ 2123251 h 2842441"/>
                    <a:gd name="connsiteX566" fmla="*/ 3376356 w 7981224"/>
                    <a:gd name="connsiteY566" fmla="*/ 2179299 h 2842441"/>
                    <a:gd name="connsiteX567" fmla="*/ 2262242 w 7981224"/>
                    <a:gd name="connsiteY567" fmla="*/ 2201241 h 2842441"/>
                    <a:gd name="connsiteX568" fmla="*/ 2262483 w 7981224"/>
                    <a:gd name="connsiteY568" fmla="*/ 1579139 h 2842441"/>
                    <a:gd name="connsiteX569" fmla="*/ 2261084 w 7981224"/>
                    <a:gd name="connsiteY569" fmla="*/ 1553213 h 2842441"/>
                    <a:gd name="connsiteX570" fmla="*/ 2256582 w 7981224"/>
                    <a:gd name="connsiteY570" fmla="*/ 1546979 h 2842441"/>
                    <a:gd name="connsiteX571" fmla="*/ 2254097 w 7981224"/>
                    <a:gd name="connsiteY571" fmla="*/ 1543357 h 2842441"/>
                    <a:gd name="connsiteX572" fmla="*/ 2160101 w 7981224"/>
                    <a:gd name="connsiteY572" fmla="*/ 1476615 h 2842441"/>
                    <a:gd name="connsiteX573" fmla="*/ 2164369 w 7981224"/>
                    <a:gd name="connsiteY573" fmla="*/ 1084393 h 2842441"/>
                    <a:gd name="connsiteX574" fmla="*/ 1842212 w 7981224"/>
                    <a:gd name="connsiteY574" fmla="*/ 1546595 h 2842441"/>
                    <a:gd name="connsiteX575" fmla="*/ 1861349 w 7981224"/>
                    <a:gd name="connsiteY575" fmla="*/ 1530788 h 2842441"/>
                    <a:gd name="connsiteX576" fmla="*/ 2023606 w 7981224"/>
                    <a:gd name="connsiteY576" fmla="*/ 1390040 h 2842441"/>
                    <a:gd name="connsiteX577" fmla="*/ 2251121 w 7981224"/>
                    <a:gd name="connsiteY577" fmla="*/ 1554513 h 2842441"/>
                    <a:gd name="connsiteX578" fmla="*/ 2249630 w 7981224"/>
                    <a:gd name="connsiteY578" fmla="*/ 2175131 h 2842441"/>
                    <a:gd name="connsiteX579" fmla="*/ 2249502 w 7981224"/>
                    <a:gd name="connsiteY579" fmla="*/ 2201341 h 2842441"/>
                    <a:gd name="connsiteX580" fmla="*/ 2249566 w 7981224"/>
                    <a:gd name="connsiteY580" fmla="*/ 2202037 h 2842441"/>
                    <a:gd name="connsiteX581" fmla="*/ 2068591 w 7981224"/>
                    <a:gd name="connsiteY581" fmla="*/ 2215834 h 2842441"/>
                    <a:gd name="connsiteX582" fmla="*/ 1852245 w 7981224"/>
                    <a:gd name="connsiteY582" fmla="*/ 2235354 h 2842441"/>
                    <a:gd name="connsiteX583" fmla="*/ 1842212 w 7981224"/>
                    <a:gd name="connsiteY583" fmla="*/ 1546595 h 2842441"/>
                    <a:gd name="connsiteX584" fmla="*/ 1797128 w 7981224"/>
                    <a:gd name="connsiteY584" fmla="*/ 2254492 h 2842441"/>
                    <a:gd name="connsiteX585" fmla="*/ 1832185 w 7981224"/>
                    <a:gd name="connsiteY585" fmla="*/ 2312556 h 2842441"/>
                    <a:gd name="connsiteX586" fmla="*/ 1844882 w 7981224"/>
                    <a:gd name="connsiteY586" fmla="*/ 2328640 h 2842441"/>
                    <a:gd name="connsiteX587" fmla="*/ 1850072 w 7981224"/>
                    <a:gd name="connsiteY587" fmla="*/ 2324649 h 2842441"/>
                    <a:gd name="connsiteX588" fmla="*/ 1839471 w 7981224"/>
                    <a:gd name="connsiteY588" fmla="*/ 2306762 h 2842441"/>
                    <a:gd name="connsiteX589" fmla="*/ 1806828 w 7981224"/>
                    <a:gd name="connsiteY589" fmla="*/ 2253639 h 2842441"/>
                    <a:gd name="connsiteX590" fmla="*/ 1921998 w 7981224"/>
                    <a:gd name="connsiteY590" fmla="*/ 2243329 h 2842441"/>
                    <a:gd name="connsiteX591" fmla="*/ 1976555 w 7981224"/>
                    <a:gd name="connsiteY591" fmla="*/ 2330998 h 2842441"/>
                    <a:gd name="connsiteX592" fmla="*/ 1826355 w 7981224"/>
                    <a:gd name="connsiteY592" fmla="*/ 2335322 h 2842441"/>
                    <a:gd name="connsiteX593" fmla="*/ 1782145 w 7981224"/>
                    <a:gd name="connsiteY593" fmla="*/ 2265314 h 2842441"/>
                    <a:gd name="connsiteX594" fmla="*/ 1774156 w 7981224"/>
                    <a:gd name="connsiteY594" fmla="*/ 2269986 h 2842441"/>
                    <a:gd name="connsiteX595" fmla="*/ 1812416 w 7981224"/>
                    <a:gd name="connsiteY595" fmla="*/ 2335727 h 2842441"/>
                    <a:gd name="connsiteX596" fmla="*/ 1403528 w 7981224"/>
                    <a:gd name="connsiteY596" fmla="*/ 2347003 h 2842441"/>
                    <a:gd name="connsiteX597" fmla="*/ 1370835 w 7981224"/>
                    <a:gd name="connsiteY597" fmla="*/ 2318869 h 2842441"/>
                    <a:gd name="connsiteX598" fmla="*/ 1342615 w 7981224"/>
                    <a:gd name="connsiteY598" fmla="*/ 2290834 h 2842441"/>
                    <a:gd name="connsiteX599" fmla="*/ 1359949 w 7981224"/>
                    <a:gd name="connsiteY599" fmla="*/ 2289649 h 2842441"/>
                    <a:gd name="connsiteX600" fmla="*/ 1368967 w 7981224"/>
                    <a:gd name="connsiteY600" fmla="*/ 2289080 h 2842441"/>
                    <a:gd name="connsiteX601" fmla="*/ 1368967 w 7981224"/>
                    <a:gd name="connsiteY601" fmla="*/ 2289031 h 2842441"/>
                    <a:gd name="connsiteX602" fmla="*/ 1797128 w 7981224"/>
                    <a:gd name="connsiteY602" fmla="*/ 2254492 h 2842441"/>
                    <a:gd name="connsiteX603" fmla="*/ 1309731 w 7981224"/>
                    <a:gd name="connsiteY603" fmla="*/ 2292659 h 2842441"/>
                    <a:gd name="connsiteX604" fmla="*/ 1331680 w 7981224"/>
                    <a:gd name="connsiteY604" fmla="*/ 2291459 h 2842441"/>
                    <a:gd name="connsiteX605" fmla="*/ 1332795 w 7981224"/>
                    <a:gd name="connsiteY605" fmla="*/ 2297453 h 2842441"/>
                    <a:gd name="connsiteX606" fmla="*/ 1364252 w 7981224"/>
                    <a:gd name="connsiteY606" fmla="*/ 2328924 h 2842441"/>
                    <a:gd name="connsiteX607" fmla="*/ 1388317 w 7981224"/>
                    <a:gd name="connsiteY607" fmla="*/ 2347223 h 2842441"/>
                    <a:gd name="connsiteX608" fmla="*/ 1373079 w 7981224"/>
                    <a:gd name="connsiteY608" fmla="*/ 2347379 h 2842441"/>
                    <a:gd name="connsiteX609" fmla="*/ 1359558 w 7981224"/>
                    <a:gd name="connsiteY609" fmla="*/ 2336856 h 2842441"/>
                    <a:gd name="connsiteX610" fmla="*/ 1309731 w 7981224"/>
                    <a:gd name="connsiteY610" fmla="*/ 2292659 h 2842441"/>
                    <a:gd name="connsiteX611" fmla="*/ 1354786 w 7981224"/>
                    <a:gd name="connsiteY611" fmla="*/ 2347230 h 2842441"/>
                    <a:gd name="connsiteX612" fmla="*/ 1214017 w 7981224"/>
                    <a:gd name="connsiteY612" fmla="*/ 2296430 h 2842441"/>
                    <a:gd name="connsiteX613" fmla="*/ 1213754 w 7981224"/>
                    <a:gd name="connsiteY613" fmla="*/ 2296181 h 2842441"/>
                    <a:gd name="connsiteX614" fmla="*/ 1296480 w 7981224"/>
                    <a:gd name="connsiteY614" fmla="*/ 2293334 h 2842441"/>
                    <a:gd name="connsiteX615" fmla="*/ 1354786 w 7981224"/>
                    <a:gd name="connsiteY615" fmla="*/ 2347230 h 2842441"/>
                    <a:gd name="connsiteX616" fmla="*/ 1010836 w 7981224"/>
                    <a:gd name="connsiteY616" fmla="*/ 2801082 h 2842441"/>
                    <a:gd name="connsiteX617" fmla="*/ 634776 w 7981224"/>
                    <a:gd name="connsiteY617" fmla="*/ 2807494 h 2842441"/>
                    <a:gd name="connsiteX618" fmla="*/ 634648 w 7981224"/>
                    <a:gd name="connsiteY618" fmla="*/ 2599564 h 2842441"/>
                    <a:gd name="connsiteX619" fmla="*/ 635422 w 7981224"/>
                    <a:gd name="connsiteY619" fmla="*/ 1519235 h 2842441"/>
                    <a:gd name="connsiteX620" fmla="*/ 1022496 w 7981224"/>
                    <a:gd name="connsiteY620" fmla="*/ 1519235 h 2842441"/>
                    <a:gd name="connsiteX621" fmla="*/ 1019961 w 7981224"/>
                    <a:gd name="connsiteY621" fmla="*/ 2063312 h 2842441"/>
                    <a:gd name="connsiteX622" fmla="*/ 1010836 w 7981224"/>
                    <a:gd name="connsiteY622" fmla="*/ 2801082 h 2842441"/>
                    <a:gd name="connsiteX623" fmla="*/ 1032487 w 7981224"/>
                    <a:gd name="connsiteY623" fmla="*/ 2073985 h 2842441"/>
                    <a:gd name="connsiteX624" fmla="*/ 1036031 w 7981224"/>
                    <a:gd name="connsiteY624" fmla="*/ 1669705 h 2842441"/>
                    <a:gd name="connsiteX625" fmla="*/ 1032352 w 7981224"/>
                    <a:gd name="connsiteY625" fmla="*/ 1519228 h 2842441"/>
                    <a:gd name="connsiteX626" fmla="*/ 1373526 w 7981224"/>
                    <a:gd name="connsiteY626" fmla="*/ 1519420 h 2842441"/>
                    <a:gd name="connsiteX627" fmla="*/ 1360418 w 7981224"/>
                    <a:gd name="connsiteY627" fmla="*/ 2276270 h 2842441"/>
                    <a:gd name="connsiteX628" fmla="*/ 1207164 w 7981224"/>
                    <a:gd name="connsiteY628" fmla="*/ 2285970 h 2842441"/>
                    <a:gd name="connsiteX629" fmla="*/ 1207810 w 7981224"/>
                    <a:gd name="connsiteY629" fmla="*/ 2296309 h 2842441"/>
                    <a:gd name="connsiteX630" fmla="*/ 1207399 w 7981224"/>
                    <a:gd name="connsiteY630" fmla="*/ 2303048 h 2842441"/>
                    <a:gd name="connsiteX631" fmla="*/ 1289308 w 7981224"/>
                    <a:gd name="connsiteY631" fmla="*/ 2351803 h 2842441"/>
                    <a:gd name="connsiteX632" fmla="*/ 1286241 w 7981224"/>
                    <a:gd name="connsiteY632" fmla="*/ 2435212 h 2842441"/>
                    <a:gd name="connsiteX633" fmla="*/ 1292305 w 7981224"/>
                    <a:gd name="connsiteY633" fmla="*/ 2796978 h 2842441"/>
                    <a:gd name="connsiteX634" fmla="*/ 1023618 w 7981224"/>
                    <a:gd name="connsiteY634" fmla="*/ 2800876 h 2842441"/>
                    <a:gd name="connsiteX635" fmla="*/ 1032487 w 7981224"/>
                    <a:gd name="connsiteY635" fmla="*/ 2073985 h 2842441"/>
                    <a:gd name="connsiteX636" fmla="*/ 1381863 w 7981224"/>
                    <a:gd name="connsiteY636" fmla="*/ 2425604 h 2842441"/>
                    <a:gd name="connsiteX637" fmla="*/ 1475397 w 7981224"/>
                    <a:gd name="connsiteY637" fmla="*/ 2433252 h 2842441"/>
                    <a:gd name="connsiteX638" fmla="*/ 1490607 w 7981224"/>
                    <a:gd name="connsiteY638" fmla="*/ 2435531 h 2842441"/>
                    <a:gd name="connsiteX639" fmla="*/ 1491466 w 7981224"/>
                    <a:gd name="connsiteY639" fmla="*/ 2454327 h 2842441"/>
                    <a:gd name="connsiteX640" fmla="*/ 1491970 w 7981224"/>
                    <a:gd name="connsiteY640" fmla="*/ 2794415 h 2842441"/>
                    <a:gd name="connsiteX641" fmla="*/ 1386024 w 7981224"/>
                    <a:gd name="connsiteY641" fmla="*/ 2795735 h 2842441"/>
                    <a:gd name="connsiteX642" fmla="*/ 1381863 w 7981224"/>
                    <a:gd name="connsiteY642" fmla="*/ 2425604 h 2842441"/>
                    <a:gd name="connsiteX643" fmla="*/ 1503765 w 7981224"/>
                    <a:gd name="connsiteY643" fmla="*/ 2467691 h 2842441"/>
                    <a:gd name="connsiteX644" fmla="*/ 1503765 w 7981224"/>
                    <a:gd name="connsiteY644" fmla="*/ 2434686 h 2842441"/>
                    <a:gd name="connsiteX645" fmla="*/ 1584851 w 7981224"/>
                    <a:gd name="connsiteY645" fmla="*/ 2434019 h 2842441"/>
                    <a:gd name="connsiteX646" fmla="*/ 1595716 w 7981224"/>
                    <a:gd name="connsiteY646" fmla="*/ 2433685 h 2842441"/>
                    <a:gd name="connsiteX647" fmla="*/ 1599294 w 7981224"/>
                    <a:gd name="connsiteY647" fmla="*/ 2442454 h 2842441"/>
                    <a:gd name="connsiteX648" fmla="*/ 1601787 w 7981224"/>
                    <a:gd name="connsiteY648" fmla="*/ 2460988 h 2842441"/>
                    <a:gd name="connsiteX649" fmla="*/ 1601013 w 7981224"/>
                    <a:gd name="connsiteY649" fmla="*/ 2462664 h 2842441"/>
                    <a:gd name="connsiteX650" fmla="*/ 1601396 w 7981224"/>
                    <a:gd name="connsiteY650" fmla="*/ 2490777 h 2842441"/>
                    <a:gd name="connsiteX651" fmla="*/ 1607958 w 7981224"/>
                    <a:gd name="connsiteY651" fmla="*/ 2793065 h 2842441"/>
                    <a:gd name="connsiteX652" fmla="*/ 1504709 w 7981224"/>
                    <a:gd name="connsiteY652" fmla="*/ 2794258 h 2842441"/>
                    <a:gd name="connsiteX653" fmla="*/ 1503765 w 7981224"/>
                    <a:gd name="connsiteY653" fmla="*/ 2467691 h 2842441"/>
                    <a:gd name="connsiteX654" fmla="*/ 1535024 w 7981224"/>
                    <a:gd name="connsiteY654" fmla="*/ 2423630 h 2842441"/>
                    <a:gd name="connsiteX655" fmla="*/ 1553387 w 7981224"/>
                    <a:gd name="connsiteY655" fmla="*/ 2393160 h 2842441"/>
                    <a:gd name="connsiteX656" fmla="*/ 1573837 w 7981224"/>
                    <a:gd name="connsiteY656" fmla="*/ 2406992 h 2842441"/>
                    <a:gd name="connsiteX657" fmla="*/ 1579497 w 7981224"/>
                    <a:gd name="connsiteY657" fmla="*/ 2421308 h 2842441"/>
                    <a:gd name="connsiteX658" fmla="*/ 1535024 w 7981224"/>
                    <a:gd name="connsiteY658" fmla="*/ 2423630 h 2842441"/>
                    <a:gd name="connsiteX659" fmla="*/ 1611423 w 7981224"/>
                    <a:gd name="connsiteY659" fmla="*/ 2487198 h 2842441"/>
                    <a:gd name="connsiteX660" fmla="*/ 1627436 w 7981224"/>
                    <a:gd name="connsiteY660" fmla="*/ 2490549 h 2842441"/>
                    <a:gd name="connsiteX661" fmla="*/ 1669495 w 7981224"/>
                    <a:gd name="connsiteY661" fmla="*/ 2492672 h 2842441"/>
                    <a:gd name="connsiteX662" fmla="*/ 1736556 w 7981224"/>
                    <a:gd name="connsiteY662" fmla="*/ 2496038 h 2842441"/>
                    <a:gd name="connsiteX663" fmla="*/ 1739681 w 7981224"/>
                    <a:gd name="connsiteY663" fmla="*/ 2752433 h 2842441"/>
                    <a:gd name="connsiteX664" fmla="*/ 1740604 w 7981224"/>
                    <a:gd name="connsiteY664" fmla="*/ 2788087 h 2842441"/>
                    <a:gd name="connsiteX665" fmla="*/ 1743522 w 7981224"/>
                    <a:gd name="connsiteY665" fmla="*/ 2791659 h 2842441"/>
                    <a:gd name="connsiteX666" fmla="*/ 1619390 w 7981224"/>
                    <a:gd name="connsiteY666" fmla="*/ 2792944 h 2842441"/>
                    <a:gd name="connsiteX667" fmla="*/ 1611423 w 7981224"/>
                    <a:gd name="connsiteY667" fmla="*/ 2487198 h 2842441"/>
                    <a:gd name="connsiteX668" fmla="*/ 1634494 w 7981224"/>
                    <a:gd name="connsiteY668" fmla="*/ 2477569 h 2842441"/>
                    <a:gd name="connsiteX669" fmla="*/ 1636908 w 7981224"/>
                    <a:gd name="connsiteY669" fmla="*/ 2449598 h 2842441"/>
                    <a:gd name="connsiteX670" fmla="*/ 1648582 w 7981224"/>
                    <a:gd name="connsiteY670" fmla="*/ 2401922 h 2842441"/>
                    <a:gd name="connsiteX671" fmla="*/ 1681808 w 7981224"/>
                    <a:gd name="connsiteY671" fmla="*/ 2400246 h 2842441"/>
                    <a:gd name="connsiteX672" fmla="*/ 1702813 w 7981224"/>
                    <a:gd name="connsiteY672" fmla="*/ 2469339 h 2842441"/>
                    <a:gd name="connsiteX673" fmla="*/ 1704758 w 7981224"/>
                    <a:gd name="connsiteY673" fmla="*/ 2480672 h 2842441"/>
                    <a:gd name="connsiteX674" fmla="*/ 1634494 w 7981224"/>
                    <a:gd name="connsiteY674" fmla="*/ 2477569 h 2842441"/>
                    <a:gd name="connsiteX675" fmla="*/ 1748813 w 7981224"/>
                    <a:gd name="connsiteY675" fmla="*/ 2791602 h 2842441"/>
                    <a:gd name="connsiteX676" fmla="*/ 1751639 w 7981224"/>
                    <a:gd name="connsiteY676" fmla="*/ 2788080 h 2842441"/>
                    <a:gd name="connsiteX677" fmla="*/ 1752526 w 7981224"/>
                    <a:gd name="connsiteY677" fmla="*/ 2757376 h 2842441"/>
                    <a:gd name="connsiteX678" fmla="*/ 1749118 w 7981224"/>
                    <a:gd name="connsiteY678" fmla="*/ 2492055 h 2842441"/>
                    <a:gd name="connsiteX679" fmla="*/ 1748983 w 7981224"/>
                    <a:gd name="connsiteY679" fmla="*/ 2486274 h 2842441"/>
                    <a:gd name="connsiteX680" fmla="*/ 1746491 w 7981224"/>
                    <a:gd name="connsiteY680" fmla="*/ 2436752 h 2842441"/>
                    <a:gd name="connsiteX681" fmla="*/ 2143634 w 7981224"/>
                    <a:gd name="connsiteY681" fmla="*/ 2433031 h 2842441"/>
                    <a:gd name="connsiteX682" fmla="*/ 2151268 w 7981224"/>
                    <a:gd name="connsiteY682" fmla="*/ 2433039 h 2842441"/>
                    <a:gd name="connsiteX683" fmla="*/ 2889634 w 7981224"/>
                    <a:gd name="connsiteY683" fmla="*/ 2434885 h 2842441"/>
                    <a:gd name="connsiteX684" fmla="*/ 2894967 w 7981224"/>
                    <a:gd name="connsiteY684" fmla="*/ 2434899 h 2842441"/>
                    <a:gd name="connsiteX685" fmla="*/ 3232590 w 7981224"/>
                    <a:gd name="connsiteY685" fmla="*/ 2435751 h 2842441"/>
                    <a:gd name="connsiteX686" fmla="*/ 3238953 w 7981224"/>
                    <a:gd name="connsiteY686" fmla="*/ 2435765 h 2842441"/>
                    <a:gd name="connsiteX687" fmla="*/ 3257983 w 7981224"/>
                    <a:gd name="connsiteY687" fmla="*/ 2435815 h 2842441"/>
                    <a:gd name="connsiteX688" fmla="*/ 3258026 w 7981224"/>
                    <a:gd name="connsiteY688" fmla="*/ 2472349 h 2842441"/>
                    <a:gd name="connsiteX689" fmla="*/ 3259517 w 7981224"/>
                    <a:gd name="connsiteY689" fmla="*/ 2599997 h 2842441"/>
                    <a:gd name="connsiteX690" fmla="*/ 3257855 w 7981224"/>
                    <a:gd name="connsiteY690" fmla="*/ 2772536 h 2842441"/>
                    <a:gd name="connsiteX691" fmla="*/ 3270595 w 7981224"/>
                    <a:gd name="connsiteY691" fmla="*/ 2772536 h 2842441"/>
                    <a:gd name="connsiteX692" fmla="*/ 3271298 w 7981224"/>
                    <a:gd name="connsiteY692" fmla="*/ 2514430 h 2842441"/>
                    <a:gd name="connsiteX693" fmla="*/ 3270310 w 7981224"/>
                    <a:gd name="connsiteY693" fmla="*/ 2472349 h 2842441"/>
                    <a:gd name="connsiteX694" fmla="*/ 3268088 w 7981224"/>
                    <a:gd name="connsiteY694" fmla="*/ 2433252 h 2842441"/>
                    <a:gd name="connsiteX695" fmla="*/ 3263053 w 7981224"/>
                    <a:gd name="connsiteY695" fmla="*/ 2423090 h 2842441"/>
                    <a:gd name="connsiteX696" fmla="*/ 3239471 w 7981224"/>
                    <a:gd name="connsiteY696" fmla="*/ 2423033 h 2842441"/>
                    <a:gd name="connsiteX697" fmla="*/ 3197178 w 7981224"/>
                    <a:gd name="connsiteY697" fmla="*/ 2364102 h 2842441"/>
                    <a:gd name="connsiteX698" fmla="*/ 3100931 w 7981224"/>
                    <a:gd name="connsiteY698" fmla="*/ 2422678 h 2842441"/>
                    <a:gd name="connsiteX699" fmla="*/ 3065227 w 7981224"/>
                    <a:gd name="connsiteY699" fmla="*/ 2422586 h 2842441"/>
                    <a:gd name="connsiteX700" fmla="*/ 3053667 w 7981224"/>
                    <a:gd name="connsiteY700" fmla="*/ 2384148 h 2842441"/>
                    <a:gd name="connsiteX701" fmla="*/ 2944148 w 7981224"/>
                    <a:gd name="connsiteY701" fmla="*/ 2422281 h 2842441"/>
                    <a:gd name="connsiteX702" fmla="*/ 2896068 w 7981224"/>
                    <a:gd name="connsiteY702" fmla="*/ 2422160 h 2842441"/>
                    <a:gd name="connsiteX703" fmla="*/ 2829752 w 7981224"/>
                    <a:gd name="connsiteY703" fmla="*/ 2360026 h 2842441"/>
                    <a:gd name="connsiteX704" fmla="*/ 2752983 w 7981224"/>
                    <a:gd name="connsiteY704" fmla="*/ 2421798 h 2842441"/>
                    <a:gd name="connsiteX705" fmla="*/ 2536027 w 7981224"/>
                    <a:gd name="connsiteY705" fmla="*/ 2421187 h 2842441"/>
                    <a:gd name="connsiteX706" fmla="*/ 2530438 w 7981224"/>
                    <a:gd name="connsiteY706" fmla="*/ 2400630 h 2842441"/>
                    <a:gd name="connsiteX707" fmla="*/ 2515008 w 7981224"/>
                    <a:gd name="connsiteY707" fmla="*/ 2375634 h 2842441"/>
                    <a:gd name="connsiteX708" fmla="*/ 2395399 w 7981224"/>
                    <a:gd name="connsiteY708" fmla="*/ 2420725 h 2842441"/>
                    <a:gd name="connsiteX709" fmla="*/ 2342050 w 7981224"/>
                    <a:gd name="connsiteY709" fmla="*/ 2420569 h 2842441"/>
                    <a:gd name="connsiteX710" fmla="*/ 2337043 w 7981224"/>
                    <a:gd name="connsiteY710" fmla="*/ 2400537 h 2842441"/>
                    <a:gd name="connsiteX711" fmla="*/ 2324865 w 7981224"/>
                    <a:gd name="connsiteY711" fmla="*/ 2374874 h 2842441"/>
                    <a:gd name="connsiteX712" fmla="*/ 2192240 w 7981224"/>
                    <a:gd name="connsiteY712" fmla="*/ 2420285 h 2842441"/>
                    <a:gd name="connsiteX713" fmla="*/ 2150685 w 7981224"/>
                    <a:gd name="connsiteY713" fmla="*/ 2420250 h 2842441"/>
                    <a:gd name="connsiteX714" fmla="*/ 2142796 w 7981224"/>
                    <a:gd name="connsiteY714" fmla="*/ 2401183 h 2842441"/>
                    <a:gd name="connsiteX715" fmla="*/ 2130831 w 7981224"/>
                    <a:gd name="connsiteY715" fmla="*/ 2375095 h 2842441"/>
                    <a:gd name="connsiteX716" fmla="*/ 2013693 w 7981224"/>
                    <a:gd name="connsiteY716" fmla="*/ 2420307 h 2842441"/>
                    <a:gd name="connsiteX717" fmla="*/ 1962850 w 7981224"/>
                    <a:gd name="connsiteY717" fmla="*/ 2420434 h 2842441"/>
                    <a:gd name="connsiteX718" fmla="*/ 1950274 w 7981224"/>
                    <a:gd name="connsiteY718" fmla="*/ 2387202 h 2842441"/>
                    <a:gd name="connsiteX719" fmla="*/ 1879577 w 7981224"/>
                    <a:gd name="connsiteY719" fmla="*/ 2382011 h 2842441"/>
                    <a:gd name="connsiteX720" fmla="*/ 1866511 w 7981224"/>
                    <a:gd name="connsiteY720" fmla="*/ 2421656 h 2842441"/>
                    <a:gd name="connsiteX721" fmla="*/ 1814717 w 7981224"/>
                    <a:gd name="connsiteY721" fmla="*/ 2423225 h 2842441"/>
                    <a:gd name="connsiteX722" fmla="*/ 1777572 w 7981224"/>
                    <a:gd name="connsiteY722" fmla="*/ 2370358 h 2842441"/>
                    <a:gd name="connsiteX723" fmla="*/ 1739212 w 7981224"/>
                    <a:gd name="connsiteY723" fmla="*/ 2431306 h 2842441"/>
                    <a:gd name="connsiteX724" fmla="*/ 1736684 w 7981224"/>
                    <a:gd name="connsiteY724" fmla="*/ 2482135 h 2842441"/>
                    <a:gd name="connsiteX725" fmla="*/ 1713989 w 7981224"/>
                    <a:gd name="connsiteY725" fmla="*/ 2481112 h 2842441"/>
                    <a:gd name="connsiteX726" fmla="*/ 1715545 w 7981224"/>
                    <a:gd name="connsiteY726" fmla="*/ 2469332 h 2842441"/>
                    <a:gd name="connsiteX727" fmla="*/ 1712875 w 7981224"/>
                    <a:gd name="connsiteY727" fmla="*/ 2445202 h 2842441"/>
                    <a:gd name="connsiteX728" fmla="*/ 1691600 w 7981224"/>
                    <a:gd name="connsiteY728" fmla="*/ 2392059 h 2842441"/>
                    <a:gd name="connsiteX729" fmla="*/ 1644677 w 7981224"/>
                    <a:gd name="connsiteY729" fmla="*/ 2387081 h 2842441"/>
                    <a:gd name="connsiteX730" fmla="*/ 1626711 w 7981224"/>
                    <a:gd name="connsiteY730" fmla="*/ 2477633 h 2842441"/>
                    <a:gd name="connsiteX731" fmla="*/ 1617537 w 7981224"/>
                    <a:gd name="connsiteY731" fmla="*/ 2473493 h 2842441"/>
                    <a:gd name="connsiteX732" fmla="*/ 1614228 w 7981224"/>
                    <a:gd name="connsiteY732" fmla="*/ 2453958 h 2842441"/>
                    <a:gd name="connsiteX733" fmla="*/ 1610919 w 7981224"/>
                    <a:gd name="connsiteY733" fmla="*/ 2433578 h 2842441"/>
                    <a:gd name="connsiteX734" fmla="*/ 1592648 w 7981224"/>
                    <a:gd name="connsiteY734" fmla="*/ 2420704 h 2842441"/>
                    <a:gd name="connsiteX735" fmla="*/ 1550894 w 7981224"/>
                    <a:gd name="connsiteY735" fmla="*/ 2380427 h 2842441"/>
                    <a:gd name="connsiteX736" fmla="*/ 1524479 w 7981224"/>
                    <a:gd name="connsiteY736" fmla="*/ 2423552 h 2842441"/>
                    <a:gd name="connsiteX737" fmla="*/ 1514303 w 7981224"/>
                    <a:gd name="connsiteY737" fmla="*/ 2422984 h 2842441"/>
                    <a:gd name="connsiteX738" fmla="*/ 1493014 w 7981224"/>
                    <a:gd name="connsiteY738" fmla="*/ 2421137 h 2842441"/>
                    <a:gd name="connsiteX739" fmla="*/ 1490784 w 7981224"/>
                    <a:gd name="connsiteY739" fmla="*/ 2421812 h 2842441"/>
                    <a:gd name="connsiteX740" fmla="*/ 1375671 w 7981224"/>
                    <a:gd name="connsiteY740" fmla="*/ 2415528 h 2842441"/>
                    <a:gd name="connsiteX741" fmla="*/ 1371943 w 7981224"/>
                    <a:gd name="connsiteY741" fmla="*/ 2422700 h 2842441"/>
                    <a:gd name="connsiteX742" fmla="*/ 1373334 w 7981224"/>
                    <a:gd name="connsiteY742" fmla="*/ 2795891 h 2842441"/>
                    <a:gd name="connsiteX743" fmla="*/ 1305058 w 7981224"/>
                    <a:gd name="connsiteY743" fmla="*/ 2796800 h 2842441"/>
                    <a:gd name="connsiteX744" fmla="*/ 1298291 w 7981224"/>
                    <a:gd name="connsiteY744" fmla="*/ 2531565 h 2842441"/>
                    <a:gd name="connsiteX745" fmla="*/ 1298724 w 7981224"/>
                    <a:gd name="connsiteY745" fmla="*/ 2445011 h 2842441"/>
                    <a:gd name="connsiteX746" fmla="*/ 1297226 w 7981224"/>
                    <a:gd name="connsiteY746" fmla="*/ 2353508 h 2842441"/>
                    <a:gd name="connsiteX747" fmla="*/ 1419647 w 7981224"/>
                    <a:gd name="connsiteY747" fmla="*/ 2358556 h 2842441"/>
                    <a:gd name="connsiteX748" fmla="*/ 1823004 w 7981224"/>
                    <a:gd name="connsiteY748" fmla="*/ 2348189 h 2842441"/>
                    <a:gd name="connsiteX749" fmla="*/ 1826838 w 7981224"/>
                    <a:gd name="connsiteY749" fmla="*/ 2348082 h 2842441"/>
                    <a:gd name="connsiteX750" fmla="*/ 2013743 w 7981224"/>
                    <a:gd name="connsiteY750" fmla="*/ 2342721 h 2842441"/>
                    <a:gd name="connsiteX751" fmla="*/ 2017819 w 7981224"/>
                    <a:gd name="connsiteY751" fmla="*/ 2346669 h 2842441"/>
                    <a:gd name="connsiteX752" fmla="*/ 2024643 w 7981224"/>
                    <a:gd name="connsiteY752" fmla="*/ 2342402 h 2842441"/>
                    <a:gd name="connsiteX753" fmla="*/ 4308736 w 7981224"/>
                    <a:gd name="connsiteY753" fmla="*/ 2341550 h 2842441"/>
                    <a:gd name="connsiteX754" fmla="*/ 4313799 w 7981224"/>
                    <a:gd name="connsiteY754" fmla="*/ 2341834 h 2842441"/>
                    <a:gd name="connsiteX755" fmla="*/ 4415890 w 7981224"/>
                    <a:gd name="connsiteY755" fmla="*/ 2347933 h 2842441"/>
                    <a:gd name="connsiteX756" fmla="*/ 4418482 w 7981224"/>
                    <a:gd name="connsiteY756" fmla="*/ 2349048 h 2842441"/>
                    <a:gd name="connsiteX757" fmla="*/ 4423595 w 7981224"/>
                    <a:gd name="connsiteY757" fmla="*/ 2501116 h 2842441"/>
                    <a:gd name="connsiteX758" fmla="*/ 4426712 w 7981224"/>
                    <a:gd name="connsiteY758" fmla="*/ 2523377 h 2842441"/>
                    <a:gd name="connsiteX759" fmla="*/ 4437555 w 7981224"/>
                    <a:gd name="connsiteY759" fmla="*/ 2523377 h 2842441"/>
                    <a:gd name="connsiteX760" fmla="*/ 4436440 w 7981224"/>
                    <a:gd name="connsiteY760" fmla="*/ 2502500 h 2842441"/>
                    <a:gd name="connsiteX761" fmla="*/ 4434118 w 7981224"/>
                    <a:gd name="connsiteY761" fmla="*/ 2478932 h 2842441"/>
                    <a:gd name="connsiteX762" fmla="*/ 4425874 w 7981224"/>
                    <a:gd name="connsiteY762" fmla="*/ 2345462 h 2842441"/>
                    <a:gd name="connsiteX763" fmla="*/ 4510028 w 7981224"/>
                    <a:gd name="connsiteY763" fmla="*/ 2285594 h 2842441"/>
                    <a:gd name="connsiteX764" fmla="*/ 4559273 w 7981224"/>
                    <a:gd name="connsiteY764" fmla="*/ 2232827 h 2842441"/>
                    <a:gd name="connsiteX765" fmla="*/ 4545525 w 7981224"/>
                    <a:gd name="connsiteY765" fmla="*/ 2217013 h 2842441"/>
                    <a:gd name="connsiteX766" fmla="*/ 4476206 w 7981224"/>
                    <a:gd name="connsiteY766" fmla="*/ 2212390 h 2842441"/>
                    <a:gd name="connsiteX767" fmla="*/ 4384830 w 7981224"/>
                    <a:gd name="connsiteY767" fmla="*/ 2207895 h 2842441"/>
                    <a:gd name="connsiteX768" fmla="*/ 4379128 w 7981224"/>
                    <a:gd name="connsiteY768" fmla="*/ 2204614 h 2842441"/>
                    <a:gd name="connsiteX769" fmla="*/ 4374789 w 7981224"/>
                    <a:gd name="connsiteY769" fmla="*/ 2207426 h 2842441"/>
                    <a:gd name="connsiteX770" fmla="*/ 3613785 w 7981224"/>
                    <a:gd name="connsiteY770" fmla="*/ 2182679 h 2842441"/>
                    <a:gd name="connsiteX771" fmla="*/ 3607230 w 7981224"/>
                    <a:gd name="connsiteY771" fmla="*/ 2182559 h 2842441"/>
                    <a:gd name="connsiteX772" fmla="*/ 3517616 w 7981224"/>
                    <a:gd name="connsiteY772" fmla="*/ 2181018 h 2842441"/>
                    <a:gd name="connsiteX773" fmla="*/ 3511687 w 7981224"/>
                    <a:gd name="connsiteY773" fmla="*/ 2044153 h 2842441"/>
                    <a:gd name="connsiteX774" fmla="*/ 3769332 w 7981224"/>
                    <a:gd name="connsiteY774" fmla="*/ 2045233 h 2842441"/>
                    <a:gd name="connsiteX775" fmla="*/ 3771199 w 7981224"/>
                    <a:gd name="connsiteY775" fmla="*/ 2178270 h 2842441"/>
                    <a:gd name="connsiteX776" fmla="*/ 3783938 w 7981224"/>
                    <a:gd name="connsiteY776" fmla="*/ 2178270 h 2842441"/>
                    <a:gd name="connsiteX777" fmla="*/ 3780218 w 7981224"/>
                    <a:gd name="connsiteY777" fmla="*/ 2045233 h 2842441"/>
                    <a:gd name="connsiteX778" fmla="*/ 4201994 w 7981224"/>
                    <a:gd name="connsiteY778" fmla="*/ 2045290 h 2842441"/>
                    <a:gd name="connsiteX779" fmla="*/ 4205601 w 7981224"/>
                    <a:gd name="connsiteY779" fmla="*/ 2178270 h 2842441"/>
                    <a:gd name="connsiteX780" fmla="*/ 4217943 w 7981224"/>
                    <a:gd name="connsiteY780" fmla="*/ 2178270 h 2842441"/>
                    <a:gd name="connsiteX781" fmla="*/ 4213590 w 7981224"/>
                    <a:gd name="connsiteY781" fmla="*/ 2043266 h 2842441"/>
                    <a:gd name="connsiteX782" fmla="*/ 4213384 w 7981224"/>
                    <a:gd name="connsiteY782" fmla="*/ 2034993 h 2842441"/>
                    <a:gd name="connsiteX783" fmla="*/ 4206717 w 7981224"/>
                    <a:gd name="connsiteY783" fmla="*/ 1419126 h 2842441"/>
                    <a:gd name="connsiteX784" fmla="*/ 4489364 w 7981224"/>
                    <a:gd name="connsiteY784" fmla="*/ 1392263 h 2842441"/>
                    <a:gd name="connsiteX785" fmla="*/ 4489832 w 7981224"/>
                    <a:gd name="connsiteY785" fmla="*/ 1392689 h 2842441"/>
                    <a:gd name="connsiteX786" fmla="*/ 4498190 w 7981224"/>
                    <a:gd name="connsiteY786" fmla="*/ 2198997 h 2842441"/>
                    <a:gd name="connsiteX787" fmla="*/ 4510958 w 7981224"/>
                    <a:gd name="connsiteY787" fmla="*/ 2200432 h 2842441"/>
                    <a:gd name="connsiteX788" fmla="*/ 4510958 w 7981224"/>
                    <a:gd name="connsiteY788" fmla="*/ 2200432 h 2842441"/>
                    <a:gd name="connsiteX789" fmla="*/ 4510958 w 7981224"/>
                    <a:gd name="connsiteY789" fmla="*/ 2200418 h 2842441"/>
                    <a:gd name="connsiteX790" fmla="*/ 4495982 w 7981224"/>
                    <a:gd name="connsiteY790" fmla="*/ 1413963 h 2842441"/>
                    <a:gd name="connsiteX791" fmla="*/ 4494888 w 7981224"/>
                    <a:gd name="connsiteY791" fmla="*/ 1382137 h 2842441"/>
                    <a:gd name="connsiteX792" fmla="*/ 4494853 w 7981224"/>
                    <a:gd name="connsiteY792" fmla="*/ 1380738 h 2842441"/>
                    <a:gd name="connsiteX793" fmla="*/ 4492935 w 7981224"/>
                    <a:gd name="connsiteY793" fmla="*/ 1378409 h 2842441"/>
                    <a:gd name="connsiteX794" fmla="*/ 4486126 w 7981224"/>
                    <a:gd name="connsiteY794" fmla="*/ 1304857 h 2842441"/>
                    <a:gd name="connsiteX795" fmla="*/ 4560764 w 7981224"/>
                    <a:gd name="connsiteY795" fmla="*/ 1312668 h 2842441"/>
                    <a:gd name="connsiteX796" fmla="*/ 4576621 w 7981224"/>
                    <a:gd name="connsiteY796" fmla="*/ 1316566 h 2842441"/>
                    <a:gd name="connsiteX797" fmla="*/ 4577203 w 7981224"/>
                    <a:gd name="connsiteY797" fmla="*/ 2498680 h 2842441"/>
                    <a:gd name="connsiteX798" fmla="*/ 4577082 w 7981224"/>
                    <a:gd name="connsiteY798" fmla="*/ 2522142 h 2842441"/>
                    <a:gd name="connsiteX799" fmla="*/ 4581279 w 7981224"/>
                    <a:gd name="connsiteY799" fmla="*/ 2527957 h 2842441"/>
                    <a:gd name="connsiteX800" fmla="*/ 3863384 w 7981224"/>
                    <a:gd name="connsiteY800" fmla="*/ 2532133 h 2842441"/>
                    <a:gd name="connsiteX801" fmla="*/ 3863384 w 7981224"/>
                    <a:gd name="connsiteY801" fmla="*/ 2539603 h 2842441"/>
                    <a:gd name="connsiteX802" fmla="*/ 3867467 w 7981224"/>
                    <a:gd name="connsiteY802" fmla="*/ 2539837 h 2842441"/>
                    <a:gd name="connsiteX803" fmla="*/ 3861112 w 7981224"/>
                    <a:gd name="connsiteY803" fmla="*/ 2564769 h 2842441"/>
                    <a:gd name="connsiteX804" fmla="*/ 3873176 w 7981224"/>
                    <a:gd name="connsiteY804" fmla="*/ 2586469 h 2842441"/>
                    <a:gd name="connsiteX805" fmla="*/ 3890552 w 7981224"/>
                    <a:gd name="connsiteY805" fmla="*/ 2591781 h 2842441"/>
                    <a:gd name="connsiteX806" fmla="*/ 3912430 w 7981224"/>
                    <a:gd name="connsiteY806" fmla="*/ 2595481 h 2842441"/>
                    <a:gd name="connsiteX807" fmla="*/ 4079573 w 7981224"/>
                    <a:gd name="connsiteY807" fmla="*/ 2617827 h 2842441"/>
                    <a:gd name="connsiteX808" fmla="*/ 4081157 w 7981224"/>
                    <a:gd name="connsiteY808" fmla="*/ 2711837 h 2842441"/>
                    <a:gd name="connsiteX809" fmla="*/ 4082186 w 7981224"/>
                    <a:gd name="connsiteY809" fmla="*/ 2764043 h 2842441"/>
                    <a:gd name="connsiteX810" fmla="*/ 4082754 w 7981224"/>
                    <a:gd name="connsiteY810" fmla="*/ 2810818 h 2842441"/>
                    <a:gd name="connsiteX811" fmla="*/ 3816816 w 7981224"/>
                    <a:gd name="connsiteY811" fmla="*/ 2803489 h 2842441"/>
                    <a:gd name="connsiteX812" fmla="*/ 1748813 w 7981224"/>
                    <a:gd name="connsiteY812" fmla="*/ 2791602 h 2842441"/>
                    <a:gd name="connsiteX813" fmla="*/ 1746917 w 7981224"/>
                    <a:gd name="connsiteY813" fmla="*/ 2426705 h 2842441"/>
                    <a:gd name="connsiteX814" fmla="*/ 1777891 w 7981224"/>
                    <a:gd name="connsiteY814" fmla="*/ 2381677 h 2842441"/>
                    <a:gd name="connsiteX815" fmla="*/ 1802766 w 7981224"/>
                    <a:gd name="connsiteY815" fmla="*/ 2423708 h 2842441"/>
                    <a:gd name="connsiteX816" fmla="*/ 1746917 w 7981224"/>
                    <a:gd name="connsiteY816" fmla="*/ 2426705 h 2842441"/>
                    <a:gd name="connsiteX817" fmla="*/ 1870225 w 7981224"/>
                    <a:gd name="connsiteY817" fmla="*/ 2421563 h 2842441"/>
                    <a:gd name="connsiteX818" fmla="*/ 1876410 w 7981224"/>
                    <a:gd name="connsiteY818" fmla="*/ 2405011 h 2842441"/>
                    <a:gd name="connsiteX819" fmla="*/ 1918405 w 7981224"/>
                    <a:gd name="connsiteY819" fmla="*/ 2377481 h 2842441"/>
                    <a:gd name="connsiteX820" fmla="*/ 1949870 w 7981224"/>
                    <a:gd name="connsiteY820" fmla="*/ 2420512 h 2842441"/>
                    <a:gd name="connsiteX821" fmla="*/ 1870225 w 7981224"/>
                    <a:gd name="connsiteY821" fmla="*/ 2421563 h 2842441"/>
                    <a:gd name="connsiteX822" fmla="*/ 2021774 w 7981224"/>
                    <a:gd name="connsiteY822" fmla="*/ 2417097 h 2842441"/>
                    <a:gd name="connsiteX823" fmla="*/ 2044923 w 7981224"/>
                    <a:gd name="connsiteY823" fmla="*/ 2380768 h 2842441"/>
                    <a:gd name="connsiteX824" fmla="*/ 2087458 w 7981224"/>
                    <a:gd name="connsiteY824" fmla="*/ 2369094 h 2842441"/>
                    <a:gd name="connsiteX825" fmla="*/ 2136497 w 7981224"/>
                    <a:gd name="connsiteY825" fmla="*/ 2420250 h 2842441"/>
                    <a:gd name="connsiteX826" fmla="*/ 2078419 w 7981224"/>
                    <a:gd name="connsiteY826" fmla="*/ 2420278 h 2842441"/>
                    <a:gd name="connsiteX827" fmla="*/ 2021227 w 7981224"/>
                    <a:gd name="connsiteY827" fmla="*/ 2420299 h 2842441"/>
                    <a:gd name="connsiteX828" fmla="*/ 2021774 w 7981224"/>
                    <a:gd name="connsiteY828" fmla="*/ 2417097 h 2842441"/>
                    <a:gd name="connsiteX829" fmla="*/ 2199292 w 7981224"/>
                    <a:gd name="connsiteY829" fmla="*/ 2420292 h 2842441"/>
                    <a:gd name="connsiteX830" fmla="*/ 2278048 w 7981224"/>
                    <a:gd name="connsiteY830" fmla="*/ 2363406 h 2842441"/>
                    <a:gd name="connsiteX831" fmla="*/ 2329459 w 7981224"/>
                    <a:gd name="connsiteY831" fmla="*/ 2420541 h 2842441"/>
                    <a:gd name="connsiteX832" fmla="*/ 2199292 w 7981224"/>
                    <a:gd name="connsiteY832" fmla="*/ 2420292 h 2842441"/>
                    <a:gd name="connsiteX833" fmla="*/ 2464541 w 7981224"/>
                    <a:gd name="connsiteY833" fmla="*/ 2362164 h 2842441"/>
                    <a:gd name="connsiteX834" fmla="*/ 2524232 w 7981224"/>
                    <a:gd name="connsiteY834" fmla="*/ 2421144 h 2842441"/>
                    <a:gd name="connsiteX835" fmla="*/ 2402131 w 7981224"/>
                    <a:gd name="connsiteY835" fmla="*/ 2420747 h 2842441"/>
                    <a:gd name="connsiteX836" fmla="*/ 2464541 w 7981224"/>
                    <a:gd name="connsiteY836" fmla="*/ 2362164 h 2842441"/>
                    <a:gd name="connsiteX837" fmla="*/ 2761199 w 7981224"/>
                    <a:gd name="connsiteY837" fmla="*/ 2421819 h 2842441"/>
                    <a:gd name="connsiteX838" fmla="*/ 2832386 w 7981224"/>
                    <a:gd name="connsiteY838" fmla="*/ 2371750 h 2842441"/>
                    <a:gd name="connsiteX839" fmla="*/ 2883513 w 7981224"/>
                    <a:gd name="connsiteY839" fmla="*/ 2422131 h 2842441"/>
                    <a:gd name="connsiteX840" fmla="*/ 2761199 w 7981224"/>
                    <a:gd name="connsiteY840" fmla="*/ 2421819 h 2842441"/>
                    <a:gd name="connsiteX841" fmla="*/ 2952996 w 7981224"/>
                    <a:gd name="connsiteY841" fmla="*/ 2422302 h 2842441"/>
                    <a:gd name="connsiteX842" fmla="*/ 2953067 w 7981224"/>
                    <a:gd name="connsiteY842" fmla="*/ 2421847 h 2842441"/>
                    <a:gd name="connsiteX843" fmla="*/ 3008980 w 7981224"/>
                    <a:gd name="connsiteY843" fmla="*/ 2372794 h 2842441"/>
                    <a:gd name="connsiteX844" fmla="*/ 3054697 w 7981224"/>
                    <a:gd name="connsiteY844" fmla="*/ 2422565 h 2842441"/>
                    <a:gd name="connsiteX845" fmla="*/ 2952996 w 7981224"/>
                    <a:gd name="connsiteY845" fmla="*/ 2422302 h 2842441"/>
                    <a:gd name="connsiteX846" fmla="*/ 3108898 w 7981224"/>
                    <a:gd name="connsiteY846" fmla="*/ 2422700 h 2842441"/>
                    <a:gd name="connsiteX847" fmla="*/ 3109686 w 7981224"/>
                    <a:gd name="connsiteY847" fmla="*/ 2420676 h 2842441"/>
                    <a:gd name="connsiteX848" fmla="*/ 3189558 w 7981224"/>
                    <a:gd name="connsiteY848" fmla="*/ 2374321 h 2842441"/>
                    <a:gd name="connsiteX849" fmla="*/ 3226931 w 7981224"/>
                    <a:gd name="connsiteY849" fmla="*/ 2422998 h 2842441"/>
                    <a:gd name="connsiteX850" fmla="*/ 3108898 w 7981224"/>
                    <a:gd name="connsiteY850" fmla="*/ 2422700 h 2842441"/>
                    <a:gd name="connsiteX851" fmla="*/ 5571226 w 7981224"/>
                    <a:gd name="connsiteY851" fmla="*/ 2769539 h 2842441"/>
                    <a:gd name="connsiteX852" fmla="*/ 5510612 w 7981224"/>
                    <a:gd name="connsiteY852" fmla="*/ 2769873 h 2842441"/>
                    <a:gd name="connsiteX853" fmla="*/ 5510612 w 7981224"/>
                    <a:gd name="connsiteY853" fmla="*/ 2779126 h 2842441"/>
                    <a:gd name="connsiteX854" fmla="*/ 5636903 w 7981224"/>
                    <a:gd name="connsiteY854" fmla="*/ 2783571 h 2842441"/>
                    <a:gd name="connsiteX855" fmla="*/ 6132146 w 7981224"/>
                    <a:gd name="connsiteY855" fmla="*/ 2788009 h 2842441"/>
                    <a:gd name="connsiteX856" fmla="*/ 4095536 w 7981224"/>
                    <a:gd name="connsiteY856" fmla="*/ 2811208 h 2842441"/>
                    <a:gd name="connsiteX857" fmla="*/ 4095011 w 7981224"/>
                    <a:gd name="connsiteY857" fmla="*/ 2764072 h 2842441"/>
                    <a:gd name="connsiteX858" fmla="*/ 4089927 w 7981224"/>
                    <a:gd name="connsiteY858" fmla="*/ 2618892 h 2842441"/>
                    <a:gd name="connsiteX859" fmla="*/ 4119892 w 7981224"/>
                    <a:gd name="connsiteY859" fmla="*/ 2621498 h 2842441"/>
                    <a:gd name="connsiteX860" fmla="*/ 5036245 w 7981224"/>
                    <a:gd name="connsiteY860" fmla="*/ 2632945 h 2842441"/>
                    <a:gd name="connsiteX861" fmla="*/ 5342972 w 7981224"/>
                    <a:gd name="connsiteY861" fmla="*/ 2630531 h 2842441"/>
                    <a:gd name="connsiteX862" fmla="*/ 5483564 w 7981224"/>
                    <a:gd name="connsiteY862" fmla="*/ 2616634 h 2842441"/>
                    <a:gd name="connsiteX863" fmla="*/ 5485254 w 7981224"/>
                    <a:gd name="connsiteY863" fmla="*/ 2652061 h 2842441"/>
                    <a:gd name="connsiteX864" fmla="*/ 5491049 w 7981224"/>
                    <a:gd name="connsiteY864" fmla="*/ 2772827 h 2842441"/>
                    <a:gd name="connsiteX865" fmla="*/ 5502914 w 7981224"/>
                    <a:gd name="connsiteY865" fmla="*/ 2776044 h 2842441"/>
                    <a:gd name="connsiteX866" fmla="*/ 5503418 w 7981224"/>
                    <a:gd name="connsiteY866" fmla="*/ 2765215 h 2842441"/>
                    <a:gd name="connsiteX867" fmla="*/ 5497993 w 7981224"/>
                    <a:gd name="connsiteY867" fmla="*/ 2652061 h 2842441"/>
                    <a:gd name="connsiteX868" fmla="*/ 5495629 w 7981224"/>
                    <a:gd name="connsiteY868" fmla="*/ 2612416 h 2842441"/>
                    <a:gd name="connsiteX869" fmla="*/ 5608463 w 7981224"/>
                    <a:gd name="connsiteY869" fmla="*/ 2538105 h 2842441"/>
                    <a:gd name="connsiteX870" fmla="*/ 5610643 w 7981224"/>
                    <a:gd name="connsiteY870" fmla="*/ 2536365 h 2842441"/>
                    <a:gd name="connsiteX871" fmla="*/ 5611574 w 7981224"/>
                    <a:gd name="connsiteY871" fmla="*/ 2529619 h 2842441"/>
                    <a:gd name="connsiteX872" fmla="*/ 5605786 w 7981224"/>
                    <a:gd name="connsiteY872" fmla="*/ 2525699 h 2842441"/>
                    <a:gd name="connsiteX873" fmla="*/ 5471876 w 7981224"/>
                    <a:gd name="connsiteY873" fmla="*/ 2526473 h 2842441"/>
                    <a:gd name="connsiteX874" fmla="*/ 5476236 w 7981224"/>
                    <a:gd name="connsiteY874" fmla="*/ 2490407 h 2842441"/>
                    <a:gd name="connsiteX875" fmla="*/ 5478103 w 7981224"/>
                    <a:gd name="connsiteY875" fmla="*/ 2470958 h 2842441"/>
                    <a:gd name="connsiteX876" fmla="*/ 5475221 w 7981224"/>
                    <a:gd name="connsiteY876" fmla="*/ 2456166 h 2842441"/>
                    <a:gd name="connsiteX877" fmla="*/ 5470648 w 7981224"/>
                    <a:gd name="connsiteY877" fmla="*/ 2456166 h 2842441"/>
                    <a:gd name="connsiteX878" fmla="*/ 5465499 w 7981224"/>
                    <a:gd name="connsiteY878" fmla="*/ 2469566 h 2842441"/>
                    <a:gd name="connsiteX879" fmla="*/ 5463497 w 7981224"/>
                    <a:gd name="connsiteY879" fmla="*/ 2490407 h 2842441"/>
                    <a:gd name="connsiteX880" fmla="*/ 5461196 w 7981224"/>
                    <a:gd name="connsiteY880" fmla="*/ 2526523 h 2842441"/>
                    <a:gd name="connsiteX881" fmla="*/ 5057399 w 7981224"/>
                    <a:gd name="connsiteY881" fmla="*/ 2527098 h 2842441"/>
                    <a:gd name="connsiteX882" fmla="*/ 5055290 w 7981224"/>
                    <a:gd name="connsiteY882" fmla="*/ 2431228 h 2842441"/>
                    <a:gd name="connsiteX883" fmla="*/ 5044298 w 7981224"/>
                    <a:gd name="connsiteY883" fmla="*/ 2218930 h 2842441"/>
                    <a:gd name="connsiteX884" fmla="*/ 5577979 w 7981224"/>
                    <a:gd name="connsiteY884" fmla="*/ 2216374 h 2842441"/>
                    <a:gd name="connsiteX885" fmla="*/ 5579506 w 7981224"/>
                    <a:gd name="connsiteY885" fmla="*/ 2438101 h 2842441"/>
                    <a:gd name="connsiteX886" fmla="*/ 5592245 w 7981224"/>
                    <a:gd name="connsiteY886" fmla="*/ 2438101 h 2842441"/>
                    <a:gd name="connsiteX887" fmla="*/ 5587949 w 7981224"/>
                    <a:gd name="connsiteY887" fmla="*/ 2213199 h 2842441"/>
                    <a:gd name="connsiteX888" fmla="*/ 5583141 w 7981224"/>
                    <a:gd name="connsiteY888" fmla="*/ 2205807 h 2842441"/>
                    <a:gd name="connsiteX889" fmla="*/ 5074903 w 7981224"/>
                    <a:gd name="connsiteY889" fmla="*/ 2206454 h 2842441"/>
                    <a:gd name="connsiteX890" fmla="*/ 5068235 w 7981224"/>
                    <a:gd name="connsiteY890" fmla="*/ 2113623 h 2842441"/>
                    <a:gd name="connsiteX891" fmla="*/ 5625087 w 7981224"/>
                    <a:gd name="connsiteY891" fmla="*/ 2112600 h 2842441"/>
                    <a:gd name="connsiteX892" fmla="*/ 5625087 w 7981224"/>
                    <a:gd name="connsiteY892" fmla="*/ 2438400 h 2842441"/>
                    <a:gd name="connsiteX893" fmla="*/ 5637826 w 7981224"/>
                    <a:gd name="connsiteY893" fmla="*/ 2438400 h 2842441"/>
                    <a:gd name="connsiteX894" fmla="*/ 5637726 w 7981224"/>
                    <a:gd name="connsiteY894" fmla="*/ 545258 h 2842441"/>
                    <a:gd name="connsiteX895" fmla="*/ 5630917 w 7981224"/>
                    <a:gd name="connsiteY895" fmla="*/ 531788 h 2842441"/>
                    <a:gd name="connsiteX896" fmla="*/ 5422290 w 7981224"/>
                    <a:gd name="connsiteY896" fmla="*/ 167195 h 2842441"/>
                    <a:gd name="connsiteX897" fmla="*/ 5353801 w 7981224"/>
                    <a:gd name="connsiteY897" fmla="*/ 46990 h 2842441"/>
                    <a:gd name="connsiteX898" fmla="*/ 5353907 w 7981224"/>
                    <a:gd name="connsiteY898" fmla="*/ 33342 h 2842441"/>
                    <a:gd name="connsiteX899" fmla="*/ 6002646 w 7981224"/>
                    <a:gd name="connsiteY899" fmla="*/ 15909 h 2842441"/>
                    <a:gd name="connsiteX900" fmla="*/ 6002688 w 7981224"/>
                    <a:gd name="connsiteY900" fmla="*/ 16186 h 2842441"/>
                    <a:gd name="connsiteX901" fmla="*/ 6000799 w 7981224"/>
                    <a:gd name="connsiteY901" fmla="*/ 18131 h 2842441"/>
                    <a:gd name="connsiteX902" fmla="*/ 5740286 w 7981224"/>
                    <a:gd name="connsiteY902" fmla="*/ 517443 h 2842441"/>
                    <a:gd name="connsiteX903" fmla="*/ 5722235 w 7981224"/>
                    <a:gd name="connsiteY903" fmla="*/ 553588 h 2842441"/>
                    <a:gd name="connsiteX904" fmla="*/ 5721234 w 7981224"/>
                    <a:gd name="connsiteY904" fmla="*/ 572093 h 2842441"/>
                    <a:gd name="connsiteX905" fmla="*/ 5720027 w 7981224"/>
                    <a:gd name="connsiteY905" fmla="*/ 1904634 h 2842441"/>
                    <a:gd name="connsiteX906" fmla="*/ 5719863 w 7981224"/>
                    <a:gd name="connsiteY906" fmla="*/ 2438386 h 2842441"/>
                    <a:gd name="connsiteX907" fmla="*/ 5737076 w 7981224"/>
                    <a:gd name="connsiteY907" fmla="*/ 2438386 h 2842441"/>
                    <a:gd name="connsiteX908" fmla="*/ 5736984 w 7981224"/>
                    <a:gd name="connsiteY908" fmla="*/ 2211836 h 2842441"/>
                    <a:gd name="connsiteX909" fmla="*/ 5735727 w 7981224"/>
                    <a:gd name="connsiteY909" fmla="*/ 591826 h 2842441"/>
                    <a:gd name="connsiteX910" fmla="*/ 5735698 w 7981224"/>
                    <a:gd name="connsiteY910" fmla="*/ 561143 h 2842441"/>
                    <a:gd name="connsiteX911" fmla="*/ 5737879 w 7981224"/>
                    <a:gd name="connsiteY911" fmla="*/ 554496 h 2842441"/>
                    <a:gd name="connsiteX912" fmla="*/ 6009569 w 7981224"/>
                    <a:gd name="connsiteY912" fmla="*/ 23258 h 2842441"/>
                    <a:gd name="connsiteX913" fmla="*/ 6010073 w 7981224"/>
                    <a:gd name="connsiteY913" fmla="*/ 22434 h 2842441"/>
                    <a:gd name="connsiteX914" fmla="*/ 6019738 w 7981224"/>
                    <a:gd name="connsiteY914" fmla="*/ 2448355 h 2842441"/>
                    <a:gd name="connsiteX915" fmla="*/ 6002880 w 7981224"/>
                    <a:gd name="connsiteY915" fmla="*/ 2448590 h 2842441"/>
                    <a:gd name="connsiteX916" fmla="*/ 5997611 w 7981224"/>
                    <a:gd name="connsiteY916" fmla="*/ 2358393 h 2842441"/>
                    <a:gd name="connsiteX917" fmla="*/ 5993876 w 7981224"/>
                    <a:gd name="connsiteY917" fmla="*/ 2323811 h 2842441"/>
                    <a:gd name="connsiteX918" fmla="*/ 5985667 w 7981224"/>
                    <a:gd name="connsiteY918" fmla="*/ 2324919 h 2842441"/>
                    <a:gd name="connsiteX919" fmla="*/ 5987159 w 7981224"/>
                    <a:gd name="connsiteY919" fmla="*/ 2361177 h 2842441"/>
                    <a:gd name="connsiteX920" fmla="*/ 5990261 w 7981224"/>
                    <a:gd name="connsiteY920" fmla="*/ 2448739 h 2842441"/>
                    <a:gd name="connsiteX921" fmla="*/ 5471443 w 7981224"/>
                    <a:gd name="connsiteY921" fmla="*/ 2440466 h 2842441"/>
                    <a:gd name="connsiteX922" fmla="*/ 5471443 w 7981224"/>
                    <a:gd name="connsiteY922" fmla="*/ 2452311 h 2842441"/>
                    <a:gd name="connsiteX923" fmla="*/ 5990567 w 7981224"/>
                    <a:gd name="connsiteY923" fmla="*/ 2461599 h 2842441"/>
                    <a:gd name="connsiteX924" fmla="*/ 5989374 w 7981224"/>
                    <a:gd name="connsiteY924" fmla="*/ 2614937 h 2842441"/>
                    <a:gd name="connsiteX925" fmla="*/ 5973950 w 7981224"/>
                    <a:gd name="connsiteY925" fmla="*/ 2619830 h 2842441"/>
                    <a:gd name="connsiteX926" fmla="*/ 5969484 w 7981224"/>
                    <a:gd name="connsiteY926" fmla="*/ 2625702 h 2842441"/>
                    <a:gd name="connsiteX927" fmla="*/ 5968519 w 7981224"/>
                    <a:gd name="connsiteY927" fmla="*/ 2666170 h 2842441"/>
                    <a:gd name="connsiteX928" fmla="*/ 5977707 w 7981224"/>
                    <a:gd name="connsiteY928" fmla="*/ 2667414 h 2842441"/>
                    <a:gd name="connsiteX929" fmla="*/ 5981364 w 7981224"/>
                    <a:gd name="connsiteY929" fmla="*/ 2630325 h 2842441"/>
                    <a:gd name="connsiteX930" fmla="*/ 5997945 w 7981224"/>
                    <a:gd name="connsiteY930" fmla="*/ 2625887 h 2842441"/>
                    <a:gd name="connsiteX931" fmla="*/ 6003043 w 7981224"/>
                    <a:gd name="connsiteY931" fmla="*/ 2632143 h 2842441"/>
                    <a:gd name="connsiteX932" fmla="*/ 6008873 w 7981224"/>
                    <a:gd name="connsiteY932" fmla="*/ 2676403 h 2842441"/>
                    <a:gd name="connsiteX933" fmla="*/ 5552018 w 7981224"/>
                    <a:gd name="connsiteY933" fmla="*/ 2664161 h 2842441"/>
                    <a:gd name="connsiteX934" fmla="*/ 5552018 w 7981224"/>
                    <a:gd name="connsiteY934" fmla="*/ 2678491 h 2842441"/>
                    <a:gd name="connsiteX935" fmla="*/ 7751496 w 7981224"/>
                    <a:gd name="connsiteY935" fmla="*/ 2662563 h 2842441"/>
                    <a:gd name="connsiteX936" fmla="*/ 7946346 w 7981224"/>
                    <a:gd name="connsiteY936" fmla="*/ 2756495 h 2842441"/>
                    <a:gd name="connsiteX937" fmla="*/ 5571226 w 7981224"/>
                    <a:gd name="connsiteY937" fmla="*/ 2769539 h 284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</a:cxnLst>
                  <a:rect l="l" t="t" r="r" b="b"/>
                  <a:pathLst>
                    <a:path w="7981224" h="2842441">
                      <a:moveTo>
                        <a:pt x="7977946" y="2756403"/>
                      </a:moveTo>
                      <a:cubicBezTo>
                        <a:pt x="7904024" y="2720891"/>
                        <a:pt x="7830032" y="2685585"/>
                        <a:pt x="7756324" y="2649831"/>
                      </a:cubicBezTo>
                      <a:cubicBezTo>
                        <a:pt x="7681693" y="2584864"/>
                        <a:pt x="7607416" y="2519387"/>
                        <a:pt x="7532785" y="2454512"/>
                      </a:cubicBezTo>
                      <a:cubicBezTo>
                        <a:pt x="7520287" y="2447979"/>
                        <a:pt x="7503387" y="2450493"/>
                        <a:pt x="7489683" y="2448938"/>
                      </a:cubicBezTo>
                      <a:cubicBezTo>
                        <a:pt x="7412566" y="2442497"/>
                        <a:pt x="7335307" y="2437818"/>
                        <a:pt x="7257978" y="2434729"/>
                      </a:cubicBezTo>
                      <a:cubicBezTo>
                        <a:pt x="7257197" y="2414768"/>
                        <a:pt x="7256416" y="2394793"/>
                        <a:pt x="7254498" y="2374903"/>
                      </a:cubicBezTo>
                      <a:cubicBezTo>
                        <a:pt x="7253433" y="2364053"/>
                        <a:pt x="7253007" y="2352499"/>
                        <a:pt x="7250379" y="2341919"/>
                      </a:cubicBezTo>
                      <a:cubicBezTo>
                        <a:pt x="7249101" y="2336948"/>
                        <a:pt x="7242214" y="2338404"/>
                        <a:pt x="7241858" y="2343069"/>
                      </a:cubicBezTo>
                      <a:cubicBezTo>
                        <a:pt x="7240935" y="2353905"/>
                        <a:pt x="7242285" y="2365281"/>
                        <a:pt x="7242639" y="2376146"/>
                      </a:cubicBezTo>
                      <a:cubicBezTo>
                        <a:pt x="7243278" y="2395510"/>
                        <a:pt x="7244557" y="2414846"/>
                        <a:pt x="7245196" y="2434210"/>
                      </a:cubicBezTo>
                      <a:cubicBezTo>
                        <a:pt x="7111556" y="2429027"/>
                        <a:pt x="6977773" y="2428125"/>
                        <a:pt x="6843990" y="2429467"/>
                      </a:cubicBezTo>
                      <a:cubicBezTo>
                        <a:pt x="6842428" y="2396355"/>
                        <a:pt x="6840440" y="2363286"/>
                        <a:pt x="6838594" y="2330145"/>
                      </a:cubicBezTo>
                      <a:cubicBezTo>
                        <a:pt x="6838239" y="2323918"/>
                        <a:pt x="6828582" y="2323840"/>
                        <a:pt x="6828794" y="2330145"/>
                      </a:cubicBezTo>
                      <a:cubicBezTo>
                        <a:pt x="6830215" y="2363271"/>
                        <a:pt x="6831067" y="2396440"/>
                        <a:pt x="6831919" y="2429595"/>
                      </a:cubicBezTo>
                      <a:cubicBezTo>
                        <a:pt x="6693734" y="2431107"/>
                        <a:pt x="6555549" y="2434949"/>
                        <a:pt x="6417407" y="2438861"/>
                      </a:cubicBezTo>
                      <a:cubicBezTo>
                        <a:pt x="6416896" y="2397470"/>
                        <a:pt x="6416384" y="2356071"/>
                        <a:pt x="6414914" y="2314694"/>
                      </a:cubicBezTo>
                      <a:cubicBezTo>
                        <a:pt x="6414659" y="2307550"/>
                        <a:pt x="6403830" y="2307493"/>
                        <a:pt x="6403773" y="2314694"/>
                      </a:cubicBezTo>
                      <a:cubicBezTo>
                        <a:pt x="6403418" y="2356206"/>
                        <a:pt x="6404028" y="2397711"/>
                        <a:pt x="6404639" y="2439216"/>
                      </a:cubicBezTo>
                      <a:cubicBezTo>
                        <a:pt x="6281622" y="2442696"/>
                        <a:pt x="6158598" y="2446197"/>
                        <a:pt x="6035537" y="2448093"/>
                      </a:cubicBezTo>
                      <a:cubicBezTo>
                        <a:pt x="6043633" y="1813904"/>
                        <a:pt x="6037703" y="1179269"/>
                        <a:pt x="6031483" y="544974"/>
                      </a:cubicBezTo>
                      <a:cubicBezTo>
                        <a:pt x="6029566" y="365894"/>
                        <a:pt x="6027442" y="186822"/>
                        <a:pt x="6025369" y="7743"/>
                      </a:cubicBezTo>
                      <a:cubicBezTo>
                        <a:pt x="6025319" y="3645"/>
                        <a:pt x="6021861" y="-111"/>
                        <a:pt x="6017629" y="3"/>
                      </a:cubicBezTo>
                      <a:cubicBezTo>
                        <a:pt x="5793721" y="6031"/>
                        <a:pt x="5569820" y="12067"/>
                        <a:pt x="5345912" y="18096"/>
                      </a:cubicBezTo>
                      <a:cubicBezTo>
                        <a:pt x="5341736" y="18209"/>
                        <a:pt x="5338200" y="21540"/>
                        <a:pt x="5338193" y="25815"/>
                      </a:cubicBezTo>
                      <a:cubicBezTo>
                        <a:pt x="5338150" y="81571"/>
                        <a:pt x="5337355" y="137328"/>
                        <a:pt x="5336979" y="193085"/>
                      </a:cubicBezTo>
                      <a:cubicBezTo>
                        <a:pt x="5334756" y="591329"/>
                        <a:pt x="5331703" y="989580"/>
                        <a:pt x="5330680" y="1387832"/>
                      </a:cubicBezTo>
                      <a:cubicBezTo>
                        <a:pt x="5182980" y="1388861"/>
                        <a:pt x="5035202" y="1387086"/>
                        <a:pt x="4887544" y="1389543"/>
                      </a:cubicBezTo>
                      <a:cubicBezTo>
                        <a:pt x="4886976" y="1377677"/>
                        <a:pt x="4886174" y="1365840"/>
                        <a:pt x="4884995" y="1354045"/>
                      </a:cubicBezTo>
                      <a:cubicBezTo>
                        <a:pt x="4884874" y="1352866"/>
                        <a:pt x="4884384" y="1351972"/>
                        <a:pt x="4883702" y="1351347"/>
                      </a:cubicBezTo>
                      <a:cubicBezTo>
                        <a:pt x="4885534" y="1346192"/>
                        <a:pt x="4882957" y="1339083"/>
                        <a:pt x="4875913" y="1339232"/>
                      </a:cubicBezTo>
                      <a:cubicBezTo>
                        <a:pt x="4850860" y="1340681"/>
                        <a:pt x="4826390" y="1340958"/>
                        <a:pt x="4801324" y="1340560"/>
                      </a:cubicBezTo>
                      <a:cubicBezTo>
                        <a:pt x="4741690" y="1340326"/>
                        <a:pt x="4682056" y="1340276"/>
                        <a:pt x="4622429" y="1339076"/>
                      </a:cubicBezTo>
                      <a:cubicBezTo>
                        <a:pt x="4610371" y="1338828"/>
                        <a:pt x="4597923" y="1337578"/>
                        <a:pt x="4585859" y="1338558"/>
                      </a:cubicBezTo>
                      <a:cubicBezTo>
                        <a:pt x="4585731" y="1330548"/>
                        <a:pt x="4585440" y="1322538"/>
                        <a:pt x="4585191" y="1314528"/>
                      </a:cubicBezTo>
                      <a:cubicBezTo>
                        <a:pt x="4589928" y="1303820"/>
                        <a:pt x="4571011" y="1301832"/>
                        <a:pt x="4564158" y="1300454"/>
                      </a:cubicBezTo>
                      <a:cubicBezTo>
                        <a:pt x="4538233" y="1295519"/>
                        <a:pt x="4511412" y="1293374"/>
                        <a:pt x="4485110" y="1294922"/>
                      </a:cubicBezTo>
                      <a:cubicBezTo>
                        <a:pt x="4481212" y="1293772"/>
                        <a:pt x="4475936" y="1294574"/>
                        <a:pt x="4472393" y="1295107"/>
                      </a:cubicBezTo>
                      <a:cubicBezTo>
                        <a:pt x="4464688" y="1296272"/>
                        <a:pt x="4456990" y="1297436"/>
                        <a:pt x="4449286" y="1298601"/>
                      </a:cubicBezTo>
                      <a:cubicBezTo>
                        <a:pt x="4361802" y="1311823"/>
                        <a:pt x="4274318" y="1325052"/>
                        <a:pt x="4186833" y="1338274"/>
                      </a:cubicBezTo>
                      <a:cubicBezTo>
                        <a:pt x="4184220" y="1338671"/>
                        <a:pt x="4182033" y="1341881"/>
                        <a:pt x="4182161" y="1344416"/>
                      </a:cubicBezTo>
                      <a:cubicBezTo>
                        <a:pt x="4183326" y="1367651"/>
                        <a:pt x="4184490" y="1390892"/>
                        <a:pt x="4185655" y="1414126"/>
                      </a:cubicBezTo>
                      <a:cubicBezTo>
                        <a:pt x="4185818" y="1417322"/>
                        <a:pt x="4188453" y="1420823"/>
                        <a:pt x="4192024" y="1420496"/>
                      </a:cubicBezTo>
                      <a:cubicBezTo>
                        <a:pt x="4193949" y="1420319"/>
                        <a:pt x="4195866" y="1420141"/>
                        <a:pt x="4197791" y="1419963"/>
                      </a:cubicBezTo>
                      <a:cubicBezTo>
                        <a:pt x="4194332" y="1556054"/>
                        <a:pt x="4196562" y="1692286"/>
                        <a:pt x="4197961" y="1828390"/>
                      </a:cubicBezTo>
                      <a:cubicBezTo>
                        <a:pt x="4197137" y="1827822"/>
                        <a:pt x="4196115" y="1827460"/>
                        <a:pt x="4194858" y="1827439"/>
                      </a:cubicBezTo>
                      <a:cubicBezTo>
                        <a:pt x="4166972" y="1827027"/>
                        <a:pt x="4139449" y="1829257"/>
                        <a:pt x="4111868" y="1833283"/>
                      </a:cubicBezTo>
                      <a:cubicBezTo>
                        <a:pt x="4109582" y="1833617"/>
                        <a:pt x="4108119" y="1836223"/>
                        <a:pt x="4108041" y="1838303"/>
                      </a:cubicBezTo>
                      <a:cubicBezTo>
                        <a:pt x="4107849" y="1843373"/>
                        <a:pt x="4107658" y="1848443"/>
                        <a:pt x="4107466" y="1853514"/>
                      </a:cubicBezTo>
                      <a:cubicBezTo>
                        <a:pt x="4107267" y="1858846"/>
                        <a:pt x="4108048" y="1864570"/>
                        <a:pt x="4101430" y="1865685"/>
                      </a:cubicBezTo>
                      <a:cubicBezTo>
                        <a:pt x="4091212" y="1867410"/>
                        <a:pt x="4080766" y="1867538"/>
                        <a:pt x="4070449" y="1866778"/>
                      </a:cubicBezTo>
                      <a:cubicBezTo>
                        <a:pt x="4068397" y="1866629"/>
                        <a:pt x="4065719" y="1868497"/>
                        <a:pt x="4065393" y="1870627"/>
                      </a:cubicBezTo>
                      <a:cubicBezTo>
                        <a:pt x="4063909" y="1880490"/>
                        <a:pt x="4063312" y="1890290"/>
                        <a:pt x="4063759" y="1900196"/>
                      </a:cubicBezTo>
                      <a:cubicBezTo>
                        <a:pt x="4053775" y="1900529"/>
                        <a:pt x="4043919" y="1901800"/>
                        <a:pt x="4034127" y="1903987"/>
                      </a:cubicBezTo>
                      <a:cubicBezTo>
                        <a:pt x="4031138" y="1904655"/>
                        <a:pt x="4029916" y="1907822"/>
                        <a:pt x="4030406" y="1910542"/>
                      </a:cubicBezTo>
                      <a:cubicBezTo>
                        <a:pt x="4031876" y="1918743"/>
                        <a:pt x="4031833" y="1926838"/>
                        <a:pt x="4030385" y="1934940"/>
                      </a:cubicBezTo>
                      <a:cubicBezTo>
                        <a:pt x="3992977" y="1935516"/>
                        <a:pt x="3954972" y="1936531"/>
                        <a:pt x="3918104" y="1942432"/>
                      </a:cubicBezTo>
                      <a:cubicBezTo>
                        <a:pt x="3918055" y="1934039"/>
                        <a:pt x="3918055" y="1925652"/>
                        <a:pt x="3918154" y="1917252"/>
                      </a:cubicBezTo>
                      <a:cubicBezTo>
                        <a:pt x="3918196" y="1913716"/>
                        <a:pt x="3915321" y="1911514"/>
                        <a:pt x="3912075" y="1911174"/>
                      </a:cubicBezTo>
                      <a:cubicBezTo>
                        <a:pt x="3885589" y="1908411"/>
                        <a:pt x="3859010" y="1907048"/>
                        <a:pt x="3832388" y="1907048"/>
                      </a:cubicBezTo>
                      <a:cubicBezTo>
                        <a:pt x="3829669" y="1900501"/>
                        <a:pt x="3830584" y="1892654"/>
                        <a:pt x="3826395" y="1886526"/>
                      </a:cubicBezTo>
                      <a:cubicBezTo>
                        <a:pt x="3820459" y="1877849"/>
                        <a:pt x="3809218" y="1879780"/>
                        <a:pt x="3800143" y="1880149"/>
                      </a:cubicBezTo>
                      <a:cubicBezTo>
                        <a:pt x="3772832" y="1881264"/>
                        <a:pt x="3745479" y="1882322"/>
                        <a:pt x="3718191" y="1883998"/>
                      </a:cubicBezTo>
                      <a:cubicBezTo>
                        <a:pt x="3715457" y="1884168"/>
                        <a:pt x="3713106" y="1886185"/>
                        <a:pt x="3713120" y="1889075"/>
                      </a:cubicBezTo>
                      <a:cubicBezTo>
                        <a:pt x="3713142" y="1896247"/>
                        <a:pt x="3713305" y="1903419"/>
                        <a:pt x="3713426" y="1910591"/>
                      </a:cubicBezTo>
                      <a:cubicBezTo>
                        <a:pt x="3697825" y="1907623"/>
                        <a:pt x="3681656" y="1908525"/>
                        <a:pt x="3666140" y="1911536"/>
                      </a:cubicBezTo>
                      <a:cubicBezTo>
                        <a:pt x="3663783" y="1911990"/>
                        <a:pt x="3661887" y="1914674"/>
                        <a:pt x="3661972" y="1917010"/>
                      </a:cubicBezTo>
                      <a:cubicBezTo>
                        <a:pt x="3663250" y="1954603"/>
                        <a:pt x="3664514" y="1992189"/>
                        <a:pt x="3666084" y="2029774"/>
                      </a:cubicBezTo>
                      <a:cubicBezTo>
                        <a:pt x="3666155" y="2031535"/>
                        <a:pt x="3667070" y="2032721"/>
                        <a:pt x="3668271" y="2033360"/>
                      </a:cubicBezTo>
                      <a:cubicBezTo>
                        <a:pt x="3615986" y="2033559"/>
                        <a:pt x="3563687" y="2033374"/>
                        <a:pt x="3511424" y="2034205"/>
                      </a:cubicBezTo>
                      <a:cubicBezTo>
                        <a:pt x="3510792" y="2011461"/>
                        <a:pt x="3510160" y="1988716"/>
                        <a:pt x="3509379" y="1965979"/>
                      </a:cubicBezTo>
                      <a:cubicBezTo>
                        <a:pt x="3512880" y="1963039"/>
                        <a:pt x="3512866" y="1956030"/>
                        <a:pt x="3507376" y="1955164"/>
                      </a:cubicBezTo>
                      <a:cubicBezTo>
                        <a:pt x="3484050" y="1951479"/>
                        <a:pt x="3459736" y="1951074"/>
                        <a:pt x="3436168" y="1949867"/>
                      </a:cubicBezTo>
                      <a:cubicBezTo>
                        <a:pt x="3387413" y="1947396"/>
                        <a:pt x="3338558" y="1946870"/>
                        <a:pt x="3289753" y="1948212"/>
                      </a:cubicBezTo>
                      <a:cubicBezTo>
                        <a:pt x="3277660" y="1948546"/>
                        <a:pt x="3265588" y="1949029"/>
                        <a:pt x="3253510" y="1949789"/>
                      </a:cubicBezTo>
                      <a:cubicBezTo>
                        <a:pt x="3241310" y="1950634"/>
                        <a:pt x="3228450" y="1950414"/>
                        <a:pt x="3216570" y="1953510"/>
                      </a:cubicBezTo>
                      <a:cubicBezTo>
                        <a:pt x="3214937" y="1952963"/>
                        <a:pt x="3213396" y="1954411"/>
                        <a:pt x="3213680" y="1956045"/>
                      </a:cubicBezTo>
                      <a:cubicBezTo>
                        <a:pt x="3213744" y="1956421"/>
                        <a:pt x="3213943" y="1956783"/>
                        <a:pt x="3213794" y="1958289"/>
                      </a:cubicBezTo>
                      <a:cubicBezTo>
                        <a:pt x="3213418" y="1965532"/>
                        <a:pt x="3213368" y="1972803"/>
                        <a:pt x="3213346" y="1980060"/>
                      </a:cubicBezTo>
                      <a:cubicBezTo>
                        <a:pt x="3213538" y="2040930"/>
                        <a:pt x="3216386" y="2101764"/>
                        <a:pt x="3215832" y="2162633"/>
                      </a:cubicBezTo>
                      <a:cubicBezTo>
                        <a:pt x="3212757" y="2162818"/>
                        <a:pt x="3209689" y="2163102"/>
                        <a:pt x="3206586" y="2162925"/>
                      </a:cubicBezTo>
                      <a:cubicBezTo>
                        <a:pt x="3206885" y="2161959"/>
                        <a:pt x="3206970" y="2160872"/>
                        <a:pt x="3206750" y="2159679"/>
                      </a:cubicBezTo>
                      <a:cubicBezTo>
                        <a:pt x="3202887" y="2138731"/>
                        <a:pt x="3202283" y="2117556"/>
                        <a:pt x="3204612" y="2096395"/>
                      </a:cubicBezTo>
                      <a:cubicBezTo>
                        <a:pt x="3204989" y="2092966"/>
                        <a:pt x="3201388" y="2090033"/>
                        <a:pt x="3198243" y="2090026"/>
                      </a:cubicBezTo>
                      <a:cubicBezTo>
                        <a:pt x="3067876" y="2090210"/>
                        <a:pt x="2937530" y="2087754"/>
                        <a:pt x="2807185" y="2090551"/>
                      </a:cubicBezTo>
                      <a:cubicBezTo>
                        <a:pt x="2807050" y="2088364"/>
                        <a:pt x="2807561" y="2085950"/>
                        <a:pt x="2806801" y="2083869"/>
                      </a:cubicBezTo>
                      <a:cubicBezTo>
                        <a:pt x="2807575" y="1951521"/>
                        <a:pt x="2810735" y="1819088"/>
                        <a:pt x="2807561" y="1686754"/>
                      </a:cubicBezTo>
                      <a:cubicBezTo>
                        <a:pt x="2812787" y="1688679"/>
                        <a:pt x="2818461" y="1688032"/>
                        <a:pt x="2823950" y="1688025"/>
                      </a:cubicBezTo>
                      <a:cubicBezTo>
                        <a:pt x="2837399" y="1688011"/>
                        <a:pt x="2850842" y="1688068"/>
                        <a:pt x="2864291" y="1688118"/>
                      </a:cubicBezTo>
                      <a:cubicBezTo>
                        <a:pt x="2877740" y="1688167"/>
                        <a:pt x="2891182" y="1688196"/>
                        <a:pt x="2904631" y="1688181"/>
                      </a:cubicBezTo>
                      <a:cubicBezTo>
                        <a:pt x="2916078" y="1687834"/>
                        <a:pt x="2927930" y="1689034"/>
                        <a:pt x="2939220" y="1687386"/>
                      </a:cubicBezTo>
                      <a:cubicBezTo>
                        <a:pt x="2942032" y="1690248"/>
                        <a:pt x="2947635" y="1689112"/>
                        <a:pt x="2948111" y="1683893"/>
                      </a:cubicBezTo>
                      <a:cubicBezTo>
                        <a:pt x="2948927" y="1672879"/>
                        <a:pt x="2949744" y="1662753"/>
                        <a:pt x="2949304" y="1651398"/>
                      </a:cubicBezTo>
                      <a:cubicBezTo>
                        <a:pt x="2982906" y="1652833"/>
                        <a:pt x="3016557" y="1653124"/>
                        <a:pt x="3050187" y="1653834"/>
                      </a:cubicBezTo>
                      <a:cubicBezTo>
                        <a:pt x="3059042" y="1653905"/>
                        <a:pt x="3072534" y="1656909"/>
                        <a:pt x="3079564" y="1650404"/>
                      </a:cubicBezTo>
                      <a:cubicBezTo>
                        <a:pt x="3080835" y="1649431"/>
                        <a:pt x="3081638" y="1647962"/>
                        <a:pt x="3081389" y="1646030"/>
                      </a:cubicBezTo>
                      <a:cubicBezTo>
                        <a:pt x="3080423" y="1640215"/>
                        <a:pt x="3081048" y="1634420"/>
                        <a:pt x="3081900" y="1628647"/>
                      </a:cubicBezTo>
                      <a:cubicBezTo>
                        <a:pt x="3159500" y="1629655"/>
                        <a:pt x="3236844" y="1630231"/>
                        <a:pt x="3314436" y="1630997"/>
                      </a:cubicBezTo>
                      <a:cubicBezTo>
                        <a:pt x="3315146" y="1648679"/>
                        <a:pt x="3315963" y="1666346"/>
                        <a:pt x="3317049" y="1684042"/>
                      </a:cubicBezTo>
                      <a:cubicBezTo>
                        <a:pt x="3313016" y="1686982"/>
                        <a:pt x="3315352" y="1693529"/>
                        <a:pt x="3321047" y="1692797"/>
                      </a:cubicBezTo>
                      <a:cubicBezTo>
                        <a:pt x="3322758" y="1693550"/>
                        <a:pt x="3324754" y="1693635"/>
                        <a:pt x="3326437" y="1693010"/>
                      </a:cubicBezTo>
                      <a:cubicBezTo>
                        <a:pt x="3348727" y="1693905"/>
                        <a:pt x="3371024" y="1694956"/>
                        <a:pt x="3393342" y="1695105"/>
                      </a:cubicBezTo>
                      <a:cubicBezTo>
                        <a:pt x="3399740" y="1695190"/>
                        <a:pt x="3407665" y="1696454"/>
                        <a:pt x="3414389" y="1695410"/>
                      </a:cubicBezTo>
                      <a:cubicBezTo>
                        <a:pt x="3412458" y="1703719"/>
                        <a:pt x="3414631" y="1714185"/>
                        <a:pt x="3414936" y="1722465"/>
                      </a:cubicBezTo>
                      <a:cubicBezTo>
                        <a:pt x="3417606" y="1795200"/>
                        <a:pt x="3418274" y="1868014"/>
                        <a:pt x="3417002" y="1940792"/>
                      </a:cubicBezTo>
                      <a:cubicBezTo>
                        <a:pt x="3416860" y="1948993"/>
                        <a:pt x="3429599" y="1948993"/>
                        <a:pt x="3429742" y="1940792"/>
                      </a:cubicBezTo>
                      <a:cubicBezTo>
                        <a:pt x="3430473" y="1898804"/>
                        <a:pt x="3430572" y="1856808"/>
                        <a:pt x="3429997" y="1814820"/>
                      </a:cubicBezTo>
                      <a:cubicBezTo>
                        <a:pt x="3429578" y="1784031"/>
                        <a:pt x="3428804" y="1753241"/>
                        <a:pt x="3427675" y="1722472"/>
                      </a:cubicBezTo>
                      <a:cubicBezTo>
                        <a:pt x="3427079" y="1713795"/>
                        <a:pt x="3429564" y="1695659"/>
                        <a:pt x="3422882" y="1689715"/>
                      </a:cubicBezTo>
                      <a:cubicBezTo>
                        <a:pt x="3424487" y="1683800"/>
                        <a:pt x="3416051" y="1683005"/>
                        <a:pt x="3411840" y="1682501"/>
                      </a:cubicBezTo>
                      <a:cubicBezTo>
                        <a:pt x="3409852" y="1617577"/>
                        <a:pt x="3407864" y="1552652"/>
                        <a:pt x="3405875" y="1487721"/>
                      </a:cubicBezTo>
                      <a:cubicBezTo>
                        <a:pt x="3410200" y="1488218"/>
                        <a:pt x="3417663" y="1488708"/>
                        <a:pt x="3422619" y="1488637"/>
                      </a:cubicBezTo>
                      <a:cubicBezTo>
                        <a:pt x="3491137" y="1488637"/>
                        <a:pt x="3559654" y="1488637"/>
                        <a:pt x="3628178" y="1488637"/>
                      </a:cubicBezTo>
                      <a:cubicBezTo>
                        <a:pt x="3627270" y="1668121"/>
                        <a:pt x="3628959" y="1847932"/>
                        <a:pt x="3627461" y="2027353"/>
                      </a:cubicBezTo>
                      <a:cubicBezTo>
                        <a:pt x="3627362" y="2030605"/>
                        <a:pt x="3630294" y="2032906"/>
                        <a:pt x="3633320" y="2033083"/>
                      </a:cubicBezTo>
                      <a:cubicBezTo>
                        <a:pt x="3633320" y="2033083"/>
                        <a:pt x="3633326" y="2033083"/>
                        <a:pt x="3633326" y="2033083"/>
                      </a:cubicBezTo>
                      <a:cubicBezTo>
                        <a:pt x="3641102" y="2032757"/>
                        <a:pt x="3640144" y="2022339"/>
                        <a:pt x="3640115" y="2017042"/>
                      </a:cubicBezTo>
                      <a:cubicBezTo>
                        <a:pt x="3641642" y="1882038"/>
                        <a:pt x="3641798" y="1747020"/>
                        <a:pt x="3641195" y="1612009"/>
                      </a:cubicBezTo>
                      <a:cubicBezTo>
                        <a:pt x="3640960" y="1568750"/>
                        <a:pt x="3641074" y="1525491"/>
                        <a:pt x="3638162" y="1482339"/>
                      </a:cubicBezTo>
                      <a:cubicBezTo>
                        <a:pt x="3638049" y="1480663"/>
                        <a:pt x="3637296" y="1479441"/>
                        <a:pt x="3636259" y="1478646"/>
                      </a:cubicBezTo>
                      <a:cubicBezTo>
                        <a:pt x="3635272" y="1477055"/>
                        <a:pt x="3633575" y="1475912"/>
                        <a:pt x="3631125" y="1475912"/>
                      </a:cubicBezTo>
                      <a:cubicBezTo>
                        <a:pt x="3555962" y="1476729"/>
                        <a:pt x="3480627" y="1474258"/>
                        <a:pt x="3405549" y="1476899"/>
                      </a:cubicBezTo>
                      <a:cubicBezTo>
                        <a:pt x="3403532" y="1411038"/>
                        <a:pt x="3401515" y="1345183"/>
                        <a:pt x="3399499" y="1279321"/>
                      </a:cubicBezTo>
                      <a:cubicBezTo>
                        <a:pt x="3399101" y="1263856"/>
                        <a:pt x="3398810" y="1248333"/>
                        <a:pt x="3396573" y="1233037"/>
                      </a:cubicBezTo>
                      <a:cubicBezTo>
                        <a:pt x="3399094" y="1229324"/>
                        <a:pt x="3397447" y="1222833"/>
                        <a:pt x="3391581" y="1222826"/>
                      </a:cubicBezTo>
                      <a:cubicBezTo>
                        <a:pt x="3188103" y="1222635"/>
                        <a:pt x="2984631" y="1224111"/>
                        <a:pt x="2781181" y="1227598"/>
                      </a:cubicBezTo>
                      <a:cubicBezTo>
                        <a:pt x="2768974" y="1227804"/>
                        <a:pt x="2756768" y="1228024"/>
                        <a:pt x="2744561" y="1228237"/>
                      </a:cubicBezTo>
                      <a:cubicBezTo>
                        <a:pt x="2736878" y="1228628"/>
                        <a:pt x="2702140" y="1225773"/>
                        <a:pt x="2704178" y="1236382"/>
                      </a:cubicBezTo>
                      <a:cubicBezTo>
                        <a:pt x="2699300" y="1403674"/>
                        <a:pt x="2702445" y="1571505"/>
                        <a:pt x="2700784" y="1738968"/>
                      </a:cubicBezTo>
                      <a:cubicBezTo>
                        <a:pt x="2686447" y="1739053"/>
                        <a:pt x="2672110" y="1739096"/>
                        <a:pt x="2657780" y="1739124"/>
                      </a:cubicBezTo>
                      <a:cubicBezTo>
                        <a:pt x="2659847" y="1567266"/>
                        <a:pt x="2659037" y="1395309"/>
                        <a:pt x="2657347" y="1223437"/>
                      </a:cubicBezTo>
                      <a:cubicBezTo>
                        <a:pt x="2656644" y="1174973"/>
                        <a:pt x="2655991" y="1126487"/>
                        <a:pt x="2653342" y="1078087"/>
                      </a:cubicBezTo>
                      <a:cubicBezTo>
                        <a:pt x="2653143" y="1074828"/>
                        <a:pt x="2650736" y="1072037"/>
                        <a:pt x="2647299" y="1072044"/>
                      </a:cubicBezTo>
                      <a:cubicBezTo>
                        <a:pt x="2638714" y="1072058"/>
                        <a:pt x="2630094" y="1071838"/>
                        <a:pt x="2621501" y="1071930"/>
                      </a:cubicBezTo>
                      <a:cubicBezTo>
                        <a:pt x="2618860" y="975478"/>
                        <a:pt x="2618384" y="878975"/>
                        <a:pt x="2617319" y="782502"/>
                      </a:cubicBezTo>
                      <a:cubicBezTo>
                        <a:pt x="2617227" y="779974"/>
                        <a:pt x="2615196" y="777630"/>
                        <a:pt x="2612526" y="777709"/>
                      </a:cubicBezTo>
                      <a:cubicBezTo>
                        <a:pt x="2605993" y="777907"/>
                        <a:pt x="2599453" y="778106"/>
                        <a:pt x="2592920" y="778305"/>
                      </a:cubicBezTo>
                      <a:cubicBezTo>
                        <a:pt x="2595128" y="702140"/>
                        <a:pt x="2593041" y="625648"/>
                        <a:pt x="2591642" y="549469"/>
                      </a:cubicBezTo>
                      <a:cubicBezTo>
                        <a:pt x="2591485" y="546117"/>
                        <a:pt x="2588950" y="543376"/>
                        <a:pt x="2585499" y="543334"/>
                      </a:cubicBezTo>
                      <a:cubicBezTo>
                        <a:pt x="2578789" y="543241"/>
                        <a:pt x="2572079" y="543170"/>
                        <a:pt x="2565368" y="543135"/>
                      </a:cubicBezTo>
                      <a:cubicBezTo>
                        <a:pt x="2564161" y="519602"/>
                        <a:pt x="2563217" y="496055"/>
                        <a:pt x="2561960" y="472523"/>
                      </a:cubicBezTo>
                      <a:cubicBezTo>
                        <a:pt x="2561775" y="469100"/>
                        <a:pt x="2559190" y="466132"/>
                        <a:pt x="2555590" y="466153"/>
                      </a:cubicBezTo>
                      <a:cubicBezTo>
                        <a:pt x="2546380" y="466196"/>
                        <a:pt x="2537170" y="466267"/>
                        <a:pt x="2527960" y="466139"/>
                      </a:cubicBezTo>
                      <a:cubicBezTo>
                        <a:pt x="2526753" y="447329"/>
                        <a:pt x="2525816" y="428511"/>
                        <a:pt x="2524701" y="409693"/>
                      </a:cubicBezTo>
                      <a:cubicBezTo>
                        <a:pt x="2524502" y="406221"/>
                        <a:pt x="2521946" y="403366"/>
                        <a:pt x="2518331" y="403324"/>
                      </a:cubicBezTo>
                      <a:cubicBezTo>
                        <a:pt x="2508823" y="403210"/>
                        <a:pt x="2499322" y="403096"/>
                        <a:pt x="2489814" y="402976"/>
                      </a:cubicBezTo>
                      <a:cubicBezTo>
                        <a:pt x="2489288" y="384705"/>
                        <a:pt x="2490829" y="366164"/>
                        <a:pt x="2488905" y="347965"/>
                      </a:cubicBezTo>
                      <a:cubicBezTo>
                        <a:pt x="2488507" y="345110"/>
                        <a:pt x="2485305" y="343455"/>
                        <a:pt x="2482762" y="343292"/>
                      </a:cubicBezTo>
                      <a:cubicBezTo>
                        <a:pt x="2475548" y="342823"/>
                        <a:pt x="2468333" y="342355"/>
                        <a:pt x="2461126" y="341893"/>
                      </a:cubicBezTo>
                      <a:cubicBezTo>
                        <a:pt x="2461026" y="328032"/>
                        <a:pt x="2460934" y="314178"/>
                        <a:pt x="2460835" y="300317"/>
                      </a:cubicBezTo>
                      <a:cubicBezTo>
                        <a:pt x="2460813" y="296873"/>
                        <a:pt x="2457937" y="293947"/>
                        <a:pt x="2454465" y="293947"/>
                      </a:cubicBezTo>
                      <a:cubicBezTo>
                        <a:pt x="2419450" y="293947"/>
                        <a:pt x="2384428" y="293947"/>
                        <a:pt x="2349413" y="293947"/>
                      </a:cubicBezTo>
                      <a:cubicBezTo>
                        <a:pt x="2345955" y="293947"/>
                        <a:pt x="2343072" y="296866"/>
                        <a:pt x="2343044" y="300317"/>
                      </a:cubicBezTo>
                      <a:cubicBezTo>
                        <a:pt x="2342944" y="314171"/>
                        <a:pt x="2342852" y="328032"/>
                        <a:pt x="2342753" y="341893"/>
                      </a:cubicBezTo>
                      <a:cubicBezTo>
                        <a:pt x="2335538" y="342362"/>
                        <a:pt x="2328323" y="342831"/>
                        <a:pt x="2321116" y="343292"/>
                      </a:cubicBezTo>
                      <a:cubicBezTo>
                        <a:pt x="2318609" y="343455"/>
                        <a:pt x="2315371" y="345138"/>
                        <a:pt x="2314973" y="347965"/>
                      </a:cubicBezTo>
                      <a:cubicBezTo>
                        <a:pt x="2313049" y="366157"/>
                        <a:pt x="2314597" y="384705"/>
                        <a:pt x="2314065" y="402976"/>
                      </a:cubicBezTo>
                      <a:cubicBezTo>
                        <a:pt x="2304556" y="403089"/>
                        <a:pt x="2295055" y="403203"/>
                        <a:pt x="2285547" y="403324"/>
                      </a:cubicBezTo>
                      <a:cubicBezTo>
                        <a:pt x="2281961" y="403366"/>
                        <a:pt x="2279376" y="406214"/>
                        <a:pt x="2279178" y="409693"/>
                      </a:cubicBezTo>
                      <a:cubicBezTo>
                        <a:pt x="2278546" y="420814"/>
                        <a:pt x="2277913" y="431941"/>
                        <a:pt x="2277282" y="443061"/>
                      </a:cubicBezTo>
                      <a:cubicBezTo>
                        <a:pt x="2276657" y="450645"/>
                        <a:pt x="2276784" y="458704"/>
                        <a:pt x="2275719" y="466153"/>
                      </a:cubicBezTo>
                      <a:cubicBezTo>
                        <a:pt x="2266580" y="466253"/>
                        <a:pt x="2257434" y="466203"/>
                        <a:pt x="2248288" y="466153"/>
                      </a:cubicBezTo>
                      <a:cubicBezTo>
                        <a:pt x="2244709" y="466132"/>
                        <a:pt x="2242103" y="469093"/>
                        <a:pt x="2241919" y="472523"/>
                      </a:cubicBezTo>
                      <a:cubicBezTo>
                        <a:pt x="2240662" y="496041"/>
                        <a:pt x="2239717" y="519574"/>
                        <a:pt x="2238510" y="543099"/>
                      </a:cubicBezTo>
                      <a:cubicBezTo>
                        <a:pt x="2231800" y="543099"/>
                        <a:pt x="2225089" y="543099"/>
                        <a:pt x="2218372" y="543099"/>
                      </a:cubicBezTo>
                      <a:cubicBezTo>
                        <a:pt x="2214779" y="543099"/>
                        <a:pt x="2212208" y="546025"/>
                        <a:pt x="2212002" y="549469"/>
                      </a:cubicBezTo>
                      <a:cubicBezTo>
                        <a:pt x="2208850" y="625634"/>
                        <a:pt x="2210390" y="701962"/>
                        <a:pt x="2209013" y="778184"/>
                      </a:cubicBezTo>
                      <a:cubicBezTo>
                        <a:pt x="2203694" y="778014"/>
                        <a:pt x="2198376" y="777851"/>
                        <a:pt x="2193057" y="777687"/>
                      </a:cubicBezTo>
                      <a:cubicBezTo>
                        <a:pt x="2190380" y="777602"/>
                        <a:pt x="2188335" y="779967"/>
                        <a:pt x="2188242" y="782502"/>
                      </a:cubicBezTo>
                      <a:cubicBezTo>
                        <a:pt x="2186631" y="878741"/>
                        <a:pt x="2186631" y="975059"/>
                        <a:pt x="2183442" y="1071291"/>
                      </a:cubicBezTo>
                      <a:cubicBezTo>
                        <a:pt x="2175063" y="1071277"/>
                        <a:pt x="2166648" y="1071618"/>
                        <a:pt x="2158283" y="1071717"/>
                      </a:cubicBezTo>
                      <a:cubicBezTo>
                        <a:pt x="2154711" y="1071760"/>
                        <a:pt x="2152084" y="1074608"/>
                        <a:pt x="2151914" y="1078087"/>
                      </a:cubicBezTo>
                      <a:cubicBezTo>
                        <a:pt x="2145558" y="1207836"/>
                        <a:pt x="2143932" y="1337734"/>
                        <a:pt x="2147575" y="1467583"/>
                      </a:cubicBezTo>
                      <a:cubicBezTo>
                        <a:pt x="2107618" y="1439157"/>
                        <a:pt x="2068832" y="1408822"/>
                        <a:pt x="2027980" y="1381696"/>
                      </a:cubicBezTo>
                      <a:cubicBezTo>
                        <a:pt x="2027490" y="1379104"/>
                        <a:pt x="2024941" y="1377123"/>
                        <a:pt x="2021867" y="1378827"/>
                      </a:cubicBezTo>
                      <a:cubicBezTo>
                        <a:pt x="2014595" y="1382861"/>
                        <a:pt x="2008573" y="1388584"/>
                        <a:pt x="2002197" y="1393931"/>
                      </a:cubicBezTo>
                      <a:cubicBezTo>
                        <a:pt x="1948208" y="1439995"/>
                        <a:pt x="1894432" y="1486308"/>
                        <a:pt x="1840295" y="1532201"/>
                      </a:cubicBezTo>
                      <a:cubicBezTo>
                        <a:pt x="1837511" y="1534751"/>
                        <a:pt x="1835729" y="1536420"/>
                        <a:pt x="1834209" y="1538812"/>
                      </a:cubicBezTo>
                      <a:cubicBezTo>
                        <a:pt x="1831724" y="1540964"/>
                        <a:pt x="1832185" y="1543790"/>
                        <a:pt x="1833889" y="1545672"/>
                      </a:cubicBezTo>
                      <a:cubicBezTo>
                        <a:pt x="1832796" y="1775943"/>
                        <a:pt x="1837241" y="2006234"/>
                        <a:pt x="1839506" y="2236498"/>
                      </a:cubicBezTo>
                      <a:cubicBezTo>
                        <a:pt x="1683036" y="2250678"/>
                        <a:pt x="1526545" y="2264561"/>
                        <a:pt x="1369826" y="2275617"/>
                      </a:cubicBezTo>
                      <a:cubicBezTo>
                        <a:pt x="1386798" y="2021814"/>
                        <a:pt x="1386223" y="1767109"/>
                        <a:pt x="1386223" y="1512858"/>
                      </a:cubicBezTo>
                      <a:cubicBezTo>
                        <a:pt x="1386223" y="1509414"/>
                        <a:pt x="1383304" y="1506489"/>
                        <a:pt x="1379853" y="1506489"/>
                      </a:cubicBezTo>
                      <a:cubicBezTo>
                        <a:pt x="1129501" y="1506737"/>
                        <a:pt x="879085" y="1506127"/>
                        <a:pt x="628776" y="1506489"/>
                      </a:cubicBezTo>
                      <a:cubicBezTo>
                        <a:pt x="625339" y="1506489"/>
                        <a:pt x="622399" y="1509407"/>
                        <a:pt x="622406" y="1512858"/>
                      </a:cubicBezTo>
                      <a:cubicBezTo>
                        <a:pt x="622505" y="1553320"/>
                        <a:pt x="622605" y="1593788"/>
                        <a:pt x="622704" y="1634250"/>
                      </a:cubicBezTo>
                      <a:cubicBezTo>
                        <a:pt x="623954" y="2025421"/>
                        <a:pt x="624607" y="2416614"/>
                        <a:pt x="619729" y="2807764"/>
                      </a:cubicBezTo>
                      <a:cubicBezTo>
                        <a:pt x="414731" y="2811521"/>
                        <a:pt x="209740" y="2815625"/>
                        <a:pt x="4756" y="2819971"/>
                      </a:cubicBezTo>
                      <a:cubicBezTo>
                        <a:pt x="-1571" y="2820106"/>
                        <a:pt x="-1599" y="2829919"/>
                        <a:pt x="4756" y="2829820"/>
                      </a:cubicBezTo>
                      <a:cubicBezTo>
                        <a:pt x="340732" y="2824579"/>
                        <a:pt x="676707" y="2818806"/>
                        <a:pt x="1012697" y="2813786"/>
                      </a:cubicBezTo>
                      <a:cubicBezTo>
                        <a:pt x="1015246" y="2816392"/>
                        <a:pt x="1019990" y="2816356"/>
                        <a:pt x="1022340" y="2813644"/>
                      </a:cubicBezTo>
                      <a:cubicBezTo>
                        <a:pt x="1180536" y="2811314"/>
                        <a:pt x="1338738" y="2809149"/>
                        <a:pt x="1496948" y="2807267"/>
                      </a:cubicBezTo>
                      <a:cubicBezTo>
                        <a:pt x="1498248" y="2807608"/>
                        <a:pt x="1499625" y="2807601"/>
                        <a:pt x="1500882" y="2807217"/>
                      </a:cubicBezTo>
                      <a:cubicBezTo>
                        <a:pt x="1537629" y="2806784"/>
                        <a:pt x="1574377" y="2806358"/>
                        <a:pt x="1611117" y="2805961"/>
                      </a:cubicBezTo>
                      <a:cubicBezTo>
                        <a:pt x="1612602" y="2806578"/>
                        <a:pt x="1614349" y="2806557"/>
                        <a:pt x="1615847" y="2805911"/>
                      </a:cubicBezTo>
                      <a:cubicBezTo>
                        <a:pt x="2301169" y="2798434"/>
                        <a:pt x="2986598" y="2797056"/>
                        <a:pt x="3671807" y="2812628"/>
                      </a:cubicBezTo>
                      <a:cubicBezTo>
                        <a:pt x="4519671" y="2832390"/>
                        <a:pt x="5370637" y="2877482"/>
                        <a:pt x="6216470" y="2792909"/>
                      </a:cubicBezTo>
                      <a:cubicBezTo>
                        <a:pt x="6219531" y="2792604"/>
                        <a:pt x="6221455" y="2790615"/>
                        <a:pt x="6222243" y="2788279"/>
                      </a:cubicBezTo>
                      <a:cubicBezTo>
                        <a:pt x="6802734" y="2789557"/>
                        <a:pt x="7383310" y="2781327"/>
                        <a:pt x="7963602" y="2769135"/>
                      </a:cubicBezTo>
                      <a:cubicBezTo>
                        <a:pt x="7967223" y="2769021"/>
                        <a:pt x="7970916" y="2768901"/>
                        <a:pt x="7974537" y="2768766"/>
                      </a:cubicBezTo>
                      <a:cubicBezTo>
                        <a:pt x="7980644" y="2768546"/>
                        <a:pt x="7984195" y="2759421"/>
                        <a:pt x="7977946" y="2756403"/>
                      </a:cubicBezTo>
                      <a:close/>
                      <a:moveTo>
                        <a:pt x="7258403" y="2447794"/>
                      </a:moveTo>
                      <a:cubicBezTo>
                        <a:pt x="7331828" y="2450805"/>
                        <a:pt x="7405181" y="2455115"/>
                        <a:pt x="7478463" y="2461102"/>
                      </a:cubicBezTo>
                      <a:cubicBezTo>
                        <a:pt x="7492168" y="2462366"/>
                        <a:pt x="7506937" y="2463147"/>
                        <a:pt x="7520430" y="2465000"/>
                      </a:cubicBezTo>
                      <a:cubicBezTo>
                        <a:pt x="7521779" y="2465071"/>
                        <a:pt x="7524406" y="2465014"/>
                        <a:pt x="7524690" y="2464510"/>
                      </a:cubicBezTo>
                      <a:cubicBezTo>
                        <a:pt x="7595061" y="2526736"/>
                        <a:pt x="7666142" y="2588195"/>
                        <a:pt x="7736726" y="2650144"/>
                      </a:cubicBezTo>
                      <a:cubicBezTo>
                        <a:pt x="7585190" y="2657422"/>
                        <a:pt x="7433585" y="2663401"/>
                        <a:pt x="7281979" y="2668081"/>
                      </a:cubicBezTo>
                      <a:cubicBezTo>
                        <a:pt x="7281127" y="2663117"/>
                        <a:pt x="7277079" y="2659638"/>
                        <a:pt x="7276227" y="2654539"/>
                      </a:cubicBezTo>
                      <a:cubicBezTo>
                        <a:pt x="7274097" y="2642340"/>
                        <a:pt x="7277150" y="2628947"/>
                        <a:pt x="7270333" y="2617834"/>
                      </a:cubicBezTo>
                      <a:cubicBezTo>
                        <a:pt x="7267422" y="2613020"/>
                        <a:pt x="7263090" y="2609015"/>
                        <a:pt x="7257836" y="2607140"/>
                      </a:cubicBezTo>
                      <a:cubicBezTo>
                        <a:pt x="7260463" y="2554075"/>
                        <a:pt x="7259824" y="2500874"/>
                        <a:pt x="7258403" y="2447794"/>
                      </a:cubicBezTo>
                      <a:close/>
                      <a:moveTo>
                        <a:pt x="7245693" y="2447297"/>
                      </a:moveTo>
                      <a:cubicBezTo>
                        <a:pt x="7247611" y="2500540"/>
                        <a:pt x="7246829" y="2553819"/>
                        <a:pt x="7244841" y="2607027"/>
                      </a:cubicBezTo>
                      <a:cubicBezTo>
                        <a:pt x="7240864" y="2607893"/>
                        <a:pt x="7235467" y="2611948"/>
                        <a:pt x="7231491" y="2609931"/>
                      </a:cubicBezTo>
                      <a:cubicBezTo>
                        <a:pt x="7228224" y="2608177"/>
                        <a:pt x="7223609" y="2609626"/>
                        <a:pt x="7222757" y="2613481"/>
                      </a:cubicBezTo>
                      <a:cubicBezTo>
                        <a:pt x="7218780" y="2630332"/>
                        <a:pt x="7215940" y="2648099"/>
                        <a:pt x="7217502" y="2665418"/>
                      </a:cubicBezTo>
                      <a:cubicBezTo>
                        <a:pt x="7217999" y="2671361"/>
                        <a:pt x="7225952" y="2671234"/>
                        <a:pt x="7226662" y="2665418"/>
                      </a:cubicBezTo>
                      <a:cubicBezTo>
                        <a:pt x="7228366" y="2650897"/>
                        <a:pt x="7229787" y="2636545"/>
                        <a:pt x="7232911" y="2622294"/>
                      </a:cubicBezTo>
                      <a:cubicBezTo>
                        <a:pt x="7236746" y="2622415"/>
                        <a:pt x="7240651" y="2621200"/>
                        <a:pt x="7244770" y="2619815"/>
                      </a:cubicBezTo>
                      <a:cubicBezTo>
                        <a:pt x="7248463" y="2618587"/>
                        <a:pt x="7252013" y="2617359"/>
                        <a:pt x="7255564" y="2619638"/>
                      </a:cubicBezTo>
                      <a:cubicBezTo>
                        <a:pt x="7268700" y="2629991"/>
                        <a:pt x="7257622" y="2654937"/>
                        <a:pt x="7267777" y="2668514"/>
                      </a:cubicBezTo>
                      <a:cubicBezTo>
                        <a:pt x="7134918" y="2672526"/>
                        <a:pt x="7002058" y="2675587"/>
                        <a:pt x="6869128" y="2677560"/>
                      </a:cubicBezTo>
                      <a:cubicBezTo>
                        <a:pt x="6870903" y="2672256"/>
                        <a:pt x="6869341" y="2667392"/>
                        <a:pt x="6868347" y="2661725"/>
                      </a:cubicBezTo>
                      <a:cubicBezTo>
                        <a:pt x="6867211" y="2654809"/>
                        <a:pt x="6866145" y="2647864"/>
                        <a:pt x="6864868" y="2640969"/>
                      </a:cubicBezTo>
                      <a:cubicBezTo>
                        <a:pt x="6863092" y="2631163"/>
                        <a:pt x="6858192" y="2623487"/>
                        <a:pt x="6848677" y="2621158"/>
                      </a:cubicBezTo>
                      <a:cubicBezTo>
                        <a:pt x="6848038" y="2561588"/>
                        <a:pt x="6847115" y="2501996"/>
                        <a:pt x="6844630" y="2442476"/>
                      </a:cubicBezTo>
                      <a:cubicBezTo>
                        <a:pt x="6978341" y="2441169"/>
                        <a:pt x="7112052" y="2442028"/>
                        <a:pt x="7245693" y="2447297"/>
                      </a:cubicBezTo>
                      <a:close/>
                      <a:moveTo>
                        <a:pt x="6839446" y="2633393"/>
                      </a:moveTo>
                      <a:cubicBezTo>
                        <a:pt x="6841292" y="2634230"/>
                        <a:pt x="6843494" y="2634238"/>
                        <a:pt x="6845340" y="2633414"/>
                      </a:cubicBezTo>
                      <a:cubicBezTo>
                        <a:pt x="6851020" y="2634770"/>
                        <a:pt x="6851872" y="2640138"/>
                        <a:pt x="6852796" y="2645649"/>
                      </a:cubicBezTo>
                      <a:cubicBezTo>
                        <a:pt x="6853861" y="2651699"/>
                        <a:pt x="6854855" y="2657756"/>
                        <a:pt x="6855849" y="2663813"/>
                      </a:cubicBezTo>
                      <a:cubicBezTo>
                        <a:pt x="6856701" y="2668734"/>
                        <a:pt x="6856773" y="2673620"/>
                        <a:pt x="6859258" y="2677710"/>
                      </a:cubicBezTo>
                      <a:cubicBezTo>
                        <a:pt x="6846902" y="2677894"/>
                        <a:pt x="6834618" y="2678065"/>
                        <a:pt x="6822262" y="2678228"/>
                      </a:cubicBezTo>
                      <a:cubicBezTo>
                        <a:pt x="6828582" y="2672973"/>
                        <a:pt x="6826664" y="2662088"/>
                        <a:pt x="6827871" y="2654667"/>
                      </a:cubicBezTo>
                      <a:cubicBezTo>
                        <a:pt x="6828511" y="2648965"/>
                        <a:pt x="6829007" y="2643256"/>
                        <a:pt x="6829576" y="2637547"/>
                      </a:cubicBezTo>
                      <a:cubicBezTo>
                        <a:pt x="6832700" y="2635800"/>
                        <a:pt x="6836037" y="2634081"/>
                        <a:pt x="6839446" y="2633393"/>
                      </a:cubicBezTo>
                      <a:close/>
                      <a:moveTo>
                        <a:pt x="6414247" y="2629132"/>
                      </a:moveTo>
                      <a:cubicBezTo>
                        <a:pt x="6419515" y="2631049"/>
                        <a:pt x="6419281" y="2638093"/>
                        <a:pt x="6420212" y="2642965"/>
                      </a:cubicBezTo>
                      <a:cubicBezTo>
                        <a:pt x="6422327" y="2654000"/>
                        <a:pt x="6423400" y="2665532"/>
                        <a:pt x="6426418" y="2676353"/>
                      </a:cubicBezTo>
                      <a:cubicBezTo>
                        <a:pt x="6428079" y="2682332"/>
                        <a:pt x="6438433" y="2681431"/>
                        <a:pt x="6437658" y="2674834"/>
                      </a:cubicBezTo>
                      <a:cubicBezTo>
                        <a:pt x="6436721" y="2666860"/>
                        <a:pt x="6434626" y="2659006"/>
                        <a:pt x="6432915" y="2651159"/>
                      </a:cubicBezTo>
                      <a:cubicBezTo>
                        <a:pt x="6429947" y="2639876"/>
                        <a:pt x="6431360" y="2623274"/>
                        <a:pt x="6417918" y="2618978"/>
                      </a:cubicBezTo>
                      <a:cubicBezTo>
                        <a:pt x="6418380" y="2618403"/>
                        <a:pt x="6418741" y="2617706"/>
                        <a:pt x="6418912" y="2616869"/>
                      </a:cubicBezTo>
                      <a:cubicBezTo>
                        <a:pt x="6421383" y="2604854"/>
                        <a:pt x="6419437" y="2591071"/>
                        <a:pt x="6419267" y="2578822"/>
                      </a:cubicBezTo>
                      <a:cubicBezTo>
                        <a:pt x="6418699" y="2536478"/>
                        <a:pt x="6418110" y="2494142"/>
                        <a:pt x="6417563" y="2451807"/>
                      </a:cubicBezTo>
                      <a:cubicBezTo>
                        <a:pt x="6555762" y="2447922"/>
                        <a:pt x="6693947" y="2444095"/>
                        <a:pt x="6832203" y="2442589"/>
                      </a:cubicBezTo>
                      <a:cubicBezTo>
                        <a:pt x="6833908" y="2502110"/>
                        <a:pt x="6835470" y="2561623"/>
                        <a:pt x="6835895" y="2621165"/>
                      </a:cubicBezTo>
                      <a:cubicBezTo>
                        <a:pt x="6827588" y="2622727"/>
                        <a:pt x="6818427" y="2626853"/>
                        <a:pt x="6817220" y="2633613"/>
                      </a:cubicBezTo>
                      <a:cubicBezTo>
                        <a:pt x="6815515" y="2645691"/>
                        <a:pt x="6816084" y="2658267"/>
                        <a:pt x="6815232" y="2670446"/>
                      </a:cubicBezTo>
                      <a:cubicBezTo>
                        <a:pt x="6815161" y="2670694"/>
                        <a:pt x="6815090" y="2670914"/>
                        <a:pt x="6815090" y="2671120"/>
                      </a:cubicBezTo>
                      <a:cubicBezTo>
                        <a:pt x="6810972" y="2671355"/>
                        <a:pt x="6810900" y="2675892"/>
                        <a:pt x="6813243" y="2678342"/>
                      </a:cubicBezTo>
                      <a:cubicBezTo>
                        <a:pt x="6672786" y="2680167"/>
                        <a:pt x="6532329" y="2680848"/>
                        <a:pt x="6391822" y="2680401"/>
                      </a:cubicBezTo>
                      <a:cubicBezTo>
                        <a:pt x="6391112" y="2670247"/>
                        <a:pt x="6390671" y="2660085"/>
                        <a:pt x="6390245" y="2649917"/>
                      </a:cubicBezTo>
                      <a:cubicBezTo>
                        <a:pt x="6388484" y="2630566"/>
                        <a:pt x="6394911" y="2623913"/>
                        <a:pt x="6414247" y="2629132"/>
                      </a:cubicBezTo>
                      <a:close/>
                      <a:moveTo>
                        <a:pt x="6404816" y="2452176"/>
                      </a:moveTo>
                      <a:cubicBezTo>
                        <a:pt x="6405406" y="2494391"/>
                        <a:pt x="6405960" y="2536613"/>
                        <a:pt x="6406535" y="2578829"/>
                      </a:cubicBezTo>
                      <a:cubicBezTo>
                        <a:pt x="6406706" y="2591078"/>
                        <a:pt x="6405072" y="2605003"/>
                        <a:pt x="6407898" y="2616933"/>
                      </a:cubicBezTo>
                      <a:cubicBezTo>
                        <a:pt x="6368971" y="2613517"/>
                        <a:pt x="6378990" y="2655470"/>
                        <a:pt x="6381895" y="2680366"/>
                      </a:cubicBezTo>
                      <a:cubicBezTo>
                        <a:pt x="6261988" y="2679933"/>
                        <a:pt x="6142088" y="2678732"/>
                        <a:pt x="6022202" y="2676630"/>
                      </a:cubicBezTo>
                      <a:cubicBezTo>
                        <a:pt x="6021996" y="2670261"/>
                        <a:pt x="6019731" y="2663252"/>
                        <a:pt x="6018935" y="2657770"/>
                      </a:cubicBezTo>
                      <a:cubicBezTo>
                        <a:pt x="6017401" y="2647225"/>
                        <a:pt x="6016791" y="2636460"/>
                        <a:pt x="6014987" y="2625965"/>
                      </a:cubicBezTo>
                      <a:cubicBezTo>
                        <a:pt x="6013418" y="2616798"/>
                        <a:pt x="6008213" y="2613581"/>
                        <a:pt x="6001716" y="2613219"/>
                      </a:cubicBezTo>
                      <a:cubicBezTo>
                        <a:pt x="6003938" y="2562667"/>
                        <a:pt x="6004307" y="2512016"/>
                        <a:pt x="6003157" y="2461414"/>
                      </a:cubicBezTo>
                      <a:cubicBezTo>
                        <a:pt x="6137074" y="2459681"/>
                        <a:pt x="6270949" y="2455953"/>
                        <a:pt x="6404816" y="2452176"/>
                      </a:cubicBezTo>
                      <a:close/>
                      <a:moveTo>
                        <a:pt x="4888048" y="1402069"/>
                      </a:moveTo>
                      <a:cubicBezTo>
                        <a:pt x="5035557" y="1403411"/>
                        <a:pt x="5183115" y="1400436"/>
                        <a:pt x="5330645" y="1400549"/>
                      </a:cubicBezTo>
                      <a:cubicBezTo>
                        <a:pt x="5330084" y="1629826"/>
                        <a:pt x="5330197" y="1859109"/>
                        <a:pt x="5331553" y="2088378"/>
                      </a:cubicBezTo>
                      <a:cubicBezTo>
                        <a:pt x="5331639" y="2096381"/>
                        <a:pt x="5344059" y="2096395"/>
                        <a:pt x="5343994" y="2088378"/>
                      </a:cubicBezTo>
                      <a:cubicBezTo>
                        <a:pt x="5341630" y="1413700"/>
                        <a:pt x="5348305" y="738930"/>
                        <a:pt x="5353645" y="64309"/>
                      </a:cubicBezTo>
                      <a:cubicBezTo>
                        <a:pt x="5433872" y="212528"/>
                        <a:pt x="5517337" y="358971"/>
                        <a:pt x="5601142" y="505187"/>
                      </a:cubicBezTo>
                      <a:cubicBezTo>
                        <a:pt x="5607448" y="516158"/>
                        <a:pt x="5613754" y="527136"/>
                        <a:pt x="5620088" y="538100"/>
                      </a:cubicBezTo>
                      <a:cubicBezTo>
                        <a:pt x="5621188" y="540010"/>
                        <a:pt x="5624718" y="543767"/>
                        <a:pt x="5625172" y="545379"/>
                      </a:cubicBezTo>
                      <a:cubicBezTo>
                        <a:pt x="5626720" y="550804"/>
                        <a:pt x="5625172" y="558942"/>
                        <a:pt x="5625172" y="564516"/>
                      </a:cubicBezTo>
                      <a:cubicBezTo>
                        <a:pt x="5625144" y="1076255"/>
                        <a:pt x="5625101" y="1587994"/>
                        <a:pt x="5625080" y="2099740"/>
                      </a:cubicBezTo>
                      <a:cubicBezTo>
                        <a:pt x="5429909" y="2099911"/>
                        <a:pt x="5234718" y="2100202"/>
                        <a:pt x="5039547" y="2100862"/>
                      </a:cubicBezTo>
                      <a:lnTo>
                        <a:pt x="5039547" y="1991422"/>
                      </a:lnTo>
                      <a:lnTo>
                        <a:pt x="5022711" y="1991422"/>
                      </a:lnTo>
                      <a:lnTo>
                        <a:pt x="5022711" y="2100841"/>
                      </a:lnTo>
                      <a:cubicBezTo>
                        <a:pt x="4977712" y="2100479"/>
                        <a:pt x="4932713" y="2100202"/>
                        <a:pt x="4887721" y="2101870"/>
                      </a:cubicBezTo>
                      <a:cubicBezTo>
                        <a:pt x="4887721" y="1868617"/>
                        <a:pt x="4891840" y="1635322"/>
                        <a:pt x="4888048" y="1402069"/>
                      </a:cubicBezTo>
                      <a:close/>
                      <a:moveTo>
                        <a:pt x="4952383" y="2113331"/>
                      </a:moveTo>
                      <a:cubicBezTo>
                        <a:pt x="4988023" y="2113033"/>
                        <a:pt x="5023634" y="2114148"/>
                        <a:pt x="5059274" y="2113686"/>
                      </a:cubicBezTo>
                      <a:cubicBezTo>
                        <a:pt x="5061326" y="2144576"/>
                        <a:pt x="5062803" y="2175550"/>
                        <a:pt x="5063449" y="2206503"/>
                      </a:cubicBezTo>
                      <a:cubicBezTo>
                        <a:pt x="5063449" y="2206681"/>
                        <a:pt x="5063492" y="2206830"/>
                        <a:pt x="5063506" y="2207000"/>
                      </a:cubicBezTo>
                      <a:cubicBezTo>
                        <a:pt x="5055439" y="2207455"/>
                        <a:pt x="5047387" y="2208037"/>
                        <a:pt x="5039363" y="2208811"/>
                      </a:cubicBezTo>
                      <a:cubicBezTo>
                        <a:pt x="5034250" y="2209301"/>
                        <a:pt x="5033150" y="2215401"/>
                        <a:pt x="5036416" y="2217801"/>
                      </a:cubicBezTo>
                      <a:cubicBezTo>
                        <a:pt x="5035102" y="2251246"/>
                        <a:pt x="5038099" y="2284791"/>
                        <a:pt x="5039299" y="2318223"/>
                      </a:cubicBezTo>
                      <a:cubicBezTo>
                        <a:pt x="5041940" y="2387812"/>
                        <a:pt x="5046315" y="2457452"/>
                        <a:pt x="5045747" y="2527105"/>
                      </a:cubicBezTo>
                      <a:cubicBezTo>
                        <a:pt x="4947504" y="2527162"/>
                        <a:pt x="4849277" y="2527439"/>
                        <a:pt x="4751035" y="2527638"/>
                      </a:cubicBezTo>
                      <a:cubicBezTo>
                        <a:pt x="4753555" y="2526438"/>
                        <a:pt x="4754685" y="2523292"/>
                        <a:pt x="4754294" y="2520040"/>
                      </a:cubicBezTo>
                      <a:cubicBezTo>
                        <a:pt x="4754159" y="2511057"/>
                        <a:pt x="4753975" y="2502067"/>
                        <a:pt x="4753839" y="2493084"/>
                      </a:cubicBezTo>
                      <a:cubicBezTo>
                        <a:pt x="4750829" y="2368725"/>
                        <a:pt x="4751042" y="2244103"/>
                        <a:pt x="4742272" y="2119985"/>
                      </a:cubicBezTo>
                      <a:cubicBezTo>
                        <a:pt x="4812302" y="2118181"/>
                        <a:pt x="4882303" y="2113608"/>
                        <a:pt x="4952383" y="2113331"/>
                      </a:cubicBezTo>
                      <a:close/>
                      <a:moveTo>
                        <a:pt x="4589836" y="2522177"/>
                      </a:moveTo>
                      <a:cubicBezTo>
                        <a:pt x="4590247" y="2451444"/>
                        <a:pt x="4589757" y="2380669"/>
                        <a:pt x="4589608" y="2309929"/>
                      </a:cubicBezTo>
                      <a:cubicBezTo>
                        <a:pt x="4589019" y="1990065"/>
                        <a:pt x="4587371" y="1670195"/>
                        <a:pt x="4586072" y="1350346"/>
                      </a:cubicBezTo>
                      <a:cubicBezTo>
                        <a:pt x="4597142" y="1351815"/>
                        <a:pt x="4608554" y="1351503"/>
                        <a:pt x="4619667" y="1351815"/>
                      </a:cubicBezTo>
                      <a:cubicBezTo>
                        <a:pt x="4655875" y="1352852"/>
                        <a:pt x="4692097" y="1353378"/>
                        <a:pt x="4728319" y="1353619"/>
                      </a:cubicBezTo>
                      <a:cubicBezTo>
                        <a:pt x="4777940" y="1354322"/>
                        <a:pt x="4827604" y="1352810"/>
                        <a:pt x="4877105" y="1356552"/>
                      </a:cubicBezTo>
                      <a:cubicBezTo>
                        <a:pt x="4874293" y="1426986"/>
                        <a:pt x="4877574" y="1497584"/>
                        <a:pt x="4876970" y="1568069"/>
                      </a:cubicBezTo>
                      <a:cubicBezTo>
                        <a:pt x="4877176" y="1746118"/>
                        <a:pt x="4875451" y="1924232"/>
                        <a:pt x="4875991" y="2102247"/>
                      </a:cubicBezTo>
                      <a:cubicBezTo>
                        <a:pt x="4841274" y="2103617"/>
                        <a:pt x="4806444" y="2104384"/>
                        <a:pt x="4771592" y="2106401"/>
                      </a:cubicBezTo>
                      <a:cubicBezTo>
                        <a:pt x="4773417" y="2105627"/>
                        <a:pt x="4775356" y="2103227"/>
                        <a:pt x="4775270" y="2100770"/>
                      </a:cubicBezTo>
                      <a:cubicBezTo>
                        <a:pt x="4775270" y="2100770"/>
                        <a:pt x="4775270" y="2100770"/>
                        <a:pt x="4775270" y="2100770"/>
                      </a:cubicBezTo>
                      <a:cubicBezTo>
                        <a:pt x="4775270" y="2100763"/>
                        <a:pt x="4775270" y="2100763"/>
                        <a:pt x="4775270" y="2100755"/>
                      </a:cubicBezTo>
                      <a:cubicBezTo>
                        <a:pt x="4775284" y="2100223"/>
                        <a:pt x="4775228" y="2099704"/>
                        <a:pt x="4775128" y="2099236"/>
                      </a:cubicBezTo>
                      <a:cubicBezTo>
                        <a:pt x="4770179" y="1869612"/>
                        <a:pt x="4770314" y="1639639"/>
                        <a:pt x="4760323" y="1410164"/>
                      </a:cubicBezTo>
                      <a:cubicBezTo>
                        <a:pt x="4759521" y="1400436"/>
                        <a:pt x="4760280" y="1390438"/>
                        <a:pt x="4759172" y="1380766"/>
                      </a:cubicBezTo>
                      <a:cubicBezTo>
                        <a:pt x="4759073" y="1377571"/>
                        <a:pt x="4754187" y="1377549"/>
                        <a:pt x="4754195" y="1380766"/>
                      </a:cubicBezTo>
                      <a:cubicBezTo>
                        <a:pt x="4750871" y="1591246"/>
                        <a:pt x="4758405" y="1801776"/>
                        <a:pt x="4760976" y="2012256"/>
                      </a:cubicBezTo>
                      <a:cubicBezTo>
                        <a:pt x="4761473" y="2041270"/>
                        <a:pt x="4760976" y="2070505"/>
                        <a:pt x="4762510" y="2099491"/>
                      </a:cubicBezTo>
                      <a:cubicBezTo>
                        <a:pt x="4762290" y="2102765"/>
                        <a:pt x="4764463" y="2105982"/>
                        <a:pt x="4767161" y="2106671"/>
                      </a:cubicBezTo>
                      <a:cubicBezTo>
                        <a:pt x="4757781" y="2107295"/>
                        <a:pt x="4748670" y="2108105"/>
                        <a:pt x="4739574" y="2109092"/>
                      </a:cubicBezTo>
                      <a:cubicBezTo>
                        <a:pt x="4737465" y="2106500"/>
                        <a:pt x="4733239" y="2107438"/>
                        <a:pt x="4733133" y="2111166"/>
                      </a:cubicBezTo>
                      <a:cubicBezTo>
                        <a:pt x="4731535" y="2112912"/>
                        <a:pt x="4731195" y="2115547"/>
                        <a:pt x="4732189" y="2117500"/>
                      </a:cubicBezTo>
                      <a:cubicBezTo>
                        <a:pt x="4730989" y="2129337"/>
                        <a:pt x="4732466" y="2141927"/>
                        <a:pt x="4732693" y="2153580"/>
                      </a:cubicBezTo>
                      <a:cubicBezTo>
                        <a:pt x="4736350" y="2264916"/>
                        <a:pt x="4739290" y="2376280"/>
                        <a:pt x="4741030" y="2487674"/>
                      </a:cubicBezTo>
                      <a:cubicBezTo>
                        <a:pt x="4741171" y="2496152"/>
                        <a:pt x="4741313" y="2504631"/>
                        <a:pt x="4741456" y="2513116"/>
                      </a:cubicBezTo>
                      <a:cubicBezTo>
                        <a:pt x="4741356" y="2517753"/>
                        <a:pt x="4739971" y="2525358"/>
                        <a:pt x="4745319" y="2527645"/>
                      </a:cubicBezTo>
                      <a:cubicBezTo>
                        <a:pt x="4692082" y="2527758"/>
                        <a:pt x="4638853" y="2527872"/>
                        <a:pt x="4585617" y="2527986"/>
                      </a:cubicBezTo>
                      <a:cubicBezTo>
                        <a:pt x="4587925" y="2527247"/>
                        <a:pt x="4589814" y="2525323"/>
                        <a:pt x="4589836" y="2522177"/>
                      </a:cubicBezTo>
                      <a:close/>
                      <a:moveTo>
                        <a:pt x="5587437" y="2538587"/>
                      </a:moveTo>
                      <a:cubicBezTo>
                        <a:pt x="5510477" y="2603945"/>
                        <a:pt x="5466224" y="2616372"/>
                        <a:pt x="5366682" y="2617082"/>
                      </a:cubicBezTo>
                      <a:cubicBezTo>
                        <a:pt x="5265962" y="2620220"/>
                        <a:pt x="5165171" y="2620952"/>
                        <a:pt x="5064408" y="2620384"/>
                      </a:cubicBezTo>
                      <a:cubicBezTo>
                        <a:pt x="4751936" y="2619766"/>
                        <a:pt x="4439387" y="2601878"/>
                        <a:pt x="4126958" y="2611628"/>
                      </a:cubicBezTo>
                      <a:cubicBezTo>
                        <a:pt x="4126347" y="2610975"/>
                        <a:pt x="4125609" y="2610449"/>
                        <a:pt x="4124743" y="2610158"/>
                      </a:cubicBezTo>
                      <a:cubicBezTo>
                        <a:pt x="4119033" y="2608220"/>
                        <a:pt x="4112650" y="2608326"/>
                        <a:pt x="4106664" y="2607772"/>
                      </a:cubicBezTo>
                      <a:cubicBezTo>
                        <a:pt x="4100223" y="2607176"/>
                        <a:pt x="4093775" y="2606558"/>
                        <a:pt x="4087342" y="2605912"/>
                      </a:cubicBezTo>
                      <a:cubicBezTo>
                        <a:pt x="4023511" y="2599556"/>
                        <a:pt x="3959915" y="2590886"/>
                        <a:pt x="3896702" y="2580000"/>
                      </a:cubicBezTo>
                      <a:cubicBezTo>
                        <a:pt x="3886342" y="2578218"/>
                        <a:pt x="3875683" y="2577124"/>
                        <a:pt x="3873830" y="2564911"/>
                      </a:cubicBezTo>
                      <a:cubicBezTo>
                        <a:pt x="3872580" y="2557071"/>
                        <a:pt x="3876620" y="2546967"/>
                        <a:pt x="3871806" y="2540114"/>
                      </a:cubicBezTo>
                      <a:cubicBezTo>
                        <a:pt x="4443576" y="2545028"/>
                        <a:pt x="5015589" y="2537558"/>
                        <a:pt x="5587437" y="2538587"/>
                      </a:cubicBezTo>
                      <a:close/>
                      <a:moveTo>
                        <a:pt x="4483939" y="1392007"/>
                      </a:moveTo>
                      <a:cubicBezTo>
                        <a:pt x="4483974" y="1392028"/>
                        <a:pt x="4484010" y="1392043"/>
                        <a:pt x="4484038" y="1392064"/>
                      </a:cubicBezTo>
                      <a:cubicBezTo>
                        <a:pt x="4484002" y="1392057"/>
                        <a:pt x="4483974" y="1392049"/>
                        <a:pt x="4483939" y="1392043"/>
                      </a:cubicBezTo>
                      <a:cubicBezTo>
                        <a:pt x="4483939" y="1392035"/>
                        <a:pt x="4483939" y="1392021"/>
                        <a:pt x="4483939" y="1392007"/>
                      </a:cubicBezTo>
                      <a:close/>
                      <a:moveTo>
                        <a:pt x="4195163" y="1349827"/>
                      </a:moveTo>
                      <a:cubicBezTo>
                        <a:pt x="4289350" y="1335519"/>
                        <a:pt x="4383587" y="1321473"/>
                        <a:pt x="4477753" y="1307051"/>
                      </a:cubicBezTo>
                      <a:cubicBezTo>
                        <a:pt x="4475758" y="1331634"/>
                        <a:pt x="4479408" y="1356339"/>
                        <a:pt x="4480374" y="1380915"/>
                      </a:cubicBezTo>
                      <a:cubicBezTo>
                        <a:pt x="4472328" y="1381725"/>
                        <a:pt x="4464276" y="1382485"/>
                        <a:pt x="4456231" y="1383251"/>
                      </a:cubicBezTo>
                      <a:cubicBezTo>
                        <a:pt x="4370181" y="1391389"/>
                        <a:pt x="4284110" y="1399285"/>
                        <a:pt x="4198046" y="1407224"/>
                      </a:cubicBezTo>
                      <a:cubicBezTo>
                        <a:pt x="4197080" y="1388094"/>
                        <a:pt x="4196122" y="1368964"/>
                        <a:pt x="4195163" y="1349827"/>
                      </a:cubicBezTo>
                      <a:close/>
                      <a:moveTo>
                        <a:pt x="4034681" y="1945443"/>
                      </a:moveTo>
                      <a:cubicBezTo>
                        <a:pt x="4036918" y="1945443"/>
                        <a:pt x="4039219" y="1943817"/>
                        <a:pt x="4039751" y="1941587"/>
                      </a:cubicBezTo>
                      <a:cubicBezTo>
                        <a:pt x="4041995" y="1932164"/>
                        <a:pt x="4042520" y="1922855"/>
                        <a:pt x="4041484" y="1913389"/>
                      </a:cubicBezTo>
                      <a:cubicBezTo>
                        <a:pt x="4050715" y="1911664"/>
                        <a:pt x="4060003" y="1910811"/>
                        <a:pt x="4069433" y="1910790"/>
                      </a:cubicBezTo>
                      <a:cubicBezTo>
                        <a:pt x="4072132" y="1910783"/>
                        <a:pt x="4075015" y="1908347"/>
                        <a:pt x="4074766" y="1905457"/>
                      </a:cubicBezTo>
                      <a:cubicBezTo>
                        <a:pt x="4073949" y="1896126"/>
                        <a:pt x="4073956" y="1886803"/>
                        <a:pt x="4075000" y="1877515"/>
                      </a:cubicBezTo>
                      <a:cubicBezTo>
                        <a:pt x="4080844" y="1877749"/>
                        <a:pt x="4086681" y="1877671"/>
                        <a:pt x="4092518" y="1877153"/>
                      </a:cubicBezTo>
                      <a:cubicBezTo>
                        <a:pt x="4098370" y="1876634"/>
                        <a:pt x="4105939" y="1876500"/>
                        <a:pt x="4111180" y="1873538"/>
                      </a:cubicBezTo>
                      <a:cubicBezTo>
                        <a:pt x="4115916" y="1870861"/>
                        <a:pt x="4117137" y="1866288"/>
                        <a:pt x="4117478" y="1861140"/>
                      </a:cubicBezTo>
                      <a:cubicBezTo>
                        <a:pt x="4117883" y="1855069"/>
                        <a:pt x="4118068" y="1848969"/>
                        <a:pt x="4118295" y="1842883"/>
                      </a:cubicBezTo>
                      <a:cubicBezTo>
                        <a:pt x="4143624" y="1839560"/>
                        <a:pt x="4169344" y="1838424"/>
                        <a:pt x="4194865" y="1838800"/>
                      </a:cubicBezTo>
                      <a:cubicBezTo>
                        <a:pt x="4196186" y="1838822"/>
                        <a:pt x="4197258" y="1838460"/>
                        <a:pt x="4198103" y="1837863"/>
                      </a:cubicBezTo>
                      <a:cubicBezTo>
                        <a:pt x="4199005" y="1903057"/>
                        <a:pt x="4200170" y="1968251"/>
                        <a:pt x="4201738" y="2033431"/>
                      </a:cubicBezTo>
                      <a:cubicBezTo>
                        <a:pt x="4180968" y="2033431"/>
                        <a:pt x="4160198" y="2033424"/>
                        <a:pt x="4139428" y="2033417"/>
                      </a:cubicBezTo>
                      <a:cubicBezTo>
                        <a:pt x="4066706" y="2033381"/>
                        <a:pt x="3993985" y="2033353"/>
                        <a:pt x="3921264" y="2033317"/>
                      </a:cubicBezTo>
                      <a:cubicBezTo>
                        <a:pt x="3919503" y="2004409"/>
                        <a:pt x="3918395" y="1975487"/>
                        <a:pt x="3918140" y="1946536"/>
                      </a:cubicBezTo>
                      <a:cubicBezTo>
                        <a:pt x="3956861" y="1946906"/>
                        <a:pt x="3995846" y="1945088"/>
                        <a:pt x="4034681" y="1945443"/>
                      </a:cubicBezTo>
                      <a:close/>
                      <a:moveTo>
                        <a:pt x="3807095" y="1891873"/>
                      </a:moveTo>
                      <a:cubicBezTo>
                        <a:pt x="3810389" y="1891767"/>
                        <a:pt x="3814707" y="1890794"/>
                        <a:pt x="3816866" y="1893847"/>
                      </a:cubicBezTo>
                      <a:cubicBezTo>
                        <a:pt x="3818470" y="1896120"/>
                        <a:pt x="3818541" y="1900053"/>
                        <a:pt x="3819003" y="1902695"/>
                      </a:cubicBezTo>
                      <a:cubicBezTo>
                        <a:pt x="3819862" y="1907580"/>
                        <a:pt x="3820956" y="1915470"/>
                        <a:pt x="3825749" y="1918267"/>
                      </a:cubicBezTo>
                      <a:cubicBezTo>
                        <a:pt x="3828809" y="1920057"/>
                        <a:pt x="3833752" y="1919070"/>
                        <a:pt x="3837125" y="1919091"/>
                      </a:cubicBezTo>
                      <a:cubicBezTo>
                        <a:pt x="3860110" y="1919212"/>
                        <a:pt x="3883082" y="1920504"/>
                        <a:pt x="3905962" y="1922762"/>
                      </a:cubicBezTo>
                      <a:cubicBezTo>
                        <a:pt x="3905585" y="1959631"/>
                        <a:pt x="3906317" y="1996513"/>
                        <a:pt x="3908525" y="2033317"/>
                      </a:cubicBezTo>
                      <a:cubicBezTo>
                        <a:pt x="3869938" y="2033303"/>
                        <a:pt x="3831352" y="2033282"/>
                        <a:pt x="3792765" y="2033268"/>
                      </a:cubicBezTo>
                      <a:cubicBezTo>
                        <a:pt x="3794036" y="2023880"/>
                        <a:pt x="3792765" y="2014123"/>
                        <a:pt x="3792808" y="2004637"/>
                      </a:cubicBezTo>
                      <a:cubicBezTo>
                        <a:pt x="3791629" y="1967236"/>
                        <a:pt x="3790663" y="1929757"/>
                        <a:pt x="3787595" y="1892455"/>
                      </a:cubicBezTo>
                      <a:cubicBezTo>
                        <a:pt x="3794093" y="1892278"/>
                        <a:pt x="3800590" y="1892093"/>
                        <a:pt x="3807095" y="1891873"/>
                      </a:cubicBezTo>
                      <a:close/>
                      <a:moveTo>
                        <a:pt x="3673405" y="1921896"/>
                      </a:moveTo>
                      <a:cubicBezTo>
                        <a:pt x="3687060" y="1920021"/>
                        <a:pt x="3700388" y="1921037"/>
                        <a:pt x="3714136" y="1922599"/>
                      </a:cubicBezTo>
                      <a:cubicBezTo>
                        <a:pt x="3715769" y="1925013"/>
                        <a:pt x="3720342" y="1924296"/>
                        <a:pt x="3720626" y="1920604"/>
                      </a:cubicBezTo>
                      <a:cubicBezTo>
                        <a:pt x="3721301" y="1911763"/>
                        <a:pt x="3722160" y="1902944"/>
                        <a:pt x="3722877" y="1894103"/>
                      </a:cubicBezTo>
                      <a:cubicBezTo>
                        <a:pt x="3742675" y="1893812"/>
                        <a:pt x="3762472" y="1893109"/>
                        <a:pt x="3782270" y="1892597"/>
                      </a:cubicBezTo>
                      <a:cubicBezTo>
                        <a:pt x="3782064" y="1929934"/>
                        <a:pt x="3783413" y="1967292"/>
                        <a:pt x="3783953" y="2004637"/>
                      </a:cubicBezTo>
                      <a:cubicBezTo>
                        <a:pt x="3784414" y="2014116"/>
                        <a:pt x="3783612" y="2023923"/>
                        <a:pt x="3785167" y="2033268"/>
                      </a:cubicBezTo>
                      <a:cubicBezTo>
                        <a:pt x="3747674" y="2033239"/>
                        <a:pt x="3710173" y="2033289"/>
                        <a:pt x="3672680" y="2033381"/>
                      </a:cubicBezTo>
                      <a:cubicBezTo>
                        <a:pt x="3673823" y="2032742"/>
                        <a:pt x="3674654" y="2031556"/>
                        <a:pt x="3674640" y="2029802"/>
                      </a:cubicBezTo>
                      <a:cubicBezTo>
                        <a:pt x="3674420" y="1993829"/>
                        <a:pt x="3673909" y="1957862"/>
                        <a:pt x="3673405" y="1921896"/>
                      </a:cubicBezTo>
                      <a:close/>
                      <a:moveTo>
                        <a:pt x="3596707" y="2196356"/>
                      </a:moveTo>
                      <a:cubicBezTo>
                        <a:pt x="3581063" y="2220457"/>
                        <a:pt x="3566158" y="2244898"/>
                        <a:pt x="3552447" y="2270135"/>
                      </a:cubicBezTo>
                      <a:cubicBezTo>
                        <a:pt x="3547462" y="2279281"/>
                        <a:pt x="3539509" y="2289712"/>
                        <a:pt x="3539288" y="2300371"/>
                      </a:cubicBezTo>
                      <a:cubicBezTo>
                        <a:pt x="3539210" y="2304291"/>
                        <a:pt x="3543705" y="2305363"/>
                        <a:pt x="3546340" y="2303290"/>
                      </a:cubicBezTo>
                      <a:cubicBezTo>
                        <a:pt x="3554548" y="2296820"/>
                        <a:pt x="3558404" y="2283975"/>
                        <a:pt x="3563212" y="2274878"/>
                      </a:cubicBezTo>
                      <a:cubicBezTo>
                        <a:pt x="3577293" y="2247994"/>
                        <a:pt x="3592886" y="2222118"/>
                        <a:pt x="3609311" y="2196583"/>
                      </a:cubicBezTo>
                      <a:cubicBezTo>
                        <a:pt x="3616788" y="2196718"/>
                        <a:pt x="3624266" y="2196860"/>
                        <a:pt x="3631743" y="2197002"/>
                      </a:cubicBezTo>
                      <a:cubicBezTo>
                        <a:pt x="3616803" y="2221444"/>
                        <a:pt x="3602800" y="2246439"/>
                        <a:pt x="3589201" y="2271655"/>
                      </a:cubicBezTo>
                      <a:cubicBezTo>
                        <a:pt x="3584273" y="2280666"/>
                        <a:pt x="3577840" y="2289975"/>
                        <a:pt x="3575809" y="2300179"/>
                      </a:cubicBezTo>
                      <a:cubicBezTo>
                        <a:pt x="3575141" y="2303510"/>
                        <a:pt x="3579019" y="2306087"/>
                        <a:pt x="3581632" y="2303566"/>
                      </a:cubicBezTo>
                      <a:cubicBezTo>
                        <a:pt x="3588818" y="2296629"/>
                        <a:pt x="3592986" y="2286886"/>
                        <a:pt x="3597701" y="2278223"/>
                      </a:cubicBezTo>
                      <a:cubicBezTo>
                        <a:pt x="3612457" y="2251552"/>
                        <a:pt x="3626701" y="2224604"/>
                        <a:pt x="3639966" y="2197151"/>
                      </a:cubicBezTo>
                      <a:cubicBezTo>
                        <a:pt x="3879645" y="2201809"/>
                        <a:pt x="4119268" y="2209521"/>
                        <a:pt x="4358734" y="2220584"/>
                      </a:cubicBezTo>
                      <a:cubicBezTo>
                        <a:pt x="4324976" y="2252951"/>
                        <a:pt x="4294648" y="2288839"/>
                        <a:pt x="4267039" y="2326566"/>
                      </a:cubicBezTo>
                      <a:cubicBezTo>
                        <a:pt x="3945549" y="2309631"/>
                        <a:pt x="3623549" y="2303815"/>
                        <a:pt x="3301633" y="2304454"/>
                      </a:cubicBezTo>
                      <a:cubicBezTo>
                        <a:pt x="3307115" y="2297879"/>
                        <a:pt x="3310417" y="2288470"/>
                        <a:pt x="3314329" y="2281426"/>
                      </a:cubicBezTo>
                      <a:cubicBezTo>
                        <a:pt x="3330328" y="2250863"/>
                        <a:pt x="3351155" y="2223048"/>
                        <a:pt x="3368247" y="2193203"/>
                      </a:cubicBezTo>
                      <a:cubicBezTo>
                        <a:pt x="3444412" y="2193927"/>
                        <a:pt x="3520563" y="2195000"/>
                        <a:pt x="3596707" y="2196356"/>
                      </a:cubicBezTo>
                      <a:close/>
                      <a:moveTo>
                        <a:pt x="4353011" y="2270788"/>
                      </a:moveTo>
                      <a:cubicBezTo>
                        <a:pt x="4337786" y="2288896"/>
                        <a:pt x="4322008" y="2307870"/>
                        <a:pt x="4310909" y="2328960"/>
                      </a:cubicBezTo>
                      <a:cubicBezTo>
                        <a:pt x="4300677" y="2328392"/>
                        <a:pt x="4290437" y="2327830"/>
                        <a:pt x="4280197" y="2327284"/>
                      </a:cubicBezTo>
                      <a:cubicBezTo>
                        <a:pt x="4309361" y="2289883"/>
                        <a:pt x="4342160" y="2255351"/>
                        <a:pt x="4375080" y="2221337"/>
                      </a:cubicBezTo>
                      <a:cubicBezTo>
                        <a:pt x="4382849" y="2221699"/>
                        <a:pt x="4390625" y="2222097"/>
                        <a:pt x="4398393" y="2222466"/>
                      </a:cubicBezTo>
                      <a:cubicBezTo>
                        <a:pt x="4382395" y="2237726"/>
                        <a:pt x="4367241" y="2253874"/>
                        <a:pt x="4353011" y="2270788"/>
                      </a:cubicBezTo>
                      <a:close/>
                      <a:moveTo>
                        <a:pt x="4403165" y="2235560"/>
                      </a:moveTo>
                      <a:cubicBezTo>
                        <a:pt x="4407106" y="2231726"/>
                        <a:pt x="4411175" y="2228261"/>
                        <a:pt x="4413263" y="2223191"/>
                      </a:cubicBezTo>
                      <a:cubicBezTo>
                        <a:pt x="4442376" y="2224575"/>
                        <a:pt x="4471491" y="2226002"/>
                        <a:pt x="4500598" y="2227529"/>
                      </a:cubicBezTo>
                      <a:cubicBezTo>
                        <a:pt x="4507031" y="2228197"/>
                        <a:pt x="4544602" y="2226684"/>
                        <a:pt x="4545262" y="2232997"/>
                      </a:cubicBezTo>
                      <a:cubicBezTo>
                        <a:pt x="4545490" y="2236895"/>
                        <a:pt x="4538637" y="2243059"/>
                        <a:pt x="4536365" y="2245452"/>
                      </a:cubicBezTo>
                      <a:cubicBezTo>
                        <a:pt x="4501457" y="2281163"/>
                        <a:pt x="4455769" y="2304774"/>
                        <a:pt x="4416586" y="2335251"/>
                      </a:cubicBezTo>
                      <a:cubicBezTo>
                        <a:pt x="4385668" y="2333284"/>
                        <a:pt x="4354743" y="2331445"/>
                        <a:pt x="4323819" y="2329691"/>
                      </a:cubicBezTo>
                      <a:cubicBezTo>
                        <a:pt x="4344525" y="2302302"/>
                        <a:pt x="4364628" y="2274282"/>
                        <a:pt x="4388949" y="2249848"/>
                      </a:cubicBezTo>
                      <a:cubicBezTo>
                        <a:pt x="4393614" y="2245005"/>
                        <a:pt x="4398351" y="2240240"/>
                        <a:pt x="4403165" y="2235560"/>
                      </a:cubicBezTo>
                      <a:close/>
                      <a:moveTo>
                        <a:pt x="2532178" y="2209102"/>
                      </a:moveTo>
                      <a:cubicBezTo>
                        <a:pt x="2528457" y="2236306"/>
                        <a:pt x="2523785" y="2263453"/>
                        <a:pt x="2520305" y="2290714"/>
                      </a:cubicBezTo>
                      <a:cubicBezTo>
                        <a:pt x="2519290" y="2298383"/>
                        <a:pt x="2516364" y="2308296"/>
                        <a:pt x="2518381" y="2316114"/>
                      </a:cubicBezTo>
                      <a:cubicBezTo>
                        <a:pt x="2468134" y="2317321"/>
                        <a:pt x="2417888" y="2318649"/>
                        <a:pt x="2367648" y="2319984"/>
                      </a:cubicBezTo>
                      <a:cubicBezTo>
                        <a:pt x="2366732" y="2313067"/>
                        <a:pt x="2364645" y="2306272"/>
                        <a:pt x="2363296" y="2299434"/>
                      </a:cubicBezTo>
                      <a:cubicBezTo>
                        <a:pt x="2357622" y="2270085"/>
                        <a:pt x="2355421" y="2240020"/>
                        <a:pt x="2356642" y="2210160"/>
                      </a:cubicBezTo>
                      <a:cubicBezTo>
                        <a:pt x="2425152" y="2206141"/>
                        <a:pt x="2493712" y="2202796"/>
                        <a:pt x="2562343" y="2200240"/>
                      </a:cubicBezTo>
                      <a:cubicBezTo>
                        <a:pt x="2559638" y="2227607"/>
                        <a:pt x="2557309" y="2255266"/>
                        <a:pt x="2552331" y="2282384"/>
                      </a:cubicBezTo>
                      <a:cubicBezTo>
                        <a:pt x="2550840" y="2290707"/>
                        <a:pt x="2546842" y="2300747"/>
                        <a:pt x="2547751" y="2309141"/>
                      </a:cubicBezTo>
                      <a:cubicBezTo>
                        <a:pt x="2548233" y="2313614"/>
                        <a:pt x="2554049" y="2315936"/>
                        <a:pt x="2556648" y="2311555"/>
                      </a:cubicBezTo>
                      <a:cubicBezTo>
                        <a:pt x="2560980" y="2304255"/>
                        <a:pt x="2561242" y="2293504"/>
                        <a:pt x="2562592" y="2285217"/>
                      </a:cubicBezTo>
                      <a:cubicBezTo>
                        <a:pt x="2567072" y="2257062"/>
                        <a:pt x="2570105" y="2228481"/>
                        <a:pt x="2568358" y="2200027"/>
                      </a:cubicBezTo>
                      <a:cubicBezTo>
                        <a:pt x="2816558" y="2191563"/>
                        <a:pt x="3065036" y="2191115"/>
                        <a:pt x="3313364" y="2192756"/>
                      </a:cubicBezTo>
                      <a:cubicBezTo>
                        <a:pt x="3295633" y="2219292"/>
                        <a:pt x="3279755" y="2247050"/>
                        <a:pt x="3263018" y="2274218"/>
                      </a:cubicBezTo>
                      <a:cubicBezTo>
                        <a:pt x="3257280" y="2284032"/>
                        <a:pt x="3249781" y="2293696"/>
                        <a:pt x="3246494" y="2304660"/>
                      </a:cubicBezTo>
                      <a:cubicBezTo>
                        <a:pt x="3007042" y="2305640"/>
                        <a:pt x="2767618" y="2310057"/>
                        <a:pt x="2528237" y="2315887"/>
                      </a:cubicBezTo>
                      <a:cubicBezTo>
                        <a:pt x="2531021" y="2309588"/>
                        <a:pt x="2530843" y="2301429"/>
                        <a:pt x="2531610" y="2294882"/>
                      </a:cubicBezTo>
                      <a:cubicBezTo>
                        <a:pt x="2532746" y="2285203"/>
                        <a:pt x="2533783" y="2275518"/>
                        <a:pt x="2534834" y="2265832"/>
                      </a:cubicBezTo>
                      <a:cubicBezTo>
                        <a:pt x="2536886" y="2246950"/>
                        <a:pt x="2538313" y="2227962"/>
                        <a:pt x="2540529" y="2209116"/>
                      </a:cubicBezTo>
                      <a:cubicBezTo>
                        <a:pt x="2541168" y="2203741"/>
                        <a:pt x="2532867" y="2203862"/>
                        <a:pt x="2532178" y="2209102"/>
                      </a:cubicBezTo>
                      <a:close/>
                      <a:moveTo>
                        <a:pt x="2329601" y="2294853"/>
                      </a:moveTo>
                      <a:cubicBezTo>
                        <a:pt x="2325795" y="2267401"/>
                        <a:pt x="2322792" y="2239807"/>
                        <a:pt x="2318283" y="2212461"/>
                      </a:cubicBezTo>
                      <a:cubicBezTo>
                        <a:pt x="2328749" y="2211808"/>
                        <a:pt x="2339209" y="2211190"/>
                        <a:pt x="2349676" y="2210572"/>
                      </a:cubicBezTo>
                      <a:cubicBezTo>
                        <a:pt x="2347894" y="2230519"/>
                        <a:pt x="2347397" y="2250487"/>
                        <a:pt x="2349186" y="2270469"/>
                      </a:cubicBezTo>
                      <a:cubicBezTo>
                        <a:pt x="2350940" y="2287170"/>
                        <a:pt x="2352879" y="2304021"/>
                        <a:pt x="2357253" y="2320261"/>
                      </a:cubicBezTo>
                      <a:cubicBezTo>
                        <a:pt x="2348881" y="2320488"/>
                        <a:pt x="2340516" y="2320701"/>
                        <a:pt x="2332144" y="2320928"/>
                      </a:cubicBezTo>
                      <a:cubicBezTo>
                        <a:pt x="2333564" y="2312776"/>
                        <a:pt x="2330617" y="2302757"/>
                        <a:pt x="2329601" y="2294853"/>
                      </a:cubicBezTo>
                      <a:close/>
                      <a:moveTo>
                        <a:pt x="1963425" y="2239629"/>
                      </a:moveTo>
                      <a:cubicBezTo>
                        <a:pt x="2079058" y="2229354"/>
                        <a:pt x="2194640" y="2220251"/>
                        <a:pt x="2310329" y="2212965"/>
                      </a:cubicBezTo>
                      <a:cubicBezTo>
                        <a:pt x="2312900" y="2241255"/>
                        <a:pt x="2317061" y="2269397"/>
                        <a:pt x="2320413" y="2297609"/>
                      </a:cubicBezTo>
                      <a:cubicBezTo>
                        <a:pt x="2321350" y="2304830"/>
                        <a:pt x="2321109" y="2314083"/>
                        <a:pt x="2323978" y="2321141"/>
                      </a:cubicBezTo>
                      <a:cubicBezTo>
                        <a:pt x="2222164" y="2323911"/>
                        <a:pt x="2120357" y="2326836"/>
                        <a:pt x="2018550" y="2329776"/>
                      </a:cubicBezTo>
                      <a:cubicBezTo>
                        <a:pt x="2015965" y="2325736"/>
                        <a:pt x="2013075" y="2321837"/>
                        <a:pt x="2010604" y="2317960"/>
                      </a:cubicBezTo>
                      <a:cubicBezTo>
                        <a:pt x="1994187" y="2292283"/>
                        <a:pt x="1978479" y="2266144"/>
                        <a:pt x="1963425" y="2239629"/>
                      </a:cubicBezTo>
                      <a:close/>
                      <a:moveTo>
                        <a:pt x="2005115" y="2330174"/>
                      </a:moveTo>
                      <a:cubicBezTo>
                        <a:pt x="1999186" y="2330344"/>
                        <a:pt x="1993257" y="2330515"/>
                        <a:pt x="1987327" y="2330685"/>
                      </a:cubicBezTo>
                      <a:cubicBezTo>
                        <a:pt x="1984565" y="2324578"/>
                        <a:pt x="1980276" y="2319025"/>
                        <a:pt x="1976711" y="2313444"/>
                      </a:cubicBezTo>
                      <a:cubicBezTo>
                        <a:pt x="1961558" y="2289748"/>
                        <a:pt x="1946220" y="2266166"/>
                        <a:pt x="1930974" y="2242519"/>
                      </a:cubicBezTo>
                      <a:cubicBezTo>
                        <a:pt x="1938302" y="2241866"/>
                        <a:pt x="1945630" y="2241198"/>
                        <a:pt x="1952959" y="2240552"/>
                      </a:cubicBezTo>
                      <a:cubicBezTo>
                        <a:pt x="1952909" y="2241440"/>
                        <a:pt x="1953086" y="2242384"/>
                        <a:pt x="1953633" y="2243357"/>
                      </a:cubicBezTo>
                      <a:cubicBezTo>
                        <a:pt x="1969901" y="2272855"/>
                        <a:pt x="1987562" y="2301429"/>
                        <a:pt x="2005115" y="2330174"/>
                      </a:cubicBezTo>
                      <a:close/>
                      <a:moveTo>
                        <a:pt x="3273037" y="2281674"/>
                      </a:moveTo>
                      <a:cubicBezTo>
                        <a:pt x="3278860" y="2271640"/>
                        <a:pt x="3284640" y="2261593"/>
                        <a:pt x="3290392" y="2251516"/>
                      </a:cubicBezTo>
                      <a:cubicBezTo>
                        <a:pt x="3301477" y="2232095"/>
                        <a:pt x="3313122" y="2212887"/>
                        <a:pt x="3323007" y="2192827"/>
                      </a:cubicBezTo>
                      <a:cubicBezTo>
                        <a:pt x="3334233" y="2192919"/>
                        <a:pt x="3345467" y="2193011"/>
                        <a:pt x="3356694" y="2193111"/>
                      </a:cubicBezTo>
                      <a:cubicBezTo>
                        <a:pt x="3335895" y="2218241"/>
                        <a:pt x="3319676" y="2246950"/>
                        <a:pt x="3303344" y="2275020"/>
                      </a:cubicBezTo>
                      <a:cubicBezTo>
                        <a:pt x="3298558" y="2283627"/>
                        <a:pt x="3290186" y="2294264"/>
                        <a:pt x="3290023" y="2304504"/>
                      </a:cubicBezTo>
                      <a:cubicBezTo>
                        <a:pt x="3279783" y="2304532"/>
                        <a:pt x="3269551" y="2304554"/>
                        <a:pt x="3259311" y="2304596"/>
                      </a:cubicBezTo>
                      <a:cubicBezTo>
                        <a:pt x="3264552" y="2297445"/>
                        <a:pt x="3268635" y="2289265"/>
                        <a:pt x="3273037" y="2281674"/>
                      </a:cubicBezTo>
                      <a:close/>
                      <a:moveTo>
                        <a:pt x="3383003" y="2124629"/>
                      </a:moveTo>
                      <a:cubicBezTo>
                        <a:pt x="3382918" y="2069980"/>
                        <a:pt x="3384430" y="2015167"/>
                        <a:pt x="3381498" y="1960561"/>
                      </a:cubicBezTo>
                      <a:cubicBezTo>
                        <a:pt x="3421164" y="1960902"/>
                        <a:pt x="3460681" y="1964878"/>
                        <a:pt x="3500219" y="1967136"/>
                      </a:cubicBezTo>
                      <a:cubicBezTo>
                        <a:pt x="3497329" y="2038380"/>
                        <a:pt x="3500425" y="2109752"/>
                        <a:pt x="3504827" y="2180869"/>
                      </a:cubicBezTo>
                      <a:cubicBezTo>
                        <a:pt x="3462932" y="2180251"/>
                        <a:pt x="3421029" y="2179725"/>
                        <a:pt x="3379126" y="2179299"/>
                      </a:cubicBezTo>
                      <a:cubicBezTo>
                        <a:pt x="3384068" y="2161583"/>
                        <a:pt x="3382797" y="2142935"/>
                        <a:pt x="3383003" y="2124629"/>
                      </a:cubicBezTo>
                      <a:close/>
                      <a:moveTo>
                        <a:pt x="2713729" y="1240820"/>
                      </a:moveTo>
                      <a:cubicBezTo>
                        <a:pt x="2937907" y="1238945"/>
                        <a:pt x="3162390" y="1234678"/>
                        <a:pt x="3386688" y="1235572"/>
                      </a:cubicBezTo>
                      <a:cubicBezTo>
                        <a:pt x="3385417" y="1248241"/>
                        <a:pt x="3386106" y="1260994"/>
                        <a:pt x="3386596" y="1273698"/>
                      </a:cubicBezTo>
                      <a:cubicBezTo>
                        <a:pt x="3390764" y="1409958"/>
                        <a:pt x="3394940" y="1546226"/>
                        <a:pt x="3399108" y="1682494"/>
                      </a:cubicBezTo>
                      <a:cubicBezTo>
                        <a:pt x="3375966" y="1682267"/>
                        <a:pt x="3352838" y="1682600"/>
                        <a:pt x="3329703" y="1683126"/>
                      </a:cubicBezTo>
                      <a:cubicBezTo>
                        <a:pt x="3328525" y="1665217"/>
                        <a:pt x="3327076" y="1647358"/>
                        <a:pt x="3325527" y="1629513"/>
                      </a:cubicBezTo>
                      <a:cubicBezTo>
                        <a:pt x="3325400" y="1628001"/>
                        <a:pt x="3324782" y="1626829"/>
                        <a:pt x="3323916" y="1625956"/>
                      </a:cubicBezTo>
                      <a:cubicBezTo>
                        <a:pt x="3325506" y="1614935"/>
                        <a:pt x="3300987" y="1618642"/>
                        <a:pt x="3294340" y="1618528"/>
                      </a:cubicBezTo>
                      <a:cubicBezTo>
                        <a:pt x="3263714" y="1618471"/>
                        <a:pt x="3233094" y="1618322"/>
                        <a:pt x="3202468" y="1618301"/>
                      </a:cubicBezTo>
                      <a:cubicBezTo>
                        <a:pt x="3161481" y="1618301"/>
                        <a:pt x="3120487" y="1618400"/>
                        <a:pt x="3079500" y="1618493"/>
                      </a:cubicBezTo>
                      <a:cubicBezTo>
                        <a:pt x="3077469" y="1618500"/>
                        <a:pt x="3076063" y="1619480"/>
                        <a:pt x="3075297" y="1620822"/>
                      </a:cubicBezTo>
                      <a:cubicBezTo>
                        <a:pt x="3067713" y="1622583"/>
                        <a:pt x="3068323" y="1636387"/>
                        <a:pt x="3069147" y="1642906"/>
                      </a:cubicBezTo>
                      <a:cubicBezTo>
                        <a:pt x="3049449" y="1641812"/>
                        <a:pt x="3029942" y="1642487"/>
                        <a:pt x="3010252" y="1641976"/>
                      </a:cubicBezTo>
                      <a:cubicBezTo>
                        <a:pt x="2987919" y="1641706"/>
                        <a:pt x="2965501" y="1641166"/>
                        <a:pt x="2943190" y="1642324"/>
                      </a:cubicBezTo>
                      <a:cubicBezTo>
                        <a:pt x="2933483" y="1642551"/>
                        <a:pt x="2936643" y="1659664"/>
                        <a:pt x="2936572" y="1666012"/>
                      </a:cubicBezTo>
                      <a:cubicBezTo>
                        <a:pt x="2936614" y="1669059"/>
                        <a:pt x="2936749" y="1672098"/>
                        <a:pt x="2936948" y="1675130"/>
                      </a:cubicBezTo>
                      <a:cubicBezTo>
                        <a:pt x="2927525" y="1673454"/>
                        <a:pt x="2916348" y="1674953"/>
                        <a:pt x="2907422" y="1674967"/>
                      </a:cubicBezTo>
                      <a:cubicBezTo>
                        <a:pt x="2880992" y="1674959"/>
                        <a:pt x="2854562" y="1675244"/>
                        <a:pt x="2828133" y="1675307"/>
                      </a:cubicBezTo>
                      <a:cubicBezTo>
                        <a:pt x="2819725" y="1675315"/>
                        <a:pt x="2811467" y="1676067"/>
                        <a:pt x="2803166" y="1675244"/>
                      </a:cubicBezTo>
                      <a:cubicBezTo>
                        <a:pt x="2800098" y="1674938"/>
                        <a:pt x="2798344" y="1678169"/>
                        <a:pt x="2798855" y="1680811"/>
                      </a:cubicBezTo>
                      <a:cubicBezTo>
                        <a:pt x="2798309" y="1700338"/>
                        <a:pt x="2797783" y="1719859"/>
                        <a:pt x="2797321" y="1739373"/>
                      </a:cubicBezTo>
                      <a:cubicBezTo>
                        <a:pt x="2769422" y="1738670"/>
                        <a:pt x="2741465" y="1738726"/>
                        <a:pt x="2713516" y="1738897"/>
                      </a:cubicBezTo>
                      <a:cubicBezTo>
                        <a:pt x="2713608" y="1572883"/>
                        <a:pt x="2715532" y="1406827"/>
                        <a:pt x="2713729" y="1240820"/>
                      </a:cubicBezTo>
                      <a:close/>
                      <a:moveTo>
                        <a:pt x="2164369" y="1084393"/>
                      </a:moveTo>
                      <a:cubicBezTo>
                        <a:pt x="2172862" y="1083846"/>
                        <a:pt x="2181816" y="1085216"/>
                        <a:pt x="2190231" y="1083988"/>
                      </a:cubicBezTo>
                      <a:cubicBezTo>
                        <a:pt x="2196799" y="1082553"/>
                        <a:pt x="2196054" y="1075637"/>
                        <a:pt x="2196238" y="1070382"/>
                      </a:cubicBezTo>
                      <a:cubicBezTo>
                        <a:pt x="2197587" y="976089"/>
                        <a:pt x="2196863" y="881752"/>
                        <a:pt x="2197800" y="787444"/>
                      </a:cubicBezTo>
                      <a:cubicBezTo>
                        <a:pt x="2203659" y="787579"/>
                        <a:pt x="2209517" y="787721"/>
                        <a:pt x="2215368" y="787856"/>
                      </a:cubicBezTo>
                      <a:cubicBezTo>
                        <a:pt x="2216362" y="787877"/>
                        <a:pt x="2217172" y="787629"/>
                        <a:pt x="2217846" y="787231"/>
                      </a:cubicBezTo>
                      <a:cubicBezTo>
                        <a:pt x="2219998" y="786421"/>
                        <a:pt x="2221709" y="784533"/>
                        <a:pt x="2221738" y="781550"/>
                      </a:cubicBezTo>
                      <a:cubicBezTo>
                        <a:pt x="2222988" y="706330"/>
                        <a:pt x="2221880" y="631038"/>
                        <a:pt x="2224443" y="555860"/>
                      </a:cubicBezTo>
                      <a:cubicBezTo>
                        <a:pt x="2231154" y="555860"/>
                        <a:pt x="2237864" y="555860"/>
                        <a:pt x="2244581" y="555860"/>
                      </a:cubicBezTo>
                      <a:cubicBezTo>
                        <a:pt x="2248160" y="555860"/>
                        <a:pt x="2250766" y="552934"/>
                        <a:pt x="2250951" y="549490"/>
                      </a:cubicBezTo>
                      <a:cubicBezTo>
                        <a:pt x="2252208" y="525979"/>
                        <a:pt x="2253152" y="502446"/>
                        <a:pt x="2254360" y="478928"/>
                      </a:cubicBezTo>
                      <a:cubicBezTo>
                        <a:pt x="2258123" y="478942"/>
                        <a:pt x="2261887" y="478963"/>
                        <a:pt x="2265643" y="478963"/>
                      </a:cubicBezTo>
                      <a:cubicBezTo>
                        <a:pt x="2272851" y="478601"/>
                        <a:pt x="2287266" y="482585"/>
                        <a:pt x="2288494" y="472097"/>
                      </a:cubicBezTo>
                      <a:cubicBezTo>
                        <a:pt x="2289282" y="453364"/>
                        <a:pt x="2290589" y="434739"/>
                        <a:pt x="2291569" y="416013"/>
                      </a:cubicBezTo>
                      <a:cubicBezTo>
                        <a:pt x="2301183" y="415900"/>
                        <a:pt x="2310805" y="415779"/>
                        <a:pt x="2320420" y="415665"/>
                      </a:cubicBezTo>
                      <a:cubicBezTo>
                        <a:pt x="2323864" y="415623"/>
                        <a:pt x="2326783" y="412782"/>
                        <a:pt x="2326789" y="409296"/>
                      </a:cubicBezTo>
                      <a:cubicBezTo>
                        <a:pt x="2326839" y="391415"/>
                        <a:pt x="2326825" y="373535"/>
                        <a:pt x="2327209" y="355662"/>
                      </a:cubicBezTo>
                      <a:cubicBezTo>
                        <a:pt x="2334501" y="355186"/>
                        <a:pt x="2341794" y="354718"/>
                        <a:pt x="2349087" y="354242"/>
                      </a:cubicBezTo>
                      <a:cubicBezTo>
                        <a:pt x="2352538" y="354015"/>
                        <a:pt x="2355428" y="351508"/>
                        <a:pt x="2355456" y="347872"/>
                      </a:cubicBezTo>
                      <a:cubicBezTo>
                        <a:pt x="2355555" y="334153"/>
                        <a:pt x="2355648" y="320427"/>
                        <a:pt x="2355747" y="306708"/>
                      </a:cubicBezTo>
                      <a:cubicBezTo>
                        <a:pt x="2386551" y="306708"/>
                        <a:pt x="2417348" y="306708"/>
                        <a:pt x="2448152" y="306708"/>
                      </a:cubicBezTo>
                      <a:cubicBezTo>
                        <a:pt x="2448252" y="320427"/>
                        <a:pt x="2448344" y="334153"/>
                        <a:pt x="2448444" y="347872"/>
                      </a:cubicBezTo>
                      <a:cubicBezTo>
                        <a:pt x="2448472" y="351480"/>
                        <a:pt x="2451348" y="354015"/>
                        <a:pt x="2454813" y="354242"/>
                      </a:cubicBezTo>
                      <a:cubicBezTo>
                        <a:pt x="2462106" y="354718"/>
                        <a:pt x="2469398" y="355186"/>
                        <a:pt x="2476691" y="355662"/>
                      </a:cubicBezTo>
                      <a:cubicBezTo>
                        <a:pt x="2477075" y="373535"/>
                        <a:pt x="2477060" y="391415"/>
                        <a:pt x="2477110" y="409296"/>
                      </a:cubicBezTo>
                      <a:cubicBezTo>
                        <a:pt x="2477110" y="412768"/>
                        <a:pt x="2480029" y="415623"/>
                        <a:pt x="2483480" y="415665"/>
                      </a:cubicBezTo>
                      <a:cubicBezTo>
                        <a:pt x="2493094" y="415779"/>
                        <a:pt x="2502716" y="415900"/>
                        <a:pt x="2512331" y="416013"/>
                      </a:cubicBezTo>
                      <a:cubicBezTo>
                        <a:pt x="2513304" y="434632"/>
                        <a:pt x="2514618" y="453237"/>
                        <a:pt x="2515413" y="471869"/>
                      </a:cubicBezTo>
                      <a:cubicBezTo>
                        <a:pt x="2516307" y="482599"/>
                        <a:pt x="2531028" y="478622"/>
                        <a:pt x="2538264" y="478970"/>
                      </a:cubicBezTo>
                      <a:cubicBezTo>
                        <a:pt x="2542027" y="478970"/>
                        <a:pt x="2545791" y="478956"/>
                        <a:pt x="2549547" y="478935"/>
                      </a:cubicBezTo>
                      <a:cubicBezTo>
                        <a:pt x="2550747" y="502453"/>
                        <a:pt x="2551699" y="525979"/>
                        <a:pt x="2552956" y="549497"/>
                      </a:cubicBezTo>
                      <a:cubicBezTo>
                        <a:pt x="2553140" y="552934"/>
                        <a:pt x="2555725" y="555867"/>
                        <a:pt x="2559325" y="555867"/>
                      </a:cubicBezTo>
                      <a:cubicBezTo>
                        <a:pt x="2566135" y="555867"/>
                        <a:pt x="2572945" y="555796"/>
                        <a:pt x="2579762" y="555711"/>
                      </a:cubicBezTo>
                      <a:cubicBezTo>
                        <a:pt x="2581786" y="588056"/>
                        <a:pt x="2581352" y="620543"/>
                        <a:pt x="2581686" y="652930"/>
                      </a:cubicBezTo>
                      <a:cubicBezTo>
                        <a:pt x="2582126" y="695678"/>
                        <a:pt x="2580983" y="738930"/>
                        <a:pt x="2584306" y="781557"/>
                      </a:cubicBezTo>
                      <a:cubicBezTo>
                        <a:pt x="2584420" y="782985"/>
                        <a:pt x="2585038" y="784028"/>
                        <a:pt x="2585897" y="784703"/>
                      </a:cubicBezTo>
                      <a:cubicBezTo>
                        <a:pt x="2586394" y="786478"/>
                        <a:pt x="2587836" y="787927"/>
                        <a:pt x="2590250" y="787870"/>
                      </a:cubicBezTo>
                      <a:cubicBezTo>
                        <a:pt x="2596123" y="787728"/>
                        <a:pt x="2602002" y="787586"/>
                        <a:pt x="2607875" y="787437"/>
                      </a:cubicBezTo>
                      <a:cubicBezTo>
                        <a:pt x="2609401" y="880197"/>
                        <a:pt x="2607640" y="973021"/>
                        <a:pt x="2609927" y="1065774"/>
                      </a:cubicBezTo>
                      <a:cubicBezTo>
                        <a:pt x="2610033" y="1069836"/>
                        <a:pt x="2609068" y="1076901"/>
                        <a:pt x="2611290" y="1080608"/>
                      </a:cubicBezTo>
                      <a:cubicBezTo>
                        <a:pt x="2613974" y="1085082"/>
                        <a:pt x="2622630" y="1083541"/>
                        <a:pt x="2626920" y="1083647"/>
                      </a:cubicBezTo>
                      <a:cubicBezTo>
                        <a:pt x="2631769" y="1083768"/>
                        <a:pt x="2636619" y="1083889"/>
                        <a:pt x="2641469" y="1084009"/>
                      </a:cubicBezTo>
                      <a:cubicBezTo>
                        <a:pt x="2648521" y="1302307"/>
                        <a:pt x="2645112" y="1520854"/>
                        <a:pt x="2645957" y="1739167"/>
                      </a:cubicBezTo>
                      <a:cubicBezTo>
                        <a:pt x="2597742" y="1739202"/>
                        <a:pt x="2549533" y="1739010"/>
                        <a:pt x="2501310" y="1739223"/>
                      </a:cubicBezTo>
                      <a:cubicBezTo>
                        <a:pt x="2473105" y="1739287"/>
                        <a:pt x="2444666" y="1738556"/>
                        <a:pt x="2416596" y="1741545"/>
                      </a:cubicBezTo>
                      <a:cubicBezTo>
                        <a:pt x="2413088" y="1741922"/>
                        <a:pt x="2412690" y="1746111"/>
                        <a:pt x="2415389" y="1747382"/>
                      </a:cubicBezTo>
                      <a:cubicBezTo>
                        <a:pt x="2414139" y="1747872"/>
                        <a:pt x="2413088" y="1749001"/>
                        <a:pt x="2412875" y="1750741"/>
                      </a:cubicBezTo>
                      <a:cubicBezTo>
                        <a:pt x="2409622" y="1777718"/>
                        <a:pt x="2409864" y="1805312"/>
                        <a:pt x="2409104" y="1832466"/>
                      </a:cubicBezTo>
                      <a:cubicBezTo>
                        <a:pt x="2405561" y="1946146"/>
                        <a:pt x="2406661" y="2059882"/>
                        <a:pt x="2408358" y="2173583"/>
                      </a:cubicBezTo>
                      <a:cubicBezTo>
                        <a:pt x="2408415" y="2181288"/>
                        <a:pt x="2420657" y="2181252"/>
                        <a:pt x="2420302" y="2173583"/>
                      </a:cubicBezTo>
                      <a:cubicBezTo>
                        <a:pt x="2412853" y="2032792"/>
                        <a:pt x="2419003" y="1891525"/>
                        <a:pt x="2420437" y="1750741"/>
                      </a:cubicBezTo>
                      <a:cubicBezTo>
                        <a:pt x="2420381" y="1749491"/>
                        <a:pt x="2419912" y="1748575"/>
                        <a:pt x="2419230" y="1747972"/>
                      </a:cubicBezTo>
                      <a:cubicBezTo>
                        <a:pt x="2468085" y="1751941"/>
                        <a:pt x="2517273" y="1749669"/>
                        <a:pt x="2566249" y="1750635"/>
                      </a:cubicBezTo>
                      <a:cubicBezTo>
                        <a:pt x="2643188" y="1750663"/>
                        <a:pt x="2720148" y="1751260"/>
                        <a:pt x="2797080" y="1750983"/>
                      </a:cubicBezTo>
                      <a:cubicBezTo>
                        <a:pt x="2795262" y="1832062"/>
                        <a:pt x="2795461" y="1913226"/>
                        <a:pt x="2794744" y="1994326"/>
                      </a:cubicBezTo>
                      <a:cubicBezTo>
                        <a:pt x="2794552" y="2023951"/>
                        <a:pt x="2794353" y="2053569"/>
                        <a:pt x="2794162" y="2083195"/>
                      </a:cubicBezTo>
                      <a:cubicBezTo>
                        <a:pt x="2794147" y="2085424"/>
                        <a:pt x="2795092" y="2087022"/>
                        <a:pt x="2796455" y="2088037"/>
                      </a:cubicBezTo>
                      <a:cubicBezTo>
                        <a:pt x="2796306" y="2089245"/>
                        <a:pt x="2796171" y="2090445"/>
                        <a:pt x="2796036" y="2091652"/>
                      </a:cubicBezTo>
                      <a:cubicBezTo>
                        <a:pt x="2795213" y="2091744"/>
                        <a:pt x="2794389" y="2091830"/>
                        <a:pt x="2793565" y="2091936"/>
                      </a:cubicBezTo>
                      <a:cubicBezTo>
                        <a:pt x="2788836" y="2092525"/>
                        <a:pt x="2788843" y="2098689"/>
                        <a:pt x="2793565" y="2099300"/>
                      </a:cubicBezTo>
                      <a:cubicBezTo>
                        <a:pt x="2794155" y="2099378"/>
                        <a:pt x="2794744" y="2099435"/>
                        <a:pt x="2795333" y="2099513"/>
                      </a:cubicBezTo>
                      <a:cubicBezTo>
                        <a:pt x="2794389" y="2113722"/>
                        <a:pt x="2794325" y="2128059"/>
                        <a:pt x="2795049" y="2142296"/>
                      </a:cubicBezTo>
                      <a:cubicBezTo>
                        <a:pt x="2795348" y="2148211"/>
                        <a:pt x="2794708" y="2153487"/>
                        <a:pt x="2798940" y="2157968"/>
                      </a:cubicBezTo>
                      <a:cubicBezTo>
                        <a:pt x="2801121" y="2160276"/>
                        <a:pt x="2804572" y="2159388"/>
                        <a:pt x="2806205" y="2157031"/>
                      </a:cubicBezTo>
                      <a:cubicBezTo>
                        <a:pt x="2809528" y="2152230"/>
                        <a:pt x="2807980" y="2146479"/>
                        <a:pt x="2807717" y="2140919"/>
                      </a:cubicBezTo>
                      <a:cubicBezTo>
                        <a:pt x="2807064" y="2127512"/>
                        <a:pt x="2806887" y="2114077"/>
                        <a:pt x="2807135" y="2100663"/>
                      </a:cubicBezTo>
                      <a:cubicBezTo>
                        <a:pt x="2935144" y="2103773"/>
                        <a:pt x="3063239" y="2101899"/>
                        <a:pt x="3191305" y="2102815"/>
                      </a:cubicBezTo>
                      <a:cubicBezTo>
                        <a:pt x="3189658" y="2123010"/>
                        <a:pt x="3190716" y="2143198"/>
                        <a:pt x="3194280" y="2163187"/>
                      </a:cubicBezTo>
                      <a:cubicBezTo>
                        <a:pt x="3194834" y="2166290"/>
                        <a:pt x="3196979" y="2167710"/>
                        <a:pt x="3199350" y="2167845"/>
                      </a:cubicBezTo>
                      <a:cubicBezTo>
                        <a:pt x="3198754" y="2180223"/>
                        <a:pt x="3214980" y="2174208"/>
                        <a:pt x="3222507" y="2175465"/>
                      </a:cubicBezTo>
                      <a:cubicBezTo>
                        <a:pt x="3222443" y="2175401"/>
                        <a:pt x="3222372" y="2175330"/>
                        <a:pt x="3222308" y="2175266"/>
                      </a:cubicBezTo>
                      <a:cubicBezTo>
                        <a:pt x="3225475" y="2175458"/>
                        <a:pt x="3228848" y="2173214"/>
                        <a:pt x="3228862" y="2168925"/>
                      </a:cubicBezTo>
                      <a:cubicBezTo>
                        <a:pt x="3224403" y="2100223"/>
                        <a:pt x="3228478" y="2030797"/>
                        <a:pt x="3219872" y="1962357"/>
                      </a:cubicBezTo>
                      <a:cubicBezTo>
                        <a:pt x="3231418" y="1963316"/>
                        <a:pt x="3243355" y="1961988"/>
                        <a:pt x="3254909" y="1961669"/>
                      </a:cubicBezTo>
                      <a:cubicBezTo>
                        <a:pt x="3295171" y="1960348"/>
                        <a:pt x="3335462" y="1959517"/>
                        <a:pt x="3375739" y="1960476"/>
                      </a:cubicBezTo>
                      <a:cubicBezTo>
                        <a:pt x="3373047" y="2014663"/>
                        <a:pt x="3374290" y="2069028"/>
                        <a:pt x="3373452" y="2123251"/>
                      </a:cubicBezTo>
                      <a:cubicBezTo>
                        <a:pt x="3373381" y="2141991"/>
                        <a:pt x="3371741" y="2161064"/>
                        <a:pt x="3376356" y="2179299"/>
                      </a:cubicBezTo>
                      <a:cubicBezTo>
                        <a:pt x="3004833" y="2175870"/>
                        <a:pt x="2633012" y="2177311"/>
                        <a:pt x="2262242" y="2201241"/>
                      </a:cubicBezTo>
                      <a:cubicBezTo>
                        <a:pt x="2262689" y="1993879"/>
                        <a:pt x="2265352" y="1786488"/>
                        <a:pt x="2262483" y="1579139"/>
                      </a:cubicBezTo>
                      <a:cubicBezTo>
                        <a:pt x="2262256" y="1570618"/>
                        <a:pt x="2262355" y="1561671"/>
                        <a:pt x="2261084" y="1553213"/>
                      </a:cubicBezTo>
                      <a:cubicBezTo>
                        <a:pt x="2261042" y="1550444"/>
                        <a:pt x="2259423" y="1547021"/>
                        <a:pt x="2256582" y="1546979"/>
                      </a:cubicBezTo>
                      <a:cubicBezTo>
                        <a:pt x="2256291" y="1545622"/>
                        <a:pt x="2255517" y="1544337"/>
                        <a:pt x="2254097" y="1543357"/>
                      </a:cubicBezTo>
                      <a:cubicBezTo>
                        <a:pt x="2222455" y="1521529"/>
                        <a:pt x="2191296" y="1499061"/>
                        <a:pt x="2160101" y="1476615"/>
                      </a:cubicBezTo>
                      <a:cubicBezTo>
                        <a:pt x="2158305" y="1345872"/>
                        <a:pt x="2156742" y="1215015"/>
                        <a:pt x="2164369" y="1084393"/>
                      </a:cubicBezTo>
                      <a:close/>
                      <a:moveTo>
                        <a:pt x="1842212" y="1546595"/>
                      </a:moveTo>
                      <a:cubicBezTo>
                        <a:pt x="1849483" y="1541951"/>
                        <a:pt x="1854816" y="1536164"/>
                        <a:pt x="1861349" y="1530788"/>
                      </a:cubicBezTo>
                      <a:cubicBezTo>
                        <a:pt x="1915125" y="1483517"/>
                        <a:pt x="1969774" y="1437240"/>
                        <a:pt x="2023606" y="1390040"/>
                      </a:cubicBezTo>
                      <a:cubicBezTo>
                        <a:pt x="2096888" y="1447941"/>
                        <a:pt x="2173905" y="1502491"/>
                        <a:pt x="2251121" y="1554513"/>
                      </a:cubicBezTo>
                      <a:cubicBezTo>
                        <a:pt x="2251256" y="1761378"/>
                        <a:pt x="2250596" y="1968258"/>
                        <a:pt x="2249630" y="2175131"/>
                      </a:cubicBezTo>
                      <a:cubicBezTo>
                        <a:pt x="2249517" y="2183801"/>
                        <a:pt x="2249069" y="2192678"/>
                        <a:pt x="2249502" y="2201341"/>
                      </a:cubicBezTo>
                      <a:cubicBezTo>
                        <a:pt x="2249502" y="2201589"/>
                        <a:pt x="2249545" y="2201802"/>
                        <a:pt x="2249566" y="2202037"/>
                      </a:cubicBezTo>
                      <a:cubicBezTo>
                        <a:pt x="2189215" y="2206013"/>
                        <a:pt x="2128885" y="2210572"/>
                        <a:pt x="2068591" y="2215834"/>
                      </a:cubicBezTo>
                      <a:cubicBezTo>
                        <a:pt x="1996466" y="2222225"/>
                        <a:pt x="1924356" y="2228814"/>
                        <a:pt x="1852245" y="2235354"/>
                      </a:cubicBezTo>
                      <a:cubicBezTo>
                        <a:pt x="1849071" y="2005773"/>
                        <a:pt x="1848255" y="1776127"/>
                        <a:pt x="1842212" y="1546595"/>
                      </a:cubicBezTo>
                      <a:close/>
                      <a:moveTo>
                        <a:pt x="1797128" y="2254492"/>
                      </a:moveTo>
                      <a:cubicBezTo>
                        <a:pt x="1808049" y="2274296"/>
                        <a:pt x="1819716" y="2293689"/>
                        <a:pt x="1832185" y="2312556"/>
                      </a:cubicBezTo>
                      <a:cubicBezTo>
                        <a:pt x="1835920" y="2318209"/>
                        <a:pt x="1839315" y="2324649"/>
                        <a:pt x="1844882" y="2328640"/>
                      </a:cubicBezTo>
                      <a:cubicBezTo>
                        <a:pt x="1847481" y="2330500"/>
                        <a:pt x="1850818" y="2327433"/>
                        <a:pt x="1850072" y="2324649"/>
                      </a:cubicBezTo>
                      <a:cubicBezTo>
                        <a:pt x="1848290" y="2318038"/>
                        <a:pt x="1843227" y="2312400"/>
                        <a:pt x="1839471" y="2306762"/>
                      </a:cubicBezTo>
                      <a:cubicBezTo>
                        <a:pt x="1827925" y="2289478"/>
                        <a:pt x="1817060" y="2271733"/>
                        <a:pt x="1806828" y="2253639"/>
                      </a:cubicBezTo>
                      <a:cubicBezTo>
                        <a:pt x="1845223" y="2250231"/>
                        <a:pt x="1883611" y="2246780"/>
                        <a:pt x="1921998" y="2243329"/>
                      </a:cubicBezTo>
                      <a:cubicBezTo>
                        <a:pt x="1940177" y="2272556"/>
                        <a:pt x="1958256" y="2301855"/>
                        <a:pt x="1976555" y="2330998"/>
                      </a:cubicBezTo>
                      <a:cubicBezTo>
                        <a:pt x="1926486" y="2332446"/>
                        <a:pt x="1876424" y="2333888"/>
                        <a:pt x="1826355" y="2335322"/>
                      </a:cubicBezTo>
                      <a:cubicBezTo>
                        <a:pt x="1811649" y="2312031"/>
                        <a:pt x="1798051" y="2287802"/>
                        <a:pt x="1782145" y="2265314"/>
                      </a:cubicBezTo>
                      <a:cubicBezTo>
                        <a:pt x="1778615" y="2260591"/>
                        <a:pt x="1771507" y="2264532"/>
                        <a:pt x="1774156" y="2269986"/>
                      </a:cubicBezTo>
                      <a:cubicBezTo>
                        <a:pt x="1785546" y="2292610"/>
                        <a:pt x="1800053" y="2313600"/>
                        <a:pt x="1812416" y="2335727"/>
                      </a:cubicBezTo>
                      <a:cubicBezTo>
                        <a:pt x="1676120" y="2339554"/>
                        <a:pt x="1539838" y="2343687"/>
                        <a:pt x="1403528" y="2347003"/>
                      </a:cubicBezTo>
                      <a:cubicBezTo>
                        <a:pt x="1395674" y="2335400"/>
                        <a:pt x="1381223" y="2328143"/>
                        <a:pt x="1370835" y="2318869"/>
                      </a:cubicBezTo>
                      <a:cubicBezTo>
                        <a:pt x="1360780" y="2310185"/>
                        <a:pt x="1351407" y="2300776"/>
                        <a:pt x="1342615" y="2290834"/>
                      </a:cubicBezTo>
                      <a:cubicBezTo>
                        <a:pt x="1348396" y="2290451"/>
                        <a:pt x="1354169" y="2290039"/>
                        <a:pt x="1359949" y="2289649"/>
                      </a:cubicBezTo>
                      <a:cubicBezTo>
                        <a:pt x="1360361" y="2294925"/>
                        <a:pt x="1368570" y="2294640"/>
                        <a:pt x="1368967" y="2289080"/>
                      </a:cubicBezTo>
                      <a:cubicBezTo>
                        <a:pt x="1368967" y="2289066"/>
                        <a:pt x="1368967" y="2289045"/>
                        <a:pt x="1368967" y="2289031"/>
                      </a:cubicBezTo>
                      <a:cubicBezTo>
                        <a:pt x="1511903" y="2279246"/>
                        <a:pt x="1654433" y="2266833"/>
                        <a:pt x="1797128" y="2254492"/>
                      </a:cubicBezTo>
                      <a:close/>
                      <a:moveTo>
                        <a:pt x="1309731" y="2292659"/>
                      </a:moveTo>
                      <a:cubicBezTo>
                        <a:pt x="1317045" y="2292276"/>
                        <a:pt x="1324359" y="2291878"/>
                        <a:pt x="1331680" y="2291459"/>
                      </a:cubicBezTo>
                      <a:cubicBezTo>
                        <a:pt x="1330984" y="2293334"/>
                        <a:pt x="1331147" y="2295542"/>
                        <a:pt x="1332795" y="2297453"/>
                      </a:cubicBezTo>
                      <a:cubicBezTo>
                        <a:pt x="1342502" y="2308700"/>
                        <a:pt x="1352969" y="2319252"/>
                        <a:pt x="1364252" y="2328924"/>
                      </a:cubicBezTo>
                      <a:cubicBezTo>
                        <a:pt x="1371410" y="2335066"/>
                        <a:pt x="1379512" y="2342331"/>
                        <a:pt x="1388317" y="2347223"/>
                      </a:cubicBezTo>
                      <a:cubicBezTo>
                        <a:pt x="1383240" y="2347294"/>
                        <a:pt x="1378163" y="2347372"/>
                        <a:pt x="1373079" y="2347379"/>
                      </a:cubicBezTo>
                      <a:cubicBezTo>
                        <a:pt x="1369145" y="2343339"/>
                        <a:pt x="1363620" y="2340115"/>
                        <a:pt x="1359558" y="2336856"/>
                      </a:cubicBezTo>
                      <a:cubicBezTo>
                        <a:pt x="1342211" y="2322995"/>
                        <a:pt x="1325602" y="2308203"/>
                        <a:pt x="1309731" y="2292659"/>
                      </a:cubicBezTo>
                      <a:close/>
                      <a:moveTo>
                        <a:pt x="1354786" y="2347230"/>
                      </a:moveTo>
                      <a:cubicBezTo>
                        <a:pt x="1304242" y="2346186"/>
                        <a:pt x="1248329" y="2336969"/>
                        <a:pt x="1214017" y="2296430"/>
                      </a:cubicBezTo>
                      <a:cubicBezTo>
                        <a:pt x="1213932" y="2296331"/>
                        <a:pt x="1213839" y="2296267"/>
                        <a:pt x="1213754" y="2296181"/>
                      </a:cubicBezTo>
                      <a:cubicBezTo>
                        <a:pt x="1241327" y="2295642"/>
                        <a:pt x="1268907" y="2294662"/>
                        <a:pt x="1296480" y="2293334"/>
                      </a:cubicBezTo>
                      <a:cubicBezTo>
                        <a:pt x="1314709" y="2312542"/>
                        <a:pt x="1334414" y="2330316"/>
                        <a:pt x="1354786" y="2347230"/>
                      </a:cubicBezTo>
                      <a:close/>
                      <a:moveTo>
                        <a:pt x="1010836" y="2801082"/>
                      </a:moveTo>
                      <a:cubicBezTo>
                        <a:pt x="885476" y="2803056"/>
                        <a:pt x="760122" y="2805208"/>
                        <a:pt x="634776" y="2807494"/>
                      </a:cubicBezTo>
                      <a:cubicBezTo>
                        <a:pt x="635124" y="2738182"/>
                        <a:pt x="634328" y="2668876"/>
                        <a:pt x="634648" y="2599564"/>
                      </a:cubicBezTo>
                      <a:cubicBezTo>
                        <a:pt x="637467" y="2239452"/>
                        <a:pt x="635940" y="1879333"/>
                        <a:pt x="635422" y="1519235"/>
                      </a:cubicBezTo>
                      <a:cubicBezTo>
                        <a:pt x="764447" y="1519235"/>
                        <a:pt x="893472" y="1519235"/>
                        <a:pt x="1022496" y="1519235"/>
                      </a:cubicBezTo>
                      <a:cubicBezTo>
                        <a:pt x="1024570" y="1700559"/>
                        <a:pt x="1022596" y="1881981"/>
                        <a:pt x="1019961" y="2063312"/>
                      </a:cubicBezTo>
                      <a:cubicBezTo>
                        <a:pt x="1009970" y="2309070"/>
                        <a:pt x="1005837" y="2555133"/>
                        <a:pt x="1010836" y="2801082"/>
                      </a:cubicBezTo>
                      <a:close/>
                      <a:moveTo>
                        <a:pt x="1032487" y="2073985"/>
                      </a:moveTo>
                      <a:cubicBezTo>
                        <a:pt x="1034958" y="1939244"/>
                        <a:pt x="1035825" y="1804474"/>
                        <a:pt x="1036031" y="1669705"/>
                      </a:cubicBezTo>
                      <a:cubicBezTo>
                        <a:pt x="1036017" y="1619792"/>
                        <a:pt x="1037515" y="1568977"/>
                        <a:pt x="1032352" y="1519228"/>
                      </a:cubicBezTo>
                      <a:cubicBezTo>
                        <a:pt x="1146075" y="1519413"/>
                        <a:pt x="1259811" y="1518873"/>
                        <a:pt x="1373526" y="1519420"/>
                      </a:cubicBezTo>
                      <a:cubicBezTo>
                        <a:pt x="1375173" y="1771796"/>
                        <a:pt x="1370686" y="2024107"/>
                        <a:pt x="1360418" y="2276270"/>
                      </a:cubicBezTo>
                      <a:cubicBezTo>
                        <a:pt x="1309361" y="2279835"/>
                        <a:pt x="1258277" y="2283101"/>
                        <a:pt x="1207164" y="2285970"/>
                      </a:cubicBezTo>
                      <a:cubicBezTo>
                        <a:pt x="1200298" y="2286560"/>
                        <a:pt x="1200624" y="2297154"/>
                        <a:pt x="1207810" y="2296309"/>
                      </a:cubicBezTo>
                      <a:cubicBezTo>
                        <a:pt x="1206227" y="2297971"/>
                        <a:pt x="1205588" y="2300755"/>
                        <a:pt x="1207399" y="2303048"/>
                      </a:cubicBezTo>
                      <a:cubicBezTo>
                        <a:pt x="1228687" y="2330011"/>
                        <a:pt x="1257581" y="2344340"/>
                        <a:pt x="1289308" y="2351803"/>
                      </a:cubicBezTo>
                      <a:cubicBezTo>
                        <a:pt x="1284522" y="2378936"/>
                        <a:pt x="1287050" y="2407660"/>
                        <a:pt x="1286241" y="2435212"/>
                      </a:cubicBezTo>
                      <a:cubicBezTo>
                        <a:pt x="1284004" y="2555843"/>
                        <a:pt x="1288428" y="2676425"/>
                        <a:pt x="1292305" y="2796978"/>
                      </a:cubicBezTo>
                      <a:cubicBezTo>
                        <a:pt x="1202740" y="2798199"/>
                        <a:pt x="1113176" y="2799506"/>
                        <a:pt x="1023618" y="2800876"/>
                      </a:cubicBezTo>
                      <a:cubicBezTo>
                        <a:pt x="1019201" y="2558548"/>
                        <a:pt x="1022155" y="2316121"/>
                        <a:pt x="1032487" y="2073985"/>
                      </a:cubicBezTo>
                      <a:close/>
                      <a:moveTo>
                        <a:pt x="1381863" y="2425604"/>
                      </a:moveTo>
                      <a:cubicBezTo>
                        <a:pt x="1412986" y="2428750"/>
                        <a:pt x="1444188" y="2431128"/>
                        <a:pt x="1475397" y="2433252"/>
                      </a:cubicBezTo>
                      <a:cubicBezTo>
                        <a:pt x="1478855" y="2433486"/>
                        <a:pt x="1488306" y="2432577"/>
                        <a:pt x="1490607" y="2435531"/>
                      </a:cubicBezTo>
                      <a:cubicBezTo>
                        <a:pt x="1493767" y="2439571"/>
                        <a:pt x="1491637" y="2449598"/>
                        <a:pt x="1491466" y="2454327"/>
                      </a:cubicBezTo>
                      <a:cubicBezTo>
                        <a:pt x="1487880" y="2567638"/>
                        <a:pt x="1487894" y="2681111"/>
                        <a:pt x="1491970" y="2794415"/>
                      </a:cubicBezTo>
                      <a:cubicBezTo>
                        <a:pt x="1456657" y="2794841"/>
                        <a:pt x="1421337" y="2795280"/>
                        <a:pt x="1386024" y="2795735"/>
                      </a:cubicBezTo>
                      <a:cubicBezTo>
                        <a:pt x="1382594" y="2672384"/>
                        <a:pt x="1384241" y="2548948"/>
                        <a:pt x="1381863" y="2425604"/>
                      </a:cubicBezTo>
                      <a:close/>
                      <a:moveTo>
                        <a:pt x="1503765" y="2467691"/>
                      </a:moveTo>
                      <a:cubicBezTo>
                        <a:pt x="1503680" y="2456713"/>
                        <a:pt x="1505654" y="2445572"/>
                        <a:pt x="1503765" y="2434686"/>
                      </a:cubicBezTo>
                      <a:cubicBezTo>
                        <a:pt x="1530955" y="2438627"/>
                        <a:pt x="1557704" y="2435069"/>
                        <a:pt x="1584851" y="2434019"/>
                      </a:cubicBezTo>
                      <a:cubicBezTo>
                        <a:pt x="1587400" y="2433912"/>
                        <a:pt x="1593443" y="2432605"/>
                        <a:pt x="1595716" y="2433685"/>
                      </a:cubicBezTo>
                      <a:cubicBezTo>
                        <a:pt x="1599245" y="2435361"/>
                        <a:pt x="1598705" y="2438911"/>
                        <a:pt x="1599294" y="2442454"/>
                      </a:cubicBezTo>
                      <a:cubicBezTo>
                        <a:pt x="1600281" y="2448441"/>
                        <a:pt x="1600935" y="2454739"/>
                        <a:pt x="1601787" y="2460988"/>
                      </a:cubicBezTo>
                      <a:cubicBezTo>
                        <a:pt x="1601396" y="2461393"/>
                        <a:pt x="1601112" y="2461947"/>
                        <a:pt x="1601013" y="2462664"/>
                      </a:cubicBezTo>
                      <a:cubicBezTo>
                        <a:pt x="1599735" y="2471874"/>
                        <a:pt x="1600892" y="2481510"/>
                        <a:pt x="1601396" y="2490777"/>
                      </a:cubicBezTo>
                      <a:cubicBezTo>
                        <a:pt x="1607361" y="2591426"/>
                        <a:pt x="1608128" y="2692267"/>
                        <a:pt x="1607958" y="2793065"/>
                      </a:cubicBezTo>
                      <a:cubicBezTo>
                        <a:pt x="1573539" y="2793448"/>
                        <a:pt x="1539121" y="2793846"/>
                        <a:pt x="1504709" y="2794258"/>
                      </a:cubicBezTo>
                      <a:cubicBezTo>
                        <a:pt x="1500662" y="2685464"/>
                        <a:pt x="1500797" y="2576507"/>
                        <a:pt x="1503765" y="2467691"/>
                      </a:cubicBezTo>
                      <a:close/>
                      <a:moveTo>
                        <a:pt x="1535024" y="2423630"/>
                      </a:moveTo>
                      <a:cubicBezTo>
                        <a:pt x="1535315" y="2411352"/>
                        <a:pt x="1542437" y="2398443"/>
                        <a:pt x="1553387" y="2393160"/>
                      </a:cubicBezTo>
                      <a:cubicBezTo>
                        <a:pt x="1564336" y="2387876"/>
                        <a:pt x="1569555" y="2398634"/>
                        <a:pt x="1573837" y="2406992"/>
                      </a:cubicBezTo>
                      <a:cubicBezTo>
                        <a:pt x="1576174" y="2411565"/>
                        <a:pt x="1578062" y="2416380"/>
                        <a:pt x="1579497" y="2421308"/>
                      </a:cubicBezTo>
                      <a:cubicBezTo>
                        <a:pt x="1564670" y="2422131"/>
                        <a:pt x="1549872" y="2423431"/>
                        <a:pt x="1535024" y="2423630"/>
                      </a:cubicBezTo>
                      <a:close/>
                      <a:moveTo>
                        <a:pt x="1611423" y="2487198"/>
                      </a:moveTo>
                      <a:cubicBezTo>
                        <a:pt x="1615762" y="2489896"/>
                        <a:pt x="1621556" y="2490251"/>
                        <a:pt x="1627436" y="2490549"/>
                      </a:cubicBezTo>
                      <a:cubicBezTo>
                        <a:pt x="1641453" y="2491260"/>
                        <a:pt x="1655477" y="2491969"/>
                        <a:pt x="1669495" y="2492672"/>
                      </a:cubicBezTo>
                      <a:cubicBezTo>
                        <a:pt x="1691877" y="2493958"/>
                        <a:pt x="1714188" y="2494363"/>
                        <a:pt x="1736556" y="2496038"/>
                      </a:cubicBezTo>
                      <a:cubicBezTo>
                        <a:pt x="1737067" y="2581513"/>
                        <a:pt x="1739411" y="2666952"/>
                        <a:pt x="1739681" y="2752433"/>
                      </a:cubicBezTo>
                      <a:cubicBezTo>
                        <a:pt x="1739730" y="2764108"/>
                        <a:pt x="1738523" y="2776584"/>
                        <a:pt x="1740604" y="2788087"/>
                      </a:cubicBezTo>
                      <a:cubicBezTo>
                        <a:pt x="1740923" y="2789849"/>
                        <a:pt x="1742074" y="2791034"/>
                        <a:pt x="1743522" y="2791659"/>
                      </a:cubicBezTo>
                      <a:cubicBezTo>
                        <a:pt x="1702145" y="2792064"/>
                        <a:pt x="1660768" y="2792490"/>
                        <a:pt x="1619390" y="2792944"/>
                      </a:cubicBezTo>
                      <a:cubicBezTo>
                        <a:pt x="1621989" y="2691038"/>
                        <a:pt x="1617807" y="2588905"/>
                        <a:pt x="1611423" y="2487198"/>
                      </a:cubicBezTo>
                      <a:close/>
                      <a:moveTo>
                        <a:pt x="1634494" y="2477569"/>
                      </a:moveTo>
                      <a:cubicBezTo>
                        <a:pt x="1634899" y="2468224"/>
                        <a:pt x="1636063" y="2458900"/>
                        <a:pt x="1636908" y="2449598"/>
                      </a:cubicBezTo>
                      <a:cubicBezTo>
                        <a:pt x="1638357" y="2433671"/>
                        <a:pt x="1639479" y="2415691"/>
                        <a:pt x="1648582" y="2401922"/>
                      </a:cubicBezTo>
                      <a:cubicBezTo>
                        <a:pt x="1656713" y="2389630"/>
                        <a:pt x="1671895" y="2390106"/>
                        <a:pt x="1681808" y="2400246"/>
                      </a:cubicBezTo>
                      <a:cubicBezTo>
                        <a:pt x="1698261" y="2418290"/>
                        <a:pt x="1700661" y="2446055"/>
                        <a:pt x="1702813" y="2469339"/>
                      </a:cubicBezTo>
                      <a:cubicBezTo>
                        <a:pt x="1703026" y="2472861"/>
                        <a:pt x="1702727" y="2477548"/>
                        <a:pt x="1704758" y="2480672"/>
                      </a:cubicBezTo>
                      <a:cubicBezTo>
                        <a:pt x="1681339" y="2479507"/>
                        <a:pt x="1657913" y="2478570"/>
                        <a:pt x="1634494" y="2477569"/>
                      </a:cubicBezTo>
                      <a:close/>
                      <a:moveTo>
                        <a:pt x="1748813" y="2791602"/>
                      </a:moveTo>
                      <a:cubicBezTo>
                        <a:pt x="1750211" y="2790963"/>
                        <a:pt x="1751319" y="2789784"/>
                        <a:pt x="1751639" y="2788080"/>
                      </a:cubicBezTo>
                      <a:cubicBezTo>
                        <a:pt x="1753513" y="2778139"/>
                        <a:pt x="1752569" y="2767466"/>
                        <a:pt x="1752526" y="2757376"/>
                      </a:cubicBezTo>
                      <a:cubicBezTo>
                        <a:pt x="1751980" y="2668933"/>
                        <a:pt x="1750148" y="2580490"/>
                        <a:pt x="1749118" y="2492055"/>
                      </a:cubicBezTo>
                      <a:cubicBezTo>
                        <a:pt x="1750297" y="2490301"/>
                        <a:pt x="1750552" y="2488007"/>
                        <a:pt x="1748983" y="2486274"/>
                      </a:cubicBezTo>
                      <a:cubicBezTo>
                        <a:pt x="1748543" y="2469751"/>
                        <a:pt x="1747733" y="2453241"/>
                        <a:pt x="1746491" y="2436752"/>
                      </a:cubicBezTo>
                      <a:cubicBezTo>
                        <a:pt x="1878846" y="2435801"/>
                        <a:pt x="2011236" y="2432080"/>
                        <a:pt x="2143634" y="2433031"/>
                      </a:cubicBezTo>
                      <a:cubicBezTo>
                        <a:pt x="2145864" y="2435559"/>
                        <a:pt x="2149357" y="2436333"/>
                        <a:pt x="2151268" y="2433039"/>
                      </a:cubicBezTo>
                      <a:cubicBezTo>
                        <a:pt x="2397388" y="2433585"/>
                        <a:pt x="2643507" y="2434302"/>
                        <a:pt x="2889634" y="2434885"/>
                      </a:cubicBezTo>
                      <a:cubicBezTo>
                        <a:pt x="2890799" y="2436688"/>
                        <a:pt x="2893987" y="2437171"/>
                        <a:pt x="2894967" y="2434899"/>
                      </a:cubicBezTo>
                      <a:cubicBezTo>
                        <a:pt x="3007503" y="2435183"/>
                        <a:pt x="3120047" y="2435467"/>
                        <a:pt x="3232590" y="2435751"/>
                      </a:cubicBezTo>
                      <a:cubicBezTo>
                        <a:pt x="3234394" y="2437995"/>
                        <a:pt x="3237199" y="2437519"/>
                        <a:pt x="3238953" y="2435765"/>
                      </a:cubicBezTo>
                      <a:cubicBezTo>
                        <a:pt x="3245294" y="2435779"/>
                        <a:pt x="3251635" y="2435794"/>
                        <a:pt x="3257983" y="2435815"/>
                      </a:cubicBezTo>
                      <a:cubicBezTo>
                        <a:pt x="3256790" y="2447894"/>
                        <a:pt x="3257784" y="2460285"/>
                        <a:pt x="3258026" y="2472349"/>
                      </a:cubicBezTo>
                      <a:cubicBezTo>
                        <a:pt x="3258850" y="2514891"/>
                        <a:pt x="3259332" y="2557440"/>
                        <a:pt x="3259517" y="2599997"/>
                      </a:cubicBezTo>
                      <a:cubicBezTo>
                        <a:pt x="3260355" y="2657508"/>
                        <a:pt x="3257784" y="2715054"/>
                        <a:pt x="3257855" y="2772536"/>
                      </a:cubicBezTo>
                      <a:cubicBezTo>
                        <a:pt x="3258033" y="2780795"/>
                        <a:pt x="3270055" y="2780667"/>
                        <a:pt x="3270595" y="2772536"/>
                      </a:cubicBezTo>
                      <a:cubicBezTo>
                        <a:pt x="3273627" y="2686607"/>
                        <a:pt x="3272299" y="2600423"/>
                        <a:pt x="3271298" y="2514430"/>
                      </a:cubicBezTo>
                      <a:cubicBezTo>
                        <a:pt x="3271014" y="2500406"/>
                        <a:pt x="3270687" y="2486381"/>
                        <a:pt x="3270310" y="2472349"/>
                      </a:cubicBezTo>
                      <a:cubicBezTo>
                        <a:pt x="3269970" y="2459454"/>
                        <a:pt x="3270438" y="2446019"/>
                        <a:pt x="3268088" y="2433252"/>
                      </a:cubicBezTo>
                      <a:cubicBezTo>
                        <a:pt x="3270552" y="2429538"/>
                        <a:pt x="3268890" y="2423111"/>
                        <a:pt x="3263053" y="2423090"/>
                      </a:cubicBezTo>
                      <a:cubicBezTo>
                        <a:pt x="3255193" y="2423069"/>
                        <a:pt x="3247332" y="2423047"/>
                        <a:pt x="3239471" y="2423033"/>
                      </a:cubicBezTo>
                      <a:cubicBezTo>
                        <a:pt x="3234749" y="2398734"/>
                        <a:pt x="3221008" y="2373823"/>
                        <a:pt x="3197178" y="2364102"/>
                      </a:cubicBezTo>
                      <a:cubicBezTo>
                        <a:pt x="3156191" y="2347486"/>
                        <a:pt x="3099759" y="2375499"/>
                        <a:pt x="3100931" y="2422678"/>
                      </a:cubicBezTo>
                      <a:cubicBezTo>
                        <a:pt x="3089030" y="2422650"/>
                        <a:pt x="3077129" y="2422621"/>
                        <a:pt x="3065227" y="2422586"/>
                      </a:cubicBezTo>
                      <a:cubicBezTo>
                        <a:pt x="3071575" y="2412936"/>
                        <a:pt x="3058872" y="2391164"/>
                        <a:pt x="3053667" y="2384148"/>
                      </a:cubicBezTo>
                      <a:cubicBezTo>
                        <a:pt x="3019078" y="2336117"/>
                        <a:pt x="2944930" y="2366815"/>
                        <a:pt x="2944148" y="2422281"/>
                      </a:cubicBezTo>
                      <a:cubicBezTo>
                        <a:pt x="2928122" y="2422238"/>
                        <a:pt x="2912095" y="2422195"/>
                        <a:pt x="2896068" y="2422160"/>
                      </a:cubicBezTo>
                      <a:cubicBezTo>
                        <a:pt x="2887603" y="2392116"/>
                        <a:pt x="2864880" y="2357512"/>
                        <a:pt x="2829752" y="2360026"/>
                      </a:cubicBezTo>
                      <a:cubicBezTo>
                        <a:pt x="2797733" y="2362512"/>
                        <a:pt x="2752450" y="2385199"/>
                        <a:pt x="2752983" y="2421798"/>
                      </a:cubicBezTo>
                      <a:cubicBezTo>
                        <a:pt x="2680667" y="2421620"/>
                        <a:pt x="2608343" y="2421436"/>
                        <a:pt x="2536027" y="2421187"/>
                      </a:cubicBezTo>
                      <a:cubicBezTo>
                        <a:pt x="2535927" y="2414200"/>
                        <a:pt x="2532760" y="2406374"/>
                        <a:pt x="2530438" y="2400630"/>
                      </a:cubicBezTo>
                      <a:cubicBezTo>
                        <a:pt x="2526732" y="2391462"/>
                        <a:pt x="2521598" y="2383019"/>
                        <a:pt x="2515008" y="2375634"/>
                      </a:cubicBezTo>
                      <a:cubicBezTo>
                        <a:pt x="2473467" y="2327767"/>
                        <a:pt x="2388682" y="2353713"/>
                        <a:pt x="2395399" y="2420725"/>
                      </a:cubicBezTo>
                      <a:cubicBezTo>
                        <a:pt x="2377618" y="2420669"/>
                        <a:pt x="2359830" y="2420619"/>
                        <a:pt x="2342050" y="2420569"/>
                      </a:cubicBezTo>
                      <a:cubicBezTo>
                        <a:pt x="2341588" y="2413745"/>
                        <a:pt x="2338783" y="2406254"/>
                        <a:pt x="2337043" y="2400537"/>
                      </a:cubicBezTo>
                      <a:cubicBezTo>
                        <a:pt x="2334281" y="2391441"/>
                        <a:pt x="2330567" y="2382543"/>
                        <a:pt x="2324865" y="2374874"/>
                      </a:cubicBezTo>
                      <a:cubicBezTo>
                        <a:pt x="2289865" y="2326304"/>
                        <a:pt x="2189570" y="2361312"/>
                        <a:pt x="2192240" y="2420285"/>
                      </a:cubicBezTo>
                      <a:cubicBezTo>
                        <a:pt x="2178386" y="2420271"/>
                        <a:pt x="2164539" y="2420257"/>
                        <a:pt x="2150685" y="2420250"/>
                      </a:cubicBezTo>
                      <a:cubicBezTo>
                        <a:pt x="2148697" y="2413539"/>
                        <a:pt x="2144962" y="2406737"/>
                        <a:pt x="2142796" y="2401183"/>
                      </a:cubicBezTo>
                      <a:cubicBezTo>
                        <a:pt x="2139359" y="2392364"/>
                        <a:pt x="2136384" y="2382870"/>
                        <a:pt x="2130831" y="2375095"/>
                      </a:cubicBezTo>
                      <a:cubicBezTo>
                        <a:pt x="2102264" y="2334370"/>
                        <a:pt x="1996566" y="2365416"/>
                        <a:pt x="2013693" y="2420307"/>
                      </a:cubicBezTo>
                      <a:cubicBezTo>
                        <a:pt x="1996750" y="2420321"/>
                        <a:pt x="1979800" y="2420356"/>
                        <a:pt x="1962850" y="2420434"/>
                      </a:cubicBezTo>
                      <a:cubicBezTo>
                        <a:pt x="1960564" y="2408554"/>
                        <a:pt x="1956672" y="2397349"/>
                        <a:pt x="1950274" y="2387202"/>
                      </a:cubicBezTo>
                      <a:cubicBezTo>
                        <a:pt x="1932628" y="2360609"/>
                        <a:pt x="1900305" y="2356107"/>
                        <a:pt x="1879577" y="2382011"/>
                      </a:cubicBezTo>
                      <a:cubicBezTo>
                        <a:pt x="1871319" y="2391746"/>
                        <a:pt x="1858139" y="2408519"/>
                        <a:pt x="1866511" y="2421656"/>
                      </a:cubicBezTo>
                      <a:cubicBezTo>
                        <a:pt x="1849242" y="2422046"/>
                        <a:pt x="1831972" y="2422565"/>
                        <a:pt x="1814717" y="2423225"/>
                      </a:cubicBezTo>
                      <a:cubicBezTo>
                        <a:pt x="1814063" y="2398925"/>
                        <a:pt x="1805500" y="2372709"/>
                        <a:pt x="1777572" y="2370358"/>
                      </a:cubicBezTo>
                      <a:cubicBezTo>
                        <a:pt x="1745930" y="2368682"/>
                        <a:pt x="1733396" y="2404606"/>
                        <a:pt x="1739212" y="2431306"/>
                      </a:cubicBezTo>
                      <a:cubicBezTo>
                        <a:pt x="1737607" y="2448206"/>
                        <a:pt x="1736997" y="2465178"/>
                        <a:pt x="1736684" y="2482135"/>
                      </a:cubicBezTo>
                      <a:cubicBezTo>
                        <a:pt x="1729150" y="2481922"/>
                        <a:pt x="1721531" y="2481439"/>
                        <a:pt x="1713989" y="2481112"/>
                      </a:cubicBezTo>
                      <a:cubicBezTo>
                        <a:pt x="1716333" y="2477974"/>
                        <a:pt x="1715772" y="2473060"/>
                        <a:pt x="1715545" y="2469332"/>
                      </a:cubicBezTo>
                      <a:cubicBezTo>
                        <a:pt x="1715055" y="2461251"/>
                        <a:pt x="1714153" y="2453191"/>
                        <a:pt x="1712875" y="2445202"/>
                      </a:cubicBezTo>
                      <a:cubicBezTo>
                        <a:pt x="1709914" y="2426683"/>
                        <a:pt x="1704694" y="2406190"/>
                        <a:pt x="1691600" y="2392059"/>
                      </a:cubicBezTo>
                      <a:cubicBezTo>
                        <a:pt x="1679585" y="2379092"/>
                        <a:pt x="1658744" y="2374846"/>
                        <a:pt x="1644677" y="2387081"/>
                      </a:cubicBezTo>
                      <a:cubicBezTo>
                        <a:pt x="1623523" y="2406197"/>
                        <a:pt x="1622280" y="2451231"/>
                        <a:pt x="1626711" y="2477633"/>
                      </a:cubicBezTo>
                      <a:cubicBezTo>
                        <a:pt x="1622728" y="2477668"/>
                        <a:pt x="1618879" y="2477157"/>
                        <a:pt x="1617537" y="2473493"/>
                      </a:cubicBezTo>
                      <a:cubicBezTo>
                        <a:pt x="1615392" y="2467627"/>
                        <a:pt x="1615250" y="2460122"/>
                        <a:pt x="1614228" y="2453958"/>
                      </a:cubicBezTo>
                      <a:cubicBezTo>
                        <a:pt x="1613106" y="2447191"/>
                        <a:pt x="1612310" y="2440296"/>
                        <a:pt x="1610919" y="2433578"/>
                      </a:cubicBezTo>
                      <a:cubicBezTo>
                        <a:pt x="1609222" y="2423253"/>
                        <a:pt x="1602703" y="2419710"/>
                        <a:pt x="1592648" y="2420704"/>
                      </a:cubicBezTo>
                      <a:cubicBezTo>
                        <a:pt x="1587251" y="2402561"/>
                        <a:pt x="1574910" y="2371359"/>
                        <a:pt x="1550894" y="2380427"/>
                      </a:cubicBezTo>
                      <a:cubicBezTo>
                        <a:pt x="1533078" y="2387202"/>
                        <a:pt x="1522973" y="2405402"/>
                        <a:pt x="1524479" y="2423552"/>
                      </a:cubicBezTo>
                      <a:cubicBezTo>
                        <a:pt x="1521084" y="2423445"/>
                        <a:pt x="1517690" y="2423268"/>
                        <a:pt x="1514303" y="2422984"/>
                      </a:cubicBezTo>
                      <a:cubicBezTo>
                        <a:pt x="1507287" y="2422387"/>
                        <a:pt x="1500051" y="2420754"/>
                        <a:pt x="1493014" y="2421137"/>
                      </a:cubicBezTo>
                      <a:cubicBezTo>
                        <a:pt x="1492183" y="2421180"/>
                        <a:pt x="1491438" y="2421428"/>
                        <a:pt x="1490784" y="2421812"/>
                      </a:cubicBezTo>
                      <a:cubicBezTo>
                        <a:pt x="1452574" y="2418439"/>
                        <a:pt x="1414044" y="2416969"/>
                        <a:pt x="1375671" y="2415528"/>
                      </a:cubicBezTo>
                      <a:cubicBezTo>
                        <a:pt x="1371303" y="2415400"/>
                        <a:pt x="1370160" y="2419852"/>
                        <a:pt x="1371943" y="2422700"/>
                      </a:cubicBezTo>
                      <a:cubicBezTo>
                        <a:pt x="1368243" y="2547016"/>
                        <a:pt x="1370984" y="2671546"/>
                        <a:pt x="1373334" y="2795891"/>
                      </a:cubicBezTo>
                      <a:cubicBezTo>
                        <a:pt x="1350576" y="2796190"/>
                        <a:pt x="1327817" y="2796495"/>
                        <a:pt x="1305058" y="2796800"/>
                      </a:cubicBezTo>
                      <a:cubicBezTo>
                        <a:pt x="1302502" y="2708408"/>
                        <a:pt x="1298540" y="2620000"/>
                        <a:pt x="1298291" y="2531565"/>
                      </a:cubicBezTo>
                      <a:cubicBezTo>
                        <a:pt x="1298383" y="2502713"/>
                        <a:pt x="1298781" y="2473862"/>
                        <a:pt x="1298724" y="2445011"/>
                      </a:cubicBezTo>
                      <a:cubicBezTo>
                        <a:pt x="1298632" y="2414718"/>
                        <a:pt x="1300556" y="2383658"/>
                        <a:pt x="1297226" y="2353508"/>
                      </a:cubicBezTo>
                      <a:cubicBezTo>
                        <a:pt x="1337339" y="2361439"/>
                        <a:pt x="1381230" y="2359416"/>
                        <a:pt x="1419647" y="2358556"/>
                      </a:cubicBezTo>
                      <a:cubicBezTo>
                        <a:pt x="1554111" y="2355531"/>
                        <a:pt x="1688561" y="2351945"/>
                        <a:pt x="1823004" y="2348189"/>
                      </a:cubicBezTo>
                      <a:cubicBezTo>
                        <a:pt x="1824232" y="2348778"/>
                        <a:pt x="1825667" y="2348679"/>
                        <a:pt x="1826838" y="2348082"/>
                      </a:cubicBezTo>
                      <a:cubicBezTo>
                        <a:pt x="1889142" y="2346336"/>
                        <a:pt x="1951439" y="2344532"/>
                        <a:pt x="2013743" y="2342721"/>
                      </a:cubicBezTo>
                      <a:cubicBezTo>
                        <a:pt x="2015014" y="2344156"/>
                        <a:pt x="2016363" y="2345491"/>
                        <a:pt x="2017819" y="2346669"/>
                      </a:cubicBezTo>
                      <a:cubicBezTo>
                        <a:pt x="2020951" y="2349226"/>
                        <a:pt x="2026120" y="2346726"/>
                        <a:pt x="2024643" y="2342402"/>
                      </a:cubicBezTo>
                      <a:cubicBezTo>
                        <a:pt x="2785690" y="2320275"/>
                        <a:pt x="3548001" y="2299235"/>
                        <a:pt x="4308736" y="2341550"/>
                      </a:cubicBezTo>
                      <a:cubicBezTo>
                        <a:pt x="4310114" y="2342835"/>
                        <a:pt x="4312102" y="2343268"/>
                        <a:pt x="4313799" y="2341834"/>
                      </a:cubicBezTo>
                      <a:cubicBezTo>
                        <a:pt x="4347841" y="2343715"/>
                        <a:pt x="4381869" y="2345775"/>
                        <a:pt x="4415890" y="2347933"/>
                      </a:cubicBezTo>
                      <a:cubicBezTo>
                        <a:pt x="4416657" y="2348523"/>
                        <a:pt x="4417537" y="2348920"/>
                        <a:pt x="4418482" y="2349048"/>
                      </a:cubicBezTo>
                      <a:cubicBezTo>
                        <a:pt x="4416884" y="2399777"/>
                        <a:pt x="4418752" y="2450578"/>
                        <a:pt x="4423595" y="2501116"/>
                      </a:cubicBezTo>
                      <a:cubicBezTo>
                        <a:pt x="4424262" y="2508280"/>
                        <a:pt x="4424035" y="2516681"/>
                        <a:pt x="4426712" y="2523377"/>
                      </a:cubicBezTo>
                      <a:cubicBezTo>
                        <a:pt x="4428501" y="2527858"/>
                        <a:pt x="4436568" y="2529520"/>
                        <a:pt x="4437555" y="2523377"/>
                      </a:cubicBezTo>
                      <a:cubicBezTo>
                        <a:pt x="4438656" y="2516503"/>
                        <a:pt x="4437157" y="2509402"/>
                        <a:pt x="4436440" y="2502500"/>
                      </a:cubicBezTo>
                      <a:cubicBezTo>
                        <a:pt x="4435623" y="2494647"/>
                        <a:pt x="4434835" y="2486793"/>
                        <a:pt x="4434118" y="2478932"/>
                      </a:cubicBezTo>
                      <a:cubicBezTo>
                        <a:pt x="4430220" y="2434537"/>
                        <a:pt x="4427379" y="2390007"/>
                        <a:pt x="4425874" y="2345462"/>
                      </a:cubicBezTo>
                      <a:cubicBezTo>
                        <a:pt x="4453447" y="2324848"/>
                        <a:pt x="4482483" y="2306251"/>
                        <a:pt x="4510028" y="2285594"/>
                      </a:cubicBezTo>
                      <a:cubicBezTo>
                        <a:pt x="4524819" y="2274502"/>
                        <a:pt x="4558612" y="2254449"/>
                        <a:pt x="4559273" y="2232827"/>
                      </a:cubicBezTo>
                      <a:cubicBezTo>
                        <a:pt x="4559536" y="2224248"/>
                        <a:pt x="4553144" y="2219242"/>
                        <a:pt x="4545525" y="2217013"/>
                      </a:cubicBezTo>
                      <a:cubicBezTo>
                        <a:pt x="4524379" y="2210828"/>
                        <a:pt x="4498076" y="2213505"/>
                        <a:pt x="4476206" y="2212390"/>
                      </a:cubicBezTo>
                      <a:cubicBezTo>
                        <a:pt x="4445750" y="2210835"/>
                        <a:pt x="4415293" y="2209336"/>
                        <a:pt x="4384830" y="2207895"/>
                      </a:cubicBezTo>
                      <a:cubicBezTo>
                        <a:pt x="4384837" y="2205331"/>
                        <a:pt x="4381606" y="2203102"/>
                        <a:pt x="4379128" y="2204614"/>
                      </a:cubicBezTo>
                      <a:cubicBezTo>
                        <a:pt x="4377651" y="2205516"/>
                        <a:pt x="4376209" y="2206461"/>
                        <a:pt x="4374789" y="2207426"/>
                      </a:cubicBezTo>
                      <a:cubicBezTo>
                        <a:pt x="4121256" y="2195525"/>
                        <a:pt x="3867553" y="2187402"/>
                        <a:pt x="3613785" y="2182679"/>
                      </a:cubicBezTo>
                      <a:cubicBezTo>
                        <a:pt x="3612357" y="2180471"/>
                        <a:pt x="3609169" y="2179946"/>
                        <a:pt x="3607230" y="2182559"/>
                      </a:cubicBezTo>
                      <a:cubicBezTo>
                        <a:pt x="3577357" y="2181976"/>
                        <a:pt x="3547490" y="2181465"/>
                        <a:pt x="3517616" y="2181018"/>
                      </a:cubicBezTo>
                      <a:cubicBezTo>
                        <a:pt x="3514932" y="2135458"/>
                        <a:pt x="3512638" y="2089827"/>
                        <a:pt x="3511687" y="2044153"/>
                      </a:cubicBezTo>
                      <a:cubicBezTo>
                        <a:pt x="3597559" y="2045346"/>
                        <a:pt x="3683452" y="2045155"/>
                        <a:pt x="3769332" y="2045233"/>
                      </a:cubicBezTo>
                      <a:cubicBezTo>
                        <a:pt x="3768316" y="2089564"/>
                        <a:pt x="3770638" y="2133917"/>
                        <a:pt x="3771199" y="2178270"/>
                      </a:cubicBezTo>
                      <a:cubicBezTo>
                        <a:pt x="3771377" y="2186457"/>
                        <a:pt x="3784116" y="2186486"/>
                        <a:pt x="3783938" y="2178270"/>
                      </a:cubicBezTo>
                      <a:cubicBezTo>
                        <a:pt x="3783101" y="2133889"/>
                        <a:pt x="3783399" y="2089507"/>
                        <a:pt x="3780218" y="2045233"/>
                      </a:cubicBezTo>
                      <a:cubicBezTo>
                        <a:pt x="3920810" y="2045361"/>
                        <a:pt x="4061409" y="2044722"/>
                        <a:pt x="4201994" y="2045290"/>
                      </a:cubicBezTo>
                      <a:cubicBezTo>
                        <a:pt x="4203486" y="2089593"/>
                        <a:pt x="4203507" y="2134009"/>
                        <a:pt x="4205601" y="2178270"/>
                      </a:cubicBezTo>
                      <a:cubicBezTo>
                        <a:pt x="4206084" y="2186123"/>
                        <a:pt x="4218014" y="2186280"/>
                        <a:pt x="4217943" y="2178270"/>
                      </a:cubicBezTo>
                      <a:cubicBezTo>
                        <a:pt x="4216679" y="2133285"/>
                        <a:pt x="4214357" y="2088293"/>
                        <a:pt x="4213590" y="2043266"/>
                      </a:cubicBezTo>
                      <a:cubicBezTo>
                        <a:pt x="4215571" y="2041001"/>
                        <a:pt x="4215493" y="2037152"/>
                        <a:pt x="4213384" y="2034993"/>
                      </a:cubicBezTo>
                      <a:cubicBezTo>
                        <a:pt x="4208215" y="1829747"/>
                        <a:pt x="4206873" y="1624429"/>
                        <a:pt x="4206717" y="1419126"/>
                      </a:cubicBezTo>
                      <a:cubicBezTo>
                        <a:pt x="4300861" y="1409901"/>
                        <a:pt x="4395460" y="1402815"/>
                        <a:pt x="4489364" y="1392263"/>
                      </a:cubicBezTo>
                      <a:cubicBezTo>
                        <a:pt x="4489619" y="1392234"/>
                        <a:pt x="4489839" y="1392433"/>
                        <a:pt x="4489832" y="1392689"/>
                      </a:cubicBezTo>
                      <a:cubicBezTo>
                        <a:pt x="4486914" y="1661432"/>
                        <a:pt x="4495087" y="1930289"/>
                        <a:pt x="4498190" y="2198997"/>
                      </a:cubicBezTo>
                      <a:cubicBezTo>
                        <a:pt x="4497501" y="2207639"/>
                        <a:pt x="4510219" y="2210054"/>
                        <a:pt x="4510958" y="2200432"/>
                      </a:cubicBezTo>
                      <a:cubicBezTo>
                        <a:pt x="4510958" y="2200432"/>
                        <a:pt x="4510958" y="2200432"/>
                        <a:pt x="4510958" y="2200432"/>
                      </a:cubicBezTo>
                      <a:cubicBezTo>
                        <a:pt x="4510958" y="2200425"/>
                        <a:pt x="4510958" y="2200418"/>
                        <a:pt x="4510958" y="2200418"/>
                      </a:cubicBezTo>
                      <a:cubicBezTo>
                        <a:pt x="4505668" y="1938356"/>
                        <a:pt x="4506157" y="1675918"/>
                        <a:pt x="4495982" y="1413963"/>
                      </a:cubicBezTo>
                      <a:cubicBezTo>
                        <a:pt x="4495115" y="1403439"/>
                        <a:pt x="4496145" y="1392603"/>
                        <a:pt x="4494888" y="1382137"/>
                      </a:cubicBezTo>
                      <a:cubicBezTo>
                        <a:pt x="4494831" y="1381682"/>
                        <a:pt x="4494860" y="1381199"/>
                        <a:pt x="4494853" y="1380738"/>
                      </a:cubicBezTo>
                      <a:cubicBezTo>
                        <a:pt x="4494817" y="1379403"/>
                        <a:pt x="4493944" y="1378636"/>
                        <a:pt x="4492935" y="1378409"/>
                      </a:cubicBezTo>
                      <a:cubicBezTo>
                        <a:pt x="4490855" y="1353924"/>
                        <a:pt x="4491529" y="1328936"/>
                        <a:pt x="4486126" y="1304857"/>
                      </a:cubicBezTo>
                      <a:cubicBezTo>
                        <a:pt x="4511107" y="1305872"/>
                        <a:pt x="4536180" y="1307931"/>
                        <a:pt x="4560764" y="1312668"/>
                      </a:cubicBezTo>
                      <a:cubicBezTo>
                        <a:pt x="4565770" y="1313704"/>
                        <a:pt x="4571288" y="1315977"/>
                        <a:pt x="4576621" y="1316566"/>
                      </a:cubicBezTo>
                      <a:cubicBezTo>
                        <a:pt x="4569917" y="1710528"/>
                        <a:pt x="4580988" y="2104668"/>
                        <a:pt x="4577203" y="2498680"/>
                      </a:cubicBezTo>
                      <a:cubicBezTo>
                        <a:pt x="4577110" y="2506498"/>
                        <a:pt x="4577132" y="2514323"/>
                        <a:pt x="4577082" y="2522142"/>
                      </a:cubicBezTo>
                      <a:cubicBezTo>
                        <a:pt x="4577061" y="2525309"/>
                        <a:pt x="4578957" y="2527240"/>
                        <a:pt x="4581279" y="2527957"/>
                      </a:cubicBezTo>
                      <a:cubicBezTo>
                        <a:pt x="4342040" y="2530521"/>
                        <a:pt x="4102495" y="2524726"/>
                        <a:pt x="3863384" y="2532133"/>
                      </a:cubicBezTo>
                      <a:cubicBezTo>
                        <a:pt x="3858591" y="2532459"/>
                        <a:pt x="3858570" y="2539298"/>
                        <a:pt x="3863384" y="2539603"/>
                      </a:cubicBezTo>
                      <a:cubicBezTo>
                        <a:pt x="3864747" y="2539688"/>
                        <a:pt x="3866104" y="2539759"/>
                        <a:pt x="3867467" y="2539837"/>
                      </a:cubicBezTo>
                      <a:cubicBezTo>
                        <a:pt x="3860608" y="2545056"/>
                        <a:pt x="3860302" y="2556936"/>
                        <a:pt x="3861112" y="2564769"/>
                      </a:cubicBezTo>
                      <a:cubicBezTo>
                        <a:pt x="3862007" y="2573375"/>
                        <a:pt x="3865621" y="2581712"/>
                        <a:pt x="3873176" y="2586469"/>
                      </a:cubicBezTo>
                      <a:cubicBezTo>
                        <a:pt x="3878417" y="2589771"/>
                        <a:pt x="3884566" y="2590730"/>
                        <a:pt x="3890552" y="2591781"/>
                      </a:cubicBezTo>
                      <a:cubicBezTo>
                        <a:pt x="3897838" y="2593059"/>
                        <a:pt x="3905131" y="2594280"/>
                        <a:pt x="3912430" y="2595481"/>
                      </a:cubicBezTo>
                      <a:cubicBezTo>
                        <a:pt x="3967903" y="2604619"/>
                        <a:pt x="4023653" y="2612083"/>
                        <a:pt x="4079573" y="2617827"/>
                      </a:cubicBezTo>
                      <a:cubicBezTo>
                        <a:pt x="4078686" y="2649157"/>
                        <a:pt x="4080603" y="2680508"/>
                        <a:pt x="4081157" y="2711837"/>
                      </a:cubicBezTo>
                      <a:cubicBezTo>
                        <a:pt x="4081562" y="2729235"/>
                        <a:pt x="4081909" y="2746639"/>
                        <a:pt x="4082186" y="2764043"/>
                      </a:cubicBezTo>
                      <a:cubicBezTo>
                        <a:pt x="4082435" y="2779523"/>
                        <a:pt x="4081547" y="2795387"/>
                        <a:pt x="4082754" y="2810818"/>
                      </a:cubicBezTo>
                      <a:cubicBezTo>
                        <a:pt x="3994078" y="2808311"/>
                        <a:pt x="3905429" y="2805811"/>
                        <a:pt x="3816816" y="2803489"/>
                      </a:cubicBezTo>
                      <a:cubicBezTo>
                        <a:pt x="3127659" y="2785510"/>
                        <a:pt x="2438183" y="2784913"/>
                        <a:pt x="1748813" y="2791602"/>
                      </a:cubicBezTo>
                      <a:close/>
                      <a:moveTo>
                        <a:pt x="1746917" y="2426705"/>
                      </a:moveTo>
                      <a:cubicBezTo>
                        <a:pt x="1750382" y="2406829"/>
                        <a:pt x="1752100" y="2378745"/>
                        <a:pt x="1777891" y="2381677"/>
                      </a:cubicBezTo>
                      <a:cubicBezTo>
                        <a:pt x="1798036" y="2384028"/>
                        <a:pt x="1802617" y="2406829"/>
                        <a:pt x="1802766" y="2423708"/>
                      </a:cubicBezTo>
                      <a:cubicBezTo>
                        <a:pt x="1784133" y="2424532"/>
                        <a:pt x="1765507" y="2425419"/>
                        <a:pt x="1746917" y="2426705"/>
                      </a:cubicBezTo>
                      <a:close/>
                      <a:moveTo>
                        <a:pt x="1870225" y="2421563"/>
                      </a:moveTo>
                      <a:cubicBezTo>
                        <a:pt x="1872618" y="2416117"/>
                        <a:pt x="1873428" y="2410237"/>
                        <a:pt x="1876410" y="2405011"/>
                      </a:cubicBezTo>
                      <a:cubicBezTo>
                        <a:pt x="1885265" y="2391477"/>
                        <a:pt x="1900156" y="2372560"/>
                        <a:pt x="1918405" y="2377481"/>
                      </a:cubicBezTo>
                      <a:cubicBezTo>
                        <a:pt x="1937564" y="2382551"/>
                        <a:pt x="1946333" y="2402696"/>
                        <a:pt x="1949870" y="2420512"/>
                      </a:cubicBezTo>
                      <a:cubicBezTo>
                        <a:pt x="1923319" y="2420669"/>
                        <a:pt x="1896761" y="2420981"/>
                        <a:pt x="1870225" y="2421563"/>
                      </a:cubicBezTo>
                      <a:close/>
                      <a:moveTo>
                        <a:pt x="2021774" y="2417097"/>
                      </a:moveTo>
                      <a:cubicBezTo>
                        <a:pt x="2019104" y="2401894"/>
                        <a:pt x="2033214" y="2388132"/>
                        <a:pt x="2044923" y="2380768"/>
                      </a:cubicBezTo>
                      <a:cubicBezTo>
                        <a:pt x="2057606" y="2372794"/>
                        <a:pt x="2072482" y="2368704"/>
                        <a:pt x="2087458" y="2369094"/>
                      </a:cubicBezTo>
                      <a:cubicBezTo>
                        <a:pt x="2123297" y="2369882"/>
                        <a:pt x="2125619" y="2392393"/>
                        <a:pt x="2136497" y="2420250"/>
                      </a:cubicBezTo>
                      <a:cubicBezTo>
                        <a:pt x="2117140" y="2420250"/>
                        <a:pt x="2097776" y="2420250"/>
                        <a:pt x="2078419" y="2420278"/>
                      </a:cubicBezTo>
                      <a:cubicBezTo>
                        <a:pt x="2059367" y="2420299"/>
                        <a:pt x="2040301" y="2420292"/>
                        <a:pt x="2021227" y="2420299"/>
                      </a:cubicBezTo>
                      <a:cubicBezTo>
                        <a:pt x="2021746" y="2419433"/>
                        <a:pt x="2021994" y="2418354"/>
                        <a:pt x="2021774" y="2417097"/>
                      </a:cubicBezTo>
                      <a:close/>
                      <a:moveTo>
                        <a:pt x="2199292" y="2420292"/>
                      </a:moveTo>
                      <a:cubicBezTo>
                        <a:pt x="2200740" y="2385199"/>
                        <a:pt x="2247110" y="2362426"/>
                        <a:pt x="2278048" y="2363406"/>
                      </a:cubicBezTo>
                      <a:cubicBezTo>
                        <a:pt x="2311643" y="2364677"/>
                        <a:pt x="2325078" y="2390624"/>
                        <a:pt x="2329459" y="2420541"/>
                      </a:cubicBezTo>
                      <a:cubicBezTo>
                        <a:pt x="2286065" y="2420427"/>
                        <a:pt x="2242678" y="2420335"/>
                        <a:pt x="2199292" y="2420292"/>
                      </a:cubicBezTo>
                      <a:close/>
                      <a:moveTo>
                        <a:pt x="2464541" y="2362164"/>
                      </a:moveTo>
                      <a:cubicBezTo>
                        <a:pt x="2495438" y="2364195"/>
                        <a:pt x="2520518" y="2391029"/>
                        <a:pt x="2524232" y="2421144"/>
                      </a:cubicBezTo>
                      <a:cubicBezTo>
                        <a:pt x="2483529" y="2421010"/>
                        <a:pt x="2442834" y="2420875"/>
                        <a:pt x="2402131" y="2420747"/>
                      </a:cubicBezTo>
                      <a:cubicBezTo>
                        <a:pt x="2400846" y="2386492"/>
                        <a:pt x="2430854" y="2359579"/>
                        <a:pt x="2464541" y="2362164"/>
                      </a:cubicBezTo>
                      <a:close/>
                      <a:moveTo>
                        <a:pt x="2761199" y="2421819"/>
                      </a:moveTo>
                      <a:cubicBezTo>
                        <a:pt x="2768279" y="2390738"/>
                        <a:pt x="2802818" y="2373724"/>
                        <a:pt x="2832386" y="2371750"/>
                      </a:cubicBezTo>
                      <a:cubicBezTo>
                        <a:pt x="2859690" y="2371487"/>
                        <a:pt x="2876171" y="2398968"/>
                        <a:pt x="2883513" y="2422131"/>
                      </a:cubicBezTo>
                      <a:cubicBezTo>
                        <a:pt x="2842739" y="2422025"/>
                        <a:pt x="2801966" y="2421926"/>
                        <a:pt x="2761199" y="2421819"/>
                      </a:cubicBezTo>
                      <a:close/>
                      <a:moveTo>
                        <a:pt x="2952996" y="2422302"/>
                      </a:moveTo>
                      <a:cubicBezTo>
                        <a:pt x="2953017" y="2422146"/>
                        <a:pt x="2953060" y="2422011"/>
                        <a:pt x="2953067" y="2421847"/>
                      </a:cubicBezTo>
                      <a:cubicBezTo>
                        <a:pt x="2954786" y="2396050"/>
                        <a:pt x="2983459" y="2372183"/>
                        <a:pt x="3008980" y="2372794"/>
                      </a:cubicBezTo>
                      <a:cubicBezTo>
                        <a:pt x="3035588" y="2373823"/>
                        <a:pt x="3052566" y="2397654"/>
                        <a:pt x="3054697" y="2422565"/>
                      </a:cubicBezTo>
                      <a:cubicBezTo>
                        <a:pt x="3020796" y="2422472"/>
                        <a:pt x="2986896" y="2422387"/>
                        <a:pt x="2952996" y="2422302"/>
                      </a:cubicBezTo>
                      <a:close/>
                      <a:moveTo>
                        <a:pt x="3108898" y="2422700"/>
                      </a:moveTo>
                      <a:cubicBezTo>
                        <a:pt x="3109289" y="2422131"/>
                        <a:pt x="3109566" y="2421464"/>
                        <a:pt x="3109686" y="2420676"/>
                      </a:cubicBezTo>
                      <a:cubicBezTo>
                        <a:pt x="3115701" y="2382579"/>
                        <a:pt x="3154174" y="2363733"/>
                        <a:pt x="3189558" y="2374321"/>
                      </a:cubicBezTo>
                      <a:cubicBezTo>
                        <a:pt x="3210826" y="2381344"/>
                        <a:pt x="3220859" y="2403101"/>
                        <a:pt x="3226931" y="2422998"/>
                      </a:cubicBezTo>
                      <a:cubicBezTo>
                        <a:pt x="3187584" y="2422898"/>
                        <a:pt x="3148245" y="2422799"/>
                        <a:pt x="3108898" y="2422700"/>
                      </a:cubicBezTo>
                      <a:close/>
                      <a:moveTo>
                        <a:pt x="5571226" y="2769539"/>
                      </a:moveTo>
                      <a:cubicBezTo>
                        <a:pt x="5550924" y="2769100"/>
                        <a:pt x="5530900" y="2769078"/>
                        <a:pt x="5510612" y="2769873"/>
                      </a:cubicBezTo>
                      <a:cubicBezTo>
                        <a:pt x="5504583" y="2770115"/>
                        <a:pt x="5504739" y="2778600"/>
                        <a:pt x="5510612" y="2779126"/>
                      </a:cubicBezTo>
                      <a:cubicBezTo>
                        <a:pt x="5552579" y="2782868"/>
                        <a:pt x="5594773" y="2782804"/>
                        <a:pt x="5636903" y="2783571"/>
                      </a:cubicBezTo>
                      <a:cubicBezTo>
                        <a:pt x="5801972" y="2785929"/>
                        <a:pt x="5967063" y="2787363"/>
                        <a:pt x="6132146" y="2788009"/>
                      </a:cubicBezTo>
                      <a:cubicBezTo>
                        <a:pt x="5455068" y="2849177"/>
                        <a:pt x="4774525" y="2830388"/>
                        <a:pt x="4095536" y="2811208"/>
                      </a:cubicBezTo>
                      <a:cubicBezTo>
                        <a:pt x="4096608" y="2795678"/>
                        <a:pt x="4095280" y="2779630"/>
                        <a:pt x="4095011" y="2764072"/>
                      </a:cubicBezTo>
                      <a:cubicBezTo>
                        <a:pt x="4093662" y="2715671"/>
                        <a:pt x="4094194" y="2667144"/>
                        <a:pt x="4089927" y="2618892"/>
                      </a:cubicBezTo>
                      <a:cubicBezTo>
                        <a:pt x="4099903" y="2619666"/>
                        <a:pt x="4109902" y="2621349"/>
                        <a:pt x="4119892" y="2621498"/>
                      </a:cubicBezTo>
                      <a:cubicBezTo>
                        <a:pt x="4425412" y="2619077"/>
                        <a:pt x="4730783" y="2629594"/>
                        <a:pt x="5036245" y="2632945"/>
                      </a:cubicBezTo>
                      <a:cubicBezTo>
                        <a:pt x="5138492" y="2633762"/>
                        <a:pt x="5240761" y="2633336"/>
                        <a:pt x="5342972" y="2630531"/>
                      </a:cubicBezTo>
                      <a:cubicBezTo>
                        <a:pt x="5389632" y="2629253"/>
                        <a:pt x="5438537" y="2630701"/>
                        <a:pt x="5483564" y="2616634"/>
                      </a:cubicBezTo>
                      <a:cubicBezTo>
                        <a:pt x="5482833" y="2628230"/>
                        <a:pt x="5484708" y="2640692"/>
                        <a:pt x="5485254" y="2652061"/>
                      </a:cubicBezTo>
                      <a:cubicBezTo>
                        <a:pt x="5487186" y="2692316"/>
                        <a:pt x="5489117" y="2732572"/>
                        <a:pt x="5491049" y="2772827"/>
                      </a:cubicBezTo>
                      <a:cubicBezTo>
                        <a:pt x="5491333" y="2778728"/>
                        <a:pt x="5499911" y="2782023"/>
                        <a:pt x="5502914" y="2776044"/>
                      </a:cubicBezTo>
                      <a:cubicBezTo>
                        <a:pt x="5504576" y="2772685"/>
                        <a:pt x="5506941" y="2768226"/>
                        <a:pt x="5503418" y="2765215"/>
                      </a:cubicBezTo>
                      <a:cubicBezTo>
                        <a:pt x="5501608" y="2727495"/>
                        <a:pt x="5499797" y="2689774"/>
                        <a:pt x="5497993" y="2652061"/>
                      </a:cubicBezTo>
                      <a:cubicBezTo>
                        <a:pt x="5497383" y="2639357"/>
                        <a:pt x="5498441" y="2624893"/>
                        <a:pt x="5495629" y="2612416"/>
                      </a:cubicBezTo>
                      <a:cubicBezTo>
                        <a:pt x="5538171" y="2596134"/>
                        <a:pt x="5572909" y="2565912"/>
                        <a:pt x="5608463" y="2538105"/>
                      </a:cubicBezTo>
                      <a:cubicBezTo>
                        <a:pt x="5609365" y="2537707"/>
                        <a:pt x="5610082" y="2537096"/>
                        <a:pt x="5610643" y="2536365"/>
                      </a:cubicBezTo>
                      <a:cubicBezTo>
                        <a:pt x="5612973" y="2534306"/>
                        <a:pt x="5612902" y="2531685"/>
                        <a:pt x="5611574" y="2529619"/>
                      </a:cubicBezTo>
                      <a:cubicBezTo>
                        <a:pt x="5610757" y="2527418"/>
                        <a:pt x="5608840" y="2525678"/>
                        <a:pt x="5605786" y="2525699"/>
                      </a:cubicBezTo>
                      <a:cubicBezTo>
                        <a:pt x="5561149" y="2526047"/>
                        <a:pt x="5516513" y="2526281"/>
                        <a:pt x="5471876" y="2526473"/>
                      </a:cubicBezTo>
                      <a:cubicBezTo>
                        <a:pt x="5475171" y="2515076"/>
                        <a:pt x="5475114" y="2502046"/>
                        <a:pt x="5476236" y="2490407"/>
                      </a:cubicBezTo>
                      <a:cubicBezTo>
                        <a:pt x="5476861" y="2483924"/>
                        <a:pt x="5477479" y="2477441"/>
                        <a:pt x="5478103" y="2470958"/>
                      </a:cubicBezTo>
                      <a:cubicBezTo>
                        <a:pt x="5478672" y="2465029"/>
                        <a:pt x="5479062" y="2460960"/>
                        <a:pt x="5475221" y="2456166"/>
                      </a:cubicBezTo>
                      <a:cubicBezTo>
                        <a:pt x="5474063" y="2454725"/>
                        <a:pt x="5471862" y="2455144"/>
                        <a:pt x="5470648" y="2456166"/>
                      </a:cubicBezTo>
                      <a:cubicBezTo>
                        <a:pt x="5466231" y="2459902"/>
                        <a:pt x="5466018" y="2464134"/>
                        <a:pt x="5465499" y="2469566"/>
                      </a:cubicBezTo>
                      <a:cubicBezTo>
                        <a:pt x="5464832" y="2476511"/>
                        <a:pt x="5464165" y="2483456"/>
                        <a:pt x="5463497" y="2490407"/>
                      </a:cubicBezTo>
                      <a:cubicBezTo>
                        <a:pt x="5462368" y="2502174"/>
                        <a:pt x="5460060" y="2514657"/>
                        <a:pt x="5461196" y="2526523"/>
                      </a:cubicBezTo>
                      <a:cubicBezTo>
                        <a:pt x="5326604" y="2527055"/>
                        <a:pt x="5191998" y="2527006"/>
                        <a:pt x="5057399" y="2527098"/>
                      </a:cubicBezTo>
                      <a:cubicBezTo>
                        <a:pt x="5057896" y="2492389"/>
                        <a:pt x="5056185" y="2464879"/>
                        <a:pt x="5055290" y="2431228"/>
                      </a:cubicBezTo>
                      <a:cubicBezTo>
                        <a:pt x="5052237" y="2360509"/>
                        <a:pt x="5051825" y="2289336"/>
                        <a:pt x="5044298" y="2218930"/>
                      </a:cubicBezTo>
                      <a:cubicBezTo>
                        <a:pt x="5222113" y="2216480"/>
                        <a:pt x="5400078" y="2213107"/>
                        <a:pt x="5577979" y="2216374"/>
                      </a:cubicBezTo>
                      <a:cubicBezTo>
                        <a:pt x="5580990" y="2290224"/>
                        <a:pt x="5581806" y="2364223"/>
                        <a:pt x="5579506" y="2438101"/>
                      </a:cubicBezTo>
                      <a:cubicBezTo>
                        <a:pt x="5579250" y="2446303"/>
                        <a:pt x="5591989" y="2446289"/>
                        <a:pt x="5592245" y="2438101"/>
                      </a:cubicBezTo>
                      <a:cubicBezTo>
                        <a:pt x="5594588" y="2363073"/>
                        <a:pt x="5593466" y="2288065"/>
                        <a:pt x="5587949" y="2213199"/>
                      </a:cubicBezTo>
                      <a:cubicBezTo>
                        <a:pt x="5589042" y="2210096"/>
                        <a:pt x="5587437" y="2205885"/>
                        <a:pt x="5583141" y="2205807"/>
                      </a:cubicBezTo>
                      <a:cubicBezTo>
                        <a:pt x="5413705" y="2202491"/>
                        <a:pt x="5244339" y="2202676"/>
                        <a:pt x="5074903" y="2206454"/>
                      </a:cubicBezTo>
                      <a:cubicBezTo>
                        <a:pt x="5073454" y="2175436"/>
                        <a:pt x="5071303" y="2144519"/>
                        <a:pt x="5068235" y="2113623"/>
                      </a:cubicBezTo>
                      <a:cubicBezTo>
                        <a:pt x="5253848" y="2112444"/>
                        <a:pt x="5439488" y="2113118"/>
                        <a:pt x="5625087" y="2112600"/>
                      </a:cubicBezTo>
                      <a:cubicBezTo>
                        <a:pt x="5625286" y="2221195"/>
                        <a:pt x="5624753" y="2329812"/>
                        <a:pt x="5625087" y="2438400"/>
                      </a:cubicBezTo>
                      <a:cubicBezTo>
                        <a:pt x="5625087" y="2446594"/>
                        <a:pt x="5637826" y="2446608"/>
                        <a:pt x="5637826" y="2438400"/>
                      </a:cubicBezTo>
                      <a:cubicBezTo>
                        <a:pt x="5637826" y="1807364"/>
                        <a:pt x="5637762" y="1176258"/>
                        <a:pt x="5637726" y="545258"/>
                      </a:cubicBezTo>
                      <a:cubicBezTo>
                        <a:pt x="5636924" y="540337"/>
                        <a:pt x="5633402" y="536062"/>
                        <a:pt x="5630917" y="531788"/>
                      </a:cubicBezTo>
                      <a:cubicBezTo>
                        <a:pt x="5560433" y="410794"/>
                        <a:pt x="5491276" y="289041"/>
                        <a:pt x="5422290" y="167195"/>
                      </a:cubicBezTo>
                      <a:cubicBezTo>
                        <a:pt x="5399545" y="127074"/>
                        <a:pt x="5376680" y="87032"/>
                        <a:pt x="5353801" y="46990"/>
                      </a:cubicBezTo>
                      <a:cubicBezTo>
                        <a:pt x="5353836" y="42438"/>
                        <a:pt x="5353872" y="37893"/>
                        <a:pt x="5353907" y="33342"/>
                      </a:cubicBezTo>
                      <a:cubicBezTo>
                        <a:pt x="5570153" y="27533"/>
                        <a:pt x="5786400" y="21717"/>
                        <a:pt x="6002646" y="15909"/>
                      </a:cubicBezTo>
                      <a:cubicBezTo>
                        <a:pt x="6002873" y="15902"/>
                        <a:pt x="6002894" y="16065"/>
                        <a:pt x="6002688" y="16186"/>
                      </a:cubicBezTo>
                      <a:cubicBezTo>
                        <a:pt x="6001971" y="16583"/>
                        <a:pt x="6001318" y="17215"/>
                        <a:pt x="6000799" y="18131"/>
                      </a:cubicBezTo>
                      <a:cubicBezTo>
                        <a:pt x="5909935" y="182412"/>
                        <a:pt x="5825050" y="349953"/>
                        <a:pt x="5740286" y="517443"/>
                      </a:cubicBezTo>
                      <a:cubicBezTo>
                        <a:pt x="5734506" y="528983"/>
                        <a:pt x="5726041" y="541303"/>
                        <a:pt x="5722235" y="553588"/>
                      </a:cubicBezTo>
                      <a:cubicBezTo>
                        <a:pt x="5720432" y="559417"/>
                        <a:pt x="5721241" y="566000"/>
                        <a:pt x="5721234" y="572093"/>
                      </a:cubicBezTo>
                      <a:cubicBezTo>
                        <a:pt x="5720794" y="1016273"/>
                        <a:pt x="5719828" y="1460453"/>
                        <a:pt x="5720027" y="1904634"/>
                      </a:cubicBezTo>
                      <a:cubicBezTo>
                        <a:pt x="5720155" y="2082549"/>
                        <a:pt x="5719707" y="2260485"/>
                        <a:pt x="5719863" y="2438386"/>
                      </a:cubicBezTo>
                      <a:cubicBezTo>
                        <a:pt x="5719863" y="2449463"/>
                        <a:pt x="5737076" y="2449484"/>
                        <a:pt x="5737076" y="2438386"/>
                      </a:cubicBezTo>
                      <a:cubicBezTo>
                        <a:pt x="5737048" y="2362867"/>
                        <a:pt x="5737012" y="2287348"/>
                        <a:pt x="5736984" y="2211836"/>
                      </a:cubicBezTo>
                      <a:cubicBezTo>
                        <a:pt x="5737091" y="1671835"/>
                        <a:pt x="5736466" y="1131827"/>
                        <a:pt x="5735727" y="591826"/>
                      </a:cubicBezTo>
                      <a:cubicBezTo>
                        <a:pt x="5735720" y="581821"/>
                        <a:pt x="5734598" y="571098"/>
                        <a:pt x="5735698" y="561143"/>
                      </a:cubicBezTo>
                      <a:cubicBezTo>
                        <a:pt x="5736167" y="556882"/>
                        <a:pt x="5735905" y="558693"/>
                        <a:pt x="5737879" y="554496"/>
                      </a:cubicBezTo>
                      <a:cubicBezTo>
                        <a:pt x="5825050" y="375729"/>
                        <a:pt x="5918421" y="200023"/>
                        <a:pt x="6009569" y="23258"/>
                      </a:cubicBezTo>
                      <a:cubicBezTo>
                        <a:pt x="6009825" y="22754"/>
                        <a:pt x="6010066" y="22214"/>
                        <a:pt x="6010073" y="22434"/>
                      </a:cubicBezTo>
                      <a:cubicBezTo>
                        <a:pt x="6019461" y="830980"/>
                        <a:pt x="6029189" y="1639909"/>
                        <a:pt x="6019738" y="2448355"/>
                      </a:cubicBezTo>
                      <a:cubicBezTo>
                        <a:pt x="6014121" y="2448434"/>
                        <a:pt x="6008497" y="2448512"/>
                        <a:pt x="6002880" y="2448590"/>
                      </a:cubicBezTo>
                      <a:cubicBezTo>
                        <a:pt x="6002213" y="2418453"/>
                        <a:pt x="6000658" y="2388373"/>
                        <a:pt x="5997611" y="2358393"/>
                      </a:cubicBezTo>
                      <a:cubicBezTo>
                        <a:pt x="5996730" y="2346875"/>
                        <a:pt x="5996425" y="2335095"/>
                        <a:pt x="5993876" y="2323811"/>
                      </a:cubicBezTo>
                      <a:cubicBezTo>
                        <a:pt x="5992789" y="2319011"/>
                        <a:pt x="5985951" y="2320403"/>
                        <a:pt x="5985667" y="2324919"/>
                      </a:cubicBezTo>
                      <a:cubicBezTo>
                        <a:pt x="5984914" y="2336934"/>
                        <a:pt x="5986526" y="2349148"/>
                        <a:pt x="5987159" y="2361177"/>
                      </a:cubicBezTo>
                      <a:cubicBezTo>
                        <a:pt x="5987961" y="2390369"/>
                        <a:pt x="5989402" y="2419540"/>
                        <a:pt x="5990261" y="2448739"/>
                      </a:cubicBezTo>
                      <a:cubicBezTo>
                        <a:pt x="5817275" y="2451132"/>
                        <a:pt x="5644252" y="2448796"/>
                        <a:pt x="5471443" y="2440466"/>
                      </a:cubicBezTo>
                      <a:cubicBezTo>
                        <a:pt x="5463795" y="2440132"/>
                        <a:pt x="5463880" y="2451828"/>
                        <a:pt x="5471443" y="2452311"/>
                      </a:cubicBezTo>
                      <a:cubicBezTo>
                        <a:pt x="5644103" y="2463331"/>
                        <a:pt x="5817552" y="2463836"/>
                        <a:pt x="5990567" y="2461599"/>
                      </a:cubicBezTo>
                      <a:cubicBezTo>
                        <a:pt x="5992115" y="2512697"/>
                        <a:pt x="5990382" y="2563931"/>
                        <a:pt x="5989374" y="2614937"/>
                      </a:cubicBezTo>
                      <a:cubicBezTo>
                        <a:pt x="5983835" y="2616421"/>
                        <a:pt x="5978339" y="2618516"/>
                        <a:pt x="5973950" y="2619830"/>
                      </a:cubicBezTo>
                      <a:cubicBezTo>
                        <a:pt x="5971274" y="2620632"/>
                        <a:pt x="5969612" y="2622961"/>
                        <a:pt x="5969484" y="2625702"/>
                      </a:cubicBezTo>
                      <a:cubicBezTo>
                        <a:pt x="5968845" y="2639116"/>
                        <a:pt x="5967474" y="2652771"/>
                        <a:pt x="5968519" y="2666170"/>
                      </a:cubicBezTo>
                      <a:cubicBezTo>
                        <a:pt x="5968902" y="2671078"/>
                        <a:pt x="5976613" y="2672931"/>
                        <a:pt x="5977707" y="2667414"/>
                      </a:cubicBezTo>
                      <a:cubicBezTo>
                        <a:pt x="5980107" y="2655257"/>
                        <a:pt x="5980604" y="2642716"/>
                        <a:pt x="5981364" y="2630325"/>
                      </a:cubicBezTo>
                      <a:cubicBezTo>
                        <a:pt x="5986818" y="2628614"/>
                        <a:pt x="5992463" y="2626625"/>
                        <a:pt x="5997945" y="2625887"/>
                      </a:cubicBezTo>
                      <a:cubicBezTo>
                        <a:pt x="6003228" y="2625170"/>
                        <a:pt x="6002546" y="2627932"/>
                        <a:pt x="6003043" y="2632143"/>
                      </a:cubicBezTo>
                      <a:cubicBezTo>
                        <a:pt x="6004655" y="2647019"/>
                        <a:pt x="6006878" y="2661541"/>
                        <a:pt x="6008873" y="2676403"/>
                      </a:cubicBezTo>
                      <a:cubicBezTo>
                        <a:pt x="5856550" y="2673684"/>
                        <a:pt x="5704277" y="2669437"/>
                        <a:pt x="5552018" y="2664161"/>
                      </a:cubicBezTo>
                      <a:cubicBezTo>
                        <a:pt x="5542794" y="2663842"/>
                        <a:pt x="5542808" y="2678171"/>
                        <a:pt x="5552018" y="2678491"/>
                      </a:cubicBezTo>
                      <a:cubicBezTo>
                        <a:pt x="6284966" y="2703536"/>
                        <a:pt x="7018959" y="2698196"/>
                        <a:pt x="7751496" y="2662563"/>
                      </a:cubicBezTo>
                      <a:cubicBezTo>
                        <a:pt x="7816114" y="2694148"/>
                        <a:pt x="7882366" y="2724171"/>
                        <a:pt x="7946346" y="2756495"/>
                      </a:cubicBezTo>
                      <a:cubicBezTo>
                        <a:pt x="7154800" y="2772188"/>
                        <a:pt x="6362864" y="2783174"/>
                        <a:pt x="5571226" y="276953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 dirty="0"/>
                </a:p>
              </p:txBody>
            </p:sp>
          </p:grpSp>
        </p:grpSp>
      </p:grpSp>
      <p:pic>
        <p:nvPicPr>
          <p:cNvPr id="490" name="Graphic 489" descr="Landing with solid fill">
            <a:extLst>
              <a:ext uri="{FF2B5EF4-FFF2-40B4-BE49-F238E27FC236}">
                <a16:creationId xmlns:a16="http://schemas.microsoft.com/office/drawing/2014/main" id="{3C845A3B-6580-15D2-AA7B-F6BF27416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953290" y="1096857"/>
            <a:ext cx="914400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64EBF7-FC51-7C63-D964-0E3A1506D7A3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BAAFF0-8829-6F96-C442-7255A4C35269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63" name="Rectangle 46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D5E7DCD-4FC7-F973-7982-F6E59901F3E2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64" name="Rectangle 46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CADD117-5752-3E56-0A14-6895114E2A27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65" name="Rectangle 46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FFA22D2-0B58-F560-1910-6C8B48243417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4" name="Rectangle 3">
              <a:hlinkClick r:id="" action="ppaction://noaction"/>
              <a:extLst>
                <a:ext uri="{FF2B5EF4-FFF2-40B4-BE49-F238E27FC236}">
                  <a16:creationId xmlns:a16="http://schemas.microsoft.com/office/drawing/2014/main" id="{112E81F3-F431-8197-2369-5C3D9892BF44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rgbClr val="00B0F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2C983-D630-96BE-AEB9-E74D87268794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EE1461-20FA-72FB-EFC2-7116F9B260A1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9BC67DF-D68C-E1E3-2586-A49624D01736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46F7E384-999D-5897-CFE0-CDBC0017CA6C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rgbClr val="00B0F0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62" name="Isosceles Triangle 461">
                  <a:extLst>
                    <a:ext uri="{FF2B5EF4-FFF2-40B4-BE49-F238E27FC236}">
                      <a16:creationId xmlns:a16="http://schemas.microsoft.com/office/drawing/2014/main" id="{84B4B4CA-C1A8-8851-932E-2F71DDBE472C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rgbClr val="00B0F0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A9302AAD-FE17-2F80-C7C9-A05702D8A943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77AEE744-0D3E-4841-ED04-2634B809F1EA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455" name="Graphic 454" descr="Magnifying glass with solid fill">
                    <a:extLst>
                      <a:ext uri="{FF2B5EF4-FFF2-40B4-BE49-F238E27FC236}">
                        <a16:creationId xmlns:a16="http://schemas.microsoft.com/office/drawing/2014/main" id="{33DF9AE8-06E2-02D7-54B1-E2D5FFBA8E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56" name="Rectangle 45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CD41F64C-BBF9-5AD4-F2C6-EEA32AE28C2A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rgbClr val="00B0F0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888A87-A1A6-CE31-5BAF-A245E7721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61" name="TextBox 460">
            <a:extLst>
              <a:ext uri="{FF2B5EF4-FFF2-40B4-BE49-F238E27FC236}">
                <a16:creationId xmlns:a16="http://schemas.microsoft.com/office/drawing/2014/main" id="{D3814276-7CD3-3171-B0F7-5064BA0AB3F2}"/>
              </a:ext>
            </a:extLst>
          </p:cNvPr>
          <p:cNvSpPr txBox="1"/>
          <p:nvPr/>
        </p:nvSpPr>
        <p:spPr>
          <a:xfrm>
            <a:off x="504825" y="748787"/>
            <a:ext cx="2483697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4000" b="1" i="0" u="none" strike="noStrike" kern="1200" cap="none" spc="0" normalizeH="0" baseline="0" noProof="0" dirty="0">
                <a:ln/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Exclusion</a:t>
            </a: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BB8E7B98-69A0-9437-D390-381F2ABEB112}"/>
              </a:ext>
            </a:extLst>
          </p:cNvPr>
          <p:cNvSpPr txBox="1"/>
          <p:nvPr/>
        </p:nvSpPr>
        <p:spPr>
          <a:xfrm>
            <a:off x="6438900" y="2601555"/>
            <a:ext cx="5672211" cy="1938992"/>
          </a:xfrm>
          <a:prstGeom prst="rect">
            <a:avLst/>
          </a:prstGeom>
          <a:noFill/>
          <a:effectLst>
            <a:outerShdw blurRad="127000" dist="38100" dir="2700000" algn="tl" rotWithShape="0">
              <a:schemeClr val="bg1"/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/>
            <a:r>
              <a:rPr lang="en-PH" sz="6000" b="1" dirty="0">
                <a:ln/>
                <a:solidFill>
                  <a:srgbClr val="00B0F0"/>
                </a:solidFill>
                <a:latin typeface="Arial Black" panose="020B0A04020102020204" pitchFamily="34" charset="0"/>
              </a:rPr>
              <a:t>Scope Management</a:t>
            </a: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FD89A4D2-C34B-31A1-1FE3-FE83E63D5340}"/>
              </a:ext>
            </a:extLst>
          </p:cNvPr>
          <p:cNvSpPr txBox="1"/>
          <p:nvPr/>
        </p:nvSpPr>
        <p:spPr>
          <a:xfrm>
            <a:off x="504212" y="1806684"/>
            <a:ext cx="620906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Insurance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Personal expenses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Tips outside of the group activities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Local transportation during the free time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Local transportation to/from home to Vancouver Airport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kumimoji="1" lang="en-US" altLang="ja-JP" sz="3200" dirty="0">
                <a:solidFill>
                  <a:srgbClr val="018CFA"/>
                </a:solidFill>
              </a:rPr>
              <a:t>Lunch during the free time</a:t>
            </a:r>
            <a:endParaRPr kumimoji="1" lang="ja-JP" altLang="en-US" sz="3200" dirty="0">
              <a:solidFill>
                <a:srgbClr val="018C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32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FB1AB8A-0C29-F702-2222-AC788257BAB7}"/>
              </a:ext>
            </a:extLst>
          </p:cNvPr>
          <p:cNvGrpSpPr/>
          <p:nvPr/>
        </p:nvGrpSpPr>
        <p:grpSpPr>
          <a:xfrm>
            <a:off x="5881255" y="2013308"/>
            <a:ext cx="11168494" cy="4896858"/>
            <a:chOff x="2389076" y="3961310"/>
            <a:chExt cx="7981224" cy="28424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7C7E55A-63CB-94C9-8708-F73EF3EE33BF}"/>
                </a:ext>
              </a:extLst>
            </p:cNvPr>
            <p:cNvSpPr/>
            <p:nvPr/>
          </p:nvSpPr>
          <p:spPr>
            <a:xfrm>
              <a:off x="7832793" y="4071272"/>
              <a:ext cx="460411" cy="127085"/>
            </a:xfrm>
            <a:custGeom>
              <a:avLst/>
              <a:gdLst>
                <a:gd name="connsiteX0" fmla="*/ 458272 w 460411"/>
                <a:gd name="connsiteY0" fmla="*/ 1576 h 127085"/>
                <a:gd name="connsiteX1" fmla="*/ 452953 w 460411"/>
                <a:gd name="connsiteY1" fmla="*/ 64 h 127085"/>
                <a:gd name="connsiteX2" fmla="*/ 409694 w 460411"/>
                <a:gd name="connsiteY2" fmla="*/ 2371 h 127085"/>
                <a:gd name="connsiteX3" fmla="*/ 6586 w 460411"/>
                <a:gd name="connsiteY3" fmla="*/ 2641 h 127085"/>
                <a:gd name="connsiteX4" fmla="*/ 14496 w 460411"/>
                <a:gd name="connsiteY4" fmla="*/ 40646 h 127085"/>
                <a:gd name="connsiteX5" fmla="*/ 53338 w 460411"/>
                <a:gd name="connsiteY5" fmla="*/ 117791 h 127085"/>
                <a:gd name="connsiteX6" fmla="*/ 69153 w 460411"/>
                <a:gd name="connsiteY6" fmla="*/ 127086 h 127085"/>
                <a:gd name="connsiteX7" fmla="*/ 391764 w 460411"/>
                <a:gd name="connsiteY7" fmla="*/ 116931 h 127085"/>
                <a:gd name="connsiteX8" fmla="*/ 401670 w 460411"/>
                <a:gd name="connsiteY8" fmla="*/ 112174 h 127085"/>
                <a:gd name="connsiteX9" fmla="*/ 459429 w 460411"/>
                <a:gd name="connsiteY9" fmla="*/ 9735 h 127085"/>
                <a:gd name="connsiteX10" fmla="*/ 458272 w 460411"/>
                <a:gd name="connsiteY10" fmla="*/ 1576 h 12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411" h="127085">
                  <a:moveTo>
                    <a:pt x="458272" y="1576"/>
                  </a:moveTo>
                  <a:cubicBezTo>
                    <a:pt x="456845" y="291"/>
                    <a:pt x="454864" y="-185"/>
                    <a:pt x="452953" y="64"/>
                  </a:cubicBezTo>
                  <a:cubicBezTo>
                    <a:pt x="438467" y="1981"/>
                    <a:pt x="424471" y="1960"/>
                    <a:pt x="409694" y="2371"/>
                  </a:cubicBezTo>
                  <a:cubicBezTo>
                    <a:pt x="264273" y="6028"/>
                    <a:pt x="142499" y="6099"/>
                    <a:pt x="6586" y="2641"/>
                  </a:cubicBezTo>
                  <a:cubicBezTo>
                    <a:pt x="-11280" y="3777"/>
                    <a:pt x="12664" y="32004"/>
                    <a:pt x="14496" y="40646"/>
                  </a:cubicBezTo>
                  <a:cubicBezTo>
                    <a:pt x="26987" y="66060"/>
                    <a:pt x="39904" y="92348"/>
                    <a:pt x="53338" y="117791"/>
                  </a:cubicBezTo>
                  <a:cubicBezTo>
                    <a:pt x="57400" y="125509"/>
                    <a:pt x="61910" y="127086"/>
                    <a:pt x="69153" y="127086"/>
                  </a:cubicBezTo>
                  <a:cubicBezTo>
                    <a:pt x="175497" y="122605"/>
                    <a:pt x="286073" y="123074"/>
                    <a:pt x="391764" y="116931"/>
                  </a:cubicBezTo>
                  <a:cubicBezTo>
                    <a:pt x="395563" y="116711"/>
                    <a:pt x="399135" y="115014"/>
                    <a:pt x="401670" y="112174"/>
                  </a:cubicBezTo>
                  <a:cubicBezTo>
                    <a:pt x="411143" y="101565"/>
                    <a:pt x="446370" y="30491"/>
                    <a:pt x="459429" y="9735"/>
                  </a:cubicBezTo>
                  <a:cubicBezTo>
                    <a:pt x="461055" y="7164"/>
                    <a:pt x="460658" y="3728"/>
                    <a:pt x="458272" y="157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03D2D47-771B-AABC-3C75-40D5680A9F1C}"/>
                </a:ext>
              </a:extLst>
            </p:cNvPr>
            <p:cNvSpPr/>
            <p:nvPr/>
          </p:nvSpPr>
          <p:spPr>
            <a:xfrm>
              <a:off x="6577868" y="5261977"/>
              <a:ext cx="298212" cy="112806"/>
            </a:xfrm>
            <a:custGeom>
              <a:avLst/>
              <a:gdLst>
                <a:gd name="connsiteX0" fmla="*/ 296438 w 298212"/>
                <a:gd name="connsiteY0" fmla="*/ 55998 h 112806"/>
                <a:gd name="connsiteX1" fmla="*/ 293442 w 298212"/>
                <a:gd name="connsiteY1" fmla="*/ 6909 h 112806"/>
                <a:gd name="connsiteX2" fmla="*/ 287988 w 298212"/>
                <a:gd name="connsiteY2" fmla="*/ 92 h 112806"/>
                <a:gd name="connsiteX3" fmla="*/ 5412 w 298212"/>
                <a:gd name="connsiteY3" fmla="*/ 42876 h 112806"/>
                <a:gd name="connsiteX4" fmla="*/ 8 w 298212"/>
                <a:gd name="connsiteY4" fmla="*/ 49487 h 112806"/>
                <a:gd name="connsiteX5" fmla="*/ 2813 w 298212"/>
                <a:gd name="connsiteY5" fmla="*/ 105563 h 112806"/>
                <a:gd name="connsiteX6" fmla="*/ 25863 w 298212"/>
                <a:gd name="connsiteY6" fmla="*/ 111421 h 112806"/>
                <a:gd name="connsiteX7" fmla="*/ 292213 w 298212"/>
                <a:gd name="connsiteY7" fmla="*/ 86582 h 112806"/>
                <a:gd name="connsiteX8" fmla="*/ 296438 w 298212"/>
                <a:gd name="connsiteY8" fmla="*/ 55998 h 11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212" h="112806">
                  <a:moveTo>
                    <a:pt x="296438" y="55998"/>
                  </a:moveTo>
                  <a:cubicBezTo>
                    <a:pt x="295238" y="39808"/>
                    <a:pt x="292128" y="23078"/>
                    <a:pt x="293442" y="6909"/>
                  </a:cubicBezTo>
                  <a:cubicBezTo>
                    <a:pt x="293847" y="2954"/>
                    <a:pt x="291929" y="-625"/>
                    <a:pt x="287988" y="92"/>
                  </a:cubicBezTo>
                  <a:cubicBezTo>
                    <a:pt x="193133" y="14614"/>
                    <a:pt x="99727" y="28546"/>
                    <a:pt x="5412" y="42876"/>
                  </a:cubicBezTo>
                  <a:cubicBezTo>
                    <a:pt x="2181" y="43366"/>
                    <a:pt x="-155" y="46220"/>
                    <a:pt x="8" y="49487"/>
                  </a:cubicBezTo>
                  <a:cubicBezTo>
                    <a:pt x="931" y="68183"/>
                    <a:pt x="1876" y="86866"/>
                    <a:pt x="2813" y="105563"/>
                  </a:cubicBezTo>
                  <a:cubicBezTo>
                    <a:pt x="1833" y="117329"/>
                    <a:pt x="19706" y="111159"/>
                    <a:pt x="25863" y="111421"/>
                  </a:cubicBezTo>
                  <a:cubicBezTo>
                    <a:pt x="113198" y="103340"/>
                    <a:pt x="203678" y="95125"/>
                    <a:pt x="292213" y="86582"/>
                  </a:cubicBezTo>
                  <a:cubicBezTo>
                    <a:pt x="303411" y="84210"/>
                    <a:pt x="295274" y="64179"/>
                    <a:pt x="296438" y="5599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BC152E-D91A-86A9-6C1C-FC87994B4DAD}"/>
                </a:ext>
              </a:extLst>
            </p:cNvPr>
            <p:cNvSpPr/>
            <p:nvPr/>
          </p:nvSpPr>
          <p:spPr>
            <a:xfrm>
              <a:off x="6968768" y="5305278"/>
              <a:ext cx="303814" cy="1190260"/>
            </a:xfrm>
            <a:custGeom>
              <a:avLst/>
              <a:gdLst>
                <a:gd name="connsiteX0" fmla="*/ 303172 w 303814"/>
                <a:gd name="connsiteY0" fmla="*/ 141787 h 1190260"/>
                <a:gd name="connsiteX1" fmla="*/ 301545 w 303814"/>
                <a:gd name="connsiteY1" fmla="*/ 12009 h 1190260"/>
                <a:gd name="connsiteX2" fmla="*/ 295658 w 303814"/>
                <a:gd name="connsiteY2" fmla="*/ 5405 h 1190260"/>
                <a:gd name="connsiteX3" fmla="*/ 148661 w 303814"/>
                <a:gd name="connsiteY3" fmla="*/ 3275 h 1190260"/>
                <a:gd name="connsiteX4" fmla="*/ 7210 w 303814"/>
                <a:gd name="connsiteY4" fmla="*/ 65 h 1190260"/>
                <a:gd name="connsiteX5" fmla="*/ 2 w 303814"/>
                <a:gd name="connsiteY5" fmla="*/ 6406 h 1190260"/>
                <a:gd name="connsiteX6" fmla="*/ 3766 w 303814"/>
                <a:gd name="connsiteY6" fmla="*/ 1178018 h 1190260"/>
                <a:gd name="connsiteX7" fmla="*/ 9241 w 303814"/>
                <a:gd name="connsiteY7" fmla="*/ 1190253 h 1190260"/>
                <a:gd name="connsiteX8" fmla="*/ 164163 w 303814"/>
                <a:gd name="connsiteY8" fmla="*/ 1190061 h 1190260"/>
                <a:gd name="connsiteX9" fmla="*/ 168232 w 303814"/>
                <a:gd name="connsiteY9" fmla="*/ 1177876 h 1190260"/>
                <a:gd name="connsiteX10" fmla="*/ 157346 w 303814"/>
                <a:gd name="connsiteY10" fmla="*/ 777494 h 1190260"/>
                <a:gd name="connsiteX11" fmla="*/ 163304 w 303814"/>
                <a:gd name="connsiteY11" fmla="*/ 770983 h 1190260"/>
                <a:gd name="connsiteX12" fmla="*/ 302291 w 303814"/>
                <a:gd name="connsiteY12" fmla="*/ 763229 h 1190260"/>
                <a:gd name="connsiteX13" fmla="*/ 303172 w 303814"/>
                <a:gd name="connsiteY13" fmla="*/ 141787 h 119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3814" h="1190260">
                  <a:moveTo>
                    <a:pt x="303172" y="141787"/>
                  </a:moveTo>
                  <a:cubicBezTo>
                    <a:pt x="302625" y="99472"/>
                    <a:pt x="299834" y="54899"/>
                    <a:pt x="301545" y="12009"/>
                  </a:cubicBezTo>
                  <a:cubicBezTo>
                    <a:pt x="301680" y="8586"/>
                    <a:pt x="299081" y="5661"/>
                    <a:pt x="295658" y="5405"/>
                  </a:cubicBezTo>
                  <a:cubicBezTo>
                    <a:pt x="245412" y="1649"/>
                    <a:pt x="198567" y="3985"/>
                    <a:pt x="148661" y="3275"/>
                  </a:cubicBezTo>
                  <a:cubicBezTo>
                    <a:pt x="95297" y="2465"/>
                    <a:pt x="54843" y="2934"/>
                    <a:pt x="7210" y="65"/>
                  </a:cubicBezTo>
                  <a:cubicBezTo>
                    <a:pt x="3510" y="-496"/>
                    <a:pt x="-104" y="2643"/>
                    <a:pt x="2" y="6406"/>
                  </a:cubicBezTo>
                  <a:cubicBezTo>
                    <a:pt x="1451" y="395135"/>
                    <a:pt x="3588" y="786605"/>
                    <a:pt x="3766" y="1178018"/>
                  </a:cubicBezTo>
                  <a:cubicBezTo>
                    <a:pt x="3773" y="1186099"/>
                    <a:pt x="2246" y="1190466"/>
                    <a:pt x="9241" y="1190253"/>
                  </a:cubicBezTo>
                  <a:cubicBezTo>
                    <a:pt x="9241" y="1190253"/>
                    <a:pt x="164163" y="1190061"/>
                    <a:pt x="164163" y="1190061"/>
                  </a:cubicBezTo>
                  <a:cubicBezTo>
                    <a:pt x="170788" y="1190246"/>
                    <a:pt x="168359" y="1183855"/>
                    <a:pt x="168232" y="1177876"/>
                  </a:cubicBezTo>
                  <a:cubicBezTo>
                    <a:pt x="165484" y="1051933"/>
                    <a:pt x="161230" y="919379"/>
                    <a:pt x="157346" y="777494"/>
                  </a:cubicBezTo>
                  <a:cubicBezTo>
                    <a:pt x="157254" y="774072"/>
                    <a:pt x="159888" y="771196"/>
                    <a:pt x="163304" y="770983"/>
                  </a:cubicBezTo>
                  <a:cubicBezTo>
                    <a:pt x="172208" y="770429"/>
                    <a:pt x="302284" y="766154"/>
                    <a:pt x="302291" y="763229"/>
                  </a:cubicBezTo>
                  <a:cubicBezTo>
                    <a:pt x="302681" y="562818"/>
                    <a:pt x="304883" y="348155"/>
                    <a:pt x="303172" y="14178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FA292A-0488-ABAD-15C2-AA1C99897FFB}"/>
                </a:ext>
              </a:extLst>
            </p:cNvPr>
            <p:cNvSpPr/>
            <p:nvPr/>
          </p:nvSpPr>
          <p:spPr>
            <a:xfrm>
              <a:off x="7428600" y="6170801"/>
              <a:ext cx="547438" cy="324653"/>
            </a:xfrm>
            <a:custGeom>
              <a:avLst/>
              <a:gdLst>
                <a:gd name="connsiteX0" fmla="*/ 546358 w 547438"/>
                <a:gd name="connsiteY0" fmla="*/ 228384 h 324653"/>
                <a:gd name="connsiteX1" fmla="*/ 544255 w 547438"/>
                <a:gd name="connsiteY1" fmla="*/ 6784 h 324653"/>
                <a:gd name="connsiteX2" fmla="*/ 538454 w 547438"/>
                <a:gd name="connsiteY2" fmla="*/ 1117 h 324653"/>
                <a:gd name="connsiteX3" fmla="*/ 69662 w 547438"/>
                <a:gd name="connsiteY3" fmla="*/ 2125 h 324653"/>
                <a:gd name="connsiteX4" fmla="*/ 4681 w 547438"/>
                <a:gd name="connsiteY4" fmla="*/ 3056 h 324653"/>
                <a:gd name="connsiteX5" fmla="*/ 1 w 547438"/>
                <a:gd name="connsiteY5" fmla="*/ 5200 h 324653"/>
                <a:gd name="connsiteX6" fmla="*/ 7294 w 547438"/>
                <a:gd name="connsiteY6" fmla="*/ 164269 h 324653"/>
                <a:gd name="connsiteX7" fmla="*/ 11952 w 547438"/>
                <a:gd name="connsiteY7" fmla="*/ 317515 h 324653"/>
                <a:gd name="connsiteX8" fmla="*/ 17108 w 547438"/>
                <a:gd name="connsiteY8" fmla="*/ 322450 h 324653"/>
                <a:gd name="connsiteX9" fmla="*/ 421693 w 547438"/>
                <a:gd name="connsiteY9" fmla="*/ 323388 h 324653"/>
                <a:gd name="connsiteX10" fmla="*/ 428006 w 547438"/>
                <a:gd name="connsiteY10" fmla="*/ 316408 h 324653"/>
                <a:gd name="connsiteX11" fmla="*/ 433409 w 547438"/>
                <a:gd name="connsiteY11" fmla="*/ 244887 h 324653"/>
                <a:gd name="connsiteX12" fmla="*/ 438622 w 547438"/>
                <a:gd name="connsiteY12" fmla="*/ 239838 h 324653"/>
                <a:gd name="connsiteX13" fmla="*/ 543631 w 547438"/>
                <a:gd name="connsiteY13" fmla="*/ 241457 h 324653"/>
                <a:gd name="connsiteX14" fmla="*/ 546358 w 547438"/>
                <a:gd name="connsiteY14" fmla="*/ 228384 h 32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438" h="324653">
                  <a:moveTo>
                    <a:pt x="546358" y="228384"/>
                  </a:moveTo>
                  <a:cubicBezTo>
                    <a:pt x="548481" y="159589"/>
                    <a:pt x="547316" y="84035"/>
                    <a:pt x="544255" y="6784"/>
                  </a:cubicBezTo>
                  <a:cubicBezTo>
                    <a:pt x="544135" y="3652"/>
                    <a:pt x="541586" y="1160"/>
                    <a:pt x="538454" y="1117"/>
                  </a:cubicBezTo>
                  <a:cubicBezTo>
                    <a:pt x="383866" y="-971"/>
                    <a:pt x="220827" y="158"/>
                    <a:pt x="69662" y="2125"/>
                  </a:cubicBezTo>
                  <a:cubicBezTo>
                    <a:pt x="47997" y="2410"/>
                    <a:pt x="26339" y="2757"/>
                    <a:pt x="4681" y="3056"/>
                  </a:cubicBezTo>
                  <a:cubicBezTo>
                    <a:pt x="2891" y="3077"/>
                    <a:pt x="1194" y="3858"/>
                    <a:pt x="1" y="5200"/>
                  </a:cubicBezTo>
                  <a:cubicBezTo>
                    <a:pt x="-98" y="56888"/>
                    <a:pt x="7542" y="112183"/>
                    <a:pt x="7294" y="164269"/>
                  </a:cubicBezTo>
                  <a:cubicBezTo>
                    <a:pt x="10433" y="215836"/>
                    <a:pt x="11931" y="264379"/>
                    <a:pt x="11952" y="317515"/>
                  </a:cubicBezTo>
                  <a:cubicBezTo>
                    <a:pt x="11952" y="320235"/>
                    <a:pt x="14395" y="322351"/>
                    <a:pt x="17108" y="322450"/>
                  </a:cubicBezTo>
                  <a:cubicBezTo>
                    <a:pt x="149867" y="327513"/>
                    <a:pt x="286625" y="322081"/>
                    <a:pt x="421693" y="323388"/>
                  </a:cubicBezTo>
                  <a:cubicBezTo>
                    <a:pt x="425314" y="323445"/>
                    <a:pt x="428446" y="320029"/>
                    <a:pt x="428006" y="316408"/>
                  </a:cubicBezTo>
                  <a:cubicBezTo>
                    <a:pt x="427345" y="309512"/>
                    <a:pt x="433132" y="260928"/>
                    <a:pt x="433409" y="244887"/>
                  </a:cubicBezTo>
                  <a:cubicBezTo>
                    <a:pt x="433459" y="242046"/>
                    <a:pt x="435788" y="239795"/>
                    <a:pt x="438622" y="239838"/>
                  </a:cubicBezTo>
                  <a:cubicBezTo>
                    <a:pt x="460059" y="240129"/>
                    <a:pt x="533988" y="241151"/>
                    <a:pt x="543631" y="241457"/>
                  </a:cubicBezTo>
                  <a:cubicBezTo>
                    <a:pt x="549475" y="241627"/>
                    <a:pt x="546315" y="231977"/>
                    <a:pt x="546358" y="22838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9EBEBB7-BE1B-E78F-8F16-5A8C35C526B9}"/>
                </a:ext>
              </a:extLst>
            </p:cNvPr>
            <p:cNvSpPr/>
            <p:nvPr/>
          </p:nvSpPr>
          <p:spPr>
            <a:xfrm>
              <a:off x="7126339" y="6067539"/>
              <a:ext cx="896664" cy="427807"/>
            </a:xfrm>
            <a:custGeom>
              <a:avLst/>
              <a:gdLst>
                <a:gd name="connsiteX0" fmla="*/ 894179 w 896664"/>
                <a:gd name="connsiteY0" fmla="*/ 331944 h 427807"/>
                <a:gd name="connsiteX1" fmla="*/ 894179 w 896664"/>
                <a:gd name="connsiteY1" fmla="*/ 6357 h 427807"/>
                <a:gd name="connsiteX2" fmla="*/ 887809 w 896664"/>
                <a:gd name="connsiteY2" fmla="*/ 1 h 427807"/>
                <a:gd name="connsiteX3" fmla="*/ 326640 w 896664"/>
                <a:gd name="connsiteY3" fmla="*/ 399 h 427807"/>
                <a:gd name="connsiteX4" fmla="*/ 5662 w 896664"/>
                <a:gd name="connsiteY4" fmla="*/ 7479 h 427807"/>
                <a:gd name="connsiteX5" fmla="*/ 2 w 896664"/>
                <a:gd name="connsiteY5" fmla="*/ 13742 h 427807"/>
                <a:gd name="connsiteX6" fmla="*/ 10647 w 896664"/>
                <a:gd name="connsiteY6" fmla="*/ 415863 h 427807"/>
                <a:gd name="connsiteX7" fmla="*/ 16981 w 896664"/>
                <a:gd name="connsiteY7" fmla="*/ 427800 h 427807"/>
                <a:gd name="connsiteX8" fmla="*/ 91975 w 896664"/>
                <a:gd name="connsiteY8" fmla="*/ 427601 h 427807"/>
                <a:gd name="connsiteX9" fmla="*/ 308498 w 896664"/>
                <a:gd name="connsiteY9" fmla="*/ 427232 h 427807"/>
                <a:gd name="connsiteX10" fmla="*/ 314860 w 896664"/>
                <a:gd name="connsiteY10" fmla="*/ 420912 h 427807"/>
                <a:gd name="connsiteX11" fmla="*/ 303427 w 896664"/>
                <a:gd name="connsiteY11" fmla="*/ 113049 h 427807"/>
                <a:gd name="connsiteX12" fmla="*/ 308639 w 896664"/>
                <a:gd name="connsiteY12" fmla="*/ 106864 h 427807"/>
                <a:gd name="connsiteX13" fmla="*/ 840950 w 896664"/>
                <a:gd name="connsiteY13" fmla="*/ 104073 h 427807"/>
                <a:gd name="connsiteX14" fmla="*/ 846652 w 896664"/>
                <a:gd name="connsiteY14" fmla="*/ 109640 h 427807"/>
                <a:gd name="connsiteX15" fmla="*/ 848612 w 896664"/>
                <a:gd name="connsiteY15" fmla="*/ 331631 h 427807"/>
                <a:gd name="connsiteX16" fmla="*/ 853107 w 896664"/>
                <a:gd name="connsiteY16" fmla="*/ 345158 h 427807"/>
                <a:gd name="connsiteX17" fmla="*/ 893014 w 896664"/>
                <a:gd name="connsiteY17" fmla="*/ 346287 h 427807"/>
                <a:gd name="connsiteX18" fmla="*/ 894179 w 896664"/>
                <a:gd name="connsiteY18" fmla="*/ 331944 h 42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96664" h="427807">
                  <a:moveTo>
                    <a:pt x="894179" y="331944"/>
                  </a:moveTo>
                  <a:cubicBezTo>
                    <a:pt x="893852" y="222432"/>
                    <a:pt x="894378" y="115719"/>
                    <a:pt x="894179" y="6357"/>
                  </a:cubicBezTo>
                  <a:cubicBezTo>
                    <a:pt x="894228" y="2941"/>
                    <a:pt x="891232" y="-70"/>
                    <a:pt x="887809" y="1"/>
                  </a:cubicBezTo>
                  <a:cubicBezTo>
                    <a:pt x="700045" y="2366"/>
                    <a:pt x="514248" y="-546"/>
                    <a:pt x="326640" y="399"/>
                  </a:cubicBezTo>
                  <a:cubicBezTo>
                    <a:pt x="213984" y="967"/>
                    <a:pt x="110742" y="-205"/>
                    <a:pt x="5662" y="7479"/>
                  </a:cubicBezTo>
                  <a:cubicBezTo>
                    <a:pt x="2410" y="7720"/>
                    <a:pt x="-90" y="10482"/>
                    <a:pt x="2" y="13742"/>
                  </a:cubicBezTo>
                  <a:cubicBezTo>
                    <a:pt x="3865" y="147027"/>
                    <a:pt x="8211" y="280902"/>
                    <a:pt x="10647" y="415863"/>
                  </a:cubicBezTo>
                  <a:cubicBezTo>
                    <a:pt x="10767" y="422708"/>
                    <a:pt x="10555" y="428048"/>
                    <a:pt x="16981" y="427800"/>
                  </a:cubicBezTo>
                  <a:cubicBezTo>
                    <a:pt x="43042" y="427750"/>
                    <a:pt x="65914" y="427658"/>
                    <a:pt x="91975" y="427601"/>
                  </a:cubicBezTo>
                  <a:cubicBezTo>
                    <a:pt x="162941" y="427445"/>
                    <a:pt x="236323" y="427281"/>
                    <a:pt x="308498" y="427232"/>
                  </a:cubicBezTo>
                  <a:cubicBezTo>
                    <a:pt x="311991" y="427232"/>
                    <a:pt x="314831" y="424412"/>
                    <a:pt x="314860" y="420912"/>
                  </a:cubicBezTo>
                  <a:cubicBezTo>
                    <a:pt x="315421" y="318175"/>
                    <a:pt x="305387" y="215175"/>
                    <a:pt x="303427" y="113049"/>
                  </a:cubicBezTo>
                  <a:cubicBezTo>
                    <a:pt x="303356" y="109498"/>
                    <a:pt x="305096" y="107049"/>
                    <a:pt x="308639" y="106864"/>
                  </a:cubicBezTo>
                  <a:cubicBezTo>
                    <a:pt x="358197" y="104222"/>
                    <a:pt x="680738" y="98179"/>
                    <a:pt x="840950" y="104073"/>
                  </a:cubicBezTo>
                  <a:cubicBezTo>
                    <a:pt x="844003" y="104187"/>
                    <a:pt x="846475" y="106587"/>
                    <a:pt x="846652" y="109640"/>
                  </a:cubicBezTo>
                  <a:cubicBezTo>
                    <a:pt x="851026" y="183625"/>
                    <a:pt x="848612" y="331631"/>
                    <a:pt x="848612" y="331631"/>
                  </a:cubicBezTo>
                  <a:cubicBezTo>
                    <a:pt x="848612" y="331631"/>
                    <a:pt x="844671" y="344974"/>
                    <a:pt x="853107" y="345158"/>
                  </a:cubicBezTo>
                  <a:cubicBezTo>
                    <a:pt x="868900" y="345684"/>
                    <a:pt x="878280" y="345904"/>
                    <a:pt x="893014" y="346287"/>
                  </a:cubicBezTo>
                  <a:cubicBezTo>
                    <a:pt x="899327" y="346430"/>
                    <a:pt x="895897" y="331936"/>
                    <a:pt x="894179" y="33194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B14076-8FF6-7D90-F06F-A72F58316EAE}"/>
                </a:ext>
              </a:extLst>
            </p:cNvPr>
            <p:cNvSpPr/>
            <p:nvPr/>
          </p:nvSpPr>
          <p:spPr>
            <a:xfrm>
              <a:off x="7854556" y="6396856"/>
              <a:ext cx="2277615" cy="251040"/>
            </a:xfrm>
            <a:custGeom>
              <a:avLst/>
              <a:gdLst>
                <a:gd name="connsiteX0" fmla="*/ 2275506 w 2277615"/>
                <a:gd name="connsiteY0" fmla="*/ 209812 h 251040"/>
                <a:gd name="connsiteX1" fmla="*/ 2063471 w 2277615"/>
                <a:gd name="connsiteY1" fmla="*/ 24193 h 251040"/>
                <a:gd name="connsiteX2" fmla="*/ 2055518 w 2277615"/>
                <a:gd name="connsiteY2" fmla="*/ 23092 h 251040"/>
                <a:gd name="connsiteX3" fmla="*/ 1780426 w 2277615"/>
                <a:gd name="connsiteY3" fmla="*/ 5389 h 251040"/>
                <a:gd name="connsiteX4" fmla="*/ 1373540 w 2277615"/>
                <a:gd name="connsiteY4" fmla="*/ 163 h 251040"/>
                <a:gd name="connsiteX5" fmla="*/ 951898 w 2277615"/>
                <a:gd name="connsiteY5" fmla="*/ 9891 h 251040"/>
                <a:gd name="connsiteX6" fmla="*/ 537599 w 2277615"/>
                <a:gd name="connsiteY6" fmla="*/ 19506 h 251040"/>
                <a:gd name="connsiteX7" fmla="*/ 289903 w 2277615"/>
                <a:gd name="connsiteY7" fmla="*/ 20642 h 251040"/>
                <a:gd name="connsiteX8" fmla="*/ 13930 w 2277615"/>
                <a:gd name="connsiteY8" fmla="*/ 13662 h 251040"/>
                <a:gd name="connsiteX9" fmla="*/ 7135 w 2277615"/>
                <a:gd name="connsiteY9" fmla="*/ 24796 h 251040"/>
                <a:gd name="connsiteX10" fmla="*/ 268 w 2277615"/>
                <a:gd name="connsiteY10" fmla="*/ 89160 h 251040"/>
                <a:gd name="connsiteX11" fmla="*/ 6410 w 2277615"/>
                <a:gd name="connsiteY11" fmla="*/ 97297 h 251040"/>
                <a:gd name="connsiteX12" fmla="*/ 129797 w 2277615"/>
                <a:gd name="connsiteY12" fmla="*/ 96608 h 251040"/>
                <a:gd name="connsiteX13" fmla="*/ 132055 w 2277615"/>
                <a:gd name="connsiteY13" fmla="*/ 103106 h 251040"/>
                <a:gd name="connsiteX14" fmla="*/ 27869 w 2277615"/>
                <a:gd name="connsiteY14" fmla="*/ 170920 h 251040"/>
                <a:gd name="connsiteX15" fmla="*/ 23935 w 2277615"/>
                <a:gd name="connsiteY15" fmla="*/ 178263 h 251040"/>
                <a:gd name="connsiteX16" fmla="*/ 27230 w 2277615"/>
                <a:gd name="connsiteY16" fmla="*/ 234907 h 251040"/>
                <a:gd name="connsiteX17" fmla="*/ 76198 w 2277615"/>
                <a:gd name="connsiteY17" fmla="*/ 237173 h 251040"/>
                <a:gd name="connsiteX18" fmla="*/ 500936 w 2277615"/>
                <a:gd name="connsiteY18" fmla="*/ 246425 h 251040"/>
                <a:gd name="connsiteX19" fmla="*/ 509358 w 2277615"/>
                <a:gd name="connsiteY19" fmla="*/ 230121 h 251040"/>
                <a:gd name="connsiteX20" fmla="*/ 510338 w 2277615"/>
                <a:gd name="connsiteY20" fmla="*/ 190363 h 251040"/>
                <a:gd name="connsiteX21" fmla="*/ 543223 w 2277615"/>
                <a:gd name="connsiteY21" fmla="*/ 191499 h 251040"/>
                <a:gd name="connsiteX22" fmla="*/ 550352 w 2277615"/>
                <a:gd name="connsiteY22" fmla="*/ 241298 h 251040"/>
                <a:gd name="connsiteX23" fmla="*/ 556601 w 2277615"/>
                <a:gd name="connsiteY23" fmla="*/ 247455 h 251040"/>
                <a:gd name="connsiteX24" fmla="*/ 919397 w 2277615"/>
                <a:gd name="connsiteY24" fmla="*/ 251040 h 251040"/>
                <a:gd name="connsiteX25" fmla="*/ 924211 w 2277615"/>
                <a:gd name="connsiteY25" fmla="*/ 189901 h 251040"/>
                <a:gd name="connsiteX26" fmla="*/ 952800 w 2277615"/>
                <a:gd name="connsiteY26" fmla="*/ 188772 h 251040"/>
                <a:gd name="connsiteX27" fmla="*/ 970631 w 2277615"/>
                <a:gd name="connsiteY27" fmla="*/ 250756 h 251040"/>
                <a:gd name="connsiteX28" fmla="*/ 1350178 w 2277615"/>
                <a:gd name="connsiteY28" fmla="*/ 249059 h 251040"/>
                <a:gd name="connsiteX29" fmla="*/ 1357988 w 2277615"/>
                <a:gd name="connsiteY29" fmla="*/ 199140 h 251040"/>
                <a:gd name="connsiteX30" fmla="*/ 1371623 w 2277615"/>
                <a:gd name="connsiteY30" fmla="*/ 191889 h 251040"/>
                <a:gd name="connsiteX31" fmla="*/ 1393068 w 2277615"/>
                <a:gd name="connsiteY31" fmla="*/ 206588 h 251040"/>
                <a:gd name="connsiteX32" fmla="*/ 1401446 w 2277615"/>
                <a:gd name="connsiteY32" fmla="*/ 247930 h 251040"/>
                <a:gd name="connsiteX33" fmla="*/ 1753798 w 2277615"/>
                <a:gd name="connsiteY33" fmla="*/ 240290 h 251040"/>
                <a:gd name="connsiteX34" fmla="*/ 1762105 w 2277615"/>
                <a:gd name="connsiteY34" fmla="*/ 187948 h 251040"/>
                <a:gd name="connsiteX35" fmla="*/ 1770910 w 2277615"/>
                <a:gd name="connsiteY35" fmla="*/ 180876 h 251040"/>
                <a:gd name="connsiteX36" fmla="*/ 1790225 w 2277615"/>
                <a:gd name="connsiteY36" fmla="*/ 177595 h 251040"/>
                <a:gd name="connsiteX37" fmla="*/ 1817777 w 2277615"/>
                <a:gd name="connsiteY37" fmla="*/ 239161 h 251040"/>
                <a:gd name="connsiteX38" fmla="*/ 2271529 w 2277615"/>
                <a:gd name="connsiteY38" fmla="*/ 220982 h 251040"/>
                <a:gd name="connsiteX39" fmla="*/ 2275506 w 2277615"/>
                <a:gd name="connsiteY39" fmla="*/ 209812 h 2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7615" h="251040">
                  <a:moveTo>
                    <a:pt x="2275506" y="209812"/>
                  </a:moveTo>
                  <a:cubicBezTo>
                    <a:pt x="2204496" y="147515"/>
                    <a:pt x="2134481" y="87008"/>
                    <a:pt x="2063471" y="24193"/>
                  </a:cubicBezTo>
                  <a:cubicBezTo>
                    <a:pt x="2061127" y="21949"/>
                    <a:pt x="2058287" y="22794"/>
                    <a:pt x="2055518" y="23092"/>
                  </a:cubicBezTo>
                  <a:cubicBezTo>
                    <a:pt x="1969099" y="14535"/>
                    <a:pt x="1784118" y="5503"/>
                    <a:pt x="1780426" y="5389"/>
                  </a:cubicBezTo>
                  <a:cubicBezTo>
                    <a:pt x="1721559" y="5397"/>
                    <a:pt x="1548508" y="-1101"/>
                    <a:pt x="1373540" y="163"/>
                  </a:cubicBezTo>
                  <a:cubicBezTo>
                    <a:pt x="1195873" y="1448"/>
                    <a:pt x="1016204" y="10488"/>
                    <a:pt x="951898" y="9891"/>
                  </a:cubicBezTo>
                  <a:cubicBezTo>
                    <a:pt x="948419" y="9998"/>
                    <a:pt x="674740" y="19584"/>
                    <a:pt x="537599" y="19506"/>
                  </a:cubicBezTo>
                  <a:cubicBezTo>
                    <a:pt x="535760" y="19499"/>
                    <a:pt x="420575" y="21949"/>
                    <a:pt x="289903" y="20642"/>
                  </a:cubicBezTo>
                  <a:cubicBezTo>
                    <a:pt x="193173" y="19677"/>
                    <a:pt x="87951" y="15210"/>
                    <a:pt x="13930" y="13662"/>
                  </a:cubicBezTo>
                  <a:cubicBezTo>
                    <a:pt x="8320" y="13477"/>
                    <a:pt x="7220" y="19428"/>
                    <a:pt x="7135" y="24796"/>
                  </a:cubicBezTo>
                  <a:cubicBezTo>
                    <a:pt x="7049" y="30385"/>
                    <a:pt x="3357" y="78430"/>
                    <a:pt x="268" y="89160"/>
                  </a:cubicBezTo>
                  <a:cubicBezTo>
                    <a:pt x="-975" y="93086"/>
                    <a:pt x="2284" y="97425"/>
                    <a:pt x="6410" y="97297"/>
                  </a:cubicBezTo>
                  <a:cubicBezTo>
                    <a:pt x="51090" y="97113"/>
                    <a:pt x="91572" y="96885"/>
                    <a:pt x="129797" y="96608"/>
                  </a:cubicBezTo>
                  <a:cubicBezTo>
                    <a:pt x="133269" y="96580"/>
                    <a:pt x="134789" y="100968"/>
                    <a:pt x="132055" y="103106"/>
                  </a:cubicBezTo>
                  <a:cubicBezTo>
                    <a:pt x="99412" y="128648"/>
                    <a:pt x="66832" y="156065"/>
                    <a:pt x="27869" y="170920"/>
                  </a:cubicBezTo>
                  <a:cubicBezTo>
                    <a:pt x="24915" y="172049"/>
                    <a:pt x="23240" y="175181"/>
                    <a:pt x="23935" y="178263"/>
                  </a:cubicBezTo>
                  <a:cubicBezTo>
                    <a:pt x="26570" y="190150"/>
                    <a:pt x="27230" y="234907"/>
                    <a:pt x="27230" y="234907"/>
                  </a:cubicBezTo>
                  <a:cubicBezTo>
                    <a:pt x="27230" y="240006"/>
                    <a:pt x="42632" y="238060"/>
                    <a:pt x="76198" y="237173"/>
                  </a:cubicBezTo>
                  <a:cubicBezTo>
                    <a:pt x="226263" y="241049"/>
                    <a:pt x="367090" y="244252"/>
                    <a:pt x="500936" y="246425"/>
                  </a:cubicBezTo>
                  <a:cubicBezTo>
                    <a:pt x="508513" y="246290"/>
                    <a:pt x="509720" y="236611"/>
                    <a:pt x="509358" y="230121"/>
                  </a:cubicBezTo>
                  <a:cubicBezTo>
                    <a:pt x="508350" y="217091"/>
                    <a:pt x="509713" y="203507"/>
                    <a:pt x="510338" y="190363"/>
                  </a:cubicBezTo>
                  <a:cubicBezTo>
                    <a:pt x="516452" y="187025"/>
                    <a:pt x="542406" y="180940"/>
                    <a:pt x="543223" y="191499"/>
                  </a:cubicBezTo>
                  <a:cubicBezTo>
                    <a:pt x="545275" y="207973"/>
                    <a:pt x="547455" y="224980"/>
                    <a:pt x="550352" y="241298"/>
                  </a:cubicBezTo>
                  <a:cubicBezTo>
                    <a:pt x="550466" y="244685"/>
                    <a:pt x="553214" y="247398"/>
                    <a:pt x="556601" y="247455"/>
                  </a:cubicBezTo>
                  <a:cubicBezTo>
                    <a:pt x="672837" y="249485"/>
                    <a:pt x="795137" y="250188"/>
                    <a:pt x="919397" y="251040"/>
                  </a:cubicBezTo>
                  <a:cubicBezTo>
                    <a:pt x="928096" y="251098"/>
                    <a:pt x="909541" y="203592"/>
                    <a:pt x="924211" y="189901"/>
                  </a:cubicBezTo>
                  <a:cubicBezTo>
                    <a:pt x="927656" y="186287"/>
                    <a:pt x="951089" y="188225"/>
                    <a:pt x="952800" y="188772"/>
                  </a:cubicBezTo>
                  <a:cubicBezTo>
                    <a:pt x="962933" y="190931"/>
                    <a:pt x="962890" y="250927"/>
                    <a:pt x="970631" y="250756"/>
                  </a:cubicBezTo>
                  <a:cubicBezTo>
                    <a:pt x="1097312" y="250970"/>
                    <a:pt x="1223354" y="250693"/>
                    <a:pt x="1350178" y="249059"/>
                  </a:cubicBezTo>
                  <a:cubicBezTo>
                    <a:pt x="1354509" y="249138"/>
                    <a:pt x="1354864" y="212021"/>
                    <a:pt x="1357988" y="199140"/>
                  </a:cubicBezTo>
                  <a:cubicBezTo>
                    <a:pt x="1358557" y="196704"/>
                    <a:pt x="1363741" y="193359"/>
                    <a:pt x="1371623" y="191889"/>
                  </a:cubicBezTo>
                  <a:cubicBezTo>
                    <a:pt x="1374676" y="191321"/>
                    <a:pt x="1389730" y="187231"/>
                    <a:pt x="1393068" y="206588"/>
                  </a:cubicBezTo>
                  <a:cubicBezTo>
                    <a:pt x="1394204" y="217062"/>
                    <a:pt x="1399388" y="247916"/>
                    <a:pt x="1401446" y="247930"/>
                  </a:cubicBezTo>
                  <a:cubicBezTo>
                    <a:pt x="1516625" y="248782"/>
                    <a:pt x="1633791" y="241127"/>
                    <a:pt x="1753798" y="240290"/>
                  </a:cubicBezTo>
                  <a:cubicBezTo>
                    <a:pt x="1759975" y="240275"/>
                    <a:pt x="1754508" y="209386"/>
                    <a:pt x="1762105" y="187948"/>
                  </a:cubicBezTo>
                  <a:cubicBezTo>
                    <a:pt x="1763455" y="184092"/>
                    <a:pt x="1766863" y="181288"/>
                    <a:pt x="1770910" y="180876"/>
                  </a:cubicBezTo>
                  <a:cubicBezTo>
                    <a:pt x="1778509" y="180095"/>
                    <a:pt x="1788379" y="176928"/>
                    <a:pt x="1790225" y="177595"/>
                  </a:cubicBezTo>
                  <a:cubicBezTo>
                    <a:pt x="1811386" y="187089"/>
                    <a:pt x="1797468" y="239899"/>
                    <a:pt x="1817777" y="239161"/>
                  </a:cubicBezTo>
                  <a:cubicBezTo>
                    <a:pt x="1965833" y="233785"/>
                    <a:pt x="2120350" y="228971"/>
                    <a:pt x="2271529" y="220982"/>
                  </a:cubicBezTo>
                  <a:cubicBezTo>
                    <a:pt x="2276997" y="220684"/>
                    <a:pt x="2279838" y="213342"/>
                    <a:pt x="2275506" y="209812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14" name="Graphic 5" descr="City with buildings and skyscrapers">
              <a:extLst>
                <a:ext uri="{FF2B5EF4-FFF2-40B4-BE49-F238E27FC236}">
                  <a16:creationId xmlns:a16="http://schemas.microsoft.com/office/drawing/2014/main" id="{55CD32B5-5313-CEEE-ED26-A1D6CB619D47}"/>
                </a:ext>
              </a:extLst>
            </p:cNvPr>
            <p:cNvGrpSpPr/>
            <p:nvPr/>
          </p:nvGrpSpPr>
          <p:grpSpPr>
            <a:xfrm>
              <a:off x="8358512" y="6573121"/>
              <a:ext cx="1304717" cy="74974"/>
              <a:chOff x="8358512" y="6573121"/>
              <a:chExt cx="1304717" cy="74974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05BB824-E50B-1CE8-CF5B-40ABC1EF4F20}"/>
                  </a:ext>
                </a:extLst>
              </p:cNvPr>
              <p:cNvSpPr/>
              <p:nvPr/>
            </p:nvSpPr>
            <p:spPr>
              <a:xfrm>
                <a:off x="9611365" y="6573121"/>
                <a:ext cx="51864" cy="63943"/>
              </a:xfrm>
              <a:custGeom>
                <a:avLst/>
                <a:gdLst>
                  <a:gd name="connsiteX0" fmla="*/ 50600 w 51864"/>
                  <a:gd name="connsiteY0" fmla="*/ 52897 h 63943"/>
                  <a:gd name="connsiteX1" fmla="*/ 46907 w 51864"/>
                  <a:gd name="connsiteY1" fmla="*/ 32816 h 63943"/>
                  <a:gd name="connsiteX2" fmla="*/ 20634 w 51864"/>
                  <a:gd name="connsiteY2" fmla="*/ 1919 h 63943"/>
                  <a:gd name="connsiteX3" fmla="*/ 4372 w 51864"/>
                  <a:gd name="connsiteY3" fmla="*/ 9134 h 63943"/>
                  <a:gd name="connsiteX4" fmla="*/ 112 w 51864"/>
                  <a:gd name="connsiteY4" fmla="*/ 52038 h 63943"/>
                  <a:gd name="connsiteX5" fmla="*/ 6716 w 51864"/>
                  <a:gd name="connsiteY5" fmla="*/ 63925 h 63943"/>
                  <a:gd name="connsiteX6" fmla="*/ 45700 w 51864"/>
                  <a:gd name="connsiteY6" fmla="*/ 63066 h 63943"/>
                  <a:gd name="connsiteX7" fmla="*/ 50600 w 51864"/>
                  <a:gd name="connsiteY7" fmla="*/ 52897 h 6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864" h="63943">
                    <a:moveTo>
                      <a:pt x="50600" y="52897"/>
                    </a:moveTo>
                    <a:cubicBezTo>
                      <a:pt x="47120" y="48211"/>
                      <a:pt x="46978" y="40733"/>
                      <a:pt x="46907" y="32816"/>
                    </a:cubicBezTo>
                    <a:cubicBezTo>
                      <a:pt x="48540" y="17151"/>
                      <a:pt x="39877" y="-6992"/>
                      <a:pt x="20634" y="1919"/>
                    </a:cubicBezTo>
                    <a:cubicBezTo>
                      <a:pt x="14314" y="5257"/>
                      <a:pt x="6574" y="1721"/>
                      <a:pt x="4372" y="9134"/>
                    </a:cubicBezTo>
                    <a:cubicBezTo>
                      <a:pt x="1248" y="23464"/>
                      <a:pt x="822" y="37779"/>
                      <a:pt x="112" y="52038"/>
                    </a:cubicBezTo>
                    <a:cubicBezTo>
                      <a:pt x="-101" y="57520"/>
                      <a:pt x="-740" y="64337"/>
                      <a:pt x="6716" y="63925"/>
                    </a:cubicBezTo>
                    <a:cubicBezTo>
                      <a:pt x="22054" y="63485"/>
                      <a:pt x="30433" y="63535"/>
                      <a:pt x="45700" y="63066"/>
                    </a:cubicBezTo>
                    <a:cubicBezTo>
                      <a:pt x="50671" y="63080"/>
                      <a:pt x="53725" y="56803"/>
                      <a:pt x="50600" y="528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F1EDD18-E06F-1172-12C7-3C8C2475D7B5}"/>
                  </a:ext>
                </a:extLst>
              </p:cNvPr>
              <p:cNvSpPr/>
              <p:nvPr/>
            </p:nvSpPr>
            <p:spPr>
              <a:xfrm>
                <a:off x="9206352" y="6588048"/>
                <a:ext cx="48052" cy="58248"/>
              </a:xfrm>
              <a:custGeom>
                <a:avLst/>
                <a:gdLst>
                  <a:gd name="connsiteX0" fmla="*/ 45389 w 48052"/>
                  <a:gd name="connsiteY0" fmla="*/ 39525 h 58248"/>
                  <a:gd name="connsiteX1" fmla="*/ 9174 w 48052"/>
                  <a:gd name="connsiteY1" fmla="*/ 5256 h 58248"/>
                  <a:gd name="connsiteX2" fmla="*/ 2500 w 48052"/>
                  <a:gd name="connsiteY2" fmla="*/ 46733 h 58248"/>
                  <a:gd name="connsiteX3" fmla="*/ 42123 w 48052"/>
                  <a:gd name="connsiteY3" fmla="*/ 57342 h 58248"/>
                  <a:gd name="connsiteX4" fmla="*/ 45389 w 48052"/>
                  <a:gd name="connsiteY4" fmla="*/ 39525 h 5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2" h="58248">
                    <a:moveTo>
                      <a:pt x="45389" y="39525"/>
                    </a:moveTo>
                    <a:cubicBezTo>
                      <a:pt x="41413" y="15965"/>
                      <a:pt x="42265" y="-11758"/>
                      <a:pt x="9174" y="5256"/>
                    </a:cubicBezTo>
                    <a:cubicBezTo>
                      <a:pt x="1008" y="11903"/>
                      <a:pt x="8890" y="38979"/>
                      <a:pt x="2500" y="46733"/>
                    </a:cubicBezTo>
                    <a:cubicBezTo>
                      <a:pt x="-10921" y="64982"/>
                      <a:pt x="33672" y="55630"/>
                      <a:pt x="42123" y="57342"/>
                    </a:cubicBezTo>
                    <a:cubicBezTo>
                      <a:pt x="52703" y="55922"/>
                      <a:pt x="46029" y="46463"/>
                      <a:pt x="45389" y="395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6A9380-038C-6320-BE6A-9DAA96F1919E}"/>
                  </a:ext>
                </a:extLst>
              </p:cNvPr>
              <p:cNvSpPr/>
              <p:nvPr/>
            </p:nvSpPr>
            <p:spPr>
              <a:xfrm>
                <a:off x="8772669" y="6582344"/>
                <a:ext cx="49631" cy="65751"/>
              </a:xfrm>
              <a:custGeom>
                <a:avLst/>
                <a:gdLst>
                  <a:gd name="connsiteX0" fmla="*/ 48789 w 49631"/>
                  <a:gd name="connsiteY0" fmla="*/ 52963 h 65751"/>
                  <a:gd name="connsiteX1" fmla="*/ 32833 w 49631"/>
                  <a:gd name="connsiteY1" fmla="*/ 2127 h 65751"/>
                  <a:gd name="connsiteX2" fmla="*/ 6901 w 49631"/>
                  <a:gd name="connsiteY2" fmla="*/ 4179 h 65751"/>
                  <a:gd name="connsiteX3" fmla="*/ 304 w 49631"/>
                  <a:gd name="connsiteY3" fmla="*/ 29309 h 65751"/>
                  <a:gd name="connsiteX4" fmla="*/ 8207 w 49631"/>
                  <a:gd name="connsiteY4" fmla="*/ 65744 h 65751"/>
                  <a:gd name="connsiteX5" fmla="*/ 47994 w 49631"/>
                  <a:gd name="connsiteY5" fmla="*/ 65652 h 65751"/>
                  <a:gd name="connsiteX6" fmla="*/ 48789 w 49631"/>
                  <a:gd name="connsiteY6" fmla="*/ 52963 h 6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31" h="65751">
                    <a:moveTo>
                      <a:pt x="48789" y="52963"/>
                    </a:moveTo>
                    <a:cubicBezTo>
                      <a:pt x="43130" y="39542"/>
                      <a:pt x="47255" y="8148"/>
                      <a:pt x="32833" y="2127"/>
                    </a:cubicBezTo>
                    <a:cubicBezTo>
                      <a:pt x="25243" y="-18"/>
                      <a:pt x="14435" y="-2084"/>
                      <a:pt x="6901" y="4179"/>
                    </a:cubicBezTo>
                    <a:cubicBezTo>
                      <a:pt x="-456" y="10357"/>
                      <a:pt x="-406" y="21441"/>
                      <a:pt x="304" y="29309"/>
                    </a:cubicBezTo>
                    <a:cubicBezTo>
                      <a:pt x="2441" y="38647"/>
                      <a:pt x="-3033" y="65212"/>
                      <a:pt x="8207" y="65744"/>
                    </a:cubicBezTo>
                    <a:cubicBezTo>
                      <a:pt x="21664" y="65787"/>
                      <a:pt x="34552" y="65624"/>
                      <a:pt x="47994" y="65652"/>
                    </a:cubicBezTo>
                    <a:cubicBezTo>
                      <a:pt x="49684" y="65652"/>
                      <a:pt x="50259" y="57536"/>
                      <a:pt x="48789" y="529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4AFA661-9B56-F5CA-7583-6618C626EF62}"/>
                  </a:ext>
                </a:extLst>
              </p:cNvPr>
              <p:cNvSpPr/>
              <p:nvPr/>
            </p:nvSpPr>
            <p:spPr>
              <a:xfrm>
                <a:off x="8358512" y="6580795"/>
                <a:ext cx="45658" cy="63273"/>
              </a:xfrm>
              <a:custGeom>
                <a:avLst/>
                <a:gdLst>
                  <a:gd name="connsiteX0" fmla="*/ 43910 w 45658"/>
                  <a:gd name="connsiteY0" fmla="*/ 42979 h 63273"/>
                  <a:gd name="connsiteX1" fmla="*/ 12424 w 45658"/>
                  <a:gd name="connsiteY1" fmla="*/ 3980 h 63273"/>
                  <a:gd name="connsiteX2" fmla="*/ 5529 w 45658"/>
                  <a:gd name="connsiteY2" fmla="*/ 10449 h 63273"/>
                  <a:gd name="connsiteX3" fmla="*/ 3455 w 45658"/>
                  <a:gd name="connsiteY3" fmla="*/ 61072 h 63273"/>
                  <a:gd name="connsiteX4" fmla="*/ 39230 w 45658"/>
                  <a:gd name="connsiteY4" fmla="*/ 63273 h 63273"/>
                  <a:gd name="connsiteX5" fmla="*/ 43910 w 45658"/>
                  <a:gd name="connsiteY5" fmla="*/ 42979 h 6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658" h="63273">
                    <a:moveTo>
                      <a:pt x="43910" y="42979"/>
                    </a:moveTo>
                    <a:cubicBezTo>
                      <a:pt x="37377" y="18104"/>
                      <a:pt x="49782" y="-10690"/>
                      <a:pt x="12424" y="3980"/>
                    </a:cubicBezTo>
                    <a:cubicBezTo>
                      <a:pt x="9115" y="4698"/>
                      <a:pt x="5629" y="6643"/>
                      <a:pt x="5529" y="10449"/>
                    </a:cubicBezTo>
                    <a:cubicBezTo>
                      <a:pt x="4876" y="45528"/>
                      <a:pt x="-5115" y="57124"/>
                      <a:pt x="3455" y="61072"/>
                    </a:cubicBezTo>
                    <a:cubicBezTo>
                      <a:pt x="8178" y="63252"/>
                      <a:pt x="18545" y="63096"/>
                      <a:pt x="39230" y="63273"/>
                    </a:cubicBezTo>
                    <a:cubicBezTo>
                      <a:pt x="49853" y="62578"/>
                      <a:pt x="44166" y="49597"/>
                      <a:pt x="43910" y="429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C46AC8-F7D8-91A0-52DE-B15073F88D5E}"/>
                </a:ext>
              </a:extLst>
            </p:cNvPr>
            <p:cNvSpPr/>
            <p:nvPr/>
          </p:nvSpPr>
          <p:spPr>
            <a:xfrm>
              <a:off x="6473761" y="6571695"/>
              <a:ext cx="2065631" cy="226166"/>
            </a:xfrm>
            <a:custGeom>
              <a:avLst/>
              <a:gdLst>
                <a:gd name="connsiteX0" fmla="*/ 2060895 w 2065631"/>
                <a:gd name="connsiteY0" fmla="*/ 182518 h 226166"/>
                <a:gd name="connsiteX1" fmla="*/ 2060413 w 2065631"/>
                <a:gd name="connsiteY1" fmla="*/ 172008 h 226166"/>
                <a:gd name="connsiteX2" fmla="*/ 1429257 w 2065631"/>
                <a:gd name="connsiteY2" fmla="*/ 163941 h 226166"/>
                <a:gd name="connsiteX3" fmla="*/ 1413407 w 2065631"/>
                <a:gd name="connsiteY3" fmla="*/ 159695 h 226166"/>
                <a:gd name="connsiteX4" fmla="*/ 1406100 w 2065631"/>
                <a:gd name="connsiteY4" fmla="*/ 29712 h 226166"/>
                <a:gd name="connsiteX5" fmla="*/ 1396997 w 2065631"/>
                <a:gd name="connsiteY5" fmla="*/ 157 h 226166"/>
                <a:gd name="connsiteX6" fmla="*/ 1258130 w 2065631"/>
                <a:gd name="connsiteY6" fmla="*/ 13756 h 226166"/>
                <a:gd name="connsiteX7" fmla="*/ 521815 w 2065631"/>
                <a:gd name="connsiteY7" fmla="*/ 8941 h 226166"/>
                <a:gd name="connsiteX8" fmla="*/ 35299 w 2065631"/>
                <a:gd name="connsiteY8" fmla="*/ 4723 h 226166"/>
                <a:gd name="connsiteX9" fmla="*/ 6455 w 2065631"/>
                <a:gd name="connsiteY9" fmla="*/ 2422 h 226166"/>
                <a:gd name="connsiteX10" fmla="*/ 370 w 2065631"/>
                <a:gd name="connsiteY10" fmla="*/ 9104 h 226166"/>
                <a:gd name="connsiteX11" fmla="*/ 3117 w 2065631"/>
                <a:gd name="connsiteY11" fmla="*/ 112935 h 226166"/>
                <a:gd name="connsiteX12" fmla="*/ 3274 w 2065631"/>
                <a:gd name="connsiteY12" fmla="*/ 201754 h 226166"/>
                <a:gd name="connsiteX13" fmla="*/ 9260 w 2065631"/>
                <a:gd name="connsiteY13" fmla="*/ 207357 h 226166"/>
                <a:gd name="connsiteX14" fmla="*/ 752774 w 2065631"/>
                <a:gd name="connsiteY14" fmla="*/ 223951 h 226166"/>
                <a:gd name="connsiteX15" fmla="*/ 1640695 w 2065631"/>
                <a:gd name="connsiteY15" fmla="*/ 212065 h 226166"/>
                <a:gd name="connsiteX16" fmla="*/ 2060895 w 2065631"/>
                <a:gd name="connsiteY16" fmla="*/ 182518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5631" h="226166">
                  <a:moveTo>
                    <a:pt x="2060895" y="182518"/>
                  </a:moveTo>
                  <a:cubicBezTo>
                    <a:pt x="2067506" y="181850"/>
                    <a:pt x="2067059" y="172072"/>
                    <a:pt x="2060413" y="172008"/>
                  </a:cubicBezTo>
                  <a:cubicBezTo>
                    <a:pt x="1859739" y="170211"/>
                    <a:pt x="1615060" y="169743"/>
                    <a:pt x="1429257" y="163941"/>
                  </a:cubicBezTo>
                  <a:cubicBezTo>
                    <a:pt x="1424058" y="163778"/>
                    <a:pt x="1413492" y="161413"/>
                    <a:pt x="1413407" y="159695"/>
                  </a:cubicBezTo>
                  <a:cubicBezTo>
                    <a:pt x="1412278" y="137902"/>
                    <a:pt x="1406185" y="30741"/>
                    <a:pt x="1406100" y="29712"/>
                  </a:cubicBezTo>
                  <a:cubicBezTo>
                    <a:pt x="1405198" y="19301"/>
                    <a:pt x="1410801" y="-2037"/>
                    <a:pt x="1396997" y="157"/>
                  </a:cubicBezTo>
                  <a:cubicBezTo>
                    <a:pt x="1352758" y="13926"/>
                    <a:pt x="1304457" y="12477"/>
                    <a:pt x="1258130" y="13756"/>
                  </a:cubicBezTo>
                  <a:cubicBezTo>
                    <a:pt x="1018955" y="19891"/>
                    <a:pt x="770030" y="13812"/>
                    <a:pt x="521815" y="8941"/>
                  </a:cubicBezTo>
                  <a:cubicBezTo>
                    <a:pt x="358337" y="5731"/>
                    <a:pt x="195171" y="3047"/>
                    <a:pt x="35299" y="4723"/>
                  </a:cubicBezTo>
                  <a:cubicBezTo>
                    <a:pt x="26252" y="5717"/>
                    <a:pt x="15615" y="1343"/>
                    <a:pt x="6455" y="2422"/>
                  </a:cubicBezTo>
                  <a:cubicBezTo>
                    <a:pt x="3082" y="2820"/>
                    <a:pt x="561" y="5710"/>
                    <a:pt x="370" y="9104"/>
                  </a:cubicBezTo>
                  <a:cubicBezTo>
                    <a:pt x="-1512" y="42578"/>
                    <a:pt x="4474" y="79177"/>
                    <a:pt x="3117" y="112935"/>
                  </a:cubicBezTo>
                  <a:cubicBezTo>
                    <a:pt x="4516" y="141289"/>
                    <a:pt x="4680" y="173847"/>
                    <a:pt x="3274" y="201754"/>
                  </a:cubicBezTo>
                  <a:cubicBezTo>
                    <a:pt x="3117" y="204885"/>
                    <a:pt x="6121" y="207292"/>
                    <a:pt x="9260" y="207357"/>
                  </a:cubicBezTo>
                  <a:cubicBezTo>
                    <a:pt x="240034" y="211958"/>
                    <a:pt x="495002" y="219854"/>
                    <a:pt x="752774" y="223951"/>
                  </a:cubicBezTo>
                  <a:cubicBezTo>
                    <a:pt x="1050689" y="228688"/>
                    <a:pt x="1355378" y="226316"/>
                    <a:pt x="1640695" y="212065"/>
                  </a:cubicBezTo>
                  <a:cubicBezTo>
                    <a:pt x="1786805" y="204765"/>
                    <a:pt x="1927880" y="195938"/>
                    <a:pt x="2060895" y="182518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4D133D-CCA0-56AA-5C62-E632A9F746BA}"/>
                </a:ext>
              </a:extLst>
            </p:cNvPr>
            <p:cNvSpPr/>
            <p:nvPr/>
          </p:nvSpPr>
          <p:spPr>
            <a:xfrm>
              <a:off x="6256068" y="6492190"/>
              <a:ext cx="1730073" cy="96056"/>
            </a:xfrm>
            <a:custGeom>
              <a:avLst/>
              <a:gdLst>
                <a:gd name="connsiteX0" fmla="*/ 1726047 w 1730073"/>
                <a:gd name="connsiteY0" fmla="*/ 358 h 96056"/>
                <a:gd name="connsiteX1" fmla="*/ 706666 w 1730073"/>
                <a:gd name="connsiteY1" fmla="*/ 3710 h 96056"/>
                <a:gd name="connsiteX2" fmla="*/ 6119 w 1730073"/>
                <a:gd name="connsiteY2" fmla="*/ 3710 h 96056"/>
                <a:gd name="connsiteX3" fmla="*/ 552 w 1730073"/>
                <a:gd name="connsiteY3" fmla="*/ 24061 h 96056"/>
                <a:gd name="connsiteX4" fmla="*/ 26911 w 1730073"/>
                <a:gd name="connsiteY4" fmla="*/ 55107 h 96056"/>
                <a:gd name="connsiteX5" fmla="*/ 255413 w 1730073"/>
                <a:gd name="connsiteY5" fmla="*/ 85215 h 96056"/>
                <a:gd name="connsiteX6" fmla="*/ 1197379 w 1730073"/>
                <a:gd name="connsiteY6" fmla="*/ 95873 h 96056"/>
                <a:gd name="connsiteX7" fmla="*/ 1499810 w 1730073"/>
                <a:gd name="connsiteY7" fmla="*/ 92572 h 96056"/>
                <a:gd name="connsiteX8" fmla="*/ 1676958 w 1730073"/>
                <a:gd name="connsiteY8" fmla="*/ 48432 h 96056"/>
                <a:gd name="connsiteX9" fmla="*/ 1728476 w 1730073"/>
                <a:gd name="connsiteY9" fmla="*/ 8240 h 96056"/>
                <a:gd name="connsiteX10" fmla="*/ 1726047 w 1730073"/>
                <a:gd name="connsiteY10" fmla="*/ 358 h 9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73" h="96056">
                  <a:moveTo>
                    <a:pt x="1726047" y="358"/>
                  </a:moveTo>
                  <a:cubicBezTo>
                    <a:pt x="1388048" y="-1012"/>
                    <a:pt x="1047598" y="1864"/>
                    <a:pt x="706666" y="3710"/>
                  </a:cubicBezTo>
                  <a:cubicBezTo>
                    <a:pt x="472746" y="4981"/>
                    <a:pt x="241055" y="3994"/>
                    <a:pt x="6119" y="3710"/>
                  </a:cubicBezTo>
                  <a:cubicBezTo>
                    <a:pt x="1440" y="3703"/>
                    <a:pt x="3130" y="15242"/>
                    <a:pt x="552" y="24061"/>
                  </a:cubicBezTo>
                  <a:cubicBezTo>
                    <a:pt x="-3019" y="44086"/>
                    <a:pt x="11310" y="54191"/>
                    <a:pt x="26911" y="55107"/>
                  </a:cubicBezTo>
                  <a:cubicBezTo>
                    <a:pt x="102643" y="68719"/>
                    <a:pt x="179433" y="77127"/>
                    <a:pt x="255413" y="85215"/>
                  </a:cubicBezTo>
                  <a:cubicBezTo>
                    <a:pt x="570974" y="81160"/>
                    <a:pt x="882046" y="93189"/>
                    <a:pt x="1197379" y="95873"/>
                  </a:cubicBezTo>
                  <a:cubicBezTo>
                    <a:pt x="1298881" y="96513"/>
                    <a:pt x="1408534" y="95497"/>
                    <a:pt x="1499810" y="92572"/>
                  </a:cubicBezTo>
                  <a:cubicBezTo>
                    <a:pt x="1569691" y="91109"/>
                    <a:pt x="1624510" y="81984"/>
                    <a:pt x="1676958" y="48432"/>
                  </a:cubicBezTo>
                  <a:cubicBezTo>
                    <a:pt x="1693844" y="37631"/>
                    <a:pt x="1712591" y="24935"/>
                    <a:pt x="1728476" y="8240"/>
                  </a:cubicBezTo>
                  <a:cubicBezTo>
                    <a:pt x="1731352" y="5208"/>
                    <a:pt x="1730230" y="372"/>
                    <a:pt x="1726047" y="358"/>
                  </a:cubicBezTo>
                  <a:close/>
                </a:path>
              </a:pathLst>
            </a:custGeom>
            <a:solidFill>
              <a:srgbClr val="002060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D72D11-5642-AD65-B1E6-489B641A3962}"/>
                </a:ext>
              </a:extLst>
            </p:cNvPr>
            <p:cNvSpPr/>
            <p:nvPr/>
          </p:nvSpPr>
          <p:spPr>
            <a:xfrm>
              <a:off x="6301397" y="5793625"/>
              <a:ext cx="295446" cy="207584"/>
            </a:xfrm>
            <a:custGeom>
              <a:avLst/>
              <a:gdLst>
                <a:gd name="connsiteX0" fmla="*/ 292436 w 295446"/>
                <a:gd name="connsiteY0" fmla="*/ 7672 h 207584"/>
                <a:gd name="connsiteX1" fmla="*/ 282444 w 295446"/>
                <a:gd name="connsiteY1" fmla="*/ 116 h 207584"/>
                <a:gd name="connsiteX2" fmla="*/ 200911 w 295446"/>
                <a:gd name="connsiteY2" fmla="*/ 8808 h 207584"/>
                <a:gd name="connsiteX3" fmla="*/ 196004 w 295446"/>
                <a:gd name="connsiteY3" fmla="*/ 36928 h 207584"/>
                <a:gd name="connsiteX4" fmla="*/ 158667 w 295446"/>
                <a:gd name="connsiteY4" fmla="*/ 41487 h 207584"/>
                <a:gd name="connsiteX5" fmla="*/ 156182 w 295446"/>
                <a:gd name="connsiteY5" fmla="*/ 67774 h 207584"/>
                <a:gd name="connsiteX6" fmla="*/ 151105 w 295446"/>
                <a:gd name="connsiteY6" fmla="*/ 73455 h 207584"/>
                <a:gd name="connsiteX7" fmla="*/ 124803 w 295446"/>
                <a:gd name="connsiteY7" fmla="*/ 76913 h 207584"/>
                <a:gd name="connsiteX8" fmla="*/ 122793 w 295446"/>
                <a:gd name="connsiteY8" fmla="*/ 103641 h 207584"/>
                <a:gd name="connsiteX9" fmla="*/ 117894 w 295446"/>
                <a:gd name="connsiteY9" fmla="*/ 108051 h 207584"/>
                <a:gd name="connsiteX10" fmla="*/ 1643 w 295446"/>
                <a:gd name="connsiteY10" fmla="*/ 112603 h 207584"/>
                <a:gd name="connsiteX11" fmla="*/ 2559 w 295446"/>
                <a:gd name="connsiteY11" fmla="*/ 201408 h 207584"/>
                <a:gd name="connsiteX12" fmla="*/ 8915 w 295446"/>
                <a:gd name="connsiteY12" fmla="*/ 207394 h 207584"/>
                <a:gd name="connsiteX13" fmla="*/ 227078 w 295446"/>
                <a:gd name="connsiteY13" fmla="*/ 207493 h 207584"/>
                <a:gd name="connsiteX14" fmla="*/ 295446 w 295446"/>
                <a:gd name="connsiteY14" fmla="*/ 205825 h 207584"/>
                <a:gd name="connsiteX15" fmla="*/ 292436 w 295446"/>
                <a:gd name="connsiteY15" fmla="*/ 7672 h 20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5446" h="207584">
                  <a:moveTo>
                    <a:pt x="292436" y="7672"/>
                  </a:moveTo>
                  <a:cubicBezTo>
                    <a:pt x="292521" y="2886"/>
                    <a:pt x="288281" y="315"/>
                    <a:pt x="282444" y="116"/>
                  </a:cubicBezTo>
                  <a:cubicBezTo>
                    <a:pt x="267589" y="-395"/>
                    <a:pt x="200726" y="485"/>
                    <a:pt x="200911" y="8808"/>
                  </a:cubicBezTo>
                  <a:cubicBezTo>
                    <a:pt x="201074" y="15916"/>
                    <a:pt x="201536" y="32497"/>
                    <a:pt x="196004" y="36928"/>
                  </a:cubicBezTo>
                  <a:cubicBezTo>
                    <a:pt x="175781" y="43255"/>
                    <a:pt x="163986" y="36630"/>
                    <a:pt x="158667" y="41487"/>
                  </a:cubicBezTo>
                  <a:cubicBezTo>
                    <a:pt x="155550" y="44334"/>
                    <a:pt x="155152" y="51975"/>
                    <a:pt x="156182" y="67774"/>
                  </a:cubicBezTo>
                  <a:cubicBezTo>
                    <a:pt x="156374" y="70750"/>
                    <a:pt x="154080" y="73313"/>
                    <a:pt x="151105" y="73455"/>
                  </a:cubicBezTo>
                  <a:cubicBezTo>
                    <a:pt x="133970" y="74258"/>
                    <a:pt x="127217" y="73427"/>
                    <a:pt x="124803" y="76913"/>
                  </a:cubicBezTo>
                  <a:cubicBezTo>
                    <a:pt x="122367" y="80421"/>
                    <a:pt x="124441" y="88516"/>
                    <a:pt x="122793" y="103641"/>
                  </a:cubicBezTo>
                  <a:cubicBezTo>
                    <a:pt x="122516" y="106155"/>
                    <a:pt x="120422" y="108058"/>
                    <a:pt x="117894" y="108051"/>
                  </a:cubicBezTo>
                  <a:cubicBezTo>
                    <a:pt x="80308" y="107959"/>
                    <a:pt x="39072" y="110423"/>
                    <a:pt x="1643" y="112603"/>
                  </a:cubicBezTo>
                  <a:cubicBezTo>
                    <a:pt x="-1744" y="112802"/>
                    <a:pt x="891" y="184877"/>
                    <a:pt x="2559" y="201408"/>
                  </a:cubicBezTo>
                  <a:cubicBezTo>
                    <a:pt x="2900" y="204759"/>
                    <a:pt x="5549" y="207387"/>
                    <a:pt x="8915" y="207394"/>
                  </a:cubicBezTo>
                  <a:cubicBezTo>
                    <a:pt x="81629" y="207422"/>
                    <a:pt x="154357" y="207451"/>
                    <a:pt x="227078" y="207493"/>
                  </a:cubicBezTo>
                  <a:cubicBezTo>
                    <a:pt x="228072" y="206890"/>
                    <a:pt x="295482" y="208885"/>
                    <a:pt x="295446" y="205825"/>
                  </a:cubicBezTo>
                  <a:cubicBezTo>
                    <a:pt x="294701" y="144103"/>
                    <a:pt x="292620" y="80322"/>
                    <a:pt x="292436" y="7672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75DEDE-F04A-3BF5-9643-699B00C4F973}"/>
                </a:ext>
              </a:extLst>
            </p:cNvPr>
            <p:cNvSpPr/>
            <p:nvPr/>
          </p:nvSpPr>
          <p:spPr>
            <a:xfrm>
              <a:off x="6591006" y="5259701"/>
              <a:ext cx="382569" cy="1236636"/>
            </a:xfrm>
            <a:custGeom>
              <a:avLst/>
              <a:gdLst>
                <a:gd name="connsiteX0" fmla="*/ 381535 w 382569"/>
                <a:gd name="connsiteY0" fmla="*/ 1223623 h 1236636"/>
                <a:gd name="connsiteX1" fmla="*/ 379654 w 382569"/>
                <a:gd name="connsiteY1" fmla="*/ 17110 h 1236636"/>
                <a:gd name="connsiteX2" fmla="*/ 286780 w 382569"/>
                <a:gd name="connsiteY2" fmla="*/ 11 h 1236636"/>
                <a:gd name="connsiteX3" fmla="*/ 280304 w 382569"/>
                <a:gd name="connsiteY3" fmla="*/ 7773 h 1236636"/>
                <a:gd name="connsiteX4" fmla="*/ 285047 w 382569"/>
                <a:gd name="connsiteY4" fmla="*/ 83213 h 1236636"/>
                <a:gd name="connsiteX5" fmla="*/ 279892 w 382569"/>
                <a:gd name="connsiteY5" fmla="*/ 89342 h 1236636"/>
                <a:gd name="connsiteX6" fmla="*/ 5744 w 382569"/>
                <a:gd name="connsiteY6" fmla="*/ 113357 h 1236636"/>
                <a:gd name="connsiteX7" fmla="*/ 0 w 382569"/>
                <a:gd name="connsiteY7" fmla="*/ 119698 h 1236636"/>
                <a:gd name="connsiteX8" fmla="*/ 7165 w 382569"/>
                <a:gd name="connsiteY8" fmla="*/ 767762 h 1236636"/>
                <a:gd name="connsiteX9" fmla="*/ 9955 w 382569"/>
                <a:gd name="connsiteY9" fmla="*/ 902986 h 1236636"/>
                <a:gd name="connsiteX10" fmla="*/ 16268 w 382569"/>
                <a:gd name="connsiteY10" fmla="*/ 909064 h 1236636"/>
                <a:gd name="connsiteX11" fmla="*/ 189170 w 382569"/>
                <a:gd name="connsiteY11" fmla="*/ 916357 h 1236636"/>
                <a:gd name="connsiteX12" fmla="*/ 341834 w 382569"/>
                <a:gd name="connsiteY12" fmla="*/ 924764 h 1236636"/>
                <a:gd name="connsiteX13" fmla="*/ 304291 w 382569"/>
                <a:gd name="connsiteY13" fmla="*/ 982140 h 1236636"/>
                <a:gd name="connsiteX14" fmla="*/ 220308 w 382569"/>
                <a:gd name="connsiteY14" fmla="*/ 1043166 h 1236636"/>
                <a:gd name="connsiteX15" fmla="*/ 229511 w 382569"/>
                <a:gd name="connsiteY15" fmla="*/ 1222835 h 1236636"/>
                <a:gd name="connsiteX16" fmla="*/ 236299 w 382569"/>
                <a:gd name="connsiteY16" fmla="*/ 1236632 h 1236636"/>
                <a:gd name="connsiteX17" fmla="*/ 376266 w 382569"/>
                <a:gd name="connsiteY17" fmla="*/ 1235922 h 1236636"/>
                <a:gd name="connsiteX18" fmla="*/ 381535 w 382569"/>
                <a:gd name="connsiteY18" fmla="*/ 1223623 h 123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2569" h="1236636">
                  <a:moveTo>
                    <a:pt x="381535" y="1223623"/>
                  </a:moveTo>
                  <a:cubicBezTo>
                    <a:pt x="385633" y="818981"/>
                    <a:pt x="375975" y="422718"/>
                    <a:pt x="379654" y="17110"/>
                  </a:cubicBezTo>
                  <a:cubicBezTo>
                    <a:pt x="379781" y="2639"/>
                    <a:pt x="307614" y="1772"/>
                    <a:pt x="286780" y="11"/>
                  </a:cubicBezTo>
                  <a:cubicBezTo>
                    <a:pt x="282732" y="-237"/>
                    <a:pt x="280041" y="3697"/>
                    <a:pt x="280304" y="7773"/>
                  </a:cubicBezTo>
                  <a:cubicBezTo>
                    <a:pt x="281689" y="29189"/>
                    <a:pt x="284138" y="68706"/>
                    <a:pt x="285047" y="83213"/>
                  </a:cubicBezTo>
                  <a:cubicBezTo>
                    <a:pt x="285239" y="86302"/>
                    <a:pt x="282967" y="89001"/>
                    <a:pt x="279892" y="89342"/>
                  </a:cubicBezTo>
                  <a:cubicBezTo>
                    <a:pt x="186997" y="99602"/>
                    <a:pt x="98583" y="104247"/>
                    <a:pt x="5744" y="113357"/>
                  </a:cubicBezTo>
                  <a:cubicBezTo>
                    <a:pt x="2485" y="113676"/>
                    <a:pt x="-7" y="116418"/>
                    <a:pt x="0" y="119698"/>
                  </a:cubicBezTo>
                  <a:cubicBezTo>
                    <a:pt x="667" y="290413"/>
                    <a:pt x="170" y="543492"/>
                    <a:pt x="7165" y="767762"/>
                  </a:cubicBezTo>
                  <a:cubicBezTo>
                    <a:pt x="8621" y="814358"/>
                    <a:pt x="7648" y="859762"/>
                    <a:pt x="9955" y="902986"/>
                  </a:cubicBezTo>
                  <a:cubicBezTo>
                    <a:pt x="10133" y="906358"/>
                    <a:pt x="12888" y="909007"/>
                    <a:pt x="16268" y="909064"/>
                  </a:cubicBezTo>
                  <a:cubicBezTo>
                    <a:pt x="47655" y="909590"/>
                    <a:pt x="120958" y="913296"/>
                    <a:pt x="189170" y="916357"/>
                  </a:cubicBezTo>
                  <a:cubicBezTo>
                    <a:pt x="262409" y="919644"/>
                    <a:pt x="331765" y="921824"/>
                    <a:pt x="341834" y="924764"/>
                  </a:cubicBezTo>
                  <a:cubicBezTo>
                    <a:pt x="372439" y="937887"/>
                    <a:pt x="318060" y="971787"/>
                    <a:pt x="304291" y="982140"/>
                  </a:cubicBezTo>
                  <a:cubicBezTo>
                    <a:pt x="276526" y="1002939"/>
                    <a:pt x="220471" y="1038103"/>
                    <a:pt x="220308" y="1043166"/>
                  </a:cubicBezTo>
                  <a:cubicBezTo>
                    <a:pt x="218547" y="1097801"/>
                    <a:pt x="225683" y="1165445"/>
                    <a:pt x="229511" y="1222835"/>
                  </a:cubicBezTo>
                  <a:cubicBezTo>
                    <a:pt x="230050" y="1230958"/>
                    <a:pt x="228609" y="1236824"/>
                    <a:pt x="236299" y="1236632"/>
                  </a:cubicBezTo>
                  <a:cubicBezTo>
                    <a:pt x="291069" y="1236632"/>
                    <a:pt x="331197" y="1236398"/>
                    <a:pt x="376266" y="1235922"/>
                  </a:cubicBezTo>
                  <a:cubicBezTo>
                    <a:pt x="383105" y="1236036"/>
                    <a:pt x="381635" y="1229126"/>
                    <a:pt x="381535" y="122362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D71CB0-76D7-DFFC-4CC2-5F97CB17FB83}"/>
                </a:ext>
              </a:extLst>
            </p:cNvPr>
            <p:cNvSpPr/>
            <p:nvPr/>
          </p:nvSpPr>
          <p:spPr>
            <a:xfrm>
              <a:off x="6056104" y="5846370"/>
              <a:ext cx="247878" cy="154614"/>
            </a:xfrm>
            <a:custGeom>
              <a:avLst/>
              <a:gdLst>
                <a:gd name="connsiteX0" fmla="*/ 245303 w 247878"/>
                <a:gd name="connsiteY0" fmla="*/ 37774 h 154614"/>
                <a:gd name="connsiteX1" fmla="*/ 161931 w 247878"/>
                <a:gd name="connsiteY1" fmla="*/ 27704 h 154614"/>
                <a:gd name="connsiteX2" fmla="*/ 157989 w 247878"/>
                <a:gd name="connsiteY2" fmla="*/ 14731 h 154614"/>
                <a:gd name="connsiteX3" fmla="*/ 141323 w 247878"/>
                <a:gd name="connsiteY3" fmla="*/ 352 h 154614"/>
                <a:gd name="connsiteX4" fmla="*/ 55750 w 247878"/>
                <a:gd name="connsiteY4" fmla="*/ 2674 h 154614"/>
                <a:gd name="connsiteX5" fmla="*/ 50623 w 247878"/>
                <a:gd name="connsiteY5" fmla="*/ 26362 h 154614"/>
                <a:gd name="connsiteX6" fmla="*/ 45283 w 247878"/>
                <a:gd name="connsiteY6" fmla="*/ 31319 h 154614"/>
                <a:gd name="connsiteX7" fmla="*/ 0 w 247878"/>
                <a:gd name="connsiteY7" fmla="*/ 36985 h 154614"/>
                <a:gd name="connsiteX8" fmla="*/ 3330 w 247878"/>
                <a:gd name="connsiteY8" fmla="*/ 143905 h 154614"/>
                <a:gd name="connsiteX9" fmla="*/ 8521 w 247878"/>
                <a:gd name="connsiteY9" fmla="*/ 154471 h 154614"/>
                <a:gd name="connsiteX10" fmla="*/ 241497 w 247878"/>
                <a:gd name="connsiteY10" fmla="*/ 154613 h 154614"/>
                <a:gd name="connsiteX11" fmla="*/ 247859 w 247878"/>
                <a:gd name="connsiteY11" fmla="*/ 147860 h 154614"/>
                <a:gd name="connsiteX12" fmla="*/ 245303 w 247878"/>
                <a:gd name="connsiteY12" fmla="*/ 37774 h 1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878" h="154614">
                  <a:moveTo>
                    <a:pt x="245303" y="37774"/>
                  </a:moveTo>
                  <a:cubicBezTo>
                    <a:pt x="248847" y="25006"/>
                    <a:pt x="171410" y="29096"/>
                    <a:pt x="161931" y="27704"/>
                  </a:cubicBezTo>
                  <a:cubicBezTo>
                    <a:pt x="159353" y="25624"/>
                    <a:pt x="158600" y="18338"/>
                    <a:pt x="157989" y="14731"/>
                  </a:cubicBezTo>
                  <a:cubicBezTo>
                    <a:pt x="158309" y="4981"/>
                    <a:pt x="149312" y="-1630"/>
                    <a:pt x="141323" y="352"/>
                  </a:cubicBezTo>
                  <a:cubicBezTo>
                    <a:pt x="133534" y="1154"/>
                    <a:pt x="76499" y="2894"/>
                    <a:pt x="55750" y="2674"/>
                  </a:cubicBezTo>
                  <a:cubicBezTo>
                    <a:pt x="47008" y="3731"/>
                    <a:pt x="50417" y="17166"/>
                    <a:pt x="50623" y="26362"/>
                  </a:cubicBezTo>
                  <a:cubicBezTo>
                    <a:pt x="50687" y="29274"/>
                    <a:pt x="48187" y="31581"/>
                    <a:pt x="45283" y="31319"/>
                  </a:cubicBezTo>
                  <a:cubicBezTo>
                    <a:pt x="30598" y="29991"/>
                    <a:pt x="823" y="25396"/>
                    <a:pt x="0" y="36985"/>
                  </a:cubicBezTo>
                  <a:cubicBezTo>
                    <a:pt x="497" y="71965"/>
                    <a:pt x="2776" y="108315"/>
                    <a:pt x="3330" y="143905"/>
                  </a:cubicBezTo>
                  <a:cubicBezTo>
                    <a:pt x="3423" y="149941"/>
                    <a:pt x="2919" y="154691"/>
                    <a:pt x="8521" y="154471"/>
                  </a:cubicBezTo>
                  <a:cubicBezTo>
                    <a:pt x="53669" y="153200"/>
                    <a:pt x="241497" y="154613"/>
                    <a:pt x="241497" y="154613"/>
                  </a:cubicBezTo>
                  <a:cubicBezTo>
                    <a:pt x="245062" y="154691"/>
                    <a:pt x="248151" y="151418"/>
                    <a:pt x="247859" y="147860"/>
                  </a:cubicBezTo>
                  <a:cubicBezTo>
                    <a:pt x="245765" y="113058"/>
                    <a:pt x="244906" y="76012"/>
                    <a:pt x="245303" y="3777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744334-F178-7FD3-763E-86D35FA9DC86}"/>
                </a:ext>
              </a:extLst>
            </p:cNvPr>
            <p:cNvSpPr/>
            <p:nvPr/>
          </p:nvSpPr>
          <p:spPr>
            <a:xfrm>
              <a:off x="5894402" y="5999121"/>
              <a:ext cx="275255" cy="154799"/>
            </a:xfrm>
            <a:custGeom>
              <a:avLst/>
              <a:gdLst>
                <a:gd name="connsiteX0" fmla="*/ 273108 w 275255"/>
                <a:gd name="connsiteY0" fmla="*/ 132356 h 154799"/>
                <a:gd name="connsiteX1" fmla="*/ 270388 w 275255"/>
                <a:gd name="connsiteY1" fmla="*/ 7606 h 154799"/>
                <a:gd name="connsiteX2" fmla="*/ 264026 w 275255"/>
                <a:gd name="connsiteY2" fmla="*/ 1088 h 154799"/>
                <a:gd name="connsiteX3" fmla="*/ 6374 w 275255"/>
                <a:gd name="connsiteY3" fmla="*/ 1 h 154799"/>
                <a:gd name="connsiteX4" fmla="*/ 5 w 275255"/>
                <a:gd name="connsiteY4" fmla="*/ 6499 h 154799"/>
                <a:gd name="connsiteX5" fmla="*/ 5941 w 275255"/>
                <a:gd name="connsiteY5" fmla="*/ 143618 h 154799"/>
                <a:gd name="connsiteX6" fmla="*/ 12204 w 275255"/>
                <a:gd name="connsiteY6" fmla="*/ 149605 h 154799"/>
                <a:gd name="connsiteX7" fmla="*/ 272192 w 275255"/>
                <a:gd name="connsiteY7" fmla="*/ 154795 h 154799"/>
                <a:gd name="connsiteX8" fmla="*/ 273108 w 275255"/>
                <a:gd name="connsiteY8" fmla="*/ 132356 h 1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55" h="154799">
                  <a:moveTo>
                    <a:pt x="273108" y="132356"/>
                  </a:moveTo>
                  <a:cubicBezTo>
                    <a:pt x="273442" y="87975"/>
                    <a:pt x="269380" y="52165"/>
                    <a:pt x="270388" y="7606"/>
                  </a:cubicBezTo>
                  <a:cubicBezTo>
                    <a:pt x="270531" y="4134"/>
                    <a:pt x="267505" y="1024"/>
                    <a:pt x="264026" y="1088"/>
                  </a:cubicBezTo>
                  <a:cubicBezTo>
                    <a:pt x="178679" y="1003"/>
                    <a:pt x="92736" y="1187"/>
                    <a:pt x="6374" y="1"/>
                  </a:cubicBezTo>
                  <a:cubicBezTo>
                    <a:pt x="2916" y="-70"/>
                    <a:pt x="-137" y="3026"/>
                    <a:pt x="5" y="6499"/>
                  </a:cubicBezTo>
                  <a:cubicBezTo>
                    <a:pt x="225" y="17321"/>
                    <a:pt x="6509" y="136368"/>
                    <a:pt x="5941" y="143618"/>
                  </a:cubicBezTo>
                  <a:cubicBezTo>
                    <a:pt x="6140" y="146949"/>
                    <a:pt x="8874" y="149555"/>
                    <a:pt x="12204" y="149605"/>
                  </a:cubicBezTo>
                  <a:cubicBezTo>
                    <a:pt x="40935" y="149186"/>
                    <a:pt x="217692" y="152587"/>
                    <a:pt x="272192" y="154795"/>
                  </a:cubicBezTo>
                  <a:cubicBezTo>
                    <a:pt x="278526" y="155115"/>
                    <a:pt x="273066" y="138272"/>
                    <a:pt x="273108" y="13235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6E512B-D67E-00DE-8B34-73438E799FCD}"/>
                </a:ext>
              </a:extLst>
            </p:cNvPr>
            <p:cNvSpPr/>
            <p:nvPr/>
          </p:nvSpPr>
          <p:spPr>
            <a:xfrm>
              <a:off x="5596578" y="5914777"/>
              <a:ext cx="303937" cy="233764"/>
            </a:xfrm>
            <a:custGeom>
              <a:avLst/>
              <a:gdLst>
                <a:gd name="connsiteX0" fmla="*/ 302395 w 303937"/>
                <a:gd name="connsiteY0" fmla="*/ 205438 h 233764"/>
                <a:gd name="connsiteX1" fmla="*/ 298554 w 303937"/>
                <a:gd name="connsiteY1" fmla="*/ 12867 h 233764"/>
                <a:gd name="connsiteX2" fmla="*/ 292553 w 303937"/>
                <a:gd name="connsiteY2" fmla="*/ 6249 h 233764"/>
                <a:gd name="connsiteX3" fmla="*/ 171233 w 303937"/>
                <a:gd name="connsiteY3" fmla="*/ 1385 h 233764"/>
                <a:gd name="connsiteX4" fmla="*/ 16013 w 303937"/>
                <a:gd name="connsiteY4" fmla="*/ 2947 h 233764"/>
                <a:gd name="connsiteX5" fmla="*/ 9168 w 303937"/>
                <a:gd name="connsiteY5" fmla="*/ 10090 h 233764"/>
                <a:gd name="connsiteX6" fmla="*/ 14643 w 303937"/>
                <a:gd name="connsiteY6" fmla="*/ 209749 h 233764"/>
                <a:gd name="connsiteX7" fmla="*/ 9274 w 303937"/>
                <a:gd name="connsiteY7" fmla="*/ 215508 h 233764"/>
                <a:gd name="connsiteX8" fmla="*/ 164 w 303937"/>
                <a:gd name="connsiteY8" fmla="*/ 224604 h 233764"/>
                <a:gd name="connsiteX9" fmla="*/ 6505 w 303937"/>
                <a:gd name="connsiteY9" fmla="*/ 231009 h 233764"/>
                <a:gd name="connsiteX10" fmla="*/ 171553 w 303937"/>
                <a:gd name="connsiteY10" fmla="*/ 232195 h 233764"/>
                <a:gd name="connsiteX11" fmla="*/ 297318 w 303937"/>
                <a:gd name="connsiteY11" fmla="*/ 233764 h 233764"/>
                <a:gd name="connsiteX12" fmla="*/ 302395 w 303937"/>
                <a:gd name="connsiteY12" fmla="*/ 205438 h 23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937" h="233764">
                  <a:moveTo>
                    <a:pt x="302395" y="205438"/>
                  </a:moveTo>
                  <a:cubicBezTo>
                    <a:pt x="298646" y="142744"/>
                    <a:pt x="296019" y="70477"/>
                    <a:pt x="298554" y="12867"/>
                  </a:cubicBezTo>
                  <a:cubicBezTo>
                    <a:pt x="298696" y="9395"/>
                    <a:pt x="296026" y="6448"/>
                    <a:pt x="292553" y="6249"/>
                  </a:cubicBezTo>
                  <a:cubicBezTo>
                    <a:pt x="251943" y="4559"/>
                    <a:pt x="212057" y="-383"/>
                    <a:pt x="171233" y="1385"/>
                  </a:cubicBezTo>
                  <a:cubicBezTo>
                    <a:pt x="113680" y="-2613"/>
                    <a:pt x="67921" y="3359"/>
                    <a:pt x="16013" y="2947"/>
                  </a:cubicBezTo>
                  <a:cubicBezTo>
                    <a:pt x="12108" y="2514"/>
                    <a:pt x="8578" y="6206"/>
                    <a:pt x="9168" y="10090"/>
                  </a:cubicBezTo>
                  <a:cubicBezTo>
                    <a:pt x="17497" y="76904"/>
                    <a:pt x="10929" y="142822"/>
                    <a:pt x="14643" y="209749"/>
                  </a:cubicBezTo>
                  <a:cubicBezTo>
                    <a:pt x="14813" y="212852"/>
                    <a:pt x="12384" y="215494"/>
                    <a:pt x="9274" y="215508"/>
                  </a:cubicBezTo>
                  <a:cubicBezTo>
                    <a:pt x="3799" y="215529"/>
                    <a:pt x="-951" y="216125"/>
                    <a:pt x="164" y="224604"/>
                  </a:cubicBezTo>
                  <a:cubicBezTo>
                    <a:pt x="86" y="228027"/>
                    <a:pt x="3075" y="231066"/>
                    <a:pt x="6505" y="231009"/>
                  </a:cubicBezTo>
                  <a:cubicBezTo>
                    <a:pt x="58448" y="231243"/>
                    <a:pt x="109987" y="231613"/>
                    <a:pt x="171553" y="232195"/>
                  </a:cubicBezTo>
                  <a:cubicBezTo>
                    <a:pt x="213300" y="232614"/>
                    <a:pt x="255614" y="233146"/>
                    <a:pt x="297318" y="233764"/>
                  </a:cubicBezTo>
                  <a:cubicBezTo>
                    <a:pt x="309383" y="231975"/>
                    <a:pt x="300982" y="213732"/>
                    <a:pt x="302395" y="20543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E16F95F-7941-5359-50CF-AF982E303386}"/>
                </a:ext>
              </a:extLst>
            </p:cNvPr>
            <p:cNvSpPr/>
            <p:nvPr/>
          </p:nvSpPr>
          <p:spPr>
            <a:xfrm>
              <a:off x="5788586" y="5442665"/>
              <a:ext cx="235038" cy="559227"/>
            </a:xfrm>
            <a:custGeom>
              <a:avLst/>
              <a:gdLst>
                <a:gd name="connsiteX0" fmla="*/ 234334 w 235038"/>
                <a:gd name="connsiteY0" fmla="*/ 545394 h 559227"/>
                <a:gd name="connsiteX1" fmla="*/ 235037 w 235038"/>
                <a:gd name="connsiteY1" fmla="*/ 7332 h 559227"/>
                <a:gd name="connsiteX2" fmla="*/ 228668 w 235038"/>
                <a:gd name="connsiteY2" fmla="*/ 934 h 559227"/>
                <a:gd name="connsiteX3" fmla="*/ 7103 w 235038"/>
                <a:gd name="connsiteY3" fmla="*/ 53 h 559227"/>
                <a:gd name="connsiteX4" fmla="*/ 9 w 235038"/>
                <a:gd name="connsiteY4" fmla="*/ 6572 h 559227"/>
                <a:gd name="connsiteX5" fmla="*/ 5967 w 235038"/>
                <a:gd name="connsiteY5" fmla="*/ 201351 h 559227"/>
                <a:gd name="connsiteX6" fmla="*/ 19877 w 235038"/>
                <a:gd name="connsiteY6" fmla="*/ 211066 h 559227"/>
                <a:gd name="connsiteX7" fmla="*/ 21738 w 235038"/>
                <a:gd name="connsiteY7" fmla="*/ 233221 h 559227"/>
                <a:gd name="connsiteX8" fmla="*/ 23868 w 235038"/>
                <a:gd name="connsiteY8" fmla="*/ 459216 h 559227"/>
                <a:gd name="connsiteX9" fmla="*/ 26481 w 235038"/>
                <a:gd name="connsiteY9" fmla="*/ 474107 h 559227"/>
                <a:gd name="connsiteX10" fmla="*/ 101965 w 235038"/>
                <a:gd name="connsiteY10" fmla="*/ 478822 h 559227"/>
                <a:gd name="connsiteX11" fmla="*/ 105359 w 235038"/>
                <a:gd name="connsiteY11" fmla="*/ 482536 h 559227"/>
                <a:gd name="connsiteX12" fmla="*/ 105544 w 235038"/>
                <a:gd name="connsiteY12" fmla="*/ 553034 h 559227"/>
                <a:gd name="connsiteX13" fmla="*/ 112013 w 235038"/>
                <a:gd name="connsiteY13" fmla="*/ 559227 h 559227"/>
                <a:gd name="connsiteX14" fmla="*/ 227255 w 235038"/>
                <a:gd name="connsiteY14" fmla="*/ 558467 h 559227"/>
                <a:gd name="connsiteX15" fmla="*/ 234334 w 235038"/>
                <a:gd name="connsiteY15" fmla="*/ 545394 h 55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38" h="559227">
                  <a:moveTo>
                    <a:pt x="234334" y="545394"/>
                  </a:moveTo>
                  <a:cubicBezTo>
                    <a:pt x="235825" y="364496"/>
                    <a:pt x="234135" y="187924"/>
                    <a:pt x="235037" y="7332"/>
                  </a:cubicBezTo>
                  <a:cubicBezTo>
                    <a:pt x="235115" y="3909"/>
                    <a:pt x="232111" y="856"/>
                    <a:pt x="228668" y="934"/>
                  </a:cubicBezTo>
                  <a:cubicBezTo>
                    <a:pt x="221275" y="472"/>
                    <a:pt x="7976" y="1970"/>
                    <a:pt x="7103" y="53"/>
                  </a:cubicBezTo>
                  <a:cubicBezTo>
                    <a:pt x="3375" y="-458"/>
                    <a:pt x="-204" y="2801"/>
                    <a:pt x="9" y="6572"/>
                  </a:cubicBezTo>
                  <a:cubicBezTo>
                    <a:pt x="9" y="6572"/>
                    <a:pt x="5967" y="201351"/>
                    <a:pt x="5967" y="201351"/>
                  </a:cubicBezTo>
                  <a:cubicBezTo>
                    <a:pt x="6222" y="207430"/>
                    <a:pt x="16291" y="206159"/>
                    <a:pt x="19877" y="211066"/>
                  </a:cubicBezTo>
                  <a:cubicBezTo>
                    <a:pt x="22135" y="214155"/>
                    <a:pt x="21830" y="227093"/>
                    <a:pt x="21738" y="233221"/>
                  </a:cubicBezTo>
                  <a:cubicBezTo>
                    <a:pt x="23982" y="309144"/>
                    <a:pt x="23868" y="459216"/>
                    <a:pt x="23868" y="459216"/>
                  </a:cubicBezTo>
                  <a:cubicBezTo>
                    <a:pt x="23868" y="459216"/>
                    <a:pt x="17925" y="473851"/>
                    <a:pt x="26481" y="474107"/>
                  </a:cubicBezTo>
                  <a:cubicBezTo>
                    <a:pt x="52358" y="475584"/>
                    <a:pt x="76267" y="475392"/>
                    <a:pt x="101965" y="478822"/>
                  </a:cubicBezTo>
                  <a:cubicBezTo>
                    <a:pt x="103840" y="479071"/>
                    <a:pt x="105210" y="480647"/>
                    <a:pt x="105359" y="482536"/>
                  </a:cubicBezTo>
                  <a:cubicBezTo>
                    <a:pt x="105416" y="483267"/>
                    <a:pt x="104947" y="531078"/>
                    <a:pt x="105544" y="553034"/>
                  </a:cubicBezTo>
                  <a:cubicBezTo>
                    <a:pt x="105636" y="556521"/>
                    <a:pt x="108533" y="559291"/>
                    <a:pt x="112013" y="559227"/>
                  </a:cubicBezTo>
                  <a:cubicBezTo>
                    <a:pt x="152708" y="558573"/>
                    <a:pt x="187091" y="558552"/>
                    <a:pt x="227255" y="558467"/>
                  </a:cubicBezTo>
                  <a:cubicBezTo>
                    <a:pt x="235243" y="558609"/>
                    <a:pt x="234242" y="550918"/>
                    <a:pt x="234334" y="54539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28466C-323D-1D84-A33D-9CEADDEAE59C}"/>
                </a:ext>
              </a:extLst>
            </p:cNvPr>
            <p:cNvSpPr/>
            <p:nvPr/>
          </p:nvSpPr>
          <p:spPr>
            <a:xfrm>
              <a:off x="5096158" y="5190584"/>
              <a:ext cx="698438" cy="516473"/>
            </a:xfrm>
            <a:custGeom>
              <a:avLst/>
              <a:gdLst>
                <a:gd name="connsiteX0" fmla="*/ 697792 w 698438"/>
                <a:gd name="connsiteY0" fmla="*/ 433536 h 516473"/>
                <a:gd name="connsiteX1" fmla="*/ 685351 w 698438"/>
                <a:gd name="connsiteY1" fmla="*/ 6029 h 516473"/>
                <a:gd name="connsiteX2" fmla="*/ 679272 w 698438"/>
                <a:gd name="connsiteY2" fmla="*/ 0 h 516473"/>
                <a:gd name="connsiteX3" fmla="*/ 8365 w 698438"/>
                <a:gd name="connsiteY3" fmla="*/ 4424 h 516473"/>
                <a:gd name="connsiteX4" fmla="*/ 2052 w 698438"/>
                <a:gd name="connsiteY4" fmla="*/ 10865 h 516473"/>
                <a:gd name="connsiteX5" fmla="*/ 0 w 698438"/>
                <a:gd name="connsiteY5" fmla="*/ 509616 h 516473"/>
                <a:gd name="connsiteX6" fmla="*/ 5333 w 698438"/>
                <a:gd name="connsiteY6" fmla="*/ 515588 h 516473"/>
                <a:gd name="connsiteX7" fmla="*/ 90090 w 698438"/>
                <a:gd name="connsiteY7" fmla="*/ 516468 h 516473"/>
                <a:gd name="connsiteX8" fmla="*/ 96616 w 698438"/>
                <a:gd name="connsiteY8" fmla="*/ 510248 h 516473"/>
                <a:gd name="connsiteX9" fmla="*/ 96261 w 698438"/>
                <a:gd name="connsiteY9" fmla="*/ 456756 h 516473"/>
                <a:gd name="connsiteX10" fmla="*/ 102290 w 698438"/>
                <a:gd name="connsiteY10" fmla="*/ 450862 h 516473"/>
                <a:gd name="connsiteX11" fmla="*/ 228751 w 698438"/>
                <a:gd name="connsiteY11" fmla="*/ 452133 h 516473"/>
                <a:gd name="connsiteX12" fmla="*/ 236313 w 698438"/>
                <a:gd name="connsiteY12" fmla="*/ 419412 h 516473"/>
                <a:gd name="connsiteX13" fmla="*/ 361717 w 698438"/>
                <a:gd name="connsiteY13" fmla="*/ 419987 h 516473"/>
                <a:gd name="connsiteX14" fmla="*/ 373142 w 698438"/>
                <a:gd name="connsiteY14" fmla="*/ 395581 h 516473"/>
                <a:gd name="connsiteX15" fmla="*/ 606729 w 698438"/>
                <a:gd name="connsiteY15" fmla="*/ 395390 h 516473"/>
                <a:gd name="connsiteX16" fmla="*/ 614441 w 698438"/>
                <a:gd name="connsiteY16" fmla="*/ 403165 h 516473"/>
                <a:gd name="connsiteX17" fmla="*/ 616258 w 698438"/>
                <a:gd name="connsiteY17" fmla="*/ 454264 h 516473"/>
                <a:gd name="connsiteX18" fmla="*/ 622756 w 698438"/>
                <a:gd name="connsiteY18" fmla="*/ 460214 h 516473"/>
                <a:gd name="connsiteX19" fmla="*/ 696563 w 698438"/>
                <a:gd name="connsiteY19" fmla="*/ 457686 h 516473"/>
                <a:gd name="connsiteX20" fmla="*/ 697792 w 698438"/>
                <a:gd name="connsiteY20" fmla="*/ 433536 h 51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8438" h="516473">
                  <a:moveTo>
                    <a:pt x="697792" y="433536"/>
                  </a:moveTo>
                  <a:cubicBezTo>
                    <a:pt x="693013" y="291942"/>
                    <a:pt x="690577" y="146933"/>
                    <a:pt x="685351" y="6029"/>
                  </a:cubicBezTo>
                  <a:cubicBezTo>
                    <a:pt x="685230" y="2734"/>
                    <a:pt x="682567" y="-14"/>
                    <a:pt x="679272" y="0"/>
                  </a:cubicBezTo>
                  <a:cubicBezTo>
                    <a:pt x="454448" y="1022"/>
                    <a:pt x="232500" y="4594"/>
                    <a:pt x="8365" y="4424"/>
                  </a:cubicBezTo>
                  <a:cubicBezTo>
                    <a:pt x="4957" y="4403"/>
                    <a:pt x="2038" y="7428"/>
                    <a:pt x="2052" y="10865"/>
                  </a:cubicBezTo>
                  <a:cubicBezTo>
                    <a:pt x="2507" y="178036"/>
                    <a:pt x="1292" y="343801"/>
                    <a:pt x="0" y="509616"/>
                  </a:cubicBezTo>
                  <a:cubicBezTo>
                    <a:pt x="-21" y="512641"/>
                    <a:pt x="2315" y="515552"/>
                    <a:pt x="5333" y="515588"/>
                  </a:cubicBezTo>
                  <a:cubicBezTo>
                    <a:pt x="31010" y="515886"/>
                    <a:pt x="61374" y="514224"/>
                    <a:pt x="90090" y="516468"/>
                  </a:cubicBezTo>
                  <a:cubicBezTo>
                    <a:pt x="93513" y="516610"/>
                    <a:pt x="96609" y="513678"/>
                    <a:pt x="96616" y="510248"/>
                  </a:cubicBezTo>
                  <a:cubicBezTo>
                    <a:pt x="96971" y="494924"/>
                    <a:pt x="95963" y="476887"/>
                    <a:pt x="96261" y="456756"/>
                  </a:cubicBezTo>
                  <a:cubicBezTo>
                    <a:pt x="96311" y="453461"/>
                    <a:pt x="98995" y="450827"/>
                    <a:pt x="102290" y="450862"/>
                  </a:cubicBezTo>
                  <a:cubicBezTo>
                    <a:pt x="143887" y="451345"/>
                    <a:pt x="187423" y="451004"/>
                    <a:pt x="228751" y="452133"/>
                  </a:cubicBezTo>
                  <a:cubicBezTo>
                    <a:pt x="243315" y="452623"/>
                    <a:pt x="231897" y="427656"/>
                    <a:pt x="236313" y="419412"/>
                  </a:cubicBezTo>
                  <a:cubicBezTo>
                    <a:pt x="278259" y="418013"/>
                    <a:pt x="319849" y="419107"/>
                    <a:pt x="361717" y="419987"/>
                  </a:cubicBezTo>
                  <a:cubicBezTo>
                    <a:pt x="375620" y="418610"/>
                    <a:pt x="361539" y="399579"/>
                    <a:pt x="373142" y="395581"/>
                  </a:cubicBezTo>
                  <a:cubicBezTo>
                    <a:pt x="447582" y="396085"/>
                    <a:pt x="530997" y="393479"/>
                    <a:pt x="606729" y="395390"/>
                  </a:cubicBezTo>
                  <a:cubicBezTo>
                    <a:pt x="610968" y="395496"/>
                    <a:pt x="614363" y="398926"/>
                    <a:pt x="614441" y="403165"/>
                  </a:cubicBezTo>
                  <a:cubicBezTo>
                    <a:pt x="614668" y="415500"/>
                    <a:pt x="615314" y="439884"/>
                    <a:pt x="616258" y="454264"/>
                  </a:cubicBezTo>
                  <a:cubicBezTo>
                    <a:pt x="616478" y="457665"/>
                    <a:pt x="619361" y="460285"/>
                    <a:pt x="622756" y="460214"/>
                  </a:cubicBezTo>
                  <a:cubicBezTo>
                    <a:pt x="652417" y="457906"/>
                    <a:pt x="674941" y="462657"/>
                    <a:pt x="696563" y="457686"/>
                  </a:cubicBezTo>
                  <a:cubicBezTo>
                    <a:pt x="700291" y="455180"/>
                    <a:pt x="697210" y="437157"/>
                    <a:pt x="697792" y="43353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C054E5-E013-59BD-4111-1A31423C4ACC}"/>
                </a:ext>
              </a:extLst>
            </p:cNvPr>
            <p:cNvSpPr/>
            <p:nvPr/>
          </p:nvSpPr>
          <p:spPr>
            <a:xfrm>
              <a:off x="5189134" y="5585043"/>
              <a:ext cx="624678" cy="545657"/>
            </a:xfrm>
            <a:custGeom>
              <a:avLst/>
              <a:gdLst>
                <a:gd name="connsiteX0" fmla="*/ 623328 w 624678"/>
                <a:gd name="connsiteY0" fmla="*/ 316853 h 545657"/>
                <a:gd name="connsiteX1" fmla="*/ 621020 w 624678"/>
                <a:gd name="connsiteY1" fmla="*/ 71983 h 545657"/>
                <a:gd name="connsiteX2" fmla="*/ 615041 w 624678"/>
                <a:gd name="connsiteY2" fmla="*/ 65585 h 545657"/>
                <a:gd name="connsiteX3" fmla="*/ 527550 w 624678"/>
                <a:gd name="connsiteY3" fmla="*/ 63057 h 545657"/>
                <a:gd name="connsiteX4" fmla="*/ 522963 w 624678"/>
                <a:gd name="connsiteY4" fmla="*/ 58292 h 545657"/>
                <a:gd name="connsiteX5" fmla="*/ 520755 w 624678"/>
                <a:gd name="connsiteY5" fmla="*/ 7037 h 545657"/>
                <a:gd name="connsiteX6" fmla="*/ 514456 w 624678"/>
                <a:gd name="connsiteY6" fmla="*/ 923 h 545657"/>
                <a:gd name="connsiteX7" fmla="*/ 282318 w 624678"/>
                <a:gd name="connsiteY7" fmla="*/ 0 h 545657"/>
                <a:gd name="connsiteX8" fmla="*/ 274777 w 624678"/>
                <a:gd name="connsiteY8" fmla="*/ 18257 h 545657"/>
                <a:gd name="connsiteX9" fmla="*/ 270530 w 624678"/>
                <a:gd name="connsiteY9" fmla="*/ 23320 h 545657"/>
                <a:gd name="connsiteX10" fmla="*/ 149473 w 624678"/>
                <a:gd name="connsiteY10" fmla="*/ 21701 h 545657"/>
                <a:gd name="connsiteX11" fmla="*/ 142897 w 624678"/>
                <a:gd name="connsiteY11" fmla="*/ 27935 h 545657"/>
                <a:gd name="connsiteX12" fmla="*/ 141853 w 624678"/>
                <a:gd name="connsiteY12" fmla="*/ 57887 h 545657"/>
                <a:gd name="connsiteX13" fmla="*/ 9704 w 624678"/>
                <a:gd name="connsiteY13" fmla="*/ 57056 h 545657"/>
                <a:gd name="connsiteX14" fmla="*/ 2852 w 624678"/>
                <a:gd name="connsiteY14" fmla="*/ 63398 h 545657"/>
                <a:gd name="connsiteX15" fmla="*/ 18 w 624678"/>
                <a:gd name="connsiteY15" fmla="*/ 470234 h 545657"/>
                <a:gd name="connsiteX16" fmla="*/ 391730 w 624678"/>
                <a:gd name="connsiteY16" fmla="*/ 472890 h 545657"/>
                <a:gd name="connsiteX17" fmla="*/ 397602 w 624678"/>
                <a:gd name="connsiteY17" fmla="*/ 479096 h 545657"/>
                <a:gd name="connsiteX18" fmla="*/ 402701 w 624678"/>
                <a:gd name="connsiteY18" fmla="*/ 542692 h 545657"/>
                <a:gd name="connsiteX19" fmla="*/ 416150 w 624678"/>
                <a:gd name="connsiteY19" fmla="*/ 545277 h 545657"/>
                <a:gd name="connsiteX20" fmla="*/ 422136 w 624678"/>
                <a:gd name="connsiteY20" fmla="*/ 538978 h 545657"/>
                <a:gd name="connsiteX21" fmla="*/ 416186 w 624678"/>
                <a:gd name="connsiteY21" fmla="*/ 339569 h 545657"/>
                <a:gd name="connsiteX22" fmla="*/ 421355 w 624678"/>
                <a:gd name="connsiteY22" fmla="*/ 333916 h 545657"/>
                <a:gd name="connsiteX23" fmla="*/ 621020 w 624678"/>
                <a:gd name="connsiteY23" fmla="*/ 331537 h 545657"/>
                <a:gd name="connsiteX24" fmla="*/ 623328 w 624678"/>
                <a:gd name="connsiteY24" fmla="*/ 316853 h 54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4678" h="545657">
                  <a:moveTo>
                    <a:pt x="623328" y="316853"/>
                  </a:moveTo>
                  <a:cubicBezTo>
                    <a:pt x="623995" y="235476"/>
                    <a:pt x="626737" y="151705"/>
                    <a:pt x="621020" y="71983"/>
                  </a:cubicBezTo>
                  <a:cubicBezTo>
                    <a:pt x="620786" y="68702"/>
                    <a:pt x="618293" y="66039"/>
                    <a:pt x="615041" y="65585"/>
                  </a:cubicBezTo>
                  <a:cubicBezTo>
                    <a:pt x="598141" y="63234"/>
                    <a:pt x="550138" y="63390"/>
                    <a:pt x="527550" y="63057"/>
                  </a:cubicBezTo>
                  <a:cubicBezTo>
                    <a:pt x="524958" y="63021"/>
                    <a:pt x="522913" y="60884"/>
                    <a:pt x="522963" y="58292"/>
                  </a:cubicBezTo>
                  <a:cubicBezTo>
                    <a:pt x="523282" y="42641"/>
                    <a:pt x="520946" y="26771"/>
                    <a:pt x="520755" y="7037"/>
                  </a:cubicBezTo>
                  <a:cubicBezTo>
                    <a:pt x="520619" y="3643"/>
                    <a:pt x="517850" y="959"/>
                    <a:pt x="514456" y="923"/>
                  </a:cubicBezTo>
                  <a:cubicBezTo>
                    <a:pt x="436913" y="142"/>
                    <a:pt x="360507" y="1015"/>
                    <a:pt x="282318" y="0"/>
                  </a:cubicBezTo>
                  <a:cubicBezTo>
                    <a:pt x="273669" y="1221"/>
                    <a:pt x="274336" y="10098"/>
                    <a:pt x="274777" y="18257"/>
                  </a:cubicBezTo>
                  <a:cubicBezTo>
                    <a:pt x="274912" y="20799"/>
                    <a:pt x="273058" y="23021"/>
                    <a:pt x="270530" y="23320"/>
                  </a:cubicBezTo>
                  <a:cubicBezTo>
                    <a:pt x="251621" y="25578"/>
                    <a:pt x="179595" y="22979"/>
                    <a:pt x="149473" y="21701"/>
                  </a:cubicBezTo>
                  <a:cubicBezTo>
                    <a:pt x="145873" y="21452"/>
                    <a:pt x="142670" y="24335"/>
                    <a:pt x="142897" y="27935"/>
                  </a:cubicBezTo>
                  <a:cubicBezTo>
                    <a:pt x="143309" y="38296"/>
                    <a:pt x="142606" y="47825"/>
                    <a:pt x="141853" y="57887"/>
                  </a:cubicBezTo>
                  <a:cubicBezTo>
                    <a:pt x="97984" y="57418"/>
                    <a:pt x="53113" y="59577"/>
                    <a:pt x="9704" y="57056"/>
                  </a:cubicBezTo>
                  <a:cubicBezTo>
                    <a:pt x="5664" y="55459"/>
                    <a:pt x="2617" y="59030"/>
                    <a:pt x="2852" y="63398"/>
                  </a:cubicBezTo>
                  <a:cubicBezTo>
                    <a:pt x="5167" y="159538"/>
                    <a:pt x="-358" y="431739"/>
                    <a:pt x="18" y="470234"/>
                  </a:cubicBezTo>
                  <a:cubicBezTo>
                    <a:pt x="54" y="474011"/>
                    <a:pt x="340510" y="473884"/>
                    <a:pt x="391730" y="472890"/>
                  </a:cubicBezTo>
                  <a:cubicBezTo>
                    <a:pt x="395138" y="472826"/>
                    <a:pt x="397836" y="475694"/>
                    <a:pt x="397602" y="479096"/>
                  </a:cubicBezTo>
                  <a:cubicBezTo>
                    <a:pt x="396118" y="500782"/>
                    <a:pt x="398589" y="522284"/>
                    <a:pt x="402701" y="542692"/>
                  </a:cubicBezTo>
                  <a:cubicBezTo>
                    <a:pt x="406088" y="547244"/>
                    <a:pt x="411371" y="545170"/>
                    <a:pt x="416150" y="545277"/>
                  </a:cubicBezTo>
                  <a:cubicBezTo>
                    <a:pt x="419495" y="545078"/>
                    <a:pt x="422108" y="542323"/>
                    <a:pt x="422136" y="538978"/>
                  </a:cubicBezTo>
                  <a:cubicBezTo>
                    <a:pt x="423102" y="472279"/>
                    <a:pt x="419693" y="407078"/>
                    <a:pt x="416186" y="339569"/>
                  </a:cubicBezTo>
                  <a:cubicBezTo>
                    <a:pt x="416029" y="336572"/>
                    <a:pt x="418358" y="334023"/>
                    <a:pt x="421355" y="333916"/>
                  </a:cubicBezTo>
                  <a:cubicBezTo>
                    <a:pt x="452273" y="332780"/>
                    <a:pt x="533472" y="328896"/>
                    <a:pt x="621020" y="331537"/>
                  </a:cubicBezTo>
                  <a:cubicBezTo>
                    <a:pt x="627596" y="331750"/>
                    <a:pt x="623292" y="320985"/>
                    <a:pt x="623328" y="31685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253DFD1-E954-CB40-6E42-7E08157CB2A0}"/>
                </a:ext>
              </a:extLst>
            </p:cNvPr>
            <p:cNvSpPr/>
            <p:nvPr/>
          </p:nvSpPr>
          <p:spPr>
            <a:xfrm>
              <a:off x="4542038" y="4261620"/>
              <a:ext cx="499720" cy="1907150"/>
            </a:xfrm>
            <a:custGeom>
              <a:avLst/>
              <a:gdLst>
                <a:gd name="connsiteX0" fmla="*/ 499649 w 499720"/>
                <a:gd name="connsiteY0" fmla="*/ 1248707 h 1907150"/>
                <a:gd name="connsiteX1" fmla="*/ 494834 w 499720"/>
                <a:gd name="connsiteY1" fmla="*/ 781107 h 1907150"/>
                <a:gd name="connsiteX2" fmla="*/ 468206 w 499720"/>
                <a:gd name="connsiteY2" fmla="*/ 777443 h 1907150"/>
                <a:gd name="connsiteX3" fmla="*/ 462127 w 499720"/>
                <a:gd name="connsiteY3" fmla="*/ 771741 h 1907150"/>
                <a:gd name="connsiteX4" fmla="*/ 459457 w 499720"/>
                <a:gd name="connsiteY4" fmla="*/ 483335 h 1907150"/>
                <a:gd name="connsiteX5" fmla="*/ 441307 w 499720"/>
                <a:gd name="connsiteY5" fmla="*/ 483399 h 1907150"/>
                <a:gd name="connsiteX6" fmla="*/ 435960 w 499720"/>
                <a:gd name="connsiteY6" fmla="*/ 478521 h 1907150"/>
                <a:gd name="connsiteX7" fmla="*/ 434923 w 499720"/>
                <a:gd name="connsiteY7" fmla="*/ 329421 h 1907150"/>
                <a:gd name="connsiteX8" fmla="*/ 433127 w 499720"/>
                <a:gd name="connsiteY8" fmla="*/ 254968 h 1907150"/>
                <a:gd name="connsiteX9" fmla="*/ 412257 w 499720"/>
                <a:gd name="connsiteY9" fmla="*/ 249329 h 1907150"/>
                <a:gd name="connsiteX10" fmla="*/ 406115 w 499720"/>
                <a:gd name="connsiteY10" fmla="*/ 243982 h 1907150"/>
                <a:gd name="connsiteX11" fmla="*/ 402926 w 499720"/>
                <a:gd name="connsiteY11" fmla="*/ 178270 h 1907150"/>
                <a:gd name="connsiteX12" fmla="*/ 379308 w 499720"/>
                <a:gd name="connsiteY12" fmla="*/ 172461 h 1907150"/>
                <a:gd name="connsiteX13" fmla="*/ 368785 w 499720"/>
                <a:gd name="connsiteY13" fmla="*/ 171105 h 1907150"/>
                <a:gd name="connsiteX14" fmla="*/ 363274 w 499720"/>
                <a:gd name="connsiteY14" fmla="*/ 111315 h 1907150"/>
                <a:gd name="connsiteX15" fmla="*/ 335325 w 499720"/>
                <a:gd name="connsiteY15" fmla="*/ 108964 h 1907150"/>
                <a:gd name="connsiteX16" fmla="*/ 330489 w 499720"/>
                <a:gd name="connsiteY16" fmla="*/ 104157 h 1907150"/>
                <a:gd name="connsiteX17" fmla="*/ 330077 w 499720"/>
                <a:gd name="connsiteY17" fmla="*/ 55189 h 1907150"/>
                <a:gd name="connsiteX18" fmla="*/ 307134 w 499720"/>
                <a:gd name="connsiteY18" fmla="*/ 48123 h 1907150"/>
                <a:gd name="connsiteX19" fmla="*/ 301794 w 499720"/>
                <a:gd name="connsiteY19" fmla="*/ 42712 h 1907150"/>
                <a:gd name="connsiteX20" fmla="*/ 301546 w 499720"/>
                <a:gd name="connsiteY20" fmla="*/ 6334 h 1907150"/>
                <a:gd name="connsiteX21" fmla="*/ 295176 w 499720"/>
                <a:gd name="connsiteY21" fmla="*/ 0 h 1907150"/>
                <a:gd name="connsiteX22" fmla="*/ 202785 w 499720"/>
                <a:gd name="connsiteY22" fmla="*/ 0 h 1907150"/>
                <a:gd name="connsiteX23" fmla="*/ 196416 w 499720"/>
                <a:gd name="connsiteY23" fmla="*/ 6320 h 1907150"/>
                <a:gd name="connsiteX24" fmla="*/ 196210 w 499720"/>
                <a:gd name="connsiteY24" fmla="*/ 41896 h 1907150"/>
                <a:gd name="connsiteX25" fmla="*/ 190060 w 499720"/>
                <a:gd name="connsiteY25" fmla="*/ 48166 h 1907150"/>
                <a:gd name="connsiteX26" fmla="*/ 167870 w 499720"/>
                <a:gd name="connsiteY26" fmla="*/ 55182 h 1907150"/>
                <a:gd name="connsiteX27" fmla="*/ 167429 w 499720"/>
                <a:gd name="connsiteY27" fmla="*/ 102872 h 1907150"/>
                <a:gd name="connsiteX28" fmla="*/ 161280 w 499720"/>
                <a:gd name="connsiteY28" fmla="*/ 109028 h 1907150"/>
                <a:gd name="connsiteX29" fmla="*/ 138521 w 499720"/>
                <a:gd name="connsiteY29" fmla="*/ 109298 h 1907150"/>
                <a:gd name="connsiteX30" fmla="*/ 132237 w 499720"/>
                <a:gd name="connsiteY30" fmla="*/ 115348 h 1907150"/>
                <a:gd name="connsiteX31" fmla="*/ 129177 w 499720"/>
                <a:gd name="connsiteY31" fmla="*/ 171155 h 1907150"/>
                <a:gd name="connsiteX32" fmla="*/ 118703 w 499720"/>
                <a:gd name="connsiteY32" fmla="*/ 172461 h 1907150"/>
                <a:gd name="connsiteX33" fmla="*/ 95014 w 499720"/>
                <a:gd name="connsiteY33" fmla="*/ 178263 h 1907150"/>
                <a:gd name="connsiteX34" fmla="*/ 91896 w 499720"/>
                <a:gd name="connsiteY34" fmla="*/ 242832 h 1907150"/>
                <a:gd name="connsiteX35" fmla="*/ 85186 w 499720"/>
                <a:gd name="connsiteY35" fmla="*/ 249152 h 1907150"/>
                <a:gd name="connsiteX36" fmla="*/ 71467 w 499720"/>
                <a:gd name="connsiteY36" fmla="*/ 249152 h 1907150"/>
                <a:gd name="connsiteX37" fmla="*/ 65104 w 499720"/>
                <a:gd name="connsiteY37" fmla="*/ 255301 h 1907150"/>
                <a:gd name="connsiteX38" fmla="*/ 62498 w 499720"/>
                <a:gd name="connsiteY38" fmla="*/ 476738 h 1907150"/>
                <a:gd name="connsiteX39" fmla="*/ 55617 w 499720"/>
                <a:gd name="connsiteY39" fmla="*/ 482916 h 1907150"/>
                <a:gd name="connsiteX40" fmla="*/ 38454 w 499720"/>
                <a:gd name="connsiteY40" fmla="*/ 488973 h 1907150"/>
                <a:gd name="connsiteX41" fmla="*/ 36495 w 499720"/>
                <a:gd name="connsiteY41" fmla="*/ 771138 h 1907150"/>
                <a:gd name="connsiteX42" fmla="*/ 29074 w 499720"/>
                <a:gd name="connsiteY42" fmla="*/ 778004 h 1907150"/>
                <a:gd name="connsiteX43" fmla="*/ 5037 w 499720"/>
                <a:gd name="connsiteY43" fmla="*/ 783678 h 1907150"/>
                <a:gd name="connsiteX44" fmla="*/ 1189 w 499720"/>
                <a:gd name="connsiteY44" fmla="*/ 1172818 h 1907150"/>
                <a:gd name="connsiteX45" fmla="*/ 7089 w 499720"/>
                <a:gd name="connsiteY45" fmla="*/ 1183300 h 1907150"/>
                <a:gd name="connsiteX46" fmla="*/ 102804 w 499720"/>
                <a:gd name="connsiteY46" fmla="*/ 1252073 h 1907150"/>
                <a:gd name="connsiteX47" fmla="*/ 103656 w 499720"/>
                <a:gd name="connsiteY47" fmla="*/ 1906200 h 1907150"/>
                <a:gd name="connsiteX48" fmla="*/ 259338 w 499720"/>
                <a:gd name="connsiteY48" fmla="*/ 1897544 h 1907150"/>
                <a:gd name="connsiteX49" fmla="*/ 265139 w 499720"/>
                <a:gd name="connsiteY49" fmla="*/ 1891260 h 1907150"/>
                <a:gd name="connsiteX50" fmla="*/ 257924 w 499720"/>
                <a:gd name="connsiteY50" fmla="*/ 1678067 h 1907150"/>
                <a:gd name="connsiteX51" fmla="*/ 258769 w 499720"/>
                <a:gd name="connsiteY51" fmla="*/ 1449466 h 1907150"/>
                <a:gd name="connsiteX52" fmla="*/ 263399 w 499720"/>
                <a:gd name="connsiteY52" fmla="*/ 1444545 h 1907150"/>
                <a:gd name="connsiteX53" fmla="*/ 443196 w 499720"/>
                <a:gd name="connsiteY53" fmla="*/ 1445169 h 1907150"/>
                <a:gd name="connsiteX54" fmla="*/ 495388 w 499720"/>
                <a:gd name="connsiteY54" fmla="*/ 1444609 h 1907150"/>
                <a:gd name="connsiteX55" fmla="*/ 499372 w 499720"/>
                <a:gd name="connsiteY55" fmla="*/ 1439830 h 1907150"/>
                <a:gd name="connsiteX56" fmla="*/ 499649 w 499720"/>
                <a:gd name="connsiteY56" fmla="*/ 1248707 h 19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99720" h="1907150">
                  <a:moveTo>
                    <a:pt x="499649" y="1248707"/>
                  </a:moveTo>
                  <a:cubicBezTo>
                    <a:pt x="499649" y="1096632"/>
                    <a:pt x="497668" y="930278"/>
                    <a:pt x="494834" y="781107"/>
                  </a:cubicBezTo>
                  <a:cubicBezTo>
                    <a:pt x="494735" y="775867"/>
                    <a:pt x="478133" y="777088"/>
                    <a:pt x="468206" y="777443"/>
                  </a:cubicBezTo>
                  <a:cubicBezTo>
                    <a:pt x="464946" y="777564"/>
                    <a:pt x="462212" y="775001"/>
                    <a:pt x="462127" y="771741"/>
                  </a:cubicBezTo>
                  <a:cubicBezTo>
                    <a:pt x="459549" y="676496"/>
                    <a:pt x="459457" y="578595"/>
                    <a:pt x="459457" y="483335"/>
                  </a:cubicBezTo>
                  <a:cubicBezTo>
                    <a:pt x="459457" y="480750"/>
                    <a:pt x="448060" y="483229"/>
                    <a:pt x="441307" y="483399"/>
                  </a:cubicBezTo>
                  <a:cubicBezTo>
                    <a:pt x="438509" y="483470"/>
                    <a:pt x="436138" y="481318"/>
                    <a:pt x="435960" y="478521"/>
                  </a:cubicBezTo>
                  <a:cubicBezTo>
                    <a:pt x="432836" y="429808"/>
                    <a:pt x="435669" y="377999"/>
                    <a:pt x="434923" y="329421"/>
                  </a:cubicBezTo>
                  <a:cubicBezTo>
                    <a:pt x="434803" y="305030"/>
                    <a:pt x="434682" y="279800"/>
                    <a:pt x="433127" y="254968"/>
                  </a:cubicBezTo>
                  <a:cubicBezTo>
                    <a:pt x="431671" y="246503"/>
                    <a:pt x="420281" y="248712"/>
                    <a:pt x="412257" y="249329"/>
                  </a:cubicBezTo>
                  <a:cubicBezTo>
                    <a:pt x="409076" y="249578"/>
                    <a:pt x="406299" y="247171"/>
                    <a:pt x="406115" y="243982"/>
                  </a:cubicBezTo>
                  <a:cubicBezTo>
                    <a:pt x="404836" y="221998"/>
                    <a:pt x="404112" y="200205"/>
                    <a:pt x="402926" y="178270"/>
                  </a:cubicBezTo>
                  <a:cubicBezTo>
                    <a:pt x="401804" y="168343"/>
                    <a:pt x="386367" y="173221"/>
                    <a:pt x="379308" y="172461"/>
                  </a:cubicBezTo>
                  <a:cubicBezTo>
                    <a:pt x="372626" y="172589"/>
                    <a:pt x="369239" y="173377"/>
                    <a:pt x="368785" y="171105"/>
                  </a:cubicBezTo>
                  <a:cubicBezTo>
                    <a:pt x="364908" y="130189"/>
                    <a:pt x="369324" y="116101"/>
                    <a:pt x="363274" y="111315"/>
                  </a:cubicBezTo>
                  <a:cubicBezTo>
                    <a:pt x="359511" y="108340"/>
                    <a:pt x="351700" y="108957"/>
                    <a:pt x="335325" y="108964"/>
                  </a:cubicBezTo>
                  <a:cubicBezTo>
                    <a:pt x="332662" y="108964"/>
                    <a:pt x="330496" y="106820"/>
                    <a:pt x="330489" y="104157"/>
                  </a:cubicBezTo>
                  <a:cubicBezTo>
                    <a:pt x="330447" y="87953"/>
                    <a:pt x="330425" y="71564"/>
                    <a:pt x="330077" y="55189"/>
                  </a:cubicBezTo>
                  <a:cubicBezTo>
                    <a:pt x="329012" y="46419"/>
                    <a:pt x="316110" y="48358"/>
                    <a:pt x="307134" y="48123"/>
                  </a:cubicBezTo>
                  <a:cubicBezTo>
                    <a:pt x="304180" y="48045"/>
                    <a:pt x="301816" y="45666"/>
                    <a:pt x="301794" y="42712"/>
                  </a:cubicBezTo>
                  <a:cubicBezTo>
                    <a:pt x="301709" y="30584"/>
                    <a:pt x="301624" y="18462"/>
                    <a:pt x="301546" y="6334"/>
                  </a:cubicBezTo>
                  <a:cubicBezTo>
                    <a:pt x="301524" y="2833"/>
                    <a:pt x="298677" y="0"/>
                    <a:pt x="295176" y="0"/>
                  </a:cubicBezTo>
                  <a:lnTo>
                    <a:pt x="202785" y="0"/>
                  </a:lnTo>
                  <a:cubicBezTo>
                    <a:pt x="199285" y="0"/>
                    <a:pt x="196444" y="2826"/>
                    <a:pt x="196416" y="6320"/>
                  </a:cubicBezTo>
                  <a:lnTo>
                    <a:pt x="196210" y="41896"/>
                  </a:lnTo>
                  <a:cubicBezTo>
                    <a:pt x="196189" y="45304"/>
                    <a:pt x="193469" y="48102"/>
                    <a:pt x="190060" y="48166"/>
                  </a:cubicBezTo>
                  <a:cubicBezTo>
                    <a:pt x="181170" y="48315"/>
                    <a:pt x="169191" y="46455"/>
                    <a:pt x="167870" y="55182"/>
                  </a:cubicBezTo>
                  <a:cubicBezTo>
                    <a:pt x="167501" y="71123"/>
                    <a:pt x="167564" y="87086"/>
                    <a:pt x="167429" y="102872"/>
                  </a:cubicBezTo>
                  <a:cubicBezTo>
                    <a:pt x="167401" y="106252"/>
                    <a:pt x="164660" y="108986"/>
                    <a:pt x="161280" y="109028"/>
                  </a:cubicBezTo>
                  <a:lnTo>
                    <a:pt x="138521" y="109298"/>
                  </a:lnTo>
                  <a:cubicBezTo>
                    <a:pt x="135156" y="109341"/>
                    <a:pt x="132415" y="111989"/>
                    <a:pt x="132237" y="115348"/>
                  </a:cubicBezTo>
                  <a:cubicBezTo>
                    <a:pt x="131250" y="133995"/>
                    <a:pt x="129965" y="152337"/>
                    <a:pt x="129177" y="171155"/>
                  </a:cubicBezTo>
                  <a:cubicBezTo>
                    <a:pt x="128900" y="172447"/>
                    <a:pt x="126996" y="173029"/>
                    <a:pt x="118703" y="172461"/>
                  </a:cubicBezTo>
                  <a:cubicBezTo>
                    <a:pt x="111630" y="173221"/>
                    <a:pt x="96157" y="168322"/>
                    <a:pt x="95014" y="178263"/>
                  </a:cubicBezTo>
                  <a:cubicBezTo>
                    <a:pt x="93835" y="199814"/>
                    <a:pt x="93146" y="221245"/>
                    <a:pt x="91896" y="242832"/>
                  </a:cubicBezTo>
                  <a:cubicBezTo>
                    <a:pt x="91691" y="246383"/>
                    <a:pt x="88744" y="249152"/>
                    <a:pt x="85186" y="249152"/>
                  </a:cubicBezTo>
                  <a:lnTo>
                    <a:pt x="71467" y="249152"/>
                  </a:lnTo>
                  <a:cubicBezTo>
                    <a:pt x="68037" y="249152"/>
                    <a:pt x="65218" y="251872"/>
                    <a:pt x="65104" y="255301"/>
                  </a:cubicBezTo>
                  <a:cubicBezTo>
                    <a:pt x="62605" y="329194"/>
                    <a:pt x="63585" y="403101"/>
                    <a:pt x="62498" y="476738"/>
                  </a:cubicBezTo>
                  <a:cubicBezTo>
                    <a:pt x="62441" y="480409"/>
                    <a:pt x="59275" y="483243"/>
                    <a:pt x="55617" y="482916"/>
                  </a:cubicBezTo>
                  <a:cubicBezTo>
                    <a:pt x="48225" y="482256"/>
                    <a:pt x="39583" y="480899"/>
                    <a:pt x="38454" y="488973"/>
                  </a:cubicBezTo>
                  <a:cubicBezTo>
                    <a:pt x="37063" y="584169"/>
                    <a:pt x="39079" y="676119"/>
                    <a:pt x="36495" y="771138"/>
                  </a:cubicBezTo>
                  <a:cubicBezTo>
                    <a:pt x="36388" y="775100"/>
                    <a:pt x="33029" y="778189"/>
                    <a:pt x="29074" y="778004"/>
                  </a:cubicBezTo>
                  <a:cubicBezTo>
                    <a:pt x="19616" y="777571"/>
                    <a:pt x="7345" y="774340"/>
                    <a:pt x="5037" y="783678"/>
                  </a:cubicBezTo>
                  <a:cubicBezTo>
                    <a:pt x="-281" y="916764"/>
                    <a:pt x="-1070" y="1052805"/>
                    <a:pt x="1189" y="1172818"/>
                  </a:cubicBezTo>
                  <a:cubicBezTo>
                    <a:pt x="1267" y="1177037"/>
                    <a:pt x="3653" y="1180864"/>
                    <a:pt x="7089" y="1183300"/>
                  </a:cubicBezTo>
                  <a:cubicBezTo>
                    <a:pt x="38859" y="1205852"/>
                    <a:pt x="98266" y="1245930"/>
                    <a:pt x="102804" y="1252073"/>
                  </a:cubicBezTo>
                  <a:cubicBezTo>
                    <a:pt x="103656" y="1423881"/>
                    <a:pt x="103656" y="1689890"/>
                    <a:pt x="103656" y="1906200"/>
                  </a:cubicBezTo>
                  <a:cubicBezTo>
                    <a:pt x="103656" y="1911015"/>
                    <a:pt x="258528" y="1895890"/>
                    <a:pt x="259338" y="1897544"/>
                  </a:cubicBezTo>
                  <a:cubicBezTo>
                    <a:pt x="262597" y="1897246"/>
                    <a:pt x="265103" y="1894533"/>
                    <a:pt x="265139" y="1891260"/>
                  </a:cubicBezTo>
                  <a:cubicBezTo>
                    <a:pt x="265139" y="1891260"/>
                    <a:pt x="257072" y="1770905"/>
                    <a:pt x="257924" y="1678067"/>
                  </a:cubicBezTo>
                  <a:cubicBezTo>
                    <a:pt x="258684" y="1595206"/>
                    <a:pt x="258762" y="1474468"/>
                    <a:pt x="258769" y="1449466"/>
                  </a:cubicBezTo>
                  <a:cubicBezTo>
                    <a:pt x="258769" y="1446859"/>
                    <a:pt x="260793" y="1444694"/>
                    <a:pt x="263399" y="1444545"/>
                  </a:cubicBezTo>
                  <a:cubicBezTo>
                    <a:pt x="318290" y="1441392"/>
                    <a:pt x="386835" y="1445879"/>
                    <a:pt x="443196" y="1445169"/>
                  </a:cubicBezTo>
                  <a:cubicBezTo>
                    <a:pt x="459649" y="1443820"/>
                    <a:pt x="479276" y="1447925"/>
                    <a:pt x="495388" y="1444609"/>
                  </a:cubicBezTo>
                  <a:cubicBezTo>
                    <a:pt x="497682" y="1444140"/>
                    <a:pt x="499350" y="1442173"/>
                    <a:pt x="499372" y="1439830"/>
                  </a:cubicBezTo>
                  <a:cubicBezTo>
                    <a:pt x="499933" y="1376659"/>
                    <a:pt x="499649" y="1311266"/>
                    <a:pt x="499649" y="1248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004B06-5C40-01BB-82ED-7838A5289ED3}"/>
                </a:ext>
              </a:extLst>
            </p:cNvPr>
            <p:cNvSpPr/>
            <p:nvPr/>
          </p:nvSpPr>
          <p:spPr>
            <a:xfrm>
              <a:off x="4227162" y="5344977"/>
              <a:ext cx="420537" cy="859169"/>
            </a:xfrm>
            <a:custGeom>
              <a:avLst/>
              <a:gdLst>
                <a:gd name="connsiteX0" fmla="*/ 417914 w 420537"/>
                <a:gd name="connsiteY0" fmla="*/ 791493 h 859169"/>
                <a:gd name="connsiteX1" fmla="*/ 419100 w 420537"/>
                <a:gd name="connsiteY1" fmla="*/ 408204 h 859169"/>
                <a:gd name="connsiteX2" fmla="*/ 418794 w 420537"/>
                <a:gd name="connsiteY2" fmla="*/ 173580 h 859169"/>
                <a:gd name="connsiteX3" fmla="*/ 413561 w 420537"/>
                <a:gd name="connsiteY3" fmla="*/ 164257 h 859169"/>
                <a:gd name="connsiteX4" fmla="*/ 189461 w 420537"/>
                <a:gd name="connsiteY4" fmla="*/ 1374 h 859169"/>
                <a:gd name="connsiteX5" fmla="*/ 181316 w 420537"/>
                <a:gd name="connsiteY5" fmla="*/ 1580 h 859169"/>
                <a:gd name="connsiteX6" fmla="*/ 12590 w 420537"/>
                <a:gd name="connsiteY6" fmla="*/ 147974 h 859169"/>
                <a:gd name="connsiteX7" fmla="*/ 0 w 420537"/>
                <a:gd name="connsiteY7" fmla="*/ 163262 h 859169"/>
                <a:gd name="connsiteX8" fmla="*/ 5269 w 420537"/>
                <a:gd name="connsiteY8" fmla="*/ 636656 h 859169"/>
                <a:gd name="connsiteX9" fmla="*/ 8677 w 420537"/>
                <a:gd name="connsiteY9" fmla="*/ 857674 h 859169"/>
                <a:gd name="connsiteX10" fmla="*/ 54919 w 420537"/>
                <a:gd name="connsiteY10" fmla="*/ 854372 h 859169"/>
                <a:gd name="connsiteX11" fmla="*/ 411892 w 420537"/>
                <a:gd name="connsiteY11" fmla="*/ 824711 h 859169"/>
                <a:gd name="connsiteX12" fmla="*/ 417914 w 420537"/>
                <a:gd name="connsiteY12" fmla="*/ 791493 h 85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537" h="859169">
                  <a:moveTo>
                    <a:pt x="417914" y="791493"/>
                  </a:moveTo>
                  <a:cubicBezTo>
                    <a:pt x="416977" y="650325"/>
                    <a:pt x="417907" y="524234"/>
                    <a:pt x="419100" y="408204"/>
                  </a:cubicBezTo>
                  <a:cubicBezTo>
                    <a:pt x="419952" y="325747"/>
                    <a:pt x="422011" y="248652"/>
                    <a:pt x="418794" y="173580"/>
                  </a:cubicBezTo>
                  <a:cubicBezTo>
                    <a:pt x="418631" y="169824"/>
                    <a:pt x="416678" y="166366"/>
                    <a:pt x="413561" y="164257"/>
                  </a:cubicBezTo>
                  <a:cubicBezTo>
                    <a:pt x="326219" y="105262"/>
                    <a:pt x="253647" y="52097"/>
                    <a:pt x="189461" y="1374"/>
                  </a:cubicBezTo>
                  <a:cubicBezTo>
                    <a:pt x="187054" y="-536"/>
                    <a:pt x="183624" y="-443"/>
                    <a:pt x="181316" y="1580"/>
                  </a:cubicBezTo>
                  <a:cubicBezTo>
                    <a:pt x="124927" y="50982"/>
                    <a:pt x="68922" y="98423"/>
                    <a:pt x="12590" y="147974"/>
                  </a:cubicBezTo>
                  <a:cubicBezTo>
                    <a:pt x="8273" y="153562"/>
                    <a:pt x="987" y="155941"/>
                    <a:pt x="0" y="163262"/>
                  </a:cubicBezTo>
                  <a:cubicBezTo>
                    <a:pt x="4154" y="321074"/>
                    <a:pt x="3622" y="481415"/>
                    <a:pt x="5269" y="636656"/>
                  </a:cubicBezTo>
                  <a:cubicBezTo>
                    <a:pt x="7960" y="708255"/>
                    <a:pt x="4715" y="780124"/>
                    <a:pt x="8677" y="857674"/>
                  </a:cubicBezTo>
                  <a:cubicBezTo>
                    <a:pt x="8940" y="862787"/>
                    <a:pt x="52611" y="853037"/>
                    <a:pt x="54919" y="854372"/>
                  </a:cubicBezTo>
                  <a:cubicBezTo>
                    <a:pt x="173775" y="843593"/>
                    <a:pt x="291069" y="832465"/>
                    <a:pt x="411892" y="824711"/>
                  </a:cubicBezTo>
                  <a:cubicBezTo>
                    <a:pt x="422672" y="824555"/>
                    <a:pt x="415769" y="799127"/>
                    <a:pt x="417914" y="79149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A6A9BA1-954E-AF53-6036-B6C12B1A6925}"/>
                </a:ext>
              </a:extLst>
            </p:cNvPr>
            <p:cNvSpPr/>
            <p:nvPr/>
          </p:nvSpPr>
          <p:spPr>
            <a:xfrm>
              <a:off x="3764571" y="6380540"/>
              <a:ext cx="123278" cy="382874"/>
            </a:xfrm>
            <a:custGeom>
              <a:avLst/>
              <a:gdLst>
                <a:gd name="connsiteX0" fmla="*/ 122348 w 123278"/>
                <a:gd name="connsiteY0" fmla="*/ 35317 h 382874"/>
                <a:gd name="connsiteX1" fmla="*/ 103005 w 123278"/>
                <a:gd name="connsiteY1" fmla="*/ 7694 h 382874"/>
                <a:gd name="connsiteX2" fmla="*/ 7014 w 123278"/>
                <a:gd name="connsiteY2" fmla="*/ 40 h 382874"/>
                <a:gd name="connsiteX3" fmla="*/ 5 w 123278"/>
                <a:gd name="connsiteY3" fmla="*/ 6501 h 382874"/>
                <a:gd name="connsiteX4" fmla="*/ 4181 w 123278"/>
                <a:gd name="connsiteY4" fmla="*/ 376683 h 382874"/>
                <a:gd name="connsiteX5" fmla="*/ 10628 w 123278"/>
                <a:gd name="connsiteY5" fmla="*/ 382874 h 382874"/>
                <a:gd name="connsiteX6" fmla="*/ 108771 w 123278"/>
                <a:gd name="connsiteY6" fmla="*/ 381639 h 382874"/>
                <a:gd name="connsiteX7" fmla="*/ 121098 w 123278"/>
                <a:gd name="connsiteY7" fmla="*/ 379565 h 382874"/>
                <a:gd name="connsiteX8" fmla="*/ 122348 w 123278"/>
                <a:gd name="connsiteY8" fmla="*/ 35317 h 38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278" h="382874">
                  <a:moveTo>
                    <a:pt x="122348" y="35317"/>
                  </a:moveTo>
                  <a:cubicBezTo>
                    <a:pt x="124947" y="19354"/>
                    <a:pt x="123171" y="5507"/>
                    <a:pt x="103005" y="7694"/>
                  </a:cubicBezTo>
                  <a:cubicBezTo>
                    <a:pt x="65249" y="5593"/>
                    <a:pt x="34111" y="2632"/>
                    <a:pt x="7014" y="40"/>
                  </a:cubicBezTo>
                  <a:cubicBezTo>
                    <a:pt x="3336" y="-393"/>
                    <a:pt x="-151" y="2774"/>
                    <a:pt x="5" y="6501"/>
                  </a:cubicBezTo>
                  <a:cubicBezTo>
                    <a:pt x="2391" y="130762"/>
                    <a:pt x="715" y="252160"/>
                    <a:pt x="4181" y="376683"/>
                  </a:cubicBezTo>
                  <a:cubicBezTo>
                    <a:pt x="4273" y="380162"/>
                    <a:pt x="7156" y="382917"/>
                    <a:pt x="10628" y="382874"/>
                  </a:cubicBezTo>
                  <a:cubicBezTo>
                    <a:pt x="43335" y="382456"/>
                    <a:pt x="76050" y="382044"/>
                    <a:pt x="108771" y="381639"/>
                  </a:cubicBezTo>
                  <a:cubicBezTo>
                    <a:pt x="111853" y="380752"/>
                    <a:pt x="118890" y="382981"/>
                    <a:pt x="121098" y="379565"/>
                  </a:cubicBezTo>
                  <a:cubicBezTo>
                    <a:pt x="122511" y="268606"/>
                    <a:pt x="116781" y="151709"/>
                    <a:pt x="122348" y="353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32" name="Graphic 5" descr="City with buildings and skyscrapers">
              <a:extLst>
                <a:ext uri="{FF2B5EF4-FFF2-40B4-BE49-F238E27FC236}">
                  <a16:creationId xmlns:a16="http://schemas.microsoft.com/office/drawing/2014/main" id="{88507F15-31B5-59D6-2E5A-00C2BD149459}"/>
                </a:ext>
              </a:extLst>
            </p:cNvPr>
            <p:cNvGrpSpPr/>
            <p:nvPr/>
          </p:nvGrpSpPr>
          <p:grpSpPr>
            <a:xfrm>
              <a:off x="3917730" y="6316838"/>
              <a:ext cx="1704665" cy="131230"/>
              <a:chOff x="3917730" y="6316838"/>
              <a:chExt cx="1704665" cy="131230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B469BE5-92C4-2DAE-1B74-7EFF1853183C}"/>
                  </a:ext>
                </a:extLst>
              </p:cNvPr>
              <p:cNvSpPr/>
              <p:nvPr/>
            </p:nvSpPr>
            <p:spPr>
              <a:xfrm>
                <a:off x="5493736" y="6326198"/>
                <a:ext cx="128659" cy="64482"/>
              </a:xfrm>
              <a:custGeom>
                <a:avLst/>
                <a:gdLst>
                  <a:gd name="connsiteX0" fmla="*/ 128363 w 128659"/>
                  <a:gd name="connsiteY0" fmla="*/ 56250 h 64482"/>
                  <a:gd name="connsiteX1" fmla="*/ 86894 w 128659"/>
                  <a:gd name="connsiteY1" fmla="*/ 3376 h 64482"/>
                  <a:gd name="connsiteX2" fmla="*/ 205 w 128659"/>
                  <a:gd name="connsiteY2" fmla="*/ 54524 h 64482"/>
                  <a:gd name="connsiteX3" fmla="*/ 5644 w 128659"/>
                  <a:gd name="connsiteY3" fmla="*/ 64182 h 64482"/>
                  <a:gd name="connsiteX4" fmla="*/ 122256 w 128659"/>
                  <a:gd name="connsiteY4" fmla="*/ 64480 h 64482"/>
                  <a:gd name="connsiteX5" fmla="*/ 128363 w 128659"/>
                  <a:gd name="connsiteY5" fmla="*/ 56250 h 6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659" h="64482">
                    <a:moveTo>
                      <a:pt x="128363" y="56250"/>
                    </a:moveTo>
                    <a:cubicBezTo>
                      <a:pt x="122661" y="37553"/>
                      <a:pt x="112151" y="11734"/>
                      <a:pt x="86894" y="3376"/>
                    </a:cubicBezTo>
                    <a:cubicBezTo>
                      <a:pt x="48712" y="-9036"/>
                      <a:pt x="5154" y="13843"/>
                      <a:pt x="205" y="54524"/>
                    </a:cubicBezTo>
                    <a:cubicBezTo>
                      <a:pt x="-584" y="61008"/>
                      <a:pt x="837" y="64324"/>
                      <a:pt x="5644" y="64182"/>
                    </a:cubicBezTo>
                    <a:cubicBezTo>
                      <a:pt x="5644" y="64182"/>
                      <a:pt x="122256" y="64480"/>
                      <a:pt x="122256" y="64480"/>
                    </a:cubicBezTo>
                    <a:cubicBezTo>
                      <a:pt x="126403" y="64601"/>
                      <a:pt x="129684" y="60198"/>
                      <a:pt x="128363" y="562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A9F7C1-87D9-E739-D16E-DA891926FCD4}"/>
                  </a:ext>
                </a:extLst>
              </p:cNvPr>
              <p:cNvSpPr/>
              <p:nvPr/>
            </p:nvSpPr>
            <p:spPr>
              <a:xfrm>
                <a:off x="5337333" y="6327715"/>
                <a:ext cx="111878" cy="62522"/>
              </a:xfrm>
              <a:custGeom>
                <a:avLst/>
                <a:gdLst>
                  <a:gd name="connsiteX0" fmla="*/ 60879 w 111878"/>
                  <a:gd name="connsiteY0" fmla="*/ 13 h 62522"/>
                  <a:gd name="connsiteX1" fmla="*/ 123 w 111878"/>
                  <a:gd name="connsiteY1" fmla="*/ 54711 h 62522"/>
                  <a:gd name="connsiteX2" fmla="*/ 6372 w 111878"/>
                  <a:gd name="connsiteY2" fmla="*/ 62267 h 62522"/>
                  <a:gd name="connsiteX3" fmla="*/ 106425 w 111878"/>
                  <a:gd name="connsiteY3" fmla="*/ 62523 h 62522"/>
                  <a:gd name="connsiteX4" fmla="*/ 111126 w 111878"/>
                  <a:gd name="connsiteY4" fmla="*/ 60463 h 62522"/>
                  <a:gd name="connsiteX5" fmla="*/ 60879 w 111878"/>
                  <a:gd name="connsiteY5" fmla="*/ 13 h 62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878" h="62522">
                    <a:moveTo>
                      <a:pt x="60879" y="13"/>
                    </a:moveTo>
                    <a:cubicBezTo>
                      <a:pt x="31339" y="-669"/>
                      <a:pt x="2247" y="26364"/>
                      <a:pt x="123" y="54711"/>
                    </a:cubicBezTo>
                    <a:cubicBezTo>
                      <a:pt x="-672" y="58496"/>
                      <a:pt x="2488" y="62352"/>
                      <a:pt x="6372" y="62267"/>
                    </a:cubicBezTo>
                    <a:cubicBezTo>
                      <a:pt x="6372" y="62267"/>
                      <a:pt x="106425" y="62523"/>
                      <a:pt x="106425" y="62523"/>
                    </a:cubicBezTo>
                    <a:cubicBezTo>
                      <a:pt x="108207" y="62530"/>
                      <a:pt x="109919" y="61784"/>
                      <a:pt x="111126" y="60463"/>
                    </a:cubicBezTo>
                    <a:cubicBezTo>
                      <a:pt x="116572" y="33267"/>
                      <a:pt x="91712" y="943"/>
                      <a:pt x="60879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40E3F0F-021F-754F-4938-A4D842DEF831}"/>
                  </a:ext>
                </a:extLst>
              </p:cNvPr>
              <p:cNvSpPr/>
              <p:nvPr/>
            </p:nvSpPr>
            <p:spPr>
              <a:xfrm>
                <a:off x="5146273" y="6326662"/>
                <a:ext cx="131435" cy="63148"/>
              </a:xfrm>
              <a:custGeom>
                <a:avLst/>
                <a:gdLst>
                  <a:gd name="connsiteX0" fmla="*/ 75572 w 131435"/>
                  <a:gd name="connsiteY0" fmla="*/ 28 h 63148"/>
                  <a:gd name="connsiteX1" fmla="*/ 174 w 131435"/>
                  <a:gd name="connsiteY1" fmla="*/ 54180 h 63148"/>
                  <a:gd name="connsiteX2" fmla="*/ 6366 w 131435"/>
                  <a:gd name="connsiteY2" fmla="*/ 61963 h 63148"/>
                  <a:gd name="connsiteX3" fmla="*/ 126287 w 131435"/>
                  <a:gd name="connsiteY3" fmla="*/ 63149 h 63148"/>
                  <a:gd name="connsiteX4" fmla="*/ 131435 w 131435"/>
                  <a:gd name="connsiteY4" fmla="*/ 60550 h 63148"/>
                  <a:gd name="connsiteX5" fmla="*/ 75572 w 131435"/>
                  <a:gd name="connsiteY5" fmla="*/ 28 h 63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5" h="63148">
                    <a:moveTo>
                      <a:pt x="75572" y="28"/>
                    </a:moveTo>
                    <a:cubicBezTo>
                      <a:pt x="43767" y="1796"/>
                      <a:pt x="8198" y="19130"/>
                      <a:pt x="174" y="54180"/>
                    </a:cubicBezTo>
                    <a:cubicBezTo>
                      <a:pt x="-792" y="58015"/>
                      <a:pt x="2404" y="62055"/>
                      <a:pt x="6366" y="61963"/>
                    </a:cubicBezTo>
                    <a:cubicBezTo>
                      <a:pt x="47111" y="62062"/>
                      <a:pt x="85535" y="63035"/>
                      <a:pt x="126287" y="63149"/>
                    </a:cubicBezTo>
                    <a:cubicBezTo>
                      <a:pt x="128318" y="63156"/>
                      <a:pt x="130235" y="62190"/>
                      <a:pt x="131435" y="60550"/>
                    </a:cubicBezTo>
                    <a:cubicBezTo>
                      <a:pt x="130590" y="26323"/>
                      <a:pt x="98565" y="-1001"/>
                      <a:pt x="75572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7F1773-C8A1-72BD-36DD-A7AF6A46C69C}"/>
                  </a:ext>
                </a:extLst>
              </p:cNvPr>
              <p:cNvSpPr/>
              <p:nvPr/>
            </p:nvSpPr>
            <p:spPr>
              <a:xfrm>
                <a:off x="4962374" y="6317410"/>
                <a:ext cx="154658" cy="72006"/>
              </a:xfrm>
              <a:custGeom>
                <a:avLst/>
                <a:gdLst>
                  <a:gd name="connsiteX0" fmla="*/ 152800 w 154658"/>
                  <a:gd name="connsiteY0" fmla="*/ 57333 h 72006"/>
                  <a:gd name="connsiteX1" fmla="*/ 79376 w 154658"/>
                  <a:gd name="connsiteY1" fmla="*/ 134 h 72006"/>
                  <a:gd name="connsiteX2" fmla="*/ 87 w 154658"/>
                  <a:gd name="connsiteY2" fmla="*/ 57177 h 72006"/>
                  <a:gd name="connsiteX3" fmla="*/ 8267 w 154658"/>
                  <a:gd name="connsiteY3" fmla="*/ 71790 h 72006"/>
                  <a:gd name="connsiteX4" fmla="*/ 148944 w 154658"/>
                  <a:gd name="connsiteY4" fmla="*/ 72003 h 72006"/>
                  <a:gd name="connsiteX5" fmla="*/ 152800 w 154658"/>
                  <a:gd name="connsiteY5" fmla="*/ 57333 h 7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658" h="72006">
                    <a:moveTo>
                      <a:pt x="152800" y="57333"/>
                    </a:moveTo>
                    <a:cubicBezTo>
                      <a:pt x="143747" y="22304"/>
                      <a:pt x="128884" y="440"/>
                      <a:pt x="79376" y="134"/>
                    </a:cubicBezTo>
                    <a:cubicBezTo>
                      <a:pt x="47315" y="-1769"/>
                      <a:pt x="-2356" y="16495"/>
                      <a:pt x="87" y="57177"/>
                    </a:cubicBezTo>
                    <a:cubicBezTo>
                      <a:pt x="626" y="66124"/>
                      <a:pt x="1017" y="71961"/>
                      <a:pt x="8267" y="71790"/>
                    </a:cubicBezTo>
                    <a:cubicBezTo>
                      <a:pt x="57725" y="71947"/>
                      <a:pt x="99486" y="71890"/>
                      <a:pt x="148944" y="72003"/>
                    </a:cubicBezTo>
                    <a:cubicBezTo>
                      <a:pt x="156862" y="72181"/>
                      <a:pt x="154888" y="65556"/>
                      <a:pt x="152800" y="573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5F87051-2E56-6F07-0DF0-C8226D8A6838}"/>
                  </a:ext>
                </a:extLst>
              </p:cNvPr>
              <p:cNvSpPr/>
              <p:nvPr/>
            </p:nvSpPr>
            <p:spPr>
              <a:xfrm>
                <a:off x="4787276" y="6316838"/>
                <a:ext cx="131199" cy="71986"/>
              </a:xfrm>
              <a:custGeom>
                <a:avLst/>
                <a:gdLst>
                  <a:gd name="connsiteX0" fmla="*/ 66824 w 131199"/>
                  <a:gd name="connsiteY0" fmla="*/ 281 h 71986"/>
                  <a:gd name="connsiteX1" fmla="*/ 117 w 131199"/>
                  <a:gd name="connsiteY1" fmla="*/ 65092 h 71986"/>
                  <a:gd name="connsiteX2" fmla="*/ 6458 w 131199"/>
                  <a:gd name="connsiteY2" fmla="*/ 71220 h 71986"/>
                  <a:gd name="connsiteX3" fmla="*/ 126010 w 131199"/>
                  <a:gd name="connsiteY3" fmla="*/ 71986 h 71986"/>
                  <a:gd name="connsiteX4" fmla="*/ 130796 w 131199"/>
                  <a:gd name="connsiteY4" fmla="*/ 69842 h 71986"/>
                  <a:gd name="connsiteX5" fmla="*/ 66824 w 131199"/>
                  <a:gd name="connsiteY5" fmla="*/ 281 h 7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99" h="71986">
                    <a:moveTo>
                      <a:pt x="66824" y="281"/>
                    </a:moveTo>
                    <a:cubicBezTo>
                      <a:pt x="30431" y="-3319"/>
                      <a:pt x="-2205" y="28209"/>
                      <a:pt x="117" y="65092"/>
                    </a:cubicBezTo>
                    <a:cubicBezTo>
                      <a:pt x="245" y="68507"/>
                      <a:pt x="3043" y="71213"/>
                      <a:pt x="6458" y="71220"/>
                    </a:cubicBezTo>
                    <a:lnTo>
                      <a:pt x="126010" y="71986"/>
                    </a:lnTo>
                    <a:cubicBezTo>
                      <a:pt x="127835" y="71994"/>
                      <a:pt x="129582" y="71213"/>
                      <a:pt x="130796" y="69842"/>
                    </a:cubicBezTo>
                    <a:cubicBezTo>
                      <a:pt x="135469" y="35232"/>
                      <a:pt x="98657" y="1999"/>
                      <a:pt x="66824" y="2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C108842-B566-4FAC-90CB-74C5A37C9BF6}"/>
                  </a:ext>
                </a:extLst>
              </p:cNvPr>
              <p:cNvSpPr/>
              <p:nvPr/>
            </p:nvSpPr>
            <p:spPr>
              <a:xfrm>
                <a:off x="4584430" y="6318257"/>
                <a:ext cx="139083" cy="70301"/>
              </a:xfrm>
              <a:custGeom>
                <a:avLst/>
                <a:gdLst>
                  <a:gd name="connsiteX0" fmla="*/ 82929 w 139083"/>
                  <a:gd name="connsiteY0" fmla="*/ 90 h 70301"/>
                  <a:gd name="connsiteX1" fmla="*/ 11 w 139083"/>
                  <a:gd name="connsiteY1" fmla="*/ 62039 h 70301"/>
                  <a:gd name="connsiteX2" fmla="*/ 6366 w 139083"/>
                  <a:gd name="connsiteY2" fmla="*/ 68671 h 70301"/>
                  <a:gd name="connsiteX3" fmla="*/ 133381 w 139083"/>
                  <a:gd name="connsiteY3" fmla="*/ 68444 h 70301"/>
                  <a:gd name="connsiteX4" fmla="*/ 139083 w 139083"/>
                  <a:gd name="connsiteY4" fmla="*/ 62024 h 70301"/>
                  <a:gd name="connsiteX5" fmla="*/ 82929 w 139083"/>
                  <a:gd name="connsiteY5" fmla="*/ 90 h 7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83" h="70301">
                    <a:moveTo>
                      <a:pt x="82929" y="90"/>
                    </a:moveTo>
                    <a:cubicBezTo>
                      <a:pt x="48752" y="-1764"/>
                      <a:pt x="174" y="25263"/>
                      <a:pt x="11" y="62039"/>
                    </a:cubicBezTo>
                    <a:cubicBezTo>
                      <a:pt x="-202" y="65547"/>
                      <a:pt x="2844" y="68735"/>
                      <a:pt x="6366" y="68671"/>
                    </a:cubicBezTo>
                    <a:cubicBezTo>
                      <a:pt x="46579" y="66768"/>
                      <a:pt x="89476" y="73351"/>
                      <a:pt x="133381" y="68444"/>
                    </a:cubicBezTo>
                    <a:cubicBezTo>
                      <a:pt x="136648" y="68082"/>
                      <a:pt x="139105" y="65312"/>
                      <a:pt x="139083" y="62024"/>
                    </a:cubicBezTo>
                    <a:cubicBezTo>
                      <a:pt x="138764" y="18240"/>
                      <a:pt x="102471" y="-1217"/>
                      <a:pt x="82929" y="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C0B77FE-7805-B8DB-4FD7-C9D385C03FE1}"/>
                  </a:ext>
                </a:extLst>
              </p:cNvPr>
              <p:cNvSpPr/>
              <p:nvPr/>
            </p:nvSpPr>
            <p:spPr>
              <a:xfrm>
                <a:off x="4406573" y="6323882"/>
                <a:ext cx="125082" cy="64470"/>
              </a:xfrm>
              <a:custGeom>
                <a:avLst/>
                <a:gdLst>
                  <a:gd name="connsiteX0" fmla="*/ 120847 w 125082"/>
                  <a:gd name="connsiteY0" fmla="*/ 44292 h 64470"/>
                  <a:gd name="connsiteX1" fmla="*/ 59658 w 125082"/>
                  <a:gd name="connsiteY1" fmla="*/ 337 h 64470"/>
                  <a:gd name="connsiteX2" fmla="*/ 358 w 125082"/>
                  <a:gd name="connsiteY2" fmla="*/ 55498 h 64470"/>
                  <a:gd name="connsiteX3" fmla="*/ 6180 w 125082"/>
                  <a:gd name="connsiteY3" fmla="*/ 64466 h 64470"/>
                  <a:gd name="connsiteX4" fmla="*/ 119000 w 125082"/>
                  <a:gd name="connsiteY4" fmla="*/ 64054 h 64470"/>
                  <a:gd name="connsiteX5" fmla="*/ 120847 w 125082"/>
                  <a:gd name="connsiteY5" fmla="*/ 44292 h 6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082" h="64470">
                    <a:moveTo>
                      <a:pt x="120847" y="44292"/>
                    </a:moveTo>
                    <a:cubicBezTo>
                      <a:pt x="114094" y="9647"/>
                      <a:pt x="86812" y="-2233"/>
                      <a:pt x="59658" y="337"/>
                    </a:cubicBezTo>
                    <a:cubicBezTo>
                      <a:pt x="27973" y="3334"/>
                      <a:pt x="-3733" y="22854"/>
                      <a:pt x="358" y="55498"/>
                    </a:cubicBezTo>
                    <a:cubicBezTo>
                      <a:pt x="1018" y="60795"/>
                      <a:pt x="1692" y="64608"/>
                      <a:pt x="6180" y="64466"/>
                    </a:cubicBezTo>
                    <a:cubicBezTo>
                      <a:pt x="6180" y="64466"/>
                      <a:pt x="99643" y="64054"/>
                      <a:pt x="119000" y="64054"/>
                    </a:cubicBezTo>
                    <a:cubicBezTo>
                      <a:pt x="130249" y="62883"/>
                      <a:pt x="122828" y="50413"/>
                      <a:pt x="120847" y="442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4D23772-F065-DF6B-2FB5-AB8983CE9BE8}"/>
                  </a:ext>
                </a:extLst>
              </p:cNvPr>
              <p:cNvSpPr/>
              <p:nvPr/>
            </p:nvSpPr>
            <p:spPr>
              <a:xfrm>
                <a:off x="4257770" y="6331104"/>
                <a:ext cx="87555" cy="58373"/>
              </a:xfrm>
              <a:custGeom>
                <a:avLst/>
                <a:gdLst>
                  <a:gd name="connsiteX0" fmla="*/ 51351 w 87555"/>
                  <a:gd name="connsiteY0" fmla="*/ 1523 h 58373"/>
                  <a:gd name="connsiteX1" fmla="*/ 309 w 87555"/>
                  <a:gd name="connsiteY1" fmla="*/ 43731 h 58373"/>
                  <a:gd name="connsiteX2" fmla="*/ 4960 w 87555"/>
                  <a:gd name="connsiteY2" fmla="*/ 58373 h 58373"/>
                  <a:gd name="connsiteX3" fmla="*/ 81210 w 87555"/>
                  <a:gd name="connsiteY3" fmla="*/ 57088 h 58373"/>
                  <a:gd name="connsiteX4" fmla="*/ 87417 w 87555"/>
                  <a:gd name="connsiteY4" fmla="*/ 49476 h 58373"/>
                  <a:gd name="connsiteX5" fmla="*/ 51351 w 87555"/>
                  <a:gd name="connsiteY5" fmla="*/ 1523 h 5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555" h="58373">
                    <a:moveTo>
                      <a:pt x="51351" y="1523"/>
                    </a:moveTo>
                    <a:cubicBezTo>
                      <a:pt x="31894" y="-7396"/>
                      <a:pt x="1005" y="24970"/>
                      <a:pt x="309" y="43731"/>
                    </a:cubicBezTo>
                    <a:cubicBezTo>
                      <a:pt x="11" y="51812"/>
                      <a:pt x="-1260" y="57337"/>
                      <a:pt x="4960" y="58373"/>
                    </a:cubicBezTo>
                    <a:cubicBezTo>
                      <a:pt x="28983" y="57848"/>
                      <a:pt x="51564" y="57273"/>
                      <a:pt x="81210" y="57088"/>
                    </a:cubicBezTo>
                    <a:cubicBezTo>
                      <a:pt x="85088" y="57159"/>
                      <a:pt x="88269" y="53268"/>
                      <a:pt x="87417" y="49476"/>
                    </a:cubicBezTo>
                    <a:cubicBezTo>
                      <a:pt x="82233" y="23344"/>
                      <a:pt x="69423" y="6316"/>
                      <a:pt x="51351" y="1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70BBCD3-1F98-6DD6-7D2E-669031396709}"/>
                  </a:ext>
                </a:extLst>
              </p:cNvPr>
              <p:cNvSpPr/>
              <p:nvPr/>
            </p:nvSpPr>
            <p:spPr>
              <a:xfrm>
                <a:off x="4131162" y="6336386"/>
                <a:ext cx="67056" cy="57622"/>
              </a:xfrm>
              <a:custGeom>
                <a:avLst/>
                <a:gdLst>
                  <a:gd name="connsiteX0" fmla="*/ 36551 w 67056"/>
                  <a:gd name="connsiteY0" fmla="*/ 275 h 57622"/>
                  <a:gd name="connsiteX1" fmla="*/ 868 w 67056"/>
                  <a:gd name="connsiteY1" fmla="*/ 44365 h 57622"/>
                  <a:gd name="connsiteX2" fmla="*/ 6187 w 67056"/>
                  <a:gd name="connsiteY2" fmla="*/ 57622 h 57622"/>
                  <a:gd name="connsiteX3" fmla="*/ 60971 w 67056"/>
                  <a:gd name="connsiteY3" fmla="*/ 55002 h 57622"/>
                  <a:gd name="connsiteX4" fmla="*/ 67056 w 67056"/>
                  <a:gd name="connsiteY4" fmla="*/ 48583 h 57622"/>
                  <a:gd name="connsiteX5" fmla="*/ 36551 w 67056"/>
                  <a:gd name="connsiteY5" fmla="*/ 275 h 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056" h="57622">
                    <a:moveTo>
                      <a:pt x="36551" y="275"/>
                    </a:moveTo>
                    <a:cubicBezTo>
                      <a:pt x="7153" y="-3098"/>
                      <a:pt x="3900" y="25320"/>
                      <a:pt x="868" y="44365"/>
                    </a:cubicBezTo>
                    <a:cubicBezTo>
                      <a:pt x="-517" y="49577"/>
                      <a:pt x="-1148" y="57452"/>
                      <a:pt x="6187" y="57622"/>
                    </a:cubicBezTo>
                    <a:cubicBezTo>
                      <a:pt x="25068" y="56351"/>
                      <a:pt x="42984" y="55776"/>
                      <a:pt x="60971" y="55002"/>
                    </a:cubicBezTo>
                    <a:cubicBezTo>
                      <a:pt x="64401" y="54853"/>
                      <a:pt x="67092" y="52012"/>
                      <a:pt x="67056" y="48583"/>
                    </a:cubicBezTo>
                    <a:cubicBezTo>
                      <a:pt x="66794" y="20122"/>
                      <a:pt x="55674" y="2519"/>
                      <a:pt x="36551" y="2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5083A2C-5076-4391-1073-AB4CE0E64442}"/>
                  </a:ext>
                </a:extLst>
              </p:cNvPr>
              <p:cNvSpPr/>
              <p:nvPr/>
            </p:nvSpPr>
            <p:spPr>
              <a:xfrm>
                <a:off x="4019168" y="6347684"/>
                <a:ext cx="79900" cy="100383"/>
              </a:xfrm>
              <a:custGeom>
                <a:avLst/>
                <a:gdLst>
                  <a:gd name="connsiteX0" fmla="*/ 79167 w 79900"/>
                  <a:gd name="connsiteY0" fmla="*/ 84847 h 100383"/>
                  <a:gd name="connsiteX1" fmla="*/ 56267 w 79900"/>
                  <a:gd name="connsiteY1" fmla="*/ 9413 h 100383"/>
                  <a:gd name="connsiteX2" fmla="*/ 13171 w 79900"/>
                  <a:gd name="connsiteY2" fmla="*/ 12040 h 100383"/>
                  <a:gd name="connsiteX3" fmla="*/ 709 w 79900"/>
                  <a:gd name="connsiteY3" fmla="*/ 71511 h 100383"/>
                  <a:gd name="connsiteX4" fmla="*/ 20520 w 79900"/>
                  <a:gd name="connsiteY4" fmla="*/ 98119 h 100383"/>
                  <a:gd name="connsiteX5" fmla="*/ 72883 w 79900"/>
                  <a:gd name="connsiteY5" fmla="*/ 100384 h 100383"/>
                  <a:gd name="connsiteX6" fmla="*/ 79167 w 79900"/>
                  <a:gd name="connsiteY6" fmla="*/ 84847 h 1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900" h="100383">
                    <a:moveTo>
                      <a:pt x="79167" y="84847"/>
                    </a:moveTo>
                    <a:cubicBezTo>
                      <a:pt x="77165" y="60100"/>
                      <a:pt x="74800" y="29857"/>
                      <a:pt x="56267" y="9413"/>
                    </a:cubicBezTo>
                    <a:cubicBezTo>
                      <a:pt x="43961" y="-3667"/>
                      <a:pt x="22970" y="-3411"/>
                      <a:pt x="13171" y="12040"/>
                    </a:cubicBezTo>
                    <a:cubicBezTo>
                      <a:pt x="1525" y="29985"/>
                      <a:pt x="2931" y="51728"/>
                      <a:pt x="709" y="71511"/>
                    </a:cubicBezTo>
                    <a:cubicBezTo>
                      <a:pt x="162" y="89825"/>
                      <a:pt x="-4596" y="99482"/>
                      <a:pt x="20520" y="98119"/>
                    </a:cubicBezTo>
                    <a:cubicBezTo>
                      <a:pt x="39792" y="98921"/>
                      <a:pt x="53313" y="99432"/>
                      <a:pt x="72883" y="100384"/>
                    </a:cubicBezTo>
                    <a:cubicBezTo>
                      <a:pt x="82952" y="99063"/>
                      <a:pt x="79253" y="91472"/>
                      <a:pt x="79167" y="848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DD22D88-9415-8A00-6848-73E47FD1C0B5}"/>
                  </a:ext>
                </a:extLst>
              </p:cNvPr>
              <p:cNvSpPr/>
              <p:nvPr/>
            </p:nvSpPr>
            <p:spPr>
              <a:xfrm>
                <a:off x="3917730" y="6347171"/>
                <a:ext cx="56982" cy="44457"/>
              </a:xfrm>
              <a:custGeom>
                <a:avLst/>
                <a:gdLst>
                  <a:gd name="connsiteX0" fmla="*/ 50843 w 56982"/>
                  <a:gd name="connsiteY0" fmla="*/ 18234 h 44457"/>
                  <a:gd name="connsiteX1" fmla="*/ 50843 w 56982"/>
                  <a:gd name="connsiteY1" fmla="*/ 18234 h 44457"/>
                  <a:gd name="connsiteX2" fmla="*/ 0 w 56982"/>
                  <a:gd name="connsiteY2" fmla="*/ 37606 h 44457"/>
                  <a:gd name="connsiteX3" fmla="*/ 38189 w 56982"/>
                  <a:gd name="connsiteY3" fmla="*/ 42605 h 44457"/>
                  <a:gd name="connsiteX4" fmla="*/ 50843 w 56982"/>
                  <a:gd name="connsiteY4" fmla="*/ 18234 h 4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82" h="44457">
                    <a:moveTo>
                      <a:pt x="50843" y="18234"/>
                    </a:moveTo>
                    <a:cubicBezTo>
                      <a:pt x="50843" y="18234"/>
                      <a:pt x="50843" y="18234"/>
                      <a:pt x="50843" y="18234"/>
                    </a:cubicBezTo>
                    <a:cubicBezTo>
                      <a:pt x="37387" y="-17881"/>
                      <a:pt x="1001" y="5530"/>
                      <a:pt x="0" y="37606"/>
                    </a:cubicBezTo>
                    <a:cubicBezTo>
                      <a:pt x="305" y="50160"/>
                      <a:pt x="29646" y="41376"/>
                      <a:pt x="38189" y="42605"/>
                    </a:cubicBezTo>
                    <a:cubicBezTo>
                      <a:pt x="61572" y="43130"/>
                      <a:pt x="59762" y="36583"/>
                      <a:pt x="50843" y="182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A7F07F7-80D1-04B0-868D-F3D91A822436}"/>
                </a:ext>
              </a:extLst>
            </p:cNvPr>
            <p:cNvSpPr/>
            <p:nvPr/>
          </p:nvSpPr>
          <p:spPr>
            <a:xfrm>
              <a:off x="3403795" y="5474167"/>
              <a:ext cx="365176" cy="1294381"/>
            </a:xfrm>
            <a:custGeom>
              <a:avLst/>
              <a:gdLst>
                <a:gd name="connsiteX0" fmla="*/ 365176 w 365176"/>
                <a:gd name="connsiteY0" fmla="*/ 6527 h 1294381"/>
                <a:gd name="connsiteX1" fmla="*/ 358842 w 365176"/>
                <a:gd name="connsiteY1" fmla="*/ 200 h 1294381"/>
                <a:gd name="connsiteX2" fmla="*/ 17640 w 365176"/>
                <a:gd name="connsiteY2" fmla="*/ 2 h 1294381"/>
                <a:gd name="connsiteX3" fmla="*/ 11306 w 365176"/>
                <a:gd name="connsiteY3" fmla="*/ 7024 h 1294381"/>
                <a:gd name="connsiteX4" fmla="*/ 2543 w 365176"/>
                <a:gd name="connsiteY4" fmla="*/ 1288126 h 1294381"/>
                <a:gd name="connsiteX5" fmla="*/ 8906 w 365176"/>
                <a:gd name="connsiteY5" fmla="*/ 1294382 h 1294381"/>
                <a:gd name="connsiteX6" fmla="*/ 277678 w 365176"/>
                <a:gd name="connsiteY6" fmla="*/ 1290491 h 1294381"/>
                <a:gd name="connsiteX7" fmla="*/ 283955 w 365176"/>
                <a:gd name="connsiteY7" fmla="*/ 1283915 h 1294381"/>
                <a:gd name="connsiteX8" fmla="*/ 283082 w 365176"/>
                <a:gd name="connsiteY8" fmla="*/ 1256860 h 1294381"/>
                <a:gd name="connsiteX9" fmla="*/ 278977 w 365176"/>
                <a:gd name="connsiteY9" fmla="*/ 839451 h 1294381"/>
                <a:gd name="connsiteX10" fmla="*/ 274170 w 365176"/>
                <a:gd name="connsiteY10" fmla="*/ 832144 h 1294381"/>
                <a:gd name="connsiteX11" fmla="*/ 196329 w 365176"/>
                <a:gd name="connsiteY11" fmla="*/ 786520 h 1294381"/>
                <a:gd name="connsiteX12" fmla="*/ 200838 w 365176"/>
                <a:gd name="connsiteY12" fmla="*/ 778837 h 1294381"/>
                <a:gd name="connsiteX13" fmla="*/ 340678 w 365176"/>
                <a:gd name="connsiteY13" fmla="*/ 769328 h 1294381"/>
                <a:gd name="connsiteX14" fmla="*/ 350555 w 365176"/>
                <a:gd name="connsiteY14" fmla="*/ 759408 h 1294381"/>
                <a:gd name="connsiteX15" fmla="*/ 352004 w 365176"/>
                <a:gd name="connsiteY15" fmla="*/ 721702 h 1294381"/>
                <a:gd name="connsiteX16" fmla="*/ 364161 w 365176"/>
                <a:gd name="connsiteY16" fmla="*/ 396193 h 1294381"/>
                <a:gd name="connsiteX17" fmla="*/ 365176 w 365176"/>
                <a:gd name="connsiteY17" fmla="*/ 6527 h 129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5176" h="1294381">
                  <a:moveTo>
                    <a:pt x="365176" y="6527"/>
                  </a:moveTo>
                  <a:cubicBezTo>
                    <a:pt x="365155" y="3041"/>
                    <a:pt x="362329" y="215"/>
                    <a:pt x="358842" y="200"/>
                  </a:cubicBezTo>
                  <a:cubicBezTo>
                    <a:pt x="290410" y="-133"/>
                    <a:pt x="62944" y="73"/>
                    <a:pt x="17640" y="2"/>
                  </a:cubicBezTo>
                  <a:cubicBezTo>
                    <a:pt x="13990" y="-84"/>
                    <a:pt x="10837" y="3396"/>
                    <a:pt x="11306" y="7024"/>
                  </a:cubicBezTo>
                  <a:cubicBezTo>
                    <a:pt x="27084" y="454095"/>
                    <a:pt x="-9699" y="853092"/>
                    <a:pt x="2543" y="1288126"/>
                  </a:cubicBezTo>
                  <a:cubicBezTo>
                    <a:pt x="2600" y="1291605"/>
                    <a:pt x="5441" y="1294382"/>
                    <a:pt x="8906" y="1294382"/>
                  </a:cubicBezTo>
                  <a:cubicBezTo>
                    <a:pt x="112452" y="1292812"/>
                    <a:pt x="197905" y="1291577"/>
                    <a:pt x="277678" y="1290491"/>
                  </a:cubicBezTo>
                  <a:cubicBezTo>
                    <a:pt x="281129" y="1290512"/>
                    <a:pt x="284147" y="1287373"/>
                    <a:pt x="283955" y="1283915"/>
                  </a:cubicBezTo>
                  <a:cubicBezTo>
                    <a:pt x="283955" y="1283915"/>
                    <a:pt x="283082" y="1256860"/>
                    <a:pt x="283082" y="1256860"/>
                  </a:cubicBezTo>
                  <a:cubicBezTo>
                    <a:pt x="279737" y="1120174"/>
                    <a:pt x="273602" y="977863"/>
                    <a:pt x="278977" y="839451"/>
                  </a:cubicBezTo>
                  <a:cubicBezTo>
                    <a:pt x="279105" y="836078"/>
                    <a:pt x="277458" y="832918"/>
                    <a:pt x="274170" y="832144"/>
                  </a:cubicBezTo>
                  <a:cubicBezTo>
                    <a:pt x="213414" y="817906"/>
                    <a:pt x="196989" y="787862"/>
                    <a:pt x="196329" y="786520"/>
                  </a:cubicBezTo>
                  <a:cubicBezTo>
                    <a:pt x="195363" y="784539"/>
                    <a:pt x="194916" y="779163"/>
                    <a:pt x="200838" y="778837"/>
                  </a:cubicBezTo>
                  <a:cubicBezTo>
                    <a:pt x="244296" y="776458"/>
                    <a:pt x="293563" y="772666"/>
                    <a:pt x="340678" y="769328"/>
                  </a:cubicBezTo>
                  <a:cubicBezTo>
                    <a:pt x="345982" y="768952"/>
                    <a:pt x="350193" y="764720"/>
                    <a:pt x="350555" y="759408"/>
                  </a:cubicBezTo>
                  <a:cubicBezTo>
                    <a:pt x="351421" y="746854"/>
                    <a:pt x="351400" y="734697"/>
                    <a:pt x="352004" y="721702"/>
                  </a:cubicBezTo>
                  <a:cubicBezTo>
                    <a:pt x="357095" y="612447"/>
                    <a:pt x="363266" y="505932"/>
                    <a:pt x="364161" y="396193"/>
                  </a:cubicBezTo>
                  <a:cubicBezTo>
                    <a:pt x="365226" y="264861"/>
                    <a:pt x="363202" y="133209"/>
                    <a:pt x="365176" y="652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5F3042-BB33-A042-A25D-564674B95D3D}"/>
                </a:ext>
              </a:extLst>
            </p:cNvPr>
            <p:cNvSpPr/>
            <p:nvPr/>
          </p:nvSpPr>
          <p:spPr>
            <a:xfrm>
              <a:off x="3598136" y="6146238"/>
              <a:ext cx="3342715" cy="168725"/>
            </a:xfrm>
            <a:custGeom>
              <a:avLst/>
              <a:gdLst>
                <a:gd name="connsiteX0" fmla="*/ 3342565 w 3342715"/>
                <a:gd name="connsiteY0" fmla="*/ 47707 h 168725"/>
                <a:gd name="connsiteX1" fmla="*/ 3291871 w 3342715"/>
                <a:gd name="connsiteY1" fmla="*/ 36253 h 168725"/>
                <a:gd name="connsiteX2" fmla="*/ 3152308 w 3342715"/>
                <a:gd name="connsiteY2" fmla="*/ 29628 h 168725"/>
                <a:gd name="connsiteX3" fmla="*/ 2427327 w 3342715"/>
                <a:gd name="connsiteY3" fmla="*/ 3588 h 168725"/>
                <a:gd name="connsiteX4" fmla="*/ 2145084 w 3342715"/>
                <a:gd name="connsiteY4" fmla="*/ 1785 h 168725"/>
                <a:gd name="connsiteX5" fmla="*/ 1788012 w 3342715"/>
                <a:gd name="connsiteY5" fmla="*/ 187 h 168725"/>
                <a:gd name="connsiteX6" fmla="*/ 1356081 w 3342715"/>
                <a:gd name="connsiteY6" fmla="*/ 9617 h 168725"/>
                <a:gd name="connsiteX7" fmla="*/ 1143421 w 3342715"/>
                <a:gd name="connsiteY7" fmla="*/ 17549 h 168725"/>
                <a:gd name="connsiteX8" fmla="*/ 597206 w 3342715"/>
                <a:gd name="connsiteY8" fmla="*/ 62356 h 168725"/>
                <a:gd name="connsiteX9" fmla="*/ 155014 w 3342715"/>
                <a:gd name="connsiteY9" fmla="*/ 97179 h 168725"/>
                <a:gd name="connsiteX10" fmla="*/ 4559 w 3342715"/>
                <a:gd name="connsiteY10" fmla="*/ 104877 h 168725"/>
                <a:gd name="connsiteX11" fmla="*/ 0 w 3342715"/>
                <a:gd name="connsiteY11" fmla="*/ 108498 h 168725"/>
                <a:gd name="connsiteX12" fmla="*/ 145591 w 3342715"/>
                <a:gd name="connsiteY12" fmla="*/ 168665 h 168725"/>
                <a:gd name="connsiteX13" fmla="*/ 194453 w 3342715"/>
                <a:gd name="connsiteY13" fmla="*/ 168438 h 168725"/>
                <a:gd name="connsiteX14" fmla="*/ 494768 w 3342715"/>
                <a:gd name="connsiteY14" fmla="*/ 160257 h 168725"/>
                <a:gd name="connsiteX15" fmla="*/ 809660 w 3342715"/>
                <a:gd name="connsiteY15" fmla="*/ 151225 h 168725"/>
                <a:gd name="connsiteX16" fmla="*/ 1343945 w 3342715"/>
                <a:gd name="connsiteY16" fmla="*/ 136717 h 168725"/>
                <a:gd name="connsiteX17" fmla="*/ 2050272 w 3342715"/>
                <a:gd name="connsiteY17" fmla="*/ 126016 h 168725"/>
                <a:gd name="connsiteX18" fmla="*/ 2603772 w 3342715"/>
                <a:gd name="connsiteY18" fmla="*/ 130007 h 168725"/>
                <a:gd name="connsiteX19" fmla="*/ 3114410 w 3342715"/>
                <a:gd name="connsiteY19" fmla="*/ 151111 h 168725"/>
                <a:gd name="connsiteX20" fmla="*/ 3211452 w 3342715"/>
                <a:gd name="connsiteY20" fmla="*/ 155343 h 168725"/>
                <a:gd name="connsiteX21" fmla="*/ 3342565 w 3342715"/>
                <a:gd name="connsiteY21" fmla="*/ 47707 h 16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42715" h="168725">
                  <a:moveTo>
                    <a:pt x="3342565" y="47707"/>
                  </a:moveTo>
                  <a:cubicBezTo>
                    <a:pt x="3345185" y="36565"/>
                    <a:pt x="3313174" y="36473"/>
                    <a:pt x="3291871" y="36253"/>
                  </a:cubicBezTo>
                  <a:cubicBezTo>
                    <a:pt x="3266023" y="34897"/>
                    <a:pt x="3156682" y="29897"/>
                    <a:pt x="3152308" y="29628"/>
                  </a:cubicBezTo>
                  <a:cubicBezTo>
                    <a:pt x="2896808" y="14154"/>
                    <a:pt x="2668859" y="11137"/>
                    <a:pt x="2427327" y="3588"/>
                  </a:cubicBezTo>
                  <a:cubicBezTo>
                    <a:pt x="2419786" y="3354"/>
                    <a:pt x="2148308" y="1529"/>
                    <a:pt x="2145084" y="1785"/>
                  </a:cubicBezTo>
                  <a:cubicBezTo>
                    <a:pt x="2138630" y="2523"/>
                    <a:pt x="1976180" y="-807"/>
                    <a:pt x="1788012" y="187"/>
                  </a:cubicBezTo>
                  <a:cubicBezTo>
                    <a:pt x="1638785" y="975"/>
                    <a:pt x="1473517" y="5527"/>
                    <a:pt x="1356081" y="9617"/>
                  </a:cubicBezTo>
                  <a:cubicBezTo>
                    <a:pt x="1286257" y="10959"/>
                    <a:pt x="1213990" y="13018"/>
                    <a:pt x="1143421" y="17549"/>
                  </a:cubicBezTo>
                  <a:cubicBezTo>
                    <a:pt x="1127195" y="18593"/>
                    <a:pt x="636872" y="60552"/>
                    <a:pt x="597206" y="62356"/>
                  </a:cubicBezTo>
                  <a:cubicBezTo>
                    <a:pt x="595317" y="62526"/>
                    <a:pt x="299427" y="86393"/>
                    <a:pt x="155014" y="97179"/>
                  </a:cubicBezTo>
                  <a:cubicBezTo>
                    <a:pt x="141352" y="98202"/>
                    <a:pt x="30982" y="104365"/>
                    <a:pt x="4559" y="104877"/>
                  </a:cubicBezTo>
                  <a:cubicBezTo>
                    <a:pt x="2010" y="104926"/>
                    <a:pt x="959" y="106141"/>
                    <a:pt x="0" y="108498"/>
                  </a:cubicBezTo>
                  <a:cubicBezTo>
                    <a:pt x="26096" y="161088"/>
                    <a:pt x="104051" y="167046"/>
                    <a:pt x="145591" y="168665"/>
                  </a:cubicBezTo>
                  <a:cubicBezTo>
                    <a:pt x="149603" y="168849"/>
                    <a:pt x="189915" y="168565"/>
                    <a:pt x="194453" y="168438"/>
                  </a:cubicBezTo>
                  <a:cubicBezTo>
                    <a:pt x="294577" y="166016"/>
                    <a:pt x="396348" y="163083"/>
                    <a:pt x="494768" y="160257"/>
                  </a:cubicBezTo>
                  <a:cubicBezTo>
                    <a:pt x="531018" y="159213"/>
                    <a:pt x="806075" y="151473"/>
                    <a:pt x="809660" y="151225"/>
                  </a:cubicBezTo>
                  <a:cubicBezTo>
                    <a:pt x="913619" y="146723"/>
                    <a:pt x="1340601" y="136121"/>
                    <a:pt x="1343945" y="136717"/>
                  </a:cubicBezTo>
                  <a:cubicBezTo>
                    <a:pt x="1612923" y="124653"/>
                    <a:pt x="2047098" y="126073"/>
                    <a:pt x="2050272" y="126016"/>
                  </a:cubicBezTo>
                  <a:cubicBezTo>
                    <a:pt x="2050272" y="126016"/>
                    <a:pt x="2343862" y="123673"/>
                    <a:pt x="2603772" y="130007"/>
                  </a:cubicBezTo>
                  <a:cubicBezTo>
                    <a:pt x="2859116" y="136235"/>
                    <a:pt x="3112862" y="151047"/>
                    <a:pt x="3114410" y="151111"/>
                  </a:cubicBezTo>
                  <a:cubicBezTo>
                    <a:pt x="3149163" y="151658"/>
                    <a:pt x="3181145" y="157829"/>
                    <a:pt x="3211452" y="155343"/>
                  </a:cubicBezTo>
                  <a:cubicBezTo>
                    <a:pt x="3245750" y="125775"/>
                    <a:pt x="3325821" y="87650"/>
                    <a:pt x="3342565" y="47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449EE1-4F41-8726-0246-712ACFAC1565}"/>
                </a:ext>
              </a:extLst>
            </p:cNvPr>
            <p:cNvSpPr/>
            <p:nvPr/>
          </p:nvSpPr>
          <p:spPr>
            <a:xfrm>
              <a:off x="3015898" y="5474160"/>
              <a:ext cx="403500" cy="1301271"/>
            </a:xfrm>
            <a:custGeom>
              <a:avLst/>
              <a:gdLst>
                <a:gd name="connsiteX0" fmla="*/ 402036 w 403500"/>
                <a:gd name="connsiteY0" fmla="*/ 6300 h 1301271"/>
                <a:gd name="connsiteX1" fmla="*/ 395667 w 403500"/>
                <a:gd name="connsiteY1" fmla="*/ 1 h 1301271"/>
                <a:gd name="connsiteX2" fmla="*/ 8599 w 403500"/>
                <a:gd name="connsiteY2" fmla="*/ 1 h 1301271"/>
                <a:gd name="connsiteX3" fmla="*/ 2230 w 403500"/>
                <a:gd name="connsiteY3" fmla="*/ 6378 h 1301271"/>
                <a:gd name="connsiteX4" fmla="*/ 1449 w 403500"/>
                <a:gd name="connsiteY4" fmla="*/ 1086678 h 1301271"/>
                <a:gd name="connsiteX5" fmla="*/ 1598 w 403500"/>
                <a:gd name="connsiteY5" fmla="*/ 1293437 h 1301271"/>
                <a:gd name="connsiteX6" fmla="*/ 9295 w 403500"/>
                <a:gd name="connsiteY6" fmla="*/ 1300786 h 1301271"/>
                <a:gd name="connsiteX7" fmla="*/ 384113 w 403500"/>
                <a:gd name="connsiteY7" fmla="*/ 1294594 h 1301271"/>
                <a:gd name="connsiteX8" fmla="*/ 390376 w 403500"/>
                <a:gd name="connsiteY8" fmla="*/ 1288090 h 1301271"/>
                <a:gd name="connsiteX9" fmla="*/ 402036 w 403500"/>
                <a:gd name="connsiteY9" fmla="*/ 6300 h 130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00" h="1301271">
                  <a:moveTo>
                    <a:pt x="402036" y="6300"/>
                  </a:moveTo>
                  <a:cubicBezTo>
                    <a:pt x="401993" y="2813"/>
                    <a:pt x="399153" y="1"/>
                    <a:pt x="395667" y="1"/>
                  </a:cubicBezTo>
                  <a:lnTo>
                    <a:pt x="8599" y="1"/>
                  </a:lnTo>
                  <a:cubicBezTo>
                    <a:pt x="5191" y="-70"/>
                    <a:pt x="2145" y="2962"/>
                    <a:pt x="2230" y="6378"/>
                  </a:cubicBezTo>
                  <a:cubicBezTo>
                    <a:pt x="2741" y="364629"/>
                    <a:pt x="4275" y="724322"/>
                    <a:pt x="1449" y="1086678"/>
                  </a:cubicBezTo>
                  <a:cubicBezTo>
                    <a:pt x="2904" y="1155288"/>
                    <a:pt x="-2570" y="1225594"/>
                    <a:pt x="1598" y="1293437"/>
                  </a:cubicBezTo>
                  <a:cubicBezTo>
                    <a:pt x="1846" y="1297513"/>
                    <a:pt x="5212" y="1300708"/>
                    <a:pt x="9295" y="1300786"/>
                  </a:cubicBezTo>
                  <a:cubicBezTo>
                    <a:pt x="139534" y="1303393"/>
                    <a:pt x="265506" y="1294644"/>
                    <a:pt x="384113" y="1294594"/>
                  </a:cubicBezTo>
                  <a:cubicBezTo>
                    <a:pt x="387529" y="1294602"/>
                    <a:pt x="390525" y="1291527"/>
                    <a:pt x="390376" y="1288090"/>
                  </a:cubicBezTo>
                  <a:cubicBezTo>
                    <a:pt x="380229" y="903693"/>
                    <a:pt x="410330" y="399147"/>
                    <a:pt x="402036" y="630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47" name="Graphic 5" descr="City with buildings and skyscrapers">
              <a:extLst>
                <a:ext uri="{FF2B5EF4-FFF2-40B4-BE49-F238E27FC236}">
                  <a16:creationId xmlns:a16="http://schemas.microsoft.com/office/drawing/2014/main" id="{0E1780B9-FD19-222F-E78A-340F99C97199}"/>
                </a:ext>
              </a:extLst>
            </p:cNvPr>
            <p:cNvGrpSpPr/>
            <p:nvPr/>
          </p:nvGrpSpPr>
          <p:grpSpPr>
            <a:xfrm>
              <a:off x="3884277" y="6387692"/>
              <a:ext cx="1771345" cy="374253"/>
              <a:chOff x="3884277" y="6387692"/>
              <a:chExt cx="1771345" cy="374253"/>
            </a:xfrm>
            <a:solidFill>
              <a:srgbClr val="FFFFFF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6D9769C-7CC2-E92F-C95F-4F81AB9873BD}"/>
                  </a:ext>
                </a:extLst>
              </p:cNvPr>
              <p:cNvSpPr/>
              <p:nvPr/>
            </p:nvSpPr>
            <p:spPr>
              <a:xfrm>
                <a:off x="4130683" y="6387692"/>
                <a:ext cx="1524939" cy="373140"/>
              </a:xfrm>
              <a:custGeom>
                <a:avLst/>
                <a:gdLst>
                  <a:gd name="connsiteX0" fmla="*/ 1522611 w 1524939"/>
                  <a:gd name="connsiteY0" fmla="*/ 345920 h 373140"/>
                  <a:gd name="connsiteX1" fmla="*/ 1522703 w 1524939"/>
                  <a:gd name="connsiteY1" fmla="*/ 10051 h 373140"/>
                  <a:gd name="connsiteX2" fmla="*/ 1516383 w 1524939"/>
                  <a:gd name="connsiteY2" fmla="*/ 3057 h 373140"/>
                  <a:gd name="connsiteX3" fmla="*/ 1150704 w 1524939"/>
                  <a:gd name="connsiteY3" fmla="*/ 2730 h 373140"/>
                  <a:gd name="connsiteX4" fmla="*/ 405847 w 1524939"/>
                  <a:gd name="connsiteY4" fmla="*/ 1551 h 373140"/>
                  <a:gd name="connsiteX5" fmla="*/ 4827 w 1524939"/>
                  <a:gd name="connsiteY5" fmla="*/ 3987 h 373140"/>
                  <a:gd name="connsiteX6" fmla="*/ 48 w 1524939"/>
                  <a:gd name="connsiteY6" fmla="*/ 10839 h 373140"/>
                  <a:gd name="connsiteX7" fmla="*/ 4954 w 1524939"/>
                  <a:gd name="connsiteY7" fmla="*/ 372009 h 373140"/>
                  <a:gd name="connsiteX8" fmla="*/ 1517285 w 1524939"/>
                  <a:gd name="connsiteY8" fmla="*/ 373138 h 373140"/>
                  <a:gd name="connsiteX9" fmla="*/ 1522611 w 1524939"/>
                  <a:gd name="connsiteY9" fmla="*/ 345920 h 37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939" h="373140">
                    <a:moveTo>
                      <a:pt x="1522611" y="345920"/>
                    </a:moveTo>
                    <a:cubicBezTo>
                      <a:pt x="1525039" y="234421"/>
                      <a:pt x="1523811" y="120855"/>
                      <a:pt x="1522703" y="10051"/>
                    </a:cubicBezTo>
                    <a:cubicBezTo>
                      <a:pt x="1523143" y="6430"/>
                      <a:pt x="1520033" y="2986"/>
                      <a:pt x="1516383" y="3057"/>
                    </a:cubicBezTo>
                    <a:cubicBezTo>
                      <a:pt x="1514054" y="3305"/>
                      <a:pt x="1156910" y="1899"/>
                      <a:pt x="1150704" y="2730"/>
                    </a:cubicBezTo>
                    <a:cubicBezTo>
                      <a:pt x="902830" y="1693"/>
                      <a:pt x="653359" y="-1019"/>
                      <a:pt x="405847" y="1551"/>
                    </a:cubicBezTo>
                    <a:cubicBezTo>
                      <a:pt x="271639" y="-3114"/>
                      <a:pt x="138950" y="4257"/>
                      <a:pt x="4827" y="3987"/>
                    </a:cubicBezTo>
                    <a:cubicBezTo>
                      <a:pt x="1248" y="3937"/>
                      <a:pt x="-300" y="7275"/>
                      <a:pt x="48" y="10839"/>
                    </a:cubicBezTo>
                    <a:cubicBezTo>
                      <a:pt x="1901" y="27463"/>
                      <a:pt x="3818" y="372016"/>
                      <a:pt x="4954" y="372009"/>
                    </a:cubicBezTo>
                    <a:cubicBezTo>
                      <a:pt x="536008" y="368601"/>
                      <a:pt x="1075704" y="361791"/>
                      <a:pt x="1517285" y="373138"/>
                    </a:cubicBezTo>
                    <a:cubicBezTo>
                      <a:pt x="1526971" y="373387"/>
                      <a:pt x="1525877" y="346084"/>
                      <a:pt x="1522611" y="3459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E88E8AB-2306-1EA5-63A4-C4BAF7ADC8AB}"/>
                  </a:ext>
                </a:extLst>
              </p:cNvPr>
              <p:cNvSpPr/>
              <p:nvPr/>
            </p:nvSpPr>
            <p:spPr>
              <a:xfrm>
                <a:off x="3884277" y="6388379"/>
                <a:ext cx="119135" cy="373566"/>
              </a:xfrm>
              <a:custGeom>
                <a:avLst/>
                <a:gdLst>
                  <a:gd name="connsiteX0" fmla="*/ 112181 w 119135"/>
                  <a:gd name="connsiteY0" fmla="*/ 57530 h 373566"/>
                  <a:gd name="connsiteX1" fmla="*/ 112053 w 119135"/>
                  <a:gd name="connsiteY1" fmla="*/ 26542 h 373566"/>
                  <a:gd name="connsiteX2" fmla="*/ 103241 w 119135"/>
                  <a:gd name="connsiteY2" fmla="*/ 865 h 373566"/>
                  <a:gd name="connsiteX3" fmla="*/ 68815 w 119135"/>
                  <a:gd name="connsiteY3" fmla="*/ 1710 h 373566"/>
                  <a:gd name="connsiteX4" fmla="*/ 2613 w 119135"/>
                  <a:gd name="connsiteY4" fmla="*/ 28785 h 373566"/>
                  <a:gd name="connsiteX5" fmla="*/ 3146 w 119135"/>
                  <a:gd name="connsiteY5" fmla="*/ 367431 h 373566"/>
                  <a:gd name="connsiteX6" fmla="*/ 9508 w 119135"/>
                  <a:gd name="connsiteY6" fmla="*/ 373566 h 373566"/>
                  <a:gd name="connsiteX7" fmla="*/ 112820 w 119135"/>
                  <a:gd name="connsiteY7" fmla="*/ 372381 h 373566"/>
                  <a:gd name="connsiteX8" fmla="*/ 119119 w 119135"/>
                  <a:gd name="connsiteY8" fmla="*/ 366025 h 373566"/>
                  <a:gd name="connsiteX9" fmla="*/ 112181 w 119135"/>
                  <a:gd name="connsiteY9" fmla="*/ 57530 h 37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135" h="373566">
                    <a:moveTo>
                      <a:pt x="112181" y="57530"/>
                    </a:moveTo>
                    <a:cubicBezTo>
                      <a:pt x="110313" y="46779"/>
                      <a:pt x="113622" y="36852"/>
                      <a:pt x="112053" y="26542"/>
                    </a:cubicBezTo>
                    <a:cubicBezTo>
                      <a:pt x="109404" y="17161"/>
                      <a:pt x="113630" y="7575"/>
                      <a:pt x="103241" y="865"/>
                    </a:cubicBezTo>
                    <a:cubicBezTo>
                      <a:pt x="93271" y="-1571"/>
                      <a:pt x="79438" y="1937"/>
                      <a:pt x="68815" y="1710"/>
                    </a:cubicBezTo>
                    <a:cubicBezTo>
                      <a:pt x="85" y="9372"/>
                      <a:pt x="1974" y="-16164"/>
                      <a:pt x="2613" y="28785"/>
                    </a:cubicBezTo>
                    <a:cubicBezTo>
                      <a:pt x="-1158" y="148373"/>
                      <a:pt x="-732" y="261769"/>
                      <a:pt x="3146" y="367431"/>
                    </a:cubicBezTo>
                    <a:cubicBezTo>
                      <a:pt x="3273" y="370861"/>
                      <a:pt x="6085" y="373566"/>
                      <a:pt x="9508" y="373566"/>
                    </a:cubicBezTo>
                    <a:cubicBezTo>
                      <a:pt x="43933" y="373162"/>
                      <a:pt x="78380" y="372743"/>
                      <a:pt x="112820" y="372381"/>
                    </a:cubicBezTo>
                    <a:cubicBezTo>
                      <a:pt x="116307" y="372345"/>
                      <a:pt x="119112" y="369512"/>
                      <a:pt x="119119" y="366025"/>
                    </a:cubicBezTo>
                    <a:cubicBezTo>
                      <a:pt x="119261" y="267364"/>
                      <a:pt x="118607" y="161318"/>
                      <a:pt x="112181" y="57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E50031-377F-349D-9859-950549CCA2E3}"/>
                </a:ext>
              </a:extLst>
            </p:cNvPr>
            <p:cNvSpPr/>
            <p:nvPr/>
          </p:nvSpPr>
          <p:spPr>
            <a:xfrm>
              <a:off x="3680940" y="6272139"/>
              <a:ext cx="3142605" cy="493556"/>
            </a:xfrm>
            <a:custGeom>
              <a:avLst/>
              <a:gdLst>
                <a:gd name="connsiteX0" fmla="*/ 3140691 w 3142605"/>
                <a:gd name="connsiteY0" fmla="*/ 210014 h 493556"/>
                <a:gd name="connsiteX1" fmla="*/ 3130274 w 3142605"/>
                <a:gd name="connsiteY1" fmla="*/ 38461 h 493556"/>
                <a:gd name="connsiteX2" fmla="*/ 3124430 w 3142605"/>
                <a:gd name="connsiteY2" fmla="*/ 30764 h 493556"/>
                <a:gd name="connsiteX3" fmla="*/ 3019740 w 3142605"/>
                <a:gd name="connsiteY3" fmla="*/ 25047 h 493556"/>
                <a:gd name="connsiteX4" fmla="*/ 2351730 w 3142605"/>
                <a:gd name="connsiteY4" fmla="*/ 2324 h 493556"/>
                <a:gd name="connsiteX5" fmla="*/ 1437969 w 3142605"/>
                <a:gd name="connsiteY5" fmla="*/ 5925 h 493556"/>
                <a:gd name="connsiteX6" fmla="*/ 729271 w 3142605"/>
                <a:gd name="connsiteY6" fmla="*/ 25630 h 493556"/>
                <a:gd name="connsiteX7" fmla="*/ 532914 w 3142605"/>
                <a:gd name="connsiteY7" fmla="*/ 31240 h 493556"/>
                <a:gd name="connsiteX8" fmla="*/ 53350 w 3142605"/>
                <a:gd name="connsiteY8" fmla="*/ 42232 h 493556"/>
                <a:gd name="connsiteX9" fmla="*/ 6611 w 3142605"/>
                <a:gd name="connsiteY9" fmla="*/ 36445 h 493556"/>
                <a:gd name="connsiteX10" fmla="*/ 895 w 3142605"/>
                <a:gd name="connsiteY10" fmla="*/ 42608 h 493556"/>
                <a:gd name="connsiteX11" fmla="*/ 71 w 3142605"/>
                <a:gd name="connsiteY11" fmla="*/ 220750 h 493556"/>
                <a:gd name="connsiteX12" fmla="*/ 6838 w 3142605"/>
                <a:gd name="connsiteY12" fmla="*/ 486164 h 493556"/>
                <a:gd name="connsiteX13" fmla="*/ 13293 w 3142605"/>
                <a:gd name="connsiteY13" fmla="*/ 492348 h 493556"/>
                <a:gd name="connsiteX14" fmla="*/ 81044 w 3142605"/>
                <a:gd name="connsiteY14" fmla="*/ 492618 h 493556"/>
                <a:gd name="connsiteX15" fmla="*/ 88074 w 3142605"/>
                <a:gd name="connsiteY15" fmla="*/ 484488 h 493556"/>
                <a:gd name="connsiteX16" fmla="*/ 85276 w 3142605"/>
                <a:gd name="connsiteY16" fmla="*/ 112787 h 493556"/>
                <a:gd name="connsiteX17" fmla="*/ 89373 w 3142605"/>
                <a:gd name="connsiteY17" fmla="*/ 108981 h 493556"/>
                <a:gd name="connsiteX18" fmla="*/ 214556 w 3142605"/>
                <a:gd name="connsiteY18" fmla="*/ 117644 h 493556"/>
                <a:gd name="connsiteX19" fmla="*/ 237258 w 3142605"/>
                <a:gd name="connsiteY19" fmla="*/ 117112 h 493556"/>
                <a:gd name="connsiteX20" fmla="*/ 238984 w 3142605"/>
                <a:gd name="connsiteY20" fmla="*/ 112198 h 493556"/>
                <a:gd name="connsiteX21" fmla="*/ 261295 w 3142605"/>
                <a:gd name="connsiteY21" fmla="*/ 75564 h 493556"/>
                <a:gd name="connsiteX22" fmla="*/ 294705 w 3142605"/>
                <a:gd name="connsiteY22" fmla="*/ 111701 h 493556"/>
                <a:gd name="connsiteX23" fmla="*/ 316107 w 3142605"/>
                <a:gd name="connsiteY23" fmla="*/ 144166 h 493556"/>
                <a:gd name="connsiteX24" fmla="*/ 313217 w 3142605"/>
                <a:gd name="connsiteY24" fmla="*/ 176774 h 493556"/>
                <a:gd name="connsiteX25" fmla="*/ 322853 w 3142605"/>
                <a:gd name="connsiteY25" fmla="*/ 482329 h 493556"/>
                <a:gd name="connsiteX26" fmla="*/ 327235 w 3142605"/>
                <a:gd name="connsiteY26" fmla="*/ 487051 h 493556"/>
                <a:gd name="connsiteX27" fmla="*/ 446801 w 3142605"/>
                <a:gd name="connsiteY27" fmla="*/ 487385 h 493556"/>
                <a:gd name="connsiteX28" fmla="*/ 454882 w 3142605"/>
                <a:gd name="connsiteY28" fmla="*/ 475342 h 493556"/>
                <a:gd name="connsiteX29" fmla="*/ 450763 w 3142605"/>
                <a:gd name="connsiteY29" fmla="*/ 119987 h 493556"/>
                <a:gd name="connsiteX30" fmla="*/ 462671 w 3142605"/>
                <a:gd name="connsiteY30" fmla="*/ 75557 h 493556"/>
                <a:gd name="connsiteX31" fmla="*/ 485295 w 3142605"/>
                <a:gd name="connsiteY31" fmla="*/ 65885 h 493556"/>
                <a:gd name="connsiteX32" fmla="*/ 518513 w 3142605"/>
                <a:gd name="connsiteY32" fmla="*/ 117055 h 493556"/>
                <a:gd name="connsiteX33" fmla="*/ 523115 w 3142605"/>
                <a:gd name="connsiteY33" fmla="*/ 118773 h 493556"/>
                <a:gd name="connsiteX34" fmla="*/ 574597 w 3142605"/>
                <a:gd name="connsiteY34" fmla="*/ 117211 h 493556"/>
                <a:gd name="connsiteX35" fmla="*/ 576436 w 3142605"/>
                <a:gd name="connsiteY35" fmla="*/ 109989 h 493556"/>
                <a:gd name="connsiteX36" fmla="*/ 622074 w 3142605"/>
                <a:gd name="connsiteY36" fmla="*/ 60339 h 493556"/>
                <a:gd name="connsiteX37" fmla="*/ 671035 w 3142605"/>
                <a:gd name="connsiteY37" fmla="*/ 115997 h 493556"/>
                <a:gd name="connsiteX38" fmla="*/ 719095 w 3142605"/>
                <a:gd name="connsiteY38" fmla="*/ 116224 h 493556"/>
                <a:gd name="connsiteX39" fmla="*/ 755019 w 3142605"/>
                <a:gd name="connsiteY39" fmla="*/ 61340 h 493556"/>
                <a:gd name="connsiteX40" fmla="*/ 833804 w 3142605"/>
                <a:gd name="connsiteY40" fmla="*/ 67994 h 493556"/>
                <a:gd name="connsiteX41" fmla="*/ 852728 w 3142605"/>
                <a:gd name="connsiteY41" fmla="*/ 111246 h 493556"/>
                <a:gd name="connsiteX42" fmla="*/ 894439 w 3142605"/>
                <a:gd name="connsiteY42" fmla="*/ 116870 h 493556"/>
                <a:gd name="connsiteX43" fmla="*/ 902513 w 3142605"/>
                <a:gd name="connsiteY43" fmla="*/ 114903 h 493556"/>
                <a:gd name="connsiteX44" fmla="*/ 954450 w 3142605"/>
                <a:gd name="connsiteY44" fmla="*/ 52542 h 493556"/>
                <a:gd name="connsiteX45" fmla="*/ 1043851 w 3142605"/>
                <a:gd name="connsiteY45" fmla="*/ 110195 h 493556"/>
                <a:gd name="connsiteX46" fmla="*/ 1050192 w 3142605"/>
                <a:gd name="connsiteY46" fmla="*/ 116139 h 493556"/>
                <a:gd name="connsiteX47" fmla="*/ 1100460 w 3142605"/>
                <a:gd name="connsiteY47" fmla="*/ 117353 h 493556"/>
                <a:gd name="connsiteX48" fmla="*/ 1106794 w 3142605"/>
                <a:gd name="connsiteY48" fmla="*/ 110351 h 493556"/>
                <a:gd name="connsiteX49" fmla="*/ 1168203 w 3142605"/>
                <a:gd name="connsiteY49" fmla="*/ 47039 h 493556"/>
                <a:gd name="connsiteX50" fmla="*/ 1237821 w 3142605"/>
                <a:gd name="connsiteY50" fmla="*/ 110472 h 493556"/>
                <a:gd name="connsiteX51" fmla="*/ 1244169 w 3142605"/>
                <a:gd name="connsiteY51" fmla="*/ 116749 h 493556"/>
                <a:gd name="connsiteX52" fmla="*/ 1279525 w 3142605"/>
                <a:gd name="connsiteY52" fmla="*/ 116600 h 493556"/>
                <a:gd name="connsiteX53" fmla="*/ 1284617 w 3142605"/>
                <a:gd name="connsiteY53" fmla="*/ 102072 h 493556"/>
                <a:gd name="connsiteX54" fmla="*/ 1356514 w 3142605"/>
                <a:gd name="connsiteY54" fmla="*/ 44078 h 493556"/>
                <a:gd name="connsiteX55" fmla="*/ 1431990 w 3142605"/>
                <a:gd name="connsiteY55" fmla="*/ 102072 h 493556"/>
                <a:gd name="connsiteX56" fmla="*/ 1442180 w 3142605"/>
                <a:gd name="connsiteY56" fmla="*/ 116600 h 493556"/>
                <a:gd name="connsiteX57" fmla="*/ 1456709 w 3142605"/>
                <a:gd name="connsiteY57" fmla="*/ 116600 h 493556"/>
                <a:gd name="connsiteX58" fmla="*/ 1465478 w 3142605"/>
                <a:gd name="connsiteY58" fmla="*/ 110699 h 493556"/>
                <a:gd name="connsiteX59" fmla="*/ 1538349 w 3142605"/>
                <a:gd name="connsiteY59" fmla="*/ 55560 h 493556"/>
                <a:gd name="connsiteX60" fmla="*/ 1598075 w 3142605"/>
                <a:gd name="connsiteY60" fmla="*/ 113050 h 493556"/>
                <a:gd name="connsiteX61" fmla="*/ 1604196 w 3142605"/>
                <a:gd name="connsiteY61" fmla="*/ 117722 h 493556"/>
                <a:gd name="connsiteX62" fmla="*/ 1650494 w 3142605"/>
                <a:gd name="connsiteY62" fmla="*/ 117729 h 493556"/>
                <a:gd name="connsiteX63" fmla="*/ 1656878 w 3142605"/>
                <a:gd name="connsiteY63" fmla="*/ 111452 h 493556"/>
                <a:gd name="connsiteX64" fmla="*/ 1756690 w 3142605"/>
                <a:gd name="connsiteY64" fmla="*/ 77126 h 493556"/>
                <a:gd name="connsiteX65" fmla="*/ 1768037 w 3142605"/>
                <a:gd name="connsiteY65" fmla="*/ 108271 h 493556"/>
                <a:gd name="connsiteX66" fmla="*/ 1773341 w 3142605"/>
                <a:gd name="connsiteY66" fmla="*/ 118141 h 493556"/>
                <a:gd name="connsiteX67" fmla="*/ 1807490 w 3142605"/>
                <a:gd name="connsiteY67" fmla="*/ 118106 h 493556"/>
                <a:gd name="connsiteX68" fmla="*/ 1839409 w 3142605"/>
                <a:gd name="connsiteY68" fmla="*/ 67405 h 493556"/>
                <a:gd name="connsiteX69" fmla="*/ 1941350 w 3142605"/>
                <a:gd name="connsiteY69" fmla="*/ 113426 h 493556"/>
                <a:gd name="connsiteX70" fmla="*/ 1970954 w 3142605"/>
                <a:gd name="connsiteY70" fmla="*/ 118638 h 493556"/>
                <a:gd name="connsiteX71" fmla="*/ 1972225 w 3142605"/>
                <a:gd name="connsiteY71" fmla="*/ 457007 h 493556"/>
                <a:gd name="connsiteX72" fmla="*/ 1972723 w 3142605"/>
                <a:gd name="connsiteY72" fmla="*/ 488173 h 493556"/>
                <a:gd name="connsiteX73" fmla="*/ 2079031 w 3142605"/>
                <a:gd name="connsiteY73" fmla="*/ 490218 h 493556"/>
                <a:gd name="connsiteX74" fmla="*/ 2071738 w 3142605"/>
                <a:gd name="connsiteY74" fmla="*/ 474440 h 493556"/>
                <a:gd name="connsiteX75" fmla="*/ 2042681 w 3142605"/>
                <a:gd name="connsiteY75" fmla="*/ 452335 h 493556"/>
                <a:gd name="connsiteX76" fmla="*/ 2032911 w 3142605"/>
                <a:gd name="connsiteY76" fmla="*/ 343760 h 493556"/>
                <a:gd name="connsiteX77" fmla="*/ 2067187 w 3142605"/>
                <a:gd name="connsiteY77" fmla="*/ 319170 h 493556"/>
                <a:gd name="connsiteX78" fmla="*/ 2092822 w 3142605"/>
                <a:gd name="connsiteY78" fmla="*/ 269314 h 493556"/>
                <a:gd name="connsiteX79" fmla="*/ 2101300 w 3142605"/>
                <a:gd name="connsiteY79" fmla="*/ 263704 h 493556"/>
                <a:gd name="connsiteX80" fmla="*/ 2256868 w 3142605"/>
                <a:gd name="connsiteY80" fmla="*/ 171633 h 493556"/>
                <a:gd name="connsiteX81" fmla="*/ 2265773 w 3142605"/>
                <a:gd name="connsiteY81" fmla="*/ 164340 h 493556"/>
                <a:gd name="connsiteX82" fmla="*/ 2300149 w 3142605"/>
                <a:gd name="connsiteY82" fmla="*/ 114562 h 493556"/>
                <a:gd name="connsiteX83" fmla="*/ 2307604 w 3142605"/>
                <a:gd name="connsiteY83" fmla="*/ 112894 h 493556"/>
                <a:gd name="connsiteX84" fmla="*/ 2309131 w 3142605"/>
                <a:gd name="connsiteY84" fmla="*/ 108910 h 493556"/>
                <a:gd name="connsiteX85" fmla="*/ 2324611 w 3142605"/>
                <a:gd name="connsiteY85" fmla="*/ 62683 h 493556"/>
                <a:gd name="connsiteX86" fmla="*/ 2468236 w 3142605"/>
                <a:gd name="connsiteY86" fmla="*/ 59928 h 493556"/>
                <a:gd name="connsiteX87" fmla="*/ 2474627 w 3142605"/>
                <a:gd name="connsiteY87" fmla="*/ 60758 h 493556"/>
                <a:gd name="connsiteX88" fmla="*/ 2556437 w 3142605"/>
                <a:gd name="connsiteY88" fmla="*/ 56732 h 493556"/>
                <a:gd name="connsiteX89" fmla="*/ 2565178 w 3142605"/>
                <a:gd name="connsiteY89" fmla="*/ 55496 h 493556"/>
                <a:gd name="connsiteX90" fmla="*/ 2637651 w 3142605"/>
                <a:gd name="connsiteY90" fmla="*/ 82359 h 493556"/>
                <a:gd name="connsiteX91" fmla="*/ 2644844 w 3142605"/>
                <a:gd name="connsiteY91" fmla="*/ 82260 h 493556"/>
                <a:gd name="connsiteX92" fmla="*/ 2768842 w 3142605"/>
                <a:gd name="connsiteY92" fmla="*/ 84994 h 493556"/>
                <a:gd name="connsiteX93" fmla="*/ 2777277 w 3142605"/>
                <a:gd name="connsiteY93" fmla="*/ 84476 h 493556"/>
                <a:gd name="connsiteX94" fmla="*/ 2918693 w 3142605"/>
                <a:gd name="connsiteY94" fmla="*/ 83410 h 493556"/>
                <a:gd name="connsiteX95" fmla="*/ 2926121 w 3142605"/>
                <a:gd name="connsiteY95" fmla="*/ 84518 h 493556"/>
                <a:gd name="connsiteX96" fmla="*/ 3095529 w 3142605"/>
                <a:gd name="connsiteY96" fmla="*/ 202969 h 493556"/>
                <a:gd name="connsiteX97" fmla="*/ 3094585 w 3142605"/>
                <a:gd name="connsiteY97" fmla="*/ 217022 h 493556"/>
                <a:gd name="connsiteX98" fmla="*/ 3100840 w 3142605"/>
                <a:gd name="connsiteY98" fmla="*/ 224528 h 493556"/>
                <a:gd name="connsiteX99" fmla="*/ 3141125 w 3142605"/>
                <a:gd name="connsiteY99" fmla="*/ 224258 h 493556"/>
                <a:gd name="connsiteX100" fmla="*/ 3140691 w 3142605"/>
                <a:gd name="connsiteY100" fmla="*/ 210014 h 493556"/>
                <a:gd name="connsiteX101" fmla="*/ 339157 w 3142605"/>
                <a:gd name="connsiteY101" fmla="*/ 173287 h 493556"/>
                <a:gd name="connsiteX102" fmla="*/ 356988 w 3142605"/>
                <a:gd name="connsiteY102" fmla="*/ 81060 h 493556"/>
                <a:gd name="connsiteX103" fmla="*/ 417325 w 3142605"/>
                <a:gd name="connsiteY103" fmla="*/ 158894 h 493556"/>
                <a:gd name="connsiteX104" fmla="*/ 417310 w 3142605"/>
                <a:gd name="connsiteY104" fmla="*/ 177044 h 493556"/>
                <a:gd name="connsiteX105" fmla="*/ 339157 w 3142605"/>
                <a:gd name="connsiteY105" fmla="*/ 173287 h 49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142605" h="493556">
                  <a:moveTo>
                    <a:pt x="3140691" y="210014"/>
                  </a:moveTo>
                  <a:cubicBezTo>
                    <a:pt x="3132653" y="153305"/>
                    <a:pt x="3129095" y="93551"/>
                    <a:pt x="3130274" y="38461"/>
                  </a:cubicBezTo>
                  <a:cubicBezTo>
                    <a:pt x="3130509" y="33718"/>
                    <a:pt x="3128364" y="31509"/>
                    <a:pt x="3124430" y="30764"/>
                  </a:cubicBezTo>
                  <a:cubicBezTo>
                    <a:pt x="3086660" y="28861"/>
                    <a:pt x="3052774" y="25374"/>
                    <a:pt x="3019740" y="25047"/>
                  </a:cubicBezTo>
                  <a:cubicBezTo>
                    <a:pt x="2815964" y="12962"/>
                    <a:pt x="2588725" y="5711"/>
                    <a:pt x="2351730" y="2324"/>
                  </a:cubicBezTo>
                  <a:cubicBezTo>
                    <a:pt x="2053496" y="-1943"/>
                    <a:pt x="1739811" y="-97"/>
                    <a:pt x="1437969" y="5925"/>
                  </a:cubicBezTo>
                  <a:cubicBezTo>
                    <a:pt x="1187745" y="10917"/>
                    <a:pt x="947647" y="16015"/>
                    <a:pt x="729271" y="25630"/>
                  </a:cubicBezTo>
                  <a:cubicBezTo>
                    <a:pt x="661335" y="26006"/>
                    <a:pt x="596923" y="30188"/>
                    <a:pt x="532914" y="31240"/>
                  </a:cubicBezTo>
                  <a:cubicBezTo>
                    <a:pt x="391875" y="33554"/>
                    <a:pt x="214499" y="43744"/>
                    <a:pt x="53350" y="42232"/>
                  </a:cubicBezTo>
                  <a:cubicBezTo>
                    <a:pt x="37543" y="42083"/>
                    <a:pt x="21978" y="37779"/>
                    <a:pt x="6611" y="36445"/>
                  </a:cubicBezTo>
                  <a:cubicBezTo>
                    <a:pt x="2550" y="35543"/>
                    <a:pt x="320" y="38461"/>
                    <a:pt x="895" y="42608"/>
                  </a:cubicBezTo>
                  <a:cubicBezTo>
                    <a:pt x="5177" y="101411"/>
                    <a:pt x="-703" y="161841"/>
                    <a:pt x="71" y="220750"/>
                  </a:cubicBezTo>
                  <a:cubicBezTo>
                    <a:pt x="348" y="310074"/>
                    <a:pt x="4282" y="397600"/>
                    <a:pt x="6838" y="486164"/>
                  </a:cubicBezTo>
                  <a:cubicBezTo>
                    <a:pt x="6938" y="489643"/>
                    <a:pt x="9821" y="492398"/>
                    <a:pt x="13293" y="492348"/>
                  </a:cubicBezTo>
                  <a:cubicBezTo>
                    <a:pt x="34752" y="490658"/>
                    <a:pt x="59648" y="495501"/>
                    <a:pt x="81044" y="492618"/>
                  </a:cubicBezTo>
                  <a:cubicBezTo>
                    <a:pt x="85084" y="492071"/>
                    <a:pt x="88081" y="488564"/>
                    <a:pt x="88074" y="484488"/>
                  </a:cubicBezTo>
                  <a:cubicBezTo>
                    <a:pt x="87797" y="361364"/>
                    <a:pt x="80277" y="235314"/>
                    <a:pt x="85276" y="112787"/>
                  </a:cubicBezTo>
                  <a:cubicBezTo>
                    <a:pt x="85368" y="110607"/>
                    <a:pt x="87193" y="108903"/>
                    <a:pt x="89373" y="108981"/>
                  </a:cubicBezTo>
                  <a:cubicBezTo>
                    <a:pt x="130204" y="110458"/>
                    <a:pt x="173342" y="115535"/>
                    <a:pt x="214556" y="117644"/>
                  </a:cubicBezTo>
                  <a:cubicBezTo>
                    <a:pt x="221558" y="117751"/>
                    <a:pt x="231059" y="121528"/>
                    <a:pt x="237258" y="117112"/>
                  </a:cubicBezTo>
                  <a:cubicBezTo>
                    <a:pt x="238508" y="115791"/>
                    <a:pt x="239133" y="114009"/>
                    <a:pt x="238984" y="112198"/>
                  </a:cubicBezTo>
                  <a:cubicBezTo>
                    <a:pt x="237642" y="96135"/>
                    <a:pt x="246823" y="81067"/>
                    <a:pt x="261295" y="75564"/>
                  </a:cubicBezTo>
                  <a:cubicBezTo>
                    <a:pt x="278025" y="71296"/>
                    <a:pt x="284764" y="82793"/>
                    <a:pt x="294705" y="111701"/>
                  </a:cubicBezTo>
                  <a:cubicBezTo>
                    <a:pt x="304909" y="126485"/>
                    <a:pt x="311208" y="98180"/>
                    <a:pt x="316107" y="144166"/>
                  </a:cubicBezTo>
                  <a:cubicBezTo>
                    <a:pt x="316768" y="150160"/>
                    <a:pt x="312884" y="173280"/>
                    <a:pt x="313217" y="176774"/>
                  </a:cubicBezTo>
                  <a:cubicBezTo>
                    <a:pt x="322825" y="300473"/>
                    <a:pt x="319949" y="394036"/>
                    <a:pt x="322853" y="482329"/>
                  </a:cubicBezTo>
                  <a:cubicBezTo>
                    <a:pt x="322931" y="484772"/>
                    <a:pt x="324799" y="486802"/>
                    <a:pt x="327235" y="487051"/>
                  </a:cubicBezTo>
                  <a:cubicBezTo>
                    <a:pt x="367241" y="491191"/>
                    <a:pt x="405729" y="486057"/>
                    <a:pt x="446801" y="487385"/>
                  </a:cubicBezTo>
                  <a:cubicBezTo>
                    <a:pt x="453078" y="487477"/>
                    <a:pt x="454917" y="483231"/>
                    <a:pt x="454882" y="475342"/>
                  </a:cubicBezTo>
                  <a:cubicBezTo>
                    <a:pt x="453121" y="378243"/>
                    <a:pt x="449307" y="135198"/>
                    <a:pt x="450763" y="119987"/>
                  </a:cubicBezTo>
                  <a:cubicBezTo>
                    <a:pt x="451516" y="102065"/>
                    <a:pt x="453099" y="86442"/>
                    <a:pt x="462671" y="75557"/>
                  </a:cubicBezTo>
                  <a:cubicBezTo>
                    <a:pt x="468516" y="68683"/>
                    <a:pt x="476121" y="65416"/>
                    <a:pt x="485295" y="65885"/>
                  </a:cubicBezTo>
                  <a:cubicBezTo>
                    <a:pt x="515723" y="68789"/>
                    <a:pt x="513017" y="99807"/>
                    <a:pt x="518513" y="117055"/>
                  </a:cubicBezTo>
                  <a:cubicBezTo>
                    <a:pt x="519756" y="118212"/>
                    <a:pt x="521411" y="118830"/>
                    <a:pt x="523115" y="118773"/>
                  </a:cubicBezTo>
                  <a:cubicBezTo>
                    <a:pt x="539533" y="118141"/>
                    <a:pt x="556376" y="117630"/>
                    <a:pt x="574597" y="117211"/>
                  </a:cubicBezTo>
                  <a:cubicBezTo>
                    <a:pt x="576216" y="117175"/>
                    <a:pt x="576237" y="114640"/>
                    <a:pt x="576436" y="109989"/>
                  </a:cubicBezTo>
                  <a:cubicBezTo>
                    <a:pt x="572460" y="83503"/>
                    <a:pt x="603420" y="57385"/>
                    <a:pt x="622074" y="60339"/>
                  </a:cubicBezTo>
                  <a:cubicBezTo>
                    <a:pt x="665575" y="64969"/>
                    <a:pt x="658552" y="116849"/>
                    <a:pt x="671035" y="115997"/>
                  </a:cubicBezTo>
                  <a:cubicBezTo>
                    <a:pt x="688554" y="115904"/>
                    <a:pt x="703061" y="116238"/>
                    <a:pt x="719095" y="116224"/>
                  </a:cubicBezTo>
                  <a:cubicBezTo>
                    <a:pt x="736606" y="112702"/>
                    <a:pt x="707186" y="85186"/>
                    <a:pt x="755019" y="61340"/>
                  </a:cubicBezTo>
                  <a:cubicBezTo>
                    <a:pt x="781633" y="48246"/>
                    <a:pt x="819623" y="47778"/>
                    <a:pt x="833804" y="67994"/>
                  </a:cubicBezTo>
                  <a:cubicBezTo>
                    <a:pt x="841771" y="80946"/>
                    <a:pt x="846643" y="97165"/>
                    <a:pt x="852728" y="111246"/>
                  </a:cubicBezTo>
                  <a:cubicBezTo>
                    <a:pt x="855306" y="120307"/>
                    <a:pt x="884654" y="115116"/>
                    <a:pt x="894439" y="116870"/>
                  </a:cubicBezTo>
                  <a:cubicBezTo>
                    <a:pt x="896832" y="116906"/>
                    <a:pt x="900802" y="117190"/>
                    <a:pt x="902513" y="114903"/>
                  </a:cubicBezTo>
                  <a:cubicBezTo>
                    <a:pt x="904551" y="85931"/>
                    <a:pt x="925314" y="61866"/>
                    <a:pt x="954450" y="52542"/>
                  </a:cubicBezTo>
                  <a:cubicBezTo>
                    <a:pt x="1000705" y="35841"/>
                    <a:pt x="1037552" y="59139"/>
                    <a:pt x="1043851" y="110195"/>
                  </a:cubicBezTo>
                  <a:cubicBezTo>
                    <a:pt x="1044071" y="113533"/>
                    <a:pt x="1046848" y="116132"/>
                    <a:pt x="1050192" y="116139"/>
                  </a:cubicBezTo>
                  <a:cubicBezTo>
                    <a:pt x="1067987" y="116181"/>
                    <a:pt x="1082665" y="117296"/>
                    <a:pt x="1100460" y="117353"/>
                  </a:cubicBezTo>
                  <a:cubicBezTo>
                    <a:pt x="1104089" y="117431"/>
                    <a:pt x="1107270" y="113980"/>
                    <a:pt x="1106794" y="110351"/>
                  </a:cubicBezTo>
                  <a:cubicBezTo>
                    <a:pt x="1104806" y="67682"/>
                    <a:pt x="1137129" y="46478"/>
                    <a:pt x="1168203" y="47039"/>
                  </a:cubicBezTo>
                  <a:cubicBezTo>
                    <a:pt x="1199653" y="47607"/>
                    <a:pt x="1233000" y="69379"/>
                    <a:pt x="1237821" y="110472"/>
                  </a:cubicBezTo>
                  <a:cubicBezTo>
                    <a:pt x="1237871" y="113945"/>
                    <a:pt x="1240697" y="116735"/>
                    <a:pt x="1244169" y="116749"/>
                  </a:cubicBezTo>
                  <a:lnTo>
                    <a:pt x="1279525" y="116600"/>
                  </a:lnTo>
                  <a:cubicBezTo>
                    <a:pt x="1287358" y="116799"/>
                    <a:pt x="1285000" y="105842"/>
                    <a:pt x="1284617" y="102072"/>
                  </a:cubicBezTo>
                  <a:cubicBezTo>
                    <a:pt x="1279049" y="63542"/>
                    <a:pt x="1318147" y="43560"/>
                    <a:pt x="1356514" y="44078"/>
                  </a:cubicBezTo>
                  <a:cubicBezTo>
                    <a:pt x="1392992" y="44575"/>
                    <a:pt x="1430244" y="63442"/>
                    <a:pt x="1431990" y="102072"/>
                  </a:cubicBezTo>
                  <a:cubicBezTo>
                    <a:pt x="1433979" y="110117"/>
                    <a:pt x="1432395" y="120371"/>
                    <a:pt x="1442180" y="116600"/>
                  </a:cubicBezTo>
                  <a:cubicBezTo>
                    <a:pt x="1449061" y="116643"/>
                    <a:pt x="1449828" y="116558"/>
                    <a:pt x="1456709" y="116600"/>
                  </a:cubicBezTo>
                  <a:cubicBezTo>
                    <a:pt x="1461055" y="118610"/>
                    <a:pt x="1465613" y="114946"/>
                    <a:pt x="1465478" y="110699"/>
                  </a:cubicBezTo>
                  <a:cubicBezTo>
                    <a:pt x="1465010" y="78660"/>
                    <a:pt x="1509121" y="57833"/>
                    <a:pt x="1538349" y="55560"/>
                  </a:cubicBezTo>
                  <a:cubicBezTo>
                    <a:pt x="1569834" y="53331"/>
                    <a:pt x="1590200" y="85115"/>
                    <a:pt x="1598075" y="113050"/>
                  </a:cubicBezTo>
                  <a:cubicBezTo>
                    <a:pt x="1598849" y="115805"/>
                    <a:pt x="1601334" y="117715"/>
                    <a:pt x="1604196" y="117722"/>
                  </a:cubicBezTo>
                  <a:lnTo>
                    <a:pt x="1650494" y="117729"/>
                  </a:lnTo>
                  <a:cubicBezTo>
                    <a:pt x="1653981" y="117737"/>
                    <a:pt x="1656829" y="114939"/>
                    <a:pt x="1656878" y="111452"/>
                  </a:cubicBezTo>
                  <a:cubicBezTo>
                    <a:pt x="1658043" y="59366"/>
                    <a:pt x="1728200" y="35734"/>
                    <a:pt x="1756690" y="77126"/>
                  </a:cubicBezTo>
                  <a:cubicBezTo>
                    <a:pt x="1762633" y="85157"/>
                    <a:pt x="1768619" y="99423"/>
                    <a:pt x="1768037" y="108271"/>
                  </a:cubicBezTo>
                  <a:cubicBezTo>
                    <a:pt x="1767291" y="113575"/>
                    <a:pt x="1768449" y="118283"/>
                    <a:pt x="1773341" y="118141"/>
                  </a:cubicBezTo>
                  <a:cubicBezTo>
                    <a:pt x="1773341" y="118141"/>
                    <a:pt x="1807490" y="118106"/>
                    <a:pt x="1807490" y="118106"/>
                  </a:cubicBezTo>
                  <a:cubicBezTo>
                    <a:pt x="1820818" y="117460"/>
                    <a:pt x="1806766" y="88445"/>
                    <a:pt x="1839409" y="67405"/>
                  </a:cubicBezTo>
                  <a:cubicBezTo>
                    <a:pt x="1881354" y="38866"/>
                    <a:pt x="1933042" y="60268"/>
                    <a:pt x="1941350" y="113426"/>
                  </a:cubicBezTo>
                  <a:cubicBezTo>
                    <a:pt x="1944873" y="123240"/>
                    <a:pt x="1962355" y="116899"/>
                    <a:pt x="1970954" y="118638"/>
                  </a:cubicBezTo>
                  <a:cubicBezTo>
                    <a:pt x="1973653" y="231899"/>
                    <a:pt x="1976010" y="342319"/>
                    <a:pt x="1972225" y="457007"/>
                  </a:cubicBezTo>
                  <a:cubicBezTo>
                    <a:pt x="1972183" y="457021"/>
                    <a:pt x="1969357" y="488123"/>
                    <a:pt x="1972723" y="488173"/>
                  </a:cubicBezTo>
                  <a:cubicBezTo>
                    <a:pt x="2005969" y="488628"/>
                    <a:pt x="2039720" y="489601"/>
                    <a:pt x="2079031" y="490218"/>
                  </a:cubicBezTo>
                  <a:cubicBezTo>
                    <a:pt x="2084485" y="490488"/>
                    <a:pt x="2075821" y="478217"/>
                    <a:pt x="2071738" y="474440"/>
                  </a:cubicBezTo>
                  <a:cubicBezTo>
                    <a:pt x="2062138" y="466202"/>
                    <a:pt x="2051756" y="460643"/>
                    <a:pt x="2042681" y="452335"/>
                  </a:cubicBezTo>
                  <a:cubicBezTo>
                    <a:pt x="2011409" y="425450"/>
                    <a:pt x="2009307" y="372882"/>
                    <a:pt x="2032911" y="343760"/>
                  </a:cubicBezTo>
                  <a:cubicBezTo>
                    <a:pt x="2046360" y="324140"/>
                    <a:pt x="2072335" y="333500"/>
                    <a:pt x="2067187" y="319170"/>
                  </a:cubicBezTo>
                  <a:cubicBezTo>
                    <a:pt x="2054064" y="298577"/>
                    <a:pt x="2059965" y="262589"/>
                    <a:pt x="2092822" y="269314"/>
                  </a:cubicBezTo>
                  <a:cubicBezTo>
                    <a:pt x="2096684" y="270777"/>
                    <a:pt x="2101137" y="267816"/>
                    <a:pt x="2101300" y="263704"/>
                  </a:cubicBezTo>
                  <a:cubicBezTo>
                    <a:pt x="2103799" y="189144"/>
                    <a:pt x="2190226" y="137349"/>
                    <a:pt x="2256868" y="171633"/>
                  </a:cubicBezTo>
                  <a:cubicBezTo>
                    <a:pt x="2261527" y="174012"/>
                    <a:pt x="2267172" y="169346"/>
                    <a:pt x="2265773" y="164340"/>
                  </a:cubicBezTo>
                  <a:cubicBezTo>
                    <a:pt x="2255839" y="131924"/>
                    <a:pt x="2272022" y="106382"/>
                    <a:pt x="2300149" y="114562"/>
                  </a:cubicBezTo>
                  <a:cubicBezTo>
                    <a:pt x="2302662" y="115691"/>
                    <a:pt x="2305694" y="115102"/>
                    <a:pt x="2307604" y="112894"/>
                  </a:cubicBezTo>
                  <a:cubicBezTo>
                    <a:pt x="2308556" y="111793"/>
                    <a:pt x="2309039" y="110366"/>
                    <a:pt x="2309131" y="108910"/>
                  </a:cubicBezTo>
                  <a:cubicBezTo>
                    <a:pt x="2310040" y="94609"/>
                    <a:pt x="2312653" y="76501"/>
                    <a:pt x="2324611" y="62683"/>
                  </a:cubicBezTo>
                  <a:cubicBezTo>
                    <a:pt x="2352234" y="31154"/>
                    <a:pt x="2436097" y="26106"/>
                    <a:pt x="2468236" y="59928"/>
                  </a:cubicBezTo>
                  <a:cubicBezTo>
                    <a:pt x="2469912" y="61696"/>
                    <a:pt x="2472575" y="62072"/>
                    <a:pt x="2474627" y="60758"/>
                  </a:cubicBezTo>
                  <a:cubicBezTo>
                    <a:pt x="2499402" y="44902"/>
                    <a:pt x="2529638" y="37126"/>
                    <a:pt x="2556437" y="56732"/>
                  </a:cubicBezTo>
                  <a:cubicBezTo>
                    <a:pt x="2559206" y="58735"/>
                    <a:pt x="2563062" y="58188"/>
                    <a:pt x="2565178" y="55496"/>
                  </a:cubicBezTo>
                  <a:cubicBezTo>
                    <a:pt x="2592396" y="30544"/>
                    <a:pt x="2616817" y="67064"/>
                    <a:pt x="2637651" y="82359"/>
                  </a:cubicBezTo>
                  <a:cubicBezTo>
                    <a:pt x="2639838" y="83808"/>
                    <a:pt x="2642693" y="83773"/>
                    <a:pt x="2644844" y="82260"/>
                  </a:cubicBezTo>
                  <a:cubicBezTo>
                    <a:pt x="2681613" y="56377"/>
                    <a:pt x="2733763" y="57527"/>
                    <a:pt x="2768842" y="84994"/>
                  </a:cubicBezTo>
                  <a:cubicBezTo>
                    <a:pt x="2771391" y="86996"/>
                    <a:pt x="2774984" y="86769"/>
                    <a:pt x="2777277" y="84476"/>
                  </a:cubicBezTo>
                  <a:cubicBezTo>
                    <a:pt x="2814295" y="47437"/>
                    <a:pt x="2881697" y="46925"/>
                    <a:pt x="2918693" y="83410"/>
                  </a:cubicBezTo>
                  <a:cubicBezTo>
                    <a:pt x="2920667" y="85356"/>
                    <a:pt x="2923671" y="85803"/>
                    <a:pt x="2926121" y="84518"/>
                  </a:cubicBezTo>
                  <a:cubicBezTo>
                    <a:pt x="3006568" y="38511"/>
                    <a:pt x="3110739" y="111715"/>
                    <a:pt x="3095529" y="202969"/>
                  </a:cubicBezTo>
                  <a:cubicBezTo>
                    <a:pt x="3095366" y="205845"/>
                    <a:pt x="3093292" y="211129"/>
                    <a:pt x="3094585" y="217022"/>
                  </a:cubicBezTo>
                  <a:cubicBezTo>
                    <a:pt x="3095408" y="220786"/>
                    <a:pt x="3096985" y="224613"/>
                    <a:pt x="3100840" y="224528"/>
                  </a:cubicBezTo>
                  <a:cubicBezTo>
                    <a:pt x="3117116" y="224556"/>
                    <a:pt x="3124849" y="224258"/>
                    <a:pt x="3141125" y="224258"/>
                  </a:cubicBezTo>
                  <a:cubicBezTo>
                    <a:pt x="3144639" y="224244"/>
                    <a:pt x="3140812" y="210099"/>
                    <a:pt x="3140691" y="210014"/>
                  </a:cubicBezTo>
                  <a:close/>
                  <a:moveTo>
                    <a:pt x="339157" y="173287"/>
                  </a:moveTo>
                  <a:cubicBezTo>
                    <a:pt x="339072" y="143456"/>
                    <a:pt x="338205" y="97094"/>
                    <a:pt x="356988" y="81060"/>
                  </a:cubicBezTo>
                  <a:cubicBezTo>
                    <a:pt x="402263" y="54964"/>
                    <a:pt x="416508" y="128402"/>
                    <a:pt x="417325" y="158894"/>
                  </a:cubicBezTo>
                  <a:cubicBezTo>
                    <a:pt x="417289" y="160350"/>
                    <a:pt x="417509" y="170625"/>
                    <a:pt x="417310" y="177044"/>
                  </a:cubicBezTo>
                  <a:cubicBezTo>
                    <a:pt x="391456" y="176000"/>
                    <a:pt x="364245" y="176114"/>
                    <a:pt x="339157" y="173287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63C1B8E-F76C-AAB5-70FF-4A6BCDC3439E}"/>
                </a:ext>
              </a:extLst>
            </p:cNvPr>
            <p:cNvSpPr/>
            <p:nvPr/>
          </p:nvSpPr>
          <p:spPr>
            <a:xfrm>
              <a:off x="5697609" y="6307895"/>
              <a:ext cx="1080830" cy="470707"/>
            </a:xfrm>
            <a:custGeom>
              <a:avLst/>
              <a:gdLst>
                <a:gd name="connsiteX0" fmla="*/ 1079868 w 1080830"/>
                <a:gd name="connsiteY0" fmla="*/ 165417 h 470707"/>
                <a:gd name="connsiteX1" fmla="*/ 907634 w 1080830"/>
                <a:gd name="connsiteY1" fmla="*/ 48755 h 470707"/>
                <a:gd name="connsiteX2" fmla="*/ 903828 w 1080830"/>
                <a:gd name="connsiteY2" fmla="*/ 48151 h 470707"/>
                <a:gd name="connsiteX3" fmla="*/ 758393 w 1080830"/>
                <a:gd name="connsiteY3" fmla="*/ 48833 h 470707"/>
                <a:gd name="connsiteX4" fmla="*/ 754225 w 1080830"/>
                <a:gd name="connsiteY4" fmla="*/ 49138 h 470707"/>
                <a:gd name="connsiteX5" fmla="*/ 626315 w 1080830"/>
                <a:gd name="connsiteY5" fmla="*/ 46355 h 470707"/>
                <a:gd name="connsiteX6" fmla="*/ 623062 w 1080830"/>
                <a:gd name="connsiteY6" fmla="*/ 46546 h 470707"/>
                <a:gd name="connsiteX7" fmla="*/ 585782 w 1080830"/>
                <a:gd name="connsiteY7" fmla="*/ 16019 h 470707"/>
                <a:gd name="connsiteX8" fmla="*/ 546897 w 1080830"/>
                <a:gd name="connsiteY8" fmla="*/ 21700 h 470707"/>
                <a:gd name="connsiteX9" fmla="*/ 542289 w 1080830"/>
                <a:gd name="connsiteY9" fmla="*/ 22637 h 470707"/>
                <a:gd name="connsiteX10" fmla="*/ 456694 w 1080830"/>
                <a:gd name="connsiteY10" fmla="*/ 28240 h 470707"/>
                <a:gd name="connsiteX11" fmla="*/ 451900 w 1080830"/>
                <a:gd name="connsiteY11" fmla="*/ 27885 h 470707"/>
                <a:gd name="connsiteX12" fmla="*/ 308162 w 1080830"/>
                <a:gd name="connsiteY12" fmla="*/ 26663 h 470707"/>
                <a:gd name="connsiteX13" fmla="*/ 307964 w 1080830"/>
                <a:gd name="connsiteY13" fmla="*/ 26869 h 470707"/>
                <a:gd name="connsiteX14" fmla="*/ 292725 w 1080830"/>
                <a:gd name="connsiteY14" fmla="*/ 79672 h 470707"/>
                <a:gd name="connsiteX15" fmla="*/ 287825 w 1080830"/>
                <a:gd name="connsiteY15" fmla="*/ 82037 h 470707"/>
                <a:gd name="connsiteX16" fmla="*/ 254727 w 1080830"/>
                <a:gd name="connsiteY16" fmla="*/ 86298 h 470707"/>
                <a:gd name="connsiteX17" fmla="*/ 250794 w 1080830"/>
                <a:gd name="connsiteY17" fmla="*/ 135074 h 470707"/>
                <a:gd name="connsiteX18" fmla="*/ 246313 w 1080830"/>
                <a:gd name="connsiteY18" fmla="*/ 138632 h 470707"/>
                <a:gd name="connsiteX19" fmla="*/ 84198 w 1080830"/>
                <a:gd name="connsiteY19" fmla="*/ 232237 h 470707"/>
                <a:gd name="connsiteX20" fmla="*/ 79504 w 1080830"/>
                <a:gd name="connsiteY20" fmla="*/ 234779 h 470707"/>
                <a:gd name="connsiteX21" fmla="*/ 48395 w 1080830"/>
                <a:gd name="connsiteY21" fmla="*/ 243258 h 470707"/>
                <a:gd name="connsiteX22" fmla="*/ 53997 w 1080830"/>
                <a:gd name="connsiteY22" fmla="*/ 287724 h 470707"/>
                <a:gd name="connsiteX23" fmla="*/ 50269 w 1080830"/>
                <a:gd name="connsiteY23" fmla="*/ 292631 h 470707"/>
                <a:gd name="connsiteX24" fmla="*/ 2359 w 1080830"/>
                <a:gd name="connsiteY24" fmla="*/ 379177 h 470707"/>
                <a:gd name="connsiteX25" fmla="*/ 52797 w 1080830"/>
                <a:gd name="connsiteY25" fmla="*/ 438300 h 470707"/>
                <a:gd name="connsiteX26" fmla="*/ 57605 w 1080830"/>
                <a:gd name="connsiteY26" fmla="*/ 445522 h 470707"/>
                <a:gd name="connsiteX27" fmla="*/ 59152 w 1080830"/>
                <a:gd name="connsiteY27" fmla="*/ 448291 h 470707"/>
                <a:gd name="connsiteX28" fmla="*/ 67553 w 1080830"/>
                <a:gd name="connsiteY28" fmla="*/ 454355 h 470707"/>
                <a:gd name="connsiteX29" fmla="*/ 771508 w 1080830"/>
                <a:gd name="connsiteY29" fmla="*/ 470552 h 470707"/>
                <a:gd name="connsiteX30" fmla="*/ 780591 w 1080830"/>
                <a:gd name="connsiteY30" fmla="*/ 463764 h 470707"/>
                <a:gd name="connsiteX31" fmla="*/ 780044 w 1080830"/>
                <a:gd name="connsiteY31" fmla="*/ 417381 h 470707"/>
                <a:gd name="connsiteX32" fmla="*/ 778176 w 1080830"/>
                <a:gd name="connsiteY32" fmla="*/ 334370 h 470707"/>
                <a:gd name="connsiteX33" fmla="*/ 776642 w 1080830"/>
                <a:gd name="connsiteY33" fmla="*/ 270937 h 470707"/>
                <a:gd name="connsiteX34" fmla="*/ 770926 w 1080830"/>
                <a:gd name="connsiteY34" fmla="*/ 264418 h 470707"/>
                <a:gd name="connsiteX35" fmla="*/ 568634 w 1080830"/>
                <a:gd name="connsiteY35" fmla="*/ 234665 h 470707"/>
                <a:gd name="connsiteX36" fmla="*/ 560900 w 1080830"/>
                <a:gd name="connsiteY36" fmla="*/ 197620 h 470707"/>
                <a:gd name="connsiteX37" fmla="*/ 562598 w 1080830"/>
                <a:gd name="connsiteY37" fmla="*/ 188843 h 470707"/>
                <a:gd name="connsiteX38" fmla="*/ 1075636 w 1080830"/>
                <a:gd name="connsiteY38" fmla="*/ 188431 h 470707"/>
                <a:gd name="connsiteX39" fmla="*/ 1079868 w 1080830"/>
                <a:gd name="connsiteY39" fmla="*/ 165417 h 47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80830" h="470707">
                  <a:moveTo>
                    <a:pt x="1079868" y="165417"/>
                  </a:moveTo>
                  <a:cubicBezTo>
                    <a:pt x="1091904" y="74233"/>
                    <a:pt x="988543" y="2776"/>
                    <a:pt x="907634" y="48755"/>
                  </a:cubicBezTo>
                  <a:cubicBezTo>
                    <a:pt x="906377" y="49472"/>
                    <a:pt x="904808" y="49216"/>
                    <a:pt x="903828" y="48151"/>
                  </a:cubicBezTo>
                  <a:cubicBezTo>
                    <a:pt x="867954" y="9231"/>
                    <a:pt x="793834" y="9344"/>
                    <a:pt x="758393" y="48833"/>
                  </a:cubicBezTo>
                  <a:cubicBezTo>
                    <a:pt x="757314" y="50033"/>
                    <a:pt x="755495" y="50132"/>
                    <a:pt x="754225" y="49138"/>
                  </a:cubicBezTo>
                  <a:cubicBezTo>
                    <a:pt x="718066" y="20628"/>
                    <a:pt x="664198" y="19449"/>
                    <a:pt x="626315" y="46355"/>
                  </a:cubicBezTo>
                  <a:cubicBezTo>
                    <a:pt x="625349" y="47036"/>
                    <a:pt x="624078" y="47143"/>
                    <a:pt x="623062" y="46546"/>
                  </a:cubicBezTo>
                  <a:cubicBezTo>
                    <a:pt x="612382" y="40319"/>
                    <a:pt x="595347" y="19875"/>
                    <a:pt x="585782" y="16019"/>
                  </a:cubicBezTo>
                  <a:cubicBezTo>
                    <a:pt x="574804" y="9564"/>
                    <a:pt x="553771" y="8606"/>
                    <a:pt x="546897" y="21700"/>
                  </a:cubicBezTo>
                  <a:cubicBezTo>
                    <a:pt x="546010" y="23383"/>
                    <a:pt x="543766" y="23844"/>
                    <a:pt x="542289" y="22637"/>
                  </a:cubicBezTo>
                  <a:cubicBezTo>
                    <a:pt x="518387" y="2982"/>
                    <a:pt x="477940" y="5666"/>
                    <a:pt x="456694" y="28240"/>
                  </a:cubicBezTo>
                  <a:cubicBezTo>
                    <a:pt x="455330" y="29688"/>
                    <a:pt x="453029" y="29518"/>
                    <a:pt x="451900" y="27885"/>
                  </a:cubicBezTo>
                  <a:cubicBezTo>
                    <a:pt x="423198" y="-13564"/>
                    <a:pt x="339350" y="-4403"/>
                    <a:pt x="308162" y="26663"/>
                  </a:cubicBezTo>
                  <a:cubicBezTo>
                    <a:pt x="308091" y="26727"/>
                    <a:pt x="308028" y="26798"/>
                    <a:pt x="307964" y="26869"/>
                  </a:cubicBezTo>
                  <a:cubicBezTo>
                    <a:pt x="294777" y="41668"/>
                    <a:pt x="293023" y="61757"/>
                    <a:pt x="292725" y="79672"/>
                  </a:cubicBezTo>
                  <a:cubicBezTo>
                    <a:pt x="292682" y="82179"/>
                    <a:pt x="289806" y="83585"/>
                    <a:pt x="287825" y="82037"/>
                  </a:cubicBezTo>
                  <a:cubicBezTo>
                    <a:pt x="278552" y="74780"/>
                    <a:pt x="262155" y="78451"/>
                    <a:pt x="254727" y="86298"/>
                  </a:cubicBezTo>
                  <a:cubicBezTo>
                    <a:pt x="241811" y="99349"/>
                    <a:pt x="246015" y="119736"/>
                    <a:pt x="250794" y="135074"/>
                  </a:cubicBezTo>
                  <a:cubicBezTo>
                    <a:pt x="251632" y="137751"/>
                    <a:pt x="248742" y="140031"/>
                    <a:pt x="246313" y="138632"/>
                  </a:cubicBezTo>
                  <a:cubicBezTo>
                    <a:pt x="177426" y="98909"/>
                    <a:pt x="84183" y="152422"/>
                    <a:pt x="84198" y="232237"/>
                  </a:cubicBezTo>
                  <a:cubicBezTo>
                    <a:pt x="84198" y="234644"/>
                    <a:pt x="81556" y="236036"/>
                    <a:pt x="79504" y="234779"/>
                  </a:cubicBezTo>
                  <a:cubicBezTo>
                    <a:pt x="69790" y="228835"/>
                    <a:pt x="54160" y="233487"/>
                    <a:pt x="48395" y="243258"/>
                  </a:cubicBezTo>
                  <a:cubicBezTo>
                    <a:pt x="38396" y="260186"/>
                    <a:pt x="48018" y="277449"/>
                    <a:pt x="53997" y="287724"/>
                  </a:cubicBezTo>
                  <a:cubicBezTo>
                    <a:pt x="55346" y="290053"/>
                    <a:pt x="52953" y="292822"/>
                    <a:pt x="50269" y="292631"/>
                  </a:cubicBezTo>
                  <a:cubicBezTo>
                    <a:pt x="9112" y="289648"/>
                    <a:pt x="-6389" y="347081"/>
                    <a:pt x="2359" y="379177"/>
                  </a:cubicBezTo>
                  <a:cubicBezTo>
                    <a:pt x="8835" y="408689"/>
                    <a:pt x="30102" y="422998"/>
                    <a:pt x="52797" y="438300"/>
                  </a:cubicBezTo>
                  <a:cubicBezTo>
                    <a:pt x="54934" y="439741"/>
                    <a:pt x="56944" y="443029"/>
                    <a:pt x="57605" y="445522"/>
                  </a:cubicBezTo>
                  <a:cubicBezTo>
                    <a:pt x="57867" y="446530"/>
                    <a:pt x="58386" y="447489"/>
                    <a:pt x="59152" y="448291"/>
                  </a:cubicBezTo>
                  <a:cubicBezTo>
                    <a:pt x="61290" y="450691"/>
                    <a:pt x="64059" y="454391"/>
                    <a:pt x="67553" y="454355"/>
                  </a:cubicBezTo>
                  <a:cubicBezTo>
                    <a:pt x="307545" y="458055"/>
                    <a:pt x="535564" y="463743"/>
                    <a:pt x="771508" y="470552"/>
                  </a:cubicBezTo>
                  <a:cubicBezTo>
                    <a:pt x="775854" y="471383"/>
                    <a:pt x="781116" y="468834"/>
                    <a:pt x="780591" y="463764"/>
                  </a:cubicBezTo>
                  <a:cubicBezTo>
                    <a:pt x="779404" y="448447"/>
                    <a:pt x="780306" y="432818"/>
                    <a:pt x="780044" y="417381"/>
                  </a:cubicBezTo>
                  <a:cubicBezTo>
                    <a:pt x="779547" y="388685"/>
                    <a:pt x="779071" y="362192"/>
                    <a:pt x="778176" y="334370"/>
                  </a:cubicBezTo>
                  <a:cubicBezTo>
                    <a:pt x="777523" y="313713"/>
                    <a:pt x="776046" y="291842"/>
                    <a:pt x="776642" y="270937"/>
                  </a:cubicBezTo>
                  <a:cubicBezTo>
                    <a:pt x="776735" y="267607"/>
                    <a:pt x="774242" y="264759"/>
                    <a:pt x="770926" y="264418"/>
                  </a:cubicBezTo>
                  <a:cubicBezTo>
                    <a:pt x="703850" y="256011"/>
                    <a:pt x="581465" y="242278"/>
                    <a:pt x="568634" y="234665"/>
                  </a:cubicBezTo>
                  <a:cubicBezTo>
                    <a:pt x="555809" y="227053"/>
                    <a:pt x="559203" y="207525"/>
                    <a:pt x="560900" y="197620"/>
                  </a:cubicBezTo>
                  <a:cubicBezTo>
                    <a:pt x="561192" y="195922"/>
                    <a:pt x="561128" y="188885"/>
                    <a:pt x="562598" y="188843"/>
                  </a:cubicBezTo>
                  <a:cubicBezTo>
                    <a:pt x="732673" y="183936"/>
                    <a:pt x="907521" y="188154"/>
                    <a:pt x="1075636" y="188431"/>
                  </a:cubicBezTo>
                  <a:cubicBezTo>
                    <a:pt x="1082595" y="188793"/>
                    <a:pt x="1079726" y="166489"/>
                    <a:pt x="1079868" y="165417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25242F-98C2-E7D2-A7C1-5A8159D50576}"/>
                </a:ext>
              </a:extLst>
            </p:cNvPr>
            <p:cNvSpPr/>
            <p:nvPr/>
          </p:nvSpPr>
          <p:spPr>
            <a:xfrm>
              <a:off x="4800040" y="5705581"/>
              <a:ext cx="393300" cy="454444"/>
            </a:xfrm>
            <a:custGeom>
              <a:avLst/>
              <a:gdLst>
                <a:gd name="connsiteX0" fmla="*/ 392372 w 393300"/>
                <a:gd name="connsiteY0" fmla="*/ 5270 h 454444"/>
                <a:gd name="connsiteX1" fmla="*/ 388012 w 393300"/>
                <a:gd name="connsiteY1" fmla="*/ 768 h 454444"/>
                <a:gd name="connsiteX2" fmla="*/ 246603 w 393300"/>
                <a:gd name="connsiteY2" fmla="*/ 172 h 454444"/>
                <a:gd name="connsiteX3" fmla="*/ 8884 w 393300"/>
                <a:gd name="connsiteY3" fmla="*/ 236 h 454444"/>
                <a:gd name="connsiteX4" fmla="*/ 1712 w 393300"/>
                <a:gd name="connsiteY4" fmla="*/ 13067 h 454444"/>
                <a:gd name="connsiteX5" fmla="*/ 15 w 393300"/>
                <a:gd name="connsiteY5" fmla="*/ 260827 h 454444"/>
                <a:gd name="connsiteX6" fmla="*/ 3238 w 393300"/>
                <a:gd name="connsiteY6" fmla="*/ 448137 h 454444"/>
                <a:gd name="connsiteX7" fmla="*/ 9821 w 393300"/>
                <a:gd name="connsiteY7" fmla="*/ 454436 h 454444"/>
                <a:gd name="connsiteX8" fmla="*/ 386272 w 393300"/>
                <a:gd name="connsiteY8" fmla="*/ 441888 h 454444"/>
                <a:gd name="connsiteX9" fmla="*/ 392429 w 393300"/>
                <a:gd name="connsiteY9" fmla="*/ 435526 h 454444"/>
                <a:gd name="connsiteX10" fmla="*/ 390242 w 393300"/>
                <a:gd name="connsiteY10" fmla="*/ 395753 h 454444"/>
                <a:gd name="connsiteX11" fmla="*/ 392372 w 393300"/>
                <a:gd name="connsiteY11" fmla="*/ 5270 h 45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300" h="454444">
                  <a:moveTo>
                    <a:pt x="392372" y="5270"/>
                  </a:moveTo>
                  <a:cubicBezTo>
                    <a:pt x="392202" y="2906"/>
                    <a:pt x="390377" y="861"/>
                    <a:pt x="388012" y="768"/>
                  </a:cubicBezTo>
                  <a:cubicBezTo>
                    <a:pt x="341749" y="-1085"/>
                    <a:pt x="292142" y="2061"/>
                    <a:pt x="246603" y="172"/>
                  </a:cubicBezTo>
                  <a:cubicBezTo>
                    <a:pt x="167555" y="-1071"/>
                    <a:pt x="88031" y="5000"/>
                    <a:pt x="8884" y="236"/>
                  </a:cubicBezTo>
                  <a:cubicBezTo>
                    <a:pt x="3707" y="-375"/>
                    <a:pt x="1669" y="7805"/>
                    <a:pt x="1712" y="13067"/>
                  </a:cubicBezTo>
                  <a:cubicBezTo>
                    <a:pt x="1861" y="30124"/>
                    <a:pt x="341" y="150826"/>
                    <a:pt x="15" y="260827"/>
                  </a:cubicBezTo>
                  <a:cubicBezTo>
                    <a:pt x="-277" y="357749"/>
                    <a:pt x="3863" y="446042"/>
                    <a:pt x="3238" y="448137"/>
                  </a:cubicBezTo>
                  <a:cubicBezTo>
                    <a:pt x="3217" y="451609"/>
                    <a:pt x="6349" y="454627"/>
                    <a:pt x="9821" y="454436"/>
                  </a:cubicBezTo>
                  <a:cubicBezTo>
                    <a:pt x="9821" y="454436"/>
                    <a:pt x="386272" y="441888"/>
                    <a:pt x="386272" y="441888"/>
                  </a:cubicBezTo>
                  <a:cubicBezTo>
                    <a:pt x="389702" y="441774"/>
                    <a:pt x="392429" y="438955"/>
                    <a:pt x="392429" y="435526"/>
                  </a:cubicBezTo>
                  <a:cubicBezTo>
                    <a:pt x="392244" y="434659"/>
                    <a:pt x="390171" y="419676"/>
                    <a:pt x="390242" y="395753"/>
                  </a:cubicBezTo>
                  <a:cubicBezTo>
                    <a:pt x="390526" y="297156"/>
                    <a:pt x="395255" y="45739"/>
                    <a:pt x="392372" y="527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0792701-44A7-277B-61D7-28F3082237DD}"/>
                </a:ext>
              </a:extLst>
            </p:cNvPr>
            <p:cNvSpPr/>
            <p:nvPr/>
          </p:nvSpPr>
          <p:spPr>
            <a:xfrm>
              <a:off x="5189300" y="6055901"/>
              <a:ext cx="413233" cy="92279"/>
            </a:xfrm>
            <a:custGeom>
              <a:avLst/>
              <a:gdLst>
                <a:gd name="connsiteX0" fmla="*/ 411368 w 413233"/>
                <a:gd name="connsiteY0" fmla="*/ 78843 h 92279"/>
                <a:gd name="connsiteX1" fmla="*/ 402109 w 413233"/>
                <a:gd name="connsiteY1" fmla="*/ 69640 h 92279"/>
                <a:gd name="connsiteX2" fmla="*/ 399567 w 413233"/>
                <a:gd name="connsiteY2" fmla="*/ 63917 h 92279"/>
                <a:gd name="connsiteX3" fmla="*/ 396826 w 413233"/>
                <a:gd name="connsiteY3" fmla="*/ 8039 h 92279"/>
                <a:gd name="connsiteX4" fmla="*/ 390499 w 413233"/>
                <a:gd name="connsiteY4" fmla="*/ 1982 h 92279"/>
                <a:gd name="connsiteX5" fmla="*/ 6400 w 413233"/>
                <a:gd name="connsiteY5" fmla="*/ 1 h 92279"/>
                <a:gd name="connsiteX6" fmla="*/ 2 w 413233"/>
                <a:gd name="connsiteY6" fmla="*/ 6392 h 92279"/>
                <a:gd name="connsiteX7" fmla="*/ 286 w 413233"/>
                <a:gd name="connsiteY7" fmla="*/ 85930 h 92279"/>
                <a:gd name="connsiteX8" fmla="*/ 6698 w 413233"/>
                <a:gd name="connsiteY8" fmla="*/ 92278 h 92279"/>
                <a:gd name="connsiteX9" fmla="*/ 406930 w 413233"/>
                <a:gd name="connsiteY9" fmla="*/ 89729 h 92279"/>
                <a:gd name="connsiteX10" fmla="*/ 411368 w 413233"/>
                <a:gd name="connsiteY10" fmla="*/ 78843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3233" h="92279">
                  <a:moveTo>
                    <a:pt x="411368" y="78843"/>
                  </a:moveTo>
                  <a:lnTo>
                    <a:pt x="402109" y="69640"/>
                  </a:lnTo>
                  <a:cubicBezTo>
                    <a:pt x="400575" y="68120"/>
                    <a:pt x="399666" y="66075"/>
                    <a:pt x="399567" y="63917"/>
                  </a:cubicBezTo>
                  <a:lnTo>
                    <a:pt x="396826" y="8039"/>
                  </a:lnTo>
                  <a:cubicBezTo>
                    <a:pt x="396662" y="4659"/>
                    <a:pt x="393879" y="2003"/>
                    <a:pt x="390499" y="1982"/>
                  </a:cubicBezTo>
                  <a:lnTo>
                    <a:pt x="6400" y="1"/>
                  </a:lnTo>
                  <a:cubicBezTo>
                    <a:pt x="2942" y="-49"/>
                    <a:pt x="-83" y="2933"/>
                    <a:pt x="2" y="6392"/>
                  </a:cubicBezTo>
                  <a:cubicBezTo>
                    <a:pt x="2" y="6392"/>
                    <a:pt x="286" y="85930"/>
                    <a:pt x="286" y="85930"/>
                  </a:cubicBezTo>
                  <a:cubicBezTo>
                    <a:pt x="243" y="89359"/>
                    <a:pt x="3261" y="92370"/>
                    <a:pt x="6698" y="92278"/>
                  </a:cubicBezTo>
                  <a:cubicBezTo>
                    <a:pt x="6698" y="92278"/>
                    <a:pt x="406930" y="89729"/>
                    <a:pt x="406930" y="89729"/>
                  </a:cubicBezTo>
                  <a:cubicBezTo>
                    <a:pt x="412348" y="89863"/>
                    <a:pt x="415437" y="82592"/>
                    <a:pt x="411368" y="7884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B7DF12-9593-D977-86B9-C0FBB0A7556D}"/>
                </a:ext>
              </a:extLst>
            </p:cNvPr>
            <p:cNvSpPr/>
            <p:nvPr/>
          </p:nvSpPr>
          <p:spPr>
            <a:xfrm>
              <a:off x="6163264" y="6000421"/>
              <a:ext cx="440384" cy="166487"/>
            </a:xfrm>
            <a:custGeom>
              <a:avLst/>
              <a:gdLst>
                <a:gd name="connsiteX0" fmla="*/ 433536 w 440384"/>
                <a:gd name="connsiteY0" fmla="*/ 6527 h 166487"/>
                <a:gd name="connsiteX1" fmla="*/ 427174 w 440384"/>
                <a:gd name="connsiteY1" fmla="*/ 378 h 166487"/>
                <a:gd name="connsiteX2" fmla="*/ 6377 w 440384"/>
                <a:gd name="connsiteY2" fmla="*/ 1 h 166487"/>
                <a:gd name="connsiteX3" fmla="*/ 7 w 440384"/>
                <a:gd name="connsiteY3" fmla="*/ 6541 h 166487"/>
                <a:gd name="connsiteX4" fmla="*/ 3778 w 440384"/>
                <a:gd name="connsiteY4" fmla="*/ 146935 h 166487"/>
                <a:gd name="connsiteX5" fmla="*/ 9928 w 440384"/>
                <a:gd name="connsiteY5" fmla="*/ 153127 h 166487"/>
                <a:gd name="connsiteX6" fmla="*/ 438507 w 440384"/>
                <a:gd name="connsiteY6" fmla="*/ 165454 h 166487"/>
                <a:gd name="connsiteX7" fmla="*/ 440381 w 440384"/>
                <a:gd name="connsiteY7" fmla="*/ 160725 h 166487"/>
                <a:gd name="connsiteX8" fmla="*/ 433536 w 440384"/>
                <a:gd name="connsiteY8" fmla="*/ 6527 h 16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384" h="166487">
                  <a:moveTo>
                    <a:pt x="433536" y="6527"/>
                  </a:moveTo>
                  <a:cubicBezTo>
                    <a:pt x="433423" y="3097"/>
                    <a:pt x="430611" y="378"/>
                    <a:pt x="427174" y="378"/>
                  </a:cubicBezTo>
                  <a:lnTo>
                    <a:pt x="6377" y="1"/>
                  </a:lnTo>
                  <a:cubicBezTo>
                    <a:pt x="2905" y="-70"/>
                    <a:pt x="-170" y="3055"/>
                    <a:pt x="7" y="6541"/>
                  </a:cubicBezTo>
                  <a:cubicBezTo>
                    <a:pt x="7" y="6541"/>
                    <a:pt x="3778" y="146935"/>
                    <a:pt x="3778" y="146935"/>
                  </a:cubicBezTo>
                  <a:cubicBezTo>
                    <a:pt x="3870" y="150300"/>
                    <a:pt x="6562" y="153013"/>
                    <a:pt x="9928" y="153127"/>
                  </a:cubicBezTo>
                  <a:cubicBezTo>
                    <a:pt x="14635" y="151316"/>
                    <a:pt x="435169" y="171156"/>
                    <a:pt x="438507" y="165454"/>
                  </a:cubicBezTo>
                  <a:cubicBezTo>
                    <a:pt x="439764" y="164204"/>
                    <a:pt x="440438" y="162493"/>
                    <a:pt x="440381" y="160725"/>
                  </a:cubicBezTo>
                  <a:lnTo>
                    <a:pt x="433536" y="6527"/>
                  </a:ln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B9FAA9A-6363-8D35-F530-D0E52393D7E2}"/>
                </a:ext>
              </a:extLst>
            </p:cNvPr>
            <p:cNvSpPr/>
            <p:nvPr/>
          </p:nvSpPr>
          <p:spPr>
            <a:xfrm>
              <a:off x="7881693" y="6616673"/>
              <a:ext cx="2467853" cy="126117"/>
            </a:xfrm>
            <a:custGeom>
              <a:avLst/>
              <a:gdLst>
                <a:gd name="connsiteX0" fmla="*/ 2465516 w 2467853"/>
                <a:gd name="connsiteY0" fmla="*/ 98767 h 126117"/>
                <a:gd name="connsiteX1" fmla="*/ 2258949 w 2467853"/>
                <a:gd name="connsiteY1" fmla="*/ 0 h 126117"/>
                <a:gd name="connsiteX2" fmla="*/ 1717713 w 2467853"/>
                <a:gd name="connsiteY2" fmla="*/ 22645 h 126117"/>
                <a:gd name="connsiteX3" fmla="*/ 1159221 w 2467853"/>
                <a:gd name="connsiteY3" fmla="*/ 30946 h 126117"/>
                <a:gd name="connsiteX4" fmla="*/ 59073 w 2467853"/>
                <a:gd name="connsiteY4" fmla="*/ 15097 h 126117"/>
                <a:gd name="connsiteX5" fmla="*/ 6576 w 2467853"/>
                <a:gd name="connsiteY5" fmla="*/ 13897 h 126117"/>
                <a:gd name="connsiteX6" fmla="*/ 1832 w 2467853"/>
                <a:gd name="connsiteY6" fmla="*/ 15793 h 126117"/>
                <a:gd name="connsiteX7" fmla="*/ 7 w 2467853"/>
                <a:gd name="connsiteY7" fmla="*/ 20564 h 126117"/>
                <a:gd name="connsiteX8" fmla="*/ 4452 w 2467853"/>
                <a:gd name="connsiteY8" fmla="*/ 110164 h 126117"/>
                <a:gd name="connsiteX9" fmla="*/ 19038 w 2467853"/>
                <a:gd name="connsiteY9" fmla="*/ 120851 h 126117"/>
                <a:gd name="connsiteX10" fmla="*/ 815000 w 2467853"/>
                <a:gd name="connsiteY10" fmla="*/ 126057 h 126117"/>
                <a:gd name="connsiteX11" fmla="*/ 1756980 w 2467853"/>
                <a:gd name="connsiteY11" fmla="*/ 119261 h 126117"/>
                <a:gd name="connsiteX12" fmla="*/ 2463954 w 2467853"/>
                <a:gd name="connsiteY12" fmla="*/ 106728 h 126117"/>
                <a:gd name="connsiteX13" fmla="*/ 2465516 w 2467853"/>
                <a:gd name="connsiteY13" fmla="*/ 98767 h 12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7853" h="126117">
                  <a:moveTo>
                    <a:pt x="2465516" y="98767"/>
                  </a:moveTo>
                  <a:cubicBezTo>
                    <a:pt x="2402459" y="67516"/>
                    <a:pt x="2319449" y="29547"/>
                    <a:pt x="2258949" y="0"/>
                  </a:cubicBezTo>
                  <a:cubicBezTo>
                    <a:pt x="2079578" y="6739"/>
                    <a:pt x="1899000" y="17028"/>
                    <a:pt x="1717713" y="22645"/>
                  </a:cubicBezTo>
                  <a:cubicBezTo>
                    <a:pt x="1531880" y="28404"/>
                    <a:pt x="1345479" y="29100"/>
                    <a:pt x="1159221" y="30946"/>
                  </a:cubicBezTo>
                  <a:cubicBezTo>
                    <a:pt x="787456" y="34632"/>
                    <a:pt x="420996" y="27552"/>
                    <a:pt x="59073" y="15097"/>
                  </a:cubicBezTo>
                  <a:cubicBezTo>
                    <a:pt x="59059" y="15097"/>
                    <a:pt x="6576" y="13897"/>
                    <a:pt x="6576" y="13897"/>
                  </a:cubicBezTo>
                  <a:cubicBezTo>
                    <a:pt x="4807" y="13875"/>
                    <a:pt x="3082" y="14529"/>
                    <a:pt x="1832" y="15793"/>
                  </a:cubicBezTo>
                  <a:cubicBezTo>
                    <a:pt x="582" y="17064"/>
                    <a:pt x="-78" y="18789"/>
                    <a:pt x="7" y="20564"/>
                  </a:cubicBezTo>
                  <a:lnTo>
                    <a:pt x="4452" y="110164"/>
                  </a:lnTo>
                  <a:cubicBezTo>
                    <a:pt x="4538" y="119445"/>
                    <a:pt x="12647" y="120766"/>
                    <a:pt x="19038" y="120851"/>
                  </a:cubicBezTo>
                  <a:cubicBezTo>
                    <a:pt x="274694" y="124111"/>
                    <a:pt x="543367" y="125538"/>
                    <a:pt x="815000" y="126057"/>
                  </a:cubicBezTo>
                  <a:cubicBezTo>
                    <a:pt x="1130177" y="126653"/>
                    <a:pt x="1449366" y="122748"/>
                    <a:pt x="1756980" y="119261"/>
                  </a:cubicBezTo>
                  <a:cubicBezTo>
                    <a:pt x="2002675" y="116477"/>
                    <a:pt x="2240699" y="113034"/>
                    <a:pt x="2463954" y="106728"/>
                  </a:cubicBezTo>
                  <a:cubicBezTo>
                    <a:pt x="2468214" y="106600"/>
                    <a:pt x="2469351" y="100671"/>
                    <a:pt x="2465516" y="9876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4D22353-E333-9289-B661-0F1D02F2367B}"/>
                </a:ext>
              </a:extLst>
            </p:cNvPr>
            <p:cNvSpPr/>
            <p:nvPr/>
          </p:nvSpPr>
          <p:spPr>
            <a:xfrm>
              <a:off x="7738610" y="3968198"/>
              <a:ext cx="658092" cy="2448050"/>
            </a:xfrm>
            <a:custGeom>
              <a:avLst/>
              <a:gdLst>
                <a:gd name="connsiteX0" fmla="*/ 378921 w 658092"/>
                <a:gd name="connsiteY0" fmla="*/ 2433451 h 2448050"/>
                <a:gd name="connsiteX1" fmla="*/ 379148 w 658092"/>
                <a:gd name="connsiteY1" fmla="*/ 551649 h 2448050"/>
                <a:gd name="connsiteX2" fmla="*/ 656910 w 658092"/>
                <a:gd name="connsiteY2" fmla="*/ 11215 h 2448050"/>
                <a:gd name="connsiteX3" fmla="*/ 647608 w 658092"/>
                <a:gd name="connsiteY3" fmla="*/ 10 h 2448050"/>
                <a:gd name="connsiteX4" fmla="*/ 6276 w 658092"/>
                <a:gd name="connsiteY4" fmla="*/ 18764 h 2448050"/>
                <a:gd name="connsiteX5" fmla="*/ 240 w 658092"/>
                <a:gd name="connsiteY5" fmla="*/ 41409 h 2448050"/>
                <a:gd name="connsiteX6" fmla="*/ 67188 w 658092"/>
                <a:gd name="connsiteY6" fmla="*/ 163439 h 2448050"/>
                <a:gd name="connsiteX7" fmla="*/ 281808 w 658092"/>
                <a:gd name="connsiteY7" fmla="*/ 538953 h 2448050"/>
                <a:gd name="connsiteX8" fmla="*/ 281907 w 658092"/>
                <a:gd name="connsiteY8" fmla="*/ 2431278 h 2448050"/>
                <a:gd name="connsiteX9" fmla="*/ 283292 w 658092"/>
                <a:gd name="connsiteY9" fmla="*/ 2444621 h 2448050"/>
                <a:gd name="connsiteX10" fmla="*/ 378793 w 658092"/>
                <a:gd name="connsiteY10" fmla="*/ 2448050 h 2448050"/>
                <a:gd name="connsiteX11" fmla="*/ 378921 w 658092"/>
                <a:gd name="connsiteY11" fmla="*/ 2433451 h 2448050"/>
                <a:gd name="connsiteX12" fmla="*/ 175371 w 658092"/>
                <a:gd name="connsiteY12" fmla="*/ 230117 h 2448050"/>
                <a:gd name="connsiteX13" fmla="*/ 145945 w 658092"/>
                <a:gd name="connsiteY13" fmla="*/ 218152 h 2448050"/>
                <a:gd name="connsiteX14" fmla="*/ 104575 w 658092"/>
                <a:gd name="connsiteY14" fmla="*/ 138550 h 2448050"/>
                <a:gd name="connsiteX15" fmla="*/ 86091 w 658092"/>
                <a:gd name="connsiteY15" fmla="*/ 101746 h 2448050"/>
                <a:gd name="connsiteX16" fmla="*/ 109929 w 658092"/>
                <a:gd name="connsiteY16" fmla="*/ 99331 h 2448050"/>
                <a:gd name="connsiteX17" fmla="*/ 463870 w 658092"/>
                <a:gd name="connsiteY17" fmla="*/ 101298 h 2448050"/>
                <a:gd name="connsiteX18" fmla="*/ 522233 w 658092"/>
                <a:gd name="connsiteY18" fmla="*/ 100091 h 2448050"/>
                <a:gd name="connsiteX19" fmla="*/ 554869 w 658092"/>
                <a:gd name="connsiteY19" fmla="*/ 103031 h 2448050"/>
                <a:gd name="connsiteX20" fmla="*/ 506099 w 658092"/>
                <a:gd name="connsiteY20" fmla="*/ 197460 h 2448050"/>
                <a:gd name="connsiteX21" fmla="*/ 447452 w 658092"/>
                <a:gd name="connsiteY21" fmla="*/ 221539 h 2448050"/>
                <a:gd name="connsiteX22" fmla="*/ 175371 w 658092"/>
                <a:gd name="connsiteY22" fmla="*/ 230117 h 244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58092" h="2448050">
                  <a:moveTo>
                    <a:pt x="378921" y="2433451"/>
                  </a:moveTo>
                  <a:cubicBezTo>
                    <a:pt x="372260" y="1812584"/>
                    <a:pt x="380760" y="1172736"/>
                    <a:pt x="379148" y="551649"/>
                  </a:cubicBezTo>
                  <a:cubicBezTo>
                    <a:pt x="461420" y="378045"/>
                    <a:pt x="565130" y="190224"/>
                    <a:pt x="656910" y="11215"/>
                  </a:cubicBezTo>
                  <a:cubicBezTo>
                    <a:pt x="660503" y="4199"/>
                    <a:pt x="655482" y="-239"/>
                    <a:pt x="647608" y="10"/>
                  </a:cubicBezTo>
                  <a:cubicBezTo>
                    <a:pt x="437263" y="6685"/>
                    <a:pt x="216109" y="13481"/>
                    <a:pt x="6276" y="18764"/>
                  </a:cubicBezTo>
                  <a:cubicBezTo>
                    <a:pt x="-3296" y="19815"/>
                    <a:pt x="1199" y="34854"/>
                    <a:pt x="240" y="41409"/>
                  </a:cubicBezTo>
                  <a:cubicBezTo>
                    <a:pt x="19171" y="79441"/>
                    <a:pt x="43371" y="119775"/>
                    <a:pt x="67188" y="163439"/>
                  </a:cubicBezTo>
                  <a:cubicBezTo>
                    <a:pt x="134789" y="283559"/>
                    <a:pt x="208938" y="412094"/>
                    <a:pt x="281808" y="538953"/>
                  </a:cubicBezTo>
                  <a:cubicBezTo>
                    <a:pt x="281836" y="1169704"/>
                    <a:pt x="281907" y="1800534"/>
                    <a:pt x="281907" y="2431278"/>
                  </a:cubicBezTo>
                  <a:cubicBezTo>
                    <a:pt x="281169" y="2436696"/>
                    <a:pt x="279571" y="2440530"/>
                    <a:pt x="283292" y="2444621"/>
                  </a:cubicBezTo>
                  <a:cubicBezTo>
                    <a:pt x="315275" y="2446034"/>
                    <a:pt x="345461" y="2445920"/>
                    <a:pt x="378793" y="2448050"/>
                  </a:cubicBezTo>
                  <a:cubicBezTo>
                    <a:pt x="387435" y="2448079"/>
                    <a:pt x="387556" y="2433493"/>
                    <a:pt x="378921" y="2433451"/>
                  </a:cubicBezTo>
                  <a:close/>
                  <a:moveTo>
                    <a:pt x="175371" y="230117"/>
                  </a:moveTo>
                  <a:cubicBezTo>
                    <a:pt x="162199" y="230990"/>
                    <a:pt x="151818" y="232943"/>
                    <a:pt x="145945" y="218152"/>
                  </a:cubicBezTo>
                  <a:cubicBezTo>
                    <a:pt x="131800" y="191864"/>
                    <a:pt x="117939" y="164767"/>
                    <a:pt x="104575" y="138550"/>
                  </a:cubicBezTo>
                  <a:cubicBezTo>
                    <a:pt x="98653" y="126258"/>
                    <a:pt x="91416" y="114094"/>
                    <a:pt x="86091" y="101746"/>
                  </a:cubicBezTo>
                  <a:cubicBezTo>
                    <a:pt x="92837" y="97812"/>
                    <a:pt x="102132" y="99509"/>
                    <a:pt x="109929" y="99331"/>
                  </a:cubicBezTo>
                  <a:cubicBezTo>
                    <a:pt x="224255" y="102122"/>
                    <a:pt x="342088" y="103002"/>
                    <a:pt x="463870" y="101298"/>
                  </a:cubicBezTo>
                  <a:cubicBezTo>
                    <a:pt x="483312" y="100908"/>
                    <a:pt x="502811" y="100972"/>
                    <a:pt x="522233" y="100091"/>
                  </a:cubicBezTo>
                  <a:cubicBezTo>
                    <a:pt x="531485" y="100730"/>
                    <a:pt x="549394" y="96391"/>
                    <a:pt x="554869" y="103031"/>
                  </a:cubicBezTo>
                  <a:cubicBezTo>
                    <a:pt x="540418" y="135674"/>
                    <a:pt x="522716" y="166215"/>
                    <a:pt x="506099" y="197460"/>
                  </a:cubicBezTo>
                  <a:cubicBezTo>
                    <a:pt x="495668" y="228200"/>
                    <a:pt x="473463" y="219317"/>
                    <a:pt x="447452" y="221539"/>
                  </a:cubicBezTo>
                  <a:cubicBezTo>
                    <a:pt x="358058" y="224543"/>
                    <a:pt x="264425" y="226787"/>
                    <a:pt x="175371" y="2301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7" name="Graphic 5" descr="City with buildings and skyscrapers">
              <a:extLst>
                <a:ext uri="{FF2B5EF4-FFF2-40B4-BE49-F238E27FC236}">
                  <a16:creationId xmlns:a16="http://schemas.microsoft.com/office/drawing/2014/main" id="{0A3CAC46-A477-1BEB-8B10-543DF51D22C3}"/>
                </a:ext>
              </a:extLst>
            </p:cNvPr>
            <p:cNvGrpSpPr/>
            <p:nvPr/>
          </p:nvGrpSpPr>
          <p:grpSpPr>
            <a:xfrm>
              <a:off x="7725085" y="3977187"/>
              <a:ext cx="695470" cy="2440204"/>
              <a:chOff x="7725085" y="3977187"/>
              <a:chExt cx="695470" cy="244020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F8C6E2-E337-0769-AD29-02274332D359}"/>
                  </a:ext>
                </a:extLst>
              </p:cNvPr>
              <p:cNvSpPr/>
              <p:nvPr/>
            </p:nvSpPr>
            <p:spPr>
              <a:xfrm>
                <a:off x="8116229" y="3977187"/>
                <a:ext cx="304327" cy="2440204"/>
              </a:xfrm>
              <a:custGeom>
                <a:avLst/>
                <a:gdLst>
                  <a:gd name="connsiteX0" fmla="*/ 289758 w 304327"/>
                  <a:gd name="connsiteY0" fmla="*/ 48213 h 2440204"/>
                  <a:gd name="connsiteX1" fmla="*/ 289276 w 304327"/>
                  <a:gd name="connsiteY1" fmla="*/ 6487 h 2440204"/>
                  <a:gd name="connsiteX2" fmla="*/ 276842 w 304327"/>
                  <a:gd name="connsiteY2" fmla="*/ 4236 h 2440204"/>
                  <a:gd name="connsiteX3" fmla="*/ 204369 w 304327"/>
                  <a:gd name="connsiteY3" fmla="*/ 144054 h 2440204"/>
                  <a:gd name="connsiteX4" fmla="*/ 2254 w 304327"/>
                  <a:gd name="connsiteY4" fmla="*/ 544024 h 2440204"/>
                  <a:gd name="connsiteX5" fmla="*/ 2190 w 304327"/>
                  <a:gd name="connsiteY5" fmla="*/ 575957 h 2440204"/>
                  <a:gd name="connsiteX6" fmla="*/ 2282 w 304327"/>
                  <a:gd name="connsiteY6" fmla="*/ 1760890 h 2440204"/>
                  <a:gd name="connsiteX7" fmla="*/ 770 w 304327"/>
                  <a:gd name="connsiteY7" fmla="*/ 2430392 h 2440204"/>
                  <a:gd name="connsiteX8" fmla="*/ 3319 w 304327"/>
                  <a:gd name="connsiteY8" fmla="*/ 2439026 h 2440204"/>
                  <a:gd name="connsiteX9" fmla="*/ 300424 w 304327"/>
                  <a:gd name="connsiteY9" fmla="*/ 2440205 h 2440204"/>
                  <a:gd name="connsiteX10" fmla="*/ 303442 w 304327"/>
                  <a:gd name="connsiteY10" fmla="*/ 2138286 h 2440204"/>
                  <a:gd name="connsiteX11" fmla="*/ 289758 w 304327"/>
                  <a:gd name="connsiteY11" fmla="*/ 48213 h 244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4327" h="2440204">
                    <a:moveTo>
                      <a:pt x="289758" y="48213"/>
                    </a:moveTo>
                    <a:lnTo>
                      <a:pt x="289276" y="6487"/>
                    </a:lnTo>
                    <a:cubicBezTo>
                      <a:pt x="288821" y="75"/>
                      <a:pt x="281365" y="-3127"/>
                      <a:pt x="276842" y="4236"/>
                    </a:cubicBezTo>
                    <a:cubicBezTo>
                      <a:pt x="252798" y="50890"/>
                      <a:pt x="228171" y="98253"/>
                      <a:pt x="204369" y="144054"/>
                    </a:cubicBezTo>
                    <a:cubicBezTo>
                      <a:pt x="137691" y="274734"/>
                      <a:pt x="64430" y="408679"/>
                      <a:pt x="2254" y="544024"/>
                    </a:cubicBezTo>
                    <a:cubicBezTo>
                      <a:pt x="1004" y="554569"/>
                      <a:pt x="2155" y="565505"/>
                      <a:pt x="2190" y="575957"/>
                    </a:cubicBezTo>
                    <a:cubicBezTo>
                      <a:pt x="-2717" y="928897"/>
                      <a:pt x="2133" y="1346278"/>
                      <a:pt x="2282" y="1760890"/>
                    </a:cubicBezTo>
                    <a:cubicBezTo>
                      <a:pt x="2367" y="1988718"/>
                      <a:pt x="770" y="2204708"/>
                      <a:pt x="770" y="2430392"/>
                    </a:cubicBezTo>
                    <a:cubicBezTo>
                      <a:pt x="770" y="2434190"/>
                      <a:pt x="-1133" y="2439232"/>
                      <a:pt x="3319" y="2439026"/>
                    </a:cubicBezTo>
                    <a:cubicBezTo>
                      <a:pt x="53516" y="2439857"/>
                      <a:pt x="295127" y="2439197"/>
                      <a:pt x="300424" y="2440205"/>
                    </a:cubicBezTo>
                    <a:cubicBezTo>
                      <a:pt x="303889" y="2341018"/>
                      <a:pt x="302902" y="2238438"/>
                      <a:pt x="303442" y="2138286"/>
                    </a:cubicBezTo>
                    <a:cubicBezTo>
                      <a:pt x="307227" y="1442376"/>
                      <a:pt x="298166" y="730602"/>
                      <a:pt x="289758" y="48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3DFF28A-0D6A-5BB9-F016-92E9CB95E7E2}"/>
                  </a:ext>
                </a:extLst>
              </p:cNvPr>
              <p:cNvSpPr/>
              <p:nvPr/>
            </p:nvSpPr>
            <p:spPr>
              <a:xfrm>
                <a:off x="7725085" y="4020311"/>
                <a:ext cx="296375" cy="2047471"/>
              </a:xfrm>
              <a:custGeom>
                <a:avLst/>
                <a:gdLst>
                  <a:gd name="connsiteX0" fmla="*/ 291285 w 296375"/>
                  <a:gd name="connsiteY0" fmla="*/ 478184 h 2047471"/>
                  <a:gd name="connsiteX1" fmla="*/ 84810 w 296375"/>
                  <a:gd name="connsiteY1" fmla="*/ 116659 h 2047471"/>
                  <a:gd name="connsiteX2" fmla="*/ 21136 w 296375"/>
                  <a:gd name="connsiteY2" fmla="*/ 2717 h 2047471"/>
                  <a:gd name="connsiteX3" fmla="*/ 10399 w 296375"/>
                  <a:gd name="connsiteY3" fmla="*/ 5664 h 2047471"/>
                  <a:gd name="connsiteX4" fmla="*/ 188 w 296375"/>
                  <a:gd name="connsiteY4" fmla="*/ 1373958 h 2047471"/>
                  <a:gd name="connsiteX5" fmla="*/ 1608 w 296375"/>
                  <a:gd name="connsiteY5" fmla="*/ 2029016 h 2047471"/>
                  <a:gd name="connsiteX6" fmla="*/ 2361 w 296375"/>
                  <a:gd name="connsiteY6" fmla="*/ 2047471 h 2047471"/>
                  <a:gd name="connsiteX7" fmla="*/ 294552 w 296375"/>
                  <a:gd name="connsiteY7" fmla="*/ 2047102 h 2047471"/>
                  <a:gd name="connsiteX8" fmla="*/ 295539 w 296375"/>
                  <a:gd name="connsiteY8" fmla="*/ 505494 h 2047471"/>
                  <a:gd name="connsiteX9" fmla="*/ 291285 w 296375"/>
                  <a:gd name="connsiteY9" fmla="*/ 478184 h 20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375" h="2047471">
                    <a:moveTo>
                      <a:pt x="291285" y="478184"/>
                    </a:moveTo>
                    <a:cubicBezTo>
                      <a:pt x="222477" y="366876"/>
                      <a:pt x="154045" y="238768"/>
                      <a:pt x="84810" y="116659"/>
                    </a:cubicBezTo>
                    <a:cubicBezTo>
                      <a:pt x="63067" y="78307"/>
                      <a:pt x="43802" y="38619"/>
                      <a:pt x="21136" y="2717"/>
                    </a:cubicBezTo>
                    <a:cubicBezTo>
                      <a:pt x="18069" y="-2140"/>
                      <a:pt x="10442" y="-74"/>
                      <a:pt x="10399" y="5664"/>
                    </a:cubicBezTo>
                    <a:cubicBezTo>
                      <a:pt x="6977" y="453487"/>
                      <a:pt x="-1353" y="913893"/>
                      <a:pt x="188" y="1373958"/>
                    </a:cubicBezTo>
                    <a:cubicBezTo>
                      <a:pt x="927" y="1593186"/>
                      <a:pt x="1843" y="1812110"/>
                      <a:pt x="1608" y="2029016"/>
                    </a:cubicBezTo>
                    <a:cubicBezTo>
                      <a:pt x="1594" y="2040818"/>
                      <a:pt x="-1026" y="2047479"/>
                      <a:pt x="2361" y="2047471"/>
                    </a:cubicBezTo>
                    <a:cubicBezTo>
                      <a:pt x="97926" y="2047301"/>
                      <a:pt x="198980" y="2047102"/>
                      <a:pt x="294552" y="2047102"/>
                    </a:cubicBezTo>
                    <a:cubicBezTo>
                      <a:pt x="298060" y="2047102"/>
                      <a:pt x="295404" y="516323"/>
                      <a:pt x="295539" y="505494"/>
                    </a:cubicBezTo>
                    <a:cubicBezTo>
                      <a:pt x="295660" y="496583"/>
                      <a:pt x="298812" y="485683"/>
                      <a:pt x="291285" y="478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55963FD-96C4-7AEF-FAF0-49F6D1AE61D7}"/>
                </a:ext>
              </a:extLst>
            </p:cNvPr>
            <p:cNvSpPr/>
            <p:nvPr/>
          </p:nvSpPr>
          <p:spPr>
            <a:xfrm>
              <a:off x="7270514" y="5353716"/>
              <a:ext cx="457914" cy="715824"/>
            </a:xfrm>
            <a:custGeom>
              <a:avLst/>
              <a:gdLst>
                <a:gd name="connsiteX0" fmla="*/ 456478 w 457914"/>
                <a:gd name="connsiteY0" fmla="*/ 695604 h 715824"/>
                <a:gd name="connsiteX1" fmla="*/ 456762 w 457914"/>
                <a:gd name="connsiteY1" fmla="*/ 8130 h 715824"/>
                <a:gd name="connsiteX2" fmla="*/ 450215 w 457914"/>
                <a:gd name="connsiteY2" fmla="*/ 1455 h 715824"/>
                <a:gd name="connsiteX3" fmla="*/ 6616 w 457914"/>
                <a:gd name="connsiteY3" fmla="*/ 3294 h 715824"/>
                <a:gd name="connsiteX4" fmla="*/ 247 w 457914"/>
                <a:gd name="connsiteY4" fmla="*/ 9770 h 715824"/>
                <a:gd name="connsiteX5" fmla="*/ 1852 w 457914"/>
                <a:gd name="connsiteY5" fmla="*/ 714045 h 715824"/>
                <a:gd name="connsiteX6" fmla="*/ 6510 w 457914"/>
                <a:gd name="connsiteY6" fmla="*/ 715820 h 715824"/>
                <a:gd name="connsiteX7" fmla="*/ 158102 w 457914"/>
                <a:gd name="connsiteY7" fmla="*/ 714819 h 715824"/>
                <a:gd name="connsiteX8" fmla="*/ 456243 w 457914"/>
                <a:gd name="connsiteY8" fmla="*/ 712362 h 715824"/>
                <a:gd name="connsiteX9" fmla="*/ 456478 w 457914"/>
                <a:gd name="connsiteY9" fmla="*/ 695604 h 7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914" h="715824">
                  <a:moveTo>
                    <a:pt x="456478" y="695604"/>
                  </a:moveTo>
                  <a:cubicBezTo>
                    <a:pt x="450605" y="488149"/>
                    <a:pt x="461292" y="260619"/>
                    <a:pt x="456762" y="8130"/>
                  </a:cubicBezTo>
                  <a:cubicBezTo>
                    <a:pt x="456698" y="4523"/>
                    <a:pt x="453822" y="1583"/>
                    <a:pt x="450215" y="1455"/>
                  </a:cubicBezTo>
                  <a:cubicBezTo>
                    <a:pt x="303608" y="-3608"/>
                    <a:pt x="154480" y="6419"/>
                    <a:pt x="6616" y="3294"/>
                  </a:cubicBezTo>
                  <a:cubicBezTo>
                    <a:pt x="3166" y="3244"/>
                    <a:pt x="112" y="6305"/>
                    <a:pt x="247" y="9770"/>
                  </a:cubicBezTo>
                  <a:cubicBezTo>
                    <a:pt x="5978" y="246346"/>
                    <a:pt x="-3850" y="479755"/>
                    <a:pt x="1852" y="714045"/>
                  </a:cubicBezTo>
                  <a:cubicBezTo>
                    <a:pt x="3101" y="715245"/>
                    <a:pt x="4792" y="715884"/>
                    <a:pt x="6510" y="715820"/>
                  </a:cubicBezTo>
                  <a:cubicBezTo>
                    <a:pt x="32308" y="714876"/>
                    <a:pt x="154679" y="714890"/>
                    <a:pt x="158102" y="714819"/>
                  </a:cubicBezTo>
                  <a:cubicBezTo>
                    <a:pt x="250762" y="712625"/>
                    <a:pt x="351284" y="717801"/>
                    <a:pt x="456243" y="712362"/>
                  </a:cubicBezTo>
                  <a:cubicBezTo>
                    <a:pt x="458011" y="712277"/>
                    <a:pt x="457017" y="701760"/>
                    <a:pt x="456478" y="69560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grpSp>
          <p:nvGrpSpPr>
            <p:cNvPr id="61" name="Graphic 5" descr="City with buildings and skyscrapers">
              <a:extLst>
                <a:ext uri="{FF2B5EF4-FFF2-40B4-BE49-F238E27FC236}">
                  <a16:creationId xmlns:a16="http://schemas.microsoft.com/office/drawing/2014/main" id="{39693684-3408-0D02-EB85-28E92085AE0A}"/>
                </a:ext>
              </a:extLst>
            </p:cNvPr>
            <p:cNvGrpSpPr/>
            <p:nvPr/>
          </p:nvGrpSpPr>
          <p:grpSpPr>
            <a:xfrm>
              <a:off x="2389076" y="3961310"/>
              <a:ext cx="7981224" cy="2842441"/>
              <a:chOff x="2389076" y="3961310"/>
              <a:chExt cx="7981224" cy="2842441"/>
            </a:xfrm>
          </p:grpSpPr>
          <p:grpSp>
            <p:nvGrpSpPr>
              <p:cNvPr id="62" name="Graphic 5" descr="City with buildings and skyscrapers">
                <a:extLst>
                  <a:ext uri="{FF2B5EF4-FFF2-40B4-BE49-F238E27FC236}">
                    <a16:creationId xmlns:a16="http://schemas.microsoft.com/office/drawing/2014/main" id="{75946BE0-F575-EB52-0C44-A761720147FF}"/>
                  </a:ext>
                </a:extLst>
              </p:cNvPr>
              <p:cNvGrpSpPr/>
              <p:nvPr/>
            </p:nvGrpSpPr>
            <p:grpSpPr>
              <a:xfrm>
                <a:off x="4597023" y="4434763"/>
                <a:ext cx="388224" cy="1704845"/>
                <a:chOff x="4597023" y="4434763"/>
                <a:chExt cx="388224" cy="1704845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2D56528-5A37-C2BA-E882-2236A47C1894}"/>
                    </a:ext>
                  </a:extLst>
                </p:cNvPr>
                <p:cNvSpPr/>
                <p:nvPr/>
              </p:nvSpPr>
              <p:spPr>
                <a:xfrm rot="5400000">
                  <a:off x="4648005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8CF5645-022A-EF3B-2235-4BA3385D9B6D}"/>
                    </a:ext>
                  </a:extLst>
                </p:cNvPr>
                <p:cNvSpPr/>
                <p:nvPr/>
              </p:nvSpPr>
              <p:spPr>
                <a:xfrm rot="5400000">
                  <a:off x="4735318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B1DBB56C-CB05-2736-D39A-EEDCC5DBD39D}"/>
                    </a:ext>
                  </a:extLst>
                </p:cNvPr>
                <p:cNvSpPr/>
                <p:nvPr/>
              </p:nvSpPr>
              <p:spPr>
                <a:xfrm rot="5400000">
                  <a:off x="4825124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AD6B74A4-01D8-1C7F-CEA8-61C73FE7D9F9}"/>
                    </a:ext>
                  </a:extLst>
                </p:cNvPr>
                <p:cNvSpPr/>
                <p:nvPr/>
              </p:nvSpPr>
              <p:spPr>
                <a:xfrm rot="5400000">
                  <a:off x="4555919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A014E71-1FAA-54B8-0D51-663357D23AF5}"/>
                    </a:ext>
                  </a:extLst>
                </p:cNvPr>
                <p:cNvSpPr/>
                <p:nvPr/>
              </p:nvSpPr>
              <p:spPr>
                <a:xfrm rot="5400000">
                  <a:off x="4753419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F119A5A-2CC7-2F7F-688D-2A6EF7394018}"/>
                    </a:ext>
                  </a:extLst>
                </p:cNvPr>
                <p:cNvSpPr/>
                <p:nvPr/>
              </p:nvSpPr>
              <p:spPr>
                <a:xfrm rot="5400000">
                  <a:off x="4841982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B5F4942-93D0-8797-5A81-4DD9DB2652AF}"/>
                    </a:ext>
                  </a:extLst>
                </p:cNvPr>
                <p:cNvSpPr/>
                <p:nvPr/>
              </p:nvSpPr>
              <p:spPr>
                <a:xfrm rot="5400000">
                  <a:off x="4662583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A6BA026-8ABC-E0EE-C39B-AF424D42F55C}"/>
                    </a:ext>
                  </a:extLst>
                </p:cNvPr>
                <p:cNvSpPr/>
                <p:nvPr/>
              </p:nvSpPr>
              <p:spPr>
                <a:xfrm rot="5400000">
                  <a:off x="4669521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C044CAD-FDEC-6361-638F-944A79C28F2E}"/>
                    </a:ext>
                  </a:extLst>
                </p:cNvPr>
                <p:cNvSpPr/>
                <p:nvPr/>
              </p:nvSpPr>
              <p:spPr>
                <a:xfrm rot="5400000">
                  <a:off x="4758077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87290B4C-DD90-2D27-2419-092A2C8113FF}"/>
                    </a:ext>
                  </a:extLst>
                </p:cNvPr>
                <p:cNvSpPr/>
                <p:nvPr/>
              </p:nvSpPr>
              <p:spPr>
                <a:xfrm rot="5400000">
                  <a:off x="484979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0A63B55-80DB-1C91-B9B8-0D75DFA67AF8}"/>
                    </a:ext>
                  </a:extLst>
                </p:cNvPr>
                <p:cNvSpPr/>
                <p:nvPr/>
              </p:nvSpPr>
              <p:spPr>
                <a:xfrm rot="5400000">
                  <a:off x="449085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2958F2ED-9CE9-01DB-8801-832676B639BB}"/>
                    </a:ext>
                  </a:extLst>
                </p:cNvPr>
                <p:cNvSpPr/>
                <p:nvPr/>
              </p:nvSpPr>
              <p:spPr>
                <a:xfrm rot="5400000">
                  <a:off x="4578678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6F6E2AAE-1CDE-C8E7-96F4-2A0D5D59B54E}"/>
                    </a:ext>
                  </a:extLst>
                </p:cNvPr>
                <p:cNvSpPr/>
                <p:nvPr/>
              </p:nvSpPr>
              <p:spPr>
                <a:xfrm rot="5400000">
                  <a:off x="4264254" y="5598897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7 w 1052137"/>
                    <a:gd name="connsiteY1" fmla="*/ 0 h 29277"/>
                    <a:gd name="connsiteX2" fmla="*/ 1052137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7" y="0"/>
                      </a:lnTo>
                      <a:lnTo>
                        <a:pt x="105213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D164ED09-6E9D-D7AD-E428-8D489F72E02F}"/>
                    </a:ext>
                  </a:extLst>
                </p:cNvPr>
                <p:cNvSpPr/>
                <p:nvPr/>
              </p:nvSpPr>
              <p:spPr>
                <a:xfrm rot="5400000">
                  <a:off x="4569383" y="5382335"/>
                  <a:ext cx="619006" cy="29277"/>
                </a:xfrm>
                <a:custGeom>
                  <a:avLst/>
                  <a:gdLst>
                    <a:gd name="connsiteX0" fmla="*/ 0 w 619006"/>
                    <a:gd name="connsiteY0" fmla="*/ 0 h 29277"/>
                    <a:gd name="connsiteX1" fmla="*/ 619006 w 619006"/>
                    <a:gd name="connsiteY1" fmla="*/ 0 h 29277"/>
                    <a:gd name="connsiteX2" fmla="*/ 619006 w 619006"/>
                    <a:gd name="connsiteY2" fmla="*/ 29277 h 29277"/>
                    <a:gd name="connsiteX3" fmla="*/ 0 w 619006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9006" h="29277">
                      <a:moveTo>
                        <a:pt x="0" y="0"/>
                      </a:moveTo>
                      <a:lnTo>
                        <a:pt x="619006" y="0"/>
                      </a:lnTo>
                      <a:lnTo>
                        <a:pt x="61900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131FEAA-872C-7684-C9EC-F319C6F8C98D}"/>
                    </a:ext>
                  </a:extLst>
                </p:cNvPr>
                <p:cNvSpPr/>
                <p:nvPr/>
              </p:nvSpPr>
              <p:spPr>
                <a:xfrm>
                  <a:off x="4955963" y="5087471"/>
                  <a:ext cx="29284" cy="617224"/>
                </a:xfrm>
                <a:custGeom>
                  <a:avLst/>
                  <a:gdLst>
                    <a:gd name="connsiteX0" fmla="*/ 0 w 29284"/>
                    <a:gd name="connsiteY0" fmla="*/ 617224 h 617224"/>
                    <a:gd name="connsiteX1" fmla="*/ 0 w 29284"/>
                    <a:gd name="connsiteY1" fmla="*/ 0 h 617224"/>
                    <a:gd name="connsiteX2" fmla="*/ 29284 w 29284"/>
                    <a:gd name="connsiteY2" fmla="*/ 4247 h 617224"/>
                    <a:gd name="connsiteX3" fmla="*/ 29284 w 29284"/>
                    <a:gd name="connsiteY3" fmla="*/ 615811 h 61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617224">
                      <a:moveTo>
                        <a:pt x="0" y="617224"/>
                      </a:moveTo>
                      <a:lnTo>
                        <a:pt x="0" y="0"/>
                      </a:lnTo>
                      <a:lnTo>
                        <a:pt x="29284" y="4247"/>
                      </a:lnTo>
                      <a:lnTo>
                        <a:pt x="29284" y="61581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6EA86E85-40F2-0007-1ECF-3DABD7FE1B4D}"/>
                    </a:ext>
                  </a:extLst>
                </p:cNvPr>
                <p:cNvSpPr/>
                <p:nvPr/>
              </p:nvSpPr>
              <p:spPr>
                <a:xfrm>
                  <a:off x="4597023" y="5087471"/>
                  <a:ext cx="29284" cy="405728"/>
                </a:xfrm>
                <a:custGeom>
                  <a:avLst/>
                  <a:gdLst>
                    <a:gd name="connsiteX0" fmla="*/ 0 w 29284"/>
                    <a:gd name="connsiteY0" fmla="*/ 386819 h 405728"/>
                    <a:gd name="connsiteX1" fmla="*/ 0 w 29284"/>
                    <a:gd name="connsiteY1" fmla="*/ 0 h 405728"/>
                    <a:gd name="connsiteX2" fmla="*/ 29284 w 29284"/>
                    <a:gd name="connsiteY2" fmla="*/ 0 h 405728"/>
                    <a:gd name="connsiteX3" fmla="*/ 29284 w 29284"/>
                    <a:gd name="connsiteY3" fmla="*/ 405729 h 40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405728">
                      <a:moveTo>
                        <a:pt x="0" y="386819"/>
                      </a:moveTo>
                      <a:lnTo>
                        <a:pt x="0" y="0"/>
                      </a:lnTo>
                      <a:lnTo>
                        <a:pt x="29284" y="0"/>
                      </a:lnTo>
                      <a:lnTo>
                        <a:pt x="29284" y="40572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65C82D5-F625-AB00-7DCD-68E82CA71514}"/>
                    </a:ext>
                  </a:extLst>
                </p:cNvPr>
                <p:cNvSpPr/>
                <p:nvPr/>
              </p:nvSpPr>
              <p:spPr>
                <a:xfrm rot="5400000">
                  <a:off x="4173411" y="5598901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8 w 1052137"/>
                    <a:gd name="connsiteY1" fmla="*/ 0 h 29277"/>
                    <a:gd name="connsiteX2" fmla="*/ 1052138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8" y="0"/>
                      </a:lnTo>
                      <a:lnTo>
                        <a:pt x="105213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0" name="Graphic 5" descr="City with buildings and skyscrapers">
                <a:extLst>
                  <a:ext uri="{FF2B5EF4-FFF2-40B4-BE49-F238E27FC236}">
                    <a16:creationId xmlns:a16="http://schemas.microsoft.com/office/drawing/2014/main" id="{A780A8C8-D5D0-A306-D9F3-2933222E9BEA}"/>
                  </a:ext>
                </a:extLst>
              </p:cNvPr>
              <p:cNvGrpSpPr/>
              <p:nvPr/>
            </p:nvGrpSpPr>
            <p:grpSpPr>
              <a:xfrm>
                <a:off x="4801253" y="5796684"/>
                <a:ext cx="389844" cy="325393"/>
                <a:chOff x="4801253" y="5796684"/>
                <a:chExt cx="389844" cy="325393"/>
              </a:xfrm>
              <a:solidFill>
                <a:srgbClr val="00B0F0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14F356A-8ABE-EF22-7A0A-CCFEE86BBCB5}"/>
                    </a:ext>
                  </a:extLst>
                </p:cNvPr>
                <p:cNvSpPr/>
                <p:nvPr/>
              </p:nvSpPr>
              <p:spPr>
                <a:xfrm>
                  <a:off x="4801253" y="5796684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2ECF68C3-A0DD-6DF2-0493-9FBE6FB4DEE2}"/>
                    </a:ext>
                  </a:extLst>
                </p:cNvPr>
                <p:cNvSpPr/>
                <p:nvPr/>
              </p:nvSpPr>
              <p:spPr>
                <a:xfrm>
                  <a:off x="4801253" y="5836492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E0C373F-AFD7-3E3D-5EE8-96B5DF42A0A6}"/>
                    </a:ext>
                  </a:extLst>
                </p:cNvPr>
                <p:cNvSpPr/>
                <p:nvPr/>
              </p:nvSpPr>
              <p:spPr>
                <a:xfrm>
                  <a:off x="4801253" y="5875427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4EE1B23-FF2F-EF2D-DAEB-6AD284C87F9E}"/>
                    </a:ext>
                  </a:extLst>
                </p:cNvPr>
                <p:cNvSpPr/>
                <p:nvPr/>
              </p:nvSpPr>
              <p:spPr>
                <a:xfrm>
                  <a:off x="4801253" y="591436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41E8BDC-0B9F-DC0A-D022-841271304850}"/>
                    </a:ext>
                  </a:extLst>
                </p:cNvPr>
                <p:cNvSpPr/>
                <p:nvPr/>
              </p:nvSpPr>
              <p:spPr>
                <a:xfrm>
                  <a:off x="4801253" y="5953296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AA08D99-061F-1541-E77F-495C66760F91}"/>
                    </a:ext>
                  </a:extLst>
                </p:cNvPr>
                <p:cNvSpPr/>
                <p:nvPr/>
              </p:nvSpPr>
              <p:spPr>
                <a:xfrm>
                  <a:off x="4801253" y="599223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5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88084A2-A22A-3F53-9310-819B2BB1F349}"/>
                    </a:ext>
                  </a:extLst>
                </p:cNvPr>
                <p:cNvSpPr/>
                <p:nvPr/>
              </p:nvSpPr>
              <p:spPr>
                <a:xfrm>
                  <a:off x="4801253" y="603116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344902CD-9890-C9F3-68BA-79F07611E265}"/>
                    </a:ext>
                  </a:extLst>
                </p:cNvPr>
                <p:cNvSpPr/>
                <p:nvPr/>
              </p:nvSpPr>
              <p:spPr>
                <a:xfrm>
                  <a:off x="4801253" y="6070100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ADB7DC2-2987-685F-E8A0-F83E5FB5E39F}"/>
                    </a:ext>
                  </a:extLst>
                </p:cNvPr>
                <p:cNvSpPr/>
                <p:nvPr/>
              </p:nvSpPr>
              <p:spPr>
                <a:xfrm>
                  <a:off x="4801253" y="610903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" name="Graphic 5" descr="City with buildings and skyscrapers">
                <a:extLst>
                  <a:ext uri="{FF2B5EF4-FFF2-40B4-BE49-F238E27FC236}">
                    <a16:creationId xmlns:a16="http://schemas.microsoft.com/office/drawing/2014/main" id="{CDEE8D9D-2002-7A2E-DE2D-28698A7C97F1}"/>
                  </a:ext>
                </a:extLst>
              </p:cNvPr>
              <p:cNvGrpSpPr/>
              <p:nvPr/>
            </p:nvGrpSpPr>
            <p:grpSpPr>
              <a:xfrm>
                <a:off x="5892691" y="6036465"/>
                <a:ext cx="245307" cy="88465"/>
                <a:chOff x="5892691" y="6036465"/>
                <a:chExt cx="245307" cy="88465"/>
              </a:xfrm>
              <a:solidFill>
                <a:srgbClr val="00B0F0"/>
              </a:solidFill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4328757-1BC1-A360-2C7C-94E3A218B608}"/>
                    </a:ext>
                  </a:extLst>
                </p:cNvPr>
                <p:cNvSpPr/>
                <p:nvPr/>
              </p:nvSpPr>
              <p:spPr>
                <a:xfrm>
                  <a:off x="5892691" y="6036465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6B97258C-6AF5-2E80-CA52-24B06769F1A1}"/>
                    </a:ext>
                  </a:extLst>
                </p:cNvPr>
                <p:cNvSpPr/>
                <p:nvPr/>
              </p:nvSpPr>
              <p:spPr>
                <a:xfrm>
                  <a:off x="5892691" y="6073419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6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2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7"/>
                        <a:pt x="143934" y="1919"/>
                        <a:pt x="123782" y="2246"/>
                      </a:cubicBezTo>
                      <a:cubicBezTo>
                        <a:pt x="83938" y="2885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E0545203-1BD1-F5F1-B45E-65E7FEAA9FCA}"/>
                    </a:ext>
                  </a:extLst>
                </p:cNvPr>
                <p:cNvSpPr/>
                <p:nvPr/>
              </p:nvSpPr>
              <p:spPr>
                <a:xfrm>
                  <a:off x="5892691" y="6110372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9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4" name="Graphic 5" descr="City with buildings and skyscrapers">
                <a:extLst>
                  <a:ext uri="{FF2B5EF4-FFF2-40B4-BE49-F238E27FC236}">
                    <a16:creationId xmlns:a16="http://schemas.microsoft.com/office/drawing/2014/main" id="{A21EC5F6-6485-013F-A35F-9C77ABCB4B05}"/>
                  </a:ext>
                </a:extLst>
              </p:cNvPr>
              <p:cNvGrpSpPr/>
              <p:nvPr/>
            </p:nvGrpSpPr>
            <p:grpSpPr>
              <a:xfrm>
                <a:off x="6623109" y="5378162"/>
                <a:ext cx="222103" cy="689951"/>
                <a:chOff x="6623109" y="5378162"/>
                <a:chExt cx="222103" cy="689951"/>
              </a:xfrm>
              <a:solidFill>
                <a:srgbClr val="00B0F0"/>
              </a:solidFill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C2B77DD-4B85-2C71-4372-D6375086FAFE}"/>
                    </a:ext>
                  </a:extLst>
                </p:cNvPr>
                <p:cNvSpPr/>
                <p:nvPr/>
              </p:nvSpPr>
              <p:spPr>
                <a:xfrm>
                  <a:off x="6661007" y="544284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8B331F67-F93D-2671-94FB-7B2C290176B3}"/>
                    </a:ext>
                  </a:extLst>
                </p:cNvPr>
                <p:cNvSpPr/>
                <p:nvPr/>
              </p:nvSpPr>
              <p:spPr>
                <a:xfrm>
                  <a:off x="6701852" y="543936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D211ED4A-25B8-3E4F-2254-F18730377036}"/>
                    </a:ext>
                  </a:extLst>
                </p:cNvPr>
                <p:cNvSpPr/>
                <p:nvPr/>
              </p:nvSpPr>
              <p:spPr>
                <a:xfrm>
                  <a:off x="6748332" y="5436713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3C7F8BB-BB65-68B8-5070-C4C2BB4A6767}"/>
                    </a:ext>
                  </a:extLst>
                </p:cNvPr>
                <p:cNvSpPr/>
                <p:nvPr/>
              </p:nvSpPr>
              <p:spPr>
                <a:xfrm>
                  <a:off x="6785902" y="543484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2684549-54B0-0BF7-525B-C9C5CDC1DCE9}"/>
                    </a:ext>
                  </a:extLst>
                </p:cNvPr>
                <p:cNvSpPr/>
                <p:nvPr/>
              </p:nvSpPr>
              <p:spPr>
                <a:xfrm>
                  <a:off x="6826874" y="5433543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72C41ED-594B-EA75-D7C5-0B1B1DBE655E}"/>
                    </a:ext>
                  </a:extLst>
                </p:cNvPr>
                <p:cNvSpPr/>
                <p:nvPr/>
              </p:nvSpPr>
              <p:spPr>
                <a:xfrm>
                  <a:off x="6623393" y="550220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215F38F-89CA-3941-AA7B-7E88AADD9045}"/>
                    </a:ext>
                  </a:extLst>
                </p:cNvPr>
                <p:cNvSpPr/>
                <p:nvPr/>
              </p:nvSpPr>
              <p:spPr>
                <a:xfrm>
                  <a:off x="6661007" y="549832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C2E27FD6-4CD9-C440-369B-24803F2E9BC7}"/>
                    </a:ext>
                  </a:extLst>
                </p:cNvPr>
                <p:cNvSpPr/>
                <p:nvPr/>
              </p:nvSpPr>
              <p:spPr>
                <a:xfrm>
                  <a:off x="6701852" y="54948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4224B08-1378-4D4C-63F1-6951A0C8AAED}"/>
                    </a:ext>
                  </a:extLst>
                </p:cNvPr>
                <p:cNvSpPr/>
                <p:nvPr/>
              </p:nvSpPr>
              <p:spPr>
                <a:xfrm>
                  <a:off x="6748332" y="549218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F76D7F4C-4DFE-B3FE-9311-1048F22F921B}"/>
                    </a:ext>
                  </a:extLst>
                </p:cNvPr>
                <p:cNvSpPr/>
                <p:nvPr/>
              </p:nvSpPr>
              <p:spPr>
                <a:xfrm>
                  <a:off x="6785902" y="549032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204D8A4-61EB-3D04-B5AF-64DA3DEE8EB0}"/>
                    </a:ext>
                  </a:extLst>
                </p:cNvPr>
                <p:cNvSpPr/>
                <p:nvPr/>
              </p:nvSpPr>
              <p:spPr>
                <a:xfrm>
                  <a:off x="6826874" y="5489023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7D946F61-0513-1F08-CE41-E495C034FB09}"/>
                    </a:ext>
                  </a:extLst>
                </p:cNvPr>
                <p:cNvSpPr/>
                <p:nvPr/>
              </p:nvSpPr>
              <p:spPr>
                <a:xfrm>
                  <a:off x="6623393" y="5557398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8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8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8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702BB6CB-4B04-E555-EF15-8C7E63312E36}"/>
                    </a:ext>
                  </a:extLst>
                </p:cNvPr>
                <p:cNvSpPr/>
                <p:nvPr/>
              </p:nvSpPr>
              <p:spPr>
                <a:xfrm>
                  <a:off x="6661007" y="555352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C5D9D40D-8E34-635E-6768-812F1D7BE36E}"/>
                    </a:ext>
                  </a:extLst>
                </p:cNvPr>
                <p:cNvSpPr/>
                <p:nvPr/>
              </p:nvSpPr>
              <p:spPr>
                <a:xfrm>
                  <a:off x="6701852" y="555003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3AD30C2C-82DD-9ED2-74D5-3EAEDD02A418}"/>
                    </a:ext>
                  </a:extLst>
                </p:cNvPr>
                <p:cNvSpPr/>
                <p:nvPr/>
              </p:nvSpPr>
              <p:spPr>
                <a:xfrm>
                  <a:off x="6748332" y="554738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1FA978F-7625-8F24-7227-E71F290896CF}"/>
                    </a:ext>
                  </a:extLst>
                </p:cNvPr>
                <p:cNvSpPr/>
                <p:nvPr/>
              </p:nvSpPr>
              <p:spPr>
                <a:xfrm>
                  <a:off x="6785902" y="554551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54FBED7-CE67-CBD7-B6D3-4CD255BDE153}"/>
                    </a:ext>
                  </a:extLst>
                </p:cNvPr>
                <p:cNvSpPr/>
                <p:nvPr/>
              </p:nvSpPr>
              <p:spPr>
                <a:xfrm>
                  <a:off x="6826874" y="554421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28DE44D-1012-5FCA-E460-0A0D15685C28}"/>
                    </a:ext>
                  </a:extLst>
                </p:cNvPr>
                <p:cNvSpPr/>
                <p:nvPr/>
              </p:nvSpPr>
              <p:spPr>
                <a:xfrm>
                  <a:off x="6623393" y="5612878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97EEE157-2050-01B7-2649-9F491ABC0947}"/>
                    </a:ext>
                  </a:extLst>
                </p:cNvPr>
                <p:cNvSpPr/>
                <p:nvPr/>
              </p:nvSpPr>
              <p:spPr>
                <a:xfrm>
                  <a:off x="6661007" y="560900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B88D33DA-2350-A351-1CFD-E1DEB2C98CC2}"/>
                    </a:ext>
                  </a:extLst>
                </p:cNvPr>
                <p:cNvSpPr/>
                <p:nvPr/>
              </p:nvSpPr>
              <p:spPr>
                <a:xfrm>
                  <a:off x="6701852" y="560551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159CA38-37F3-1BBA-E6B1-B524DC98E08E}"/>
                    </a:ext>
                  </a:extLst>
                </p:cNvPr>
                <p:cNvSpPr/>
                <p:nvPr/>
              </p:nvSpPr>
              <p:spPr>
                <a:xfrm>
                  <a:off x="6748332" y="560286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C8DDC29-157B-9102-F2F0-500601DD61AF}"/>
                    </a:ext>
                  </a:extLst>
                </p:cNvPr>
                <p:cNvSpPr/>
                <p:nvPr/>
              </p:nvSpPr>
              <p:spPr>
                <a:xfrm>
                  <a:off x="6785902" y="560099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140F267-6706-3A21-1994-C9AE44A0DB26}"/>
                    </a:ext>
                  </a:extLst>
                </p:cNvPr>
                <p:cNvSpPr/>
                <p:nvPr/>
              </p:nvSpPr>
              <p:spPr>
                <a:xfrm>
                  <a:off x="6826874" y="559969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C2714BB-51C9-E841-A0A4-13F04F184AA7}"/>
                    </a:ext>
                  </a:extLst>
                </p:cNvPr>
                <p:cNvSpPr/>
                <p:nvPr/>
              </p:nvSpPr>
              <p:spPr>
                <a:xfrm>
                  <a:off x="6623393" y="5668074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48F47B0C-7969-FECF-CB4F-860431D4E4C0}"/>
                    </a:ext>
                  </a:extLst>
                </p:cNvPr>
                <p:cNvSpPr/>
                <p:nvPr/>
              </p:nvSpPr>
              <p:spPr>
                <a:xfrm>
                  <a:off x="6661007" y="566419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A708758B-1F3F-B8EE-37CA-7070DF1B9865}"/>
                    </a:ext>
                  </a:extLst>
                </p:cNvPr>
                <p:cNvSpPr/>
                <p:nvPr/>
              </p:nvSpPr>
              <p:spPr>
                <a:xfrm>
                  <a:off x="6701852" y="566071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E09F5B36-2C35-CC80-ADA5-CC43F6BE9A3A}"/>
                    </a:ext>
                  </a:extLst>
                </p:cNvPr>
                <p:cNvSpPr/>
                <p:nvPr/>
              </p:nvSpPr>
              <p:spPr>
                <a:xfrm>
                  <a:off x="6748332" y="5658057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3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82A2F833-42B6-4163-FF65-C5F05A2715D1}"/>
                    </a:ext>
                  </a:extLst>
                </p:cNvPr>
                <p:cNvSpPr/>
                <p:nvPr/>
              </p:nvSpPr>
              <p:spPr>
                <a:xfrm>
                  <a:off x="6785902" y="5656194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BF553AA-2BD8-109D-4DF4-1A11D4C1E7A5}"/>
                    </a:ext>
                  </a:extLst>
                </p:cNvPr>
                <p:cNvSpPr/>
                <p:nvPr/>
              </p:nvSpPr>
              <p:spPr>
                <a:xfrm>
                  <a:off x="6826874" y="5654887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46A78F8F-147C-0ABA-7CAD-08876F5D9B52}"/>
                    </a:ext>
                  </a:extLst>
                </p:cNvPr>
                <p:cNvSpPr/>
                <p:nvPr/>
              </p:nvSpPr>
              <p:spPr>
                <a:xfrm>
                  <a:off x="6623109" y="5723547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0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D96AFD85-8388-42B3-6DEA-FC1BED05E8D9}"/>
                    </a:ext>
                  </a:extLst>
                </p:cNvPr>
                <p:cNvSpPr/>
                <p:nvPr/>
              </p:nvSpPr>
              <p:spPr>
                <a:xfrm>
                  <a:off x="6660723" y="571967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8"/>
                        <a:pt x="20685" y="11965"/>
                        <a:pt x="17469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CE2293D-1119-9984-51A2-A850E4942CF5}"/>
                    </a:ext>
                  </a:extLst>
                </p:cNvPr>
                <p:cNvSpPr/>
                <p:nvPr/>
              </p:nvSpPr>
              <p:spPr>
                <a:xfrm>
                  <a:off x="6701568" y="5716185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8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1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8" y="5262"/>
                      </a:cubicBezTo>
                      <a:cubicBezTo>
                        <a:pt x="17128" y="4203"/>
                        <a:pt x="16538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87B6E08F-929B-5F3A-BA93-A946206BC1A6}"/>
                    </a:ext>
                  </a:extLst>
                </p:cNvPr>
                <p:cNvSpPr/>
                <p:nvPr/>
              </p:nvSpPr>
              <p:spPr>
                <a:xfrm>
                  <a:off x="6748048" y="5713530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40BF0E4A-3628-8C73-2C84-68EC43D9D5F2}"/>
                    </a:ext>
                  </a:extLst>
                </p:cNvPr>
                <p:cNvSpPr/>
                <p:nvPr/>
              </p:nvSpPr>
              <p:spPr>
                <a:xfrm>
                  <a:off x="6785618" y="571166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8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9027DAD0-19A7-38E8-971F-78D1988C84C8}"/>
                    </a:ext>
                  </a:extLst>
                </p:cNvPr>
                <p:cNvSpPr/>
                <p:nvPr/>
              </p:nvSpPr>
              <p:spPr>
                <a:xfrm>
                  <a:off x="6826590" y="5710367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59400E14-2998-FA0F-0FB9-F1E3B338686E}"/>
                    </a:ext>
                  </a:extLst>
                </p:cNvPr>
                <p:cNvSpPr/>
                <p:nvPr/>
              </p:nvSpPr>
              <p:spPr>
                <a:xfrm>
                  <a:off x="6623393" y="5779026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52279911-311C-B9F5-33C8-6B0AD92E516F}"/>
                    </a:ext>
                  </a:extLst>
                </p:cNvPr>
                <p:cNvSpPr/>
                <p:nvPr/>
              </p:nvSpPr>
              <p:spPr>
                <a:xfrm>
                  <a:off x="6661007" y="577515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728EA16D-A9BD-1F5D-B728-23350FE11608}"/>
                    </a:ext>
                  </a:extLst>
                </p:cNvPr>
                <p:cNvSpPr/>
                <p:nvPr/>
              </p:nvSpPr>
              <p:spPr>
                <a:xfrm>
                  <a:off x="6701852" y="5771664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9246DC7-6483-6A14-79D9-82090622F9A9}"/>
                    </a:ext>
                  </a:extLst>
                </p:cNvPr>
                <p:cNvSpPr/>
                <p:nvPr/>
              </p:nvSpPr>
              <p:spPr>
                <a:xfrm>
                  <a:off x="6748332" y="5769010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90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A174C10D-C778-8BA9-50AB-1090472FCCF4}"/>
                    </a:ext>
                  </a:extLst>
                </p:cNvPr>
                <p:cNvSpPr/>
                <p:nvPr/>
              </p:nvSpPr>
              <p:spPr>
                <a:xfrm>
                  <a:off x="6785902" y="576714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61D81318-A7B2-B78E-9B2D-22BCDEF78027}"/>
                    </a:ext>
                  </a:extLst>
                </p:cNvPr>
                <p:cNvSpPr/>
                <p:nvPr/>
              </p:nvSpPr>
              <p:spPr>
                <a:xfrm>
                  <a:off x="6826874" y="5765847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A4399DBD-CF14-D07A-134D-74B3F053891F}"/>
                    </a:ext>
                  </a:extLst>
                </p:cNvPr>
                <p:cNvSpPr/>
                <p:nvPr/>
              </p:nvSpPr>
              <p:spPr>
                <a:xfrm>
                  <a:off x="6623393" y="583422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10F0E24-34C4-A813-42C8-56CFACEEA9BF}"/>
                    </a:ext>
                  </a:extLst>
                </p:cNvPr>
                <p:cNvSpPr/>
                <p:nvPr/>
              </p:nvSpPr>
              <p:spPr>
                <a:xfrm>
                  <a:off x="6661007" y="58303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9D80B9C-A680-FFCB-CE9A-CF6D4D414DA0}"/>
                    </a:ext>
                  </a:extLst>
                </p:cNvPr>
                <p:cNvSpPr/>
                <p:nvPr/>
              </p:nvSpPr>
              <p:spPr>
                <a:xfrm>
                  <a:off x="6701852" y="5826860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5A56CD64-6DEC-F8E2-559D-EAA16BAC0723}"/>
                    </a:ext>
                  </a:extLst>
                </p:cNvPr>
                <p:cNvSpPr/>
                <p:nvPr/>
              </p:nvSpPr>
              <p:spPr>
                <a:xfrm>
                  <a:off x="6748332" y="582420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4C2EED6B-68AC-427C-F2CC-E6F2E00DE857}"/>
                    </a:ext>
                  </a:extLst>
                </p:cNvPr>
                <p:cNvSpPr/>
                <p:nvPr/>
              </p:nvSpPr>
              <p:spPr>
                <a:xfrm>
                  <a:off x="6785902" y="582234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2321C692-FDAA-65DE-A1AD-764384567DE8}"/>
                    </a:ext>
                  </a:extLst>
                </p:cNvPr>
                <p:cNvSpPr/>
                <p:nvPr/>
              </p:nvSpPr>
              <p:spPr>
                <a:xfrm>
                  <a:off x="6826874" y="5821036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2C8AB8C5-08F4-8164-7E60-14958A160CED}"/>
                    </a:ext>
                  </a:extLst>
                </p:cNvPr>
                <p:cNvSpPr/>
                <p:nvPr/>
              </p:nvSpPr>
              <p:spPr>
                <a:xfrm>
                  <a:off x="6623393" y="588969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E56A3F5-AF6C-3D31-B93F-F3628989C70B}"/>
                    </a:ext>
                  </a:extLst>
                </p:cNvPr>
                <p:cNvSpPr/>
                <p:nvPr/>
              </p:nvSpPr>
              <p:spPr>
                <a:xfrm>
                  <a:off x="6661007" y="588582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4909251-2D47-0408-97E5-5AD0202A9E8C}"/>
                    </a:ext>
                  </a:extLst>
                </p:cNvPr>
                <p:cNvSpPr/>
                <p:nvPr/>
              </p:nvSpPr>
              <p:spPr>
                <a:xfrm>
                  <a:off x="6701852" y="588233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E8DEA407-4F9E-2DA2-0FFF-E4D0A68E63A5}"/>
                    </a:ext>
                  </a:extLst>
                </p:cNvPr>
                <p:cNvSpPr/>
                <p:nvPr/>
              </p:nvSpPr>
              <p:spPr>
                <a:xfrm>
                  <a:off x="6748332" y="587967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8ED61EA1-1295-B709-D9B3-3AD3773D92E2}"/>
                    </a:ext>
                  </a:extLst>
                </p:cNvPr>
                <p:cNvSpPr/>
                <p:nvPr/>
              </p:nvSpPr>
              <p:spPr>
                <a:xfrm>
                  <a:off x="6785902" y="587782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22A5C5F4-2D93-FD9E-46D8-C604C79D3F22}"/>
                    </a:ext>
                  </a:extLst>
                </p:cNvPr>
                <p:cNvSpPr/>
                <p:nvPr/>
              </p:nvSpPr>
              <p:spPr>
                <a:xfrm>
                  <a:off x="6826874" y="5876516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32905493-C832-4389-1443-BAE0523F0B1F}"/>
                    </a:ext>
                  </a:extLst>
                </p:cNvPr>
                <p:cNvSpPr/>
                <p:nvPr/>
              </p:nvSpPr>
              <p:spPr>
                <a:xfrm>
                  <a:off x="6623393" y="594517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8F770607-C525-F966-15B7-F32A35EF249D}"/>
                    </a:ext>
                  </a:extLst>
                </p:cNvPr>
                <p:cNvSpPr/>
                <p:nvPr/>
              </p:nvSpPr>
              <p:spPr>
                <a:xfrm>
                  <a:off x="6661007" y="594130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01370D96-8AA6-557F-DB30-B83A38E325D3}"/>
                    </a:ext>
                  </a:extLst>
                </p:cNvPr>
                <p:cNvSpPr/>
                <p:nvPr/>
              </p:nvSpPr>
              <p:spPr>
                <a:xfrm>
                  <a:off x="6701852" y="593781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FB27B24-84F5-7671-147A-014BA1200150}"/>
                    </a:ext>
                  </a:extLst>
                </p:cNvPr>
                <p:cNvSpPr/>
                <p:nvPr/>
              </p:nvSpPr>
              <p:spPr>
                <a:xfrm>
                  <a:off x="6748332" y="593515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D1B05687-D97D-0F70-5624-9D004170438C}"/>
                    </a:ext>
                  </a:extLst>
                </p:cNvPr>
                <p:cNvSpPr/>
                <p:nvPr/>
              </p:nvSpPr>
              <p:spPr>
                <a:xfrm>
                  <a:off x="6785902" y="593329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4D7E3523-C7F0-1C21-CAD5-395DA67A1020}"/>
                    </a:ext>
                  </a:extLst>
                </p:cNvPr>
                <p:cNvSpPr/>
                <p:nvPr/>
              </p:nvSpPr>
              <p:spPr>
                <a:xfrm>
                  <a:off x="6826874" y="5931996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463F0C98-1F2E-3FC8-489B-92768013641B}"/>
                    </a:ext>
                  </a:extLst>
                </p:cNvPr>
                <p:cNvSpPr/>
                <p:nvPr/>
              </p:nvSpPr>
              <p:spPr>
                <a:xfrm>
                  <a:off x="6623393" y="6000655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3F4A6A12-19D8-504C-28A1-20F4DD606EFD}"/>
                    </a:ext>
                  </a:extLst>
                </p:cNvPr>
                <p:cNvSpPr/>
                <p:nvPr/>
              </p:nvSpPr>
              <p:spPr>
                <a:xfrm>
                  <a:off x="6661007" y="599677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B0CA695-5ABE-56F9-AF08-CAA3C81C7506}"/>
                    </a:ext>
                  </a:extLst>
                </p:cNvPr>
                <p:cNvSpPr/>
                <p:nvPr/>
              </p:nvSpPr>
              <p:spPr>
                <a:xfrm>
                  <a:off x="6701852" y="599329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3B1C58DE-D505-BAF2-6D44-879C6344306C}"/>
                    </a:ext>
                  </a:extLst>
                </p:cNvPr>
                <p:cNvSpPr/>
                <p:nvPr/>
              </p:nvSpPr>
              <p:spPr>
                <a:xfrm>
                  <a:off x="6748332" y="599063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A7345B17-8C60-3FE7-0C29-5B696E50DF8C}"/>
                    </a:ext>
                  </a:extLst>
                </p:cNvPr>
                <p:cNvSpPr/>
                <p:nvPr/>
              </p:nvSpPr>
              <p:spPr>
                <a:xfrm>
                  <a:off x="6785902" y="598877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31C21899-D380-E3AF-133A-6DDC0A3D2564}"/>
                    </a:ext>
                  </a:extLst>
                </p:cNvPr>
                <p:cNvSpPr/>
                <p:nvPr/>
              </p:nvSpPr>
              <p:spPr>
                <a:xfrm>
                  <a:off x="6826874" y="5987469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5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52152551-FC38-0C8E-EBF0-3675809B25A7}"/>
                    </a:ext>
                  </a:extLst>
                </p:cNvPr>
                <p:cNvSpPr/>
                <p:nvPr/>
              </p:nvSpPr>
              <p:spPr>
                <a:xfrm>
                  <a:off x="6623325" y="6050437"/>
                  <a:ext cx="17368" cy="17676"/>
                </a:xfrm>
                <a:custGeom>
                  <a:avLst/>
                  <a:gdLst>
                    <a:gd name="connsiteX0" fmla="*/ 16642 w 17368"/>
                    <a:gd name="connsiteY0" fmla="*/ 5443 h 17676"/>
                    <a:gd name="connsiteX1" fmla="*/ 12140 w 17368"/>
                    <a:gd name="connsiteY1" fmla="*/ 835 h 17676"/>
                    <a:gd name="connsiteX2" fmla="*/ 778 w 17368"/>
                    <a:gd name="connsiteY2" fmla="*/ 12239 h 17676"/>
                    <a:gd name="connsiteX3" fmla="*/ 5301 w 17368"/>
                    <a:gd name="connsiteY3" fmla="*/ 16869 h 17676"/>
                    <a:gd name="connsiteX4" fmla="*/ 17345 w 17368"/>
                    <a:gd name="connsiteY4" fmla="*/ 8767 h 17676"/>
                    <a:gd name="connsiteX5" fmla="*/ 16642 w 17368"/>
                    <a:gd name="connsiteY5" fmla="*/ 5443 h 1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68" h="17676">
                      <a:moveTo>
                        <a:pt x="16642" y="5443"/>
                      </a:moveTo>
                      <a:cubicBezTo>
                        <a:pt x="15974" y="3363"/>
                        <a:pt x="14206" y="1559"/>
                        <a:pt x="12140" y="835"/>
                      </a:cubicBezTo>
                      <a:cubicBezTo>
                        <a:pt x="5366" y="-2659"/>
                        <a:pt x="-2531" y="5521"/>
                        <a:pt x="778" y="12239"/>
                      </a:cubicBezTo>
                      <a:cubicBezTo>
                        <a:pt x="1453" y="14327"/>
                        <a:pt x="3228" y="16144"/>
                        <a:pt x="5301" y="16869"/>
                      </a:cubicBezTo>
                      <a:cubicBezTo>
                        <a:pt x="10684" y="19660"/>
                        <a:pt x="17835" y="14788"/>
                        <a:pt x="17345" y="8767"/>
                      </a:cubicBezTo>
                      <a:cubicBezTo>
                        <a:pt x="17402" y="7588"/>
                        <a:pt x="17167" y="6480"/>
                        <a:pt x="16642" y="544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331A6D3B-D6A5-9330-DA51-49BFED6AE977}"/>
                    </a:ext>
                  </a:extLst>
                </p:cNvPr>
                <p:cNvSpPr/>
                <p:nvPr/>
              </p:nvSpPr>
              <p:spPr>
                <a:xfrm>
                  <a:off x="6660971" y="6047010"/>
                  <a:ext cx="18248" cy="17899"/>
                </a:xfrm>
                <a:custGeom>
                  <a:avLst/>
                  <a:gdLst>
                    <a:gd name="connsiteX0" fmla="*/ 15779 w 18248"/>
                    <a:gd name="connsiteY0" fmla="*/ 2573 h 17899"/>
                    <a:gd name="connsiteX1" fmla="*/ 13045 w 18248"/>
                    <a:gd name="connsiteY1" fmla="*/ 776 h 17899"/>
                    <a:gd name="connsiteX2" fmla="*/ 3693 w 18248"/>
                    <a:gd name="connsiteY2" fmla="*/ 2423 h 17899"/>
                    <a:gd name="connsiteX3" fmla="*/ 788 w 18248"/>
                    <a:gd name="connsiteY3" fmla="*/ 6016 h 17899"/>
                    <a:gd name="connsiteX4" fmla="*/ 6320 w 18248"/>
                    <a:gd name="connsiteY4" fmla="*/ 17541 h 17899"/>
                    <a:gd name="connsiteX5" fmla="*/ 17511 w 18248"/>
                    <a:gd name="connsiteY5" fmla="*/ 5349 h 17899"/>
                    <a:gd name="connsiteX6" fmla="*/ 15779 w 18248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8" h="17899">
                      <a:moveTo>
                        <a:pt x="15779" y="2573"/>
                      </a:moveTo>
                      <a:cubicBezTo>
                        <a:pt x="15012" y="1727"/>
                        <a:pt x="14103" y="1131"/>
                        <a:pt x="13045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0" y="17541"/>
                      </a:cubicBezTo>
                      <a:cubicBezTo>
                        <a:pt x="13215" y="19643"/>
                        <a:pt x="20643" y="12095"/>
                        <a:pt x="17511" y="5349"/>
                      </a:cubicBezTo>
                      <a:cubicBezTo>
                        <a:pt x="17185" y="4277"/>
                        <a:pt x="16609" y="3354"/>
                        <a:pt x="15779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559D19B8-C3F1-67E1-6F81-8000D25CC583}"/>
                    </a:ext>
                  </a:extLst>
                </p:cNvPr>
                <p:cNvSpPr/>
                <p:nvPr/>
              </p:nvSpPr>
              <p:spPr>
                <a:xfrm>
                  <a:off x="6701852" y="6043985"/>
                  <a:ext cx="18255" cy="17899"/>
                </a:xfrm>
                <a:custGeom>
                  <a:avLst/>
                  <a:gdLst>
                    <a:gd name="connsiteX0" fmla="*/ 15778 w 18255"/>
                    <a:gd name="connsiteY0" fmla="*/ 2573 h 17899"/>
                    <a:gd name="connsiteX1" fmla="*/ 13044 w 18255"/>
                    <a:gd name="connsiteY1" fmla="*/ 776 h 17899"/>
                    <a:gd name="connsiteX2" fmla="*/ 3693 w 18255"/>
                    <a:gd name="connsiteY2" fmla="*/ 2423 h 17899"/>
                    <a:gd name="connsiteX3" fmla="*/ 788 w 18255"/>
                    <a:gd name="connsiteY3" fmla="*/ 6016 h 17899"/>
                    <a:gd name="connsiteX4" fmla="*/ 6327 w 18255"/>
                    <a:gd name="connsiteY4" fmla="*/ 17541 h 17899"/>
                    <a:gd name="connsiteX5" fmla="*/ 17518 w 18255"/>
                    <a:gd name="connsiteY5" fmla="*/ 5349 h 17899"/>
                    <a:gd name="connsiteX6" fmla="*/ 15778 w 18255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55" h="17899">
                      <a:moveTo>
                        <a:pt x="15778" y="2573"/>
                      </a:moveTo>
                      <a:cubicBezTo>
                        <a:pt x="15012" y="1727"/>
                        <a:pt x="14103" y="1131"/>
                        <a:pt x="13044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7" y="17541"/>
                      </a:cubicBezTo>
                      <a:cubicBezTo>
                        <a:pt x="13222" y="19643"/>
                        <a:pt x="20650" y="12095"/>
                        <a:pt x="17518" y="5349"/>
                      </a:cubicBezTo>
                      <a:cubicBezTo>
                        <a:pt x="17184" y="4284"/>
                        <a:pt x="16609" y="3361"/>
                        <a:pt x="15778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2A95187E-67B1-FD07-E228-9ADFCD9E0A2F}"/>
                    </a:ext>
                  </a:extLst>
                </p:cNvPr>
                <p:cNvSpPr/>
                <p:nvPr/>
              </p:nvSpPr>
              <p:spPr>
                <a:xfrm>
                  <a:off x="6748374" y="6041839"/>
                  <a:ext cx="17224" cy="17597"/>
                </a:xfrm>
                <a:custGeom>
                  <a:avLst/>
                  <a:gdLst>
                    <a:gd name="connsiteX0" fmla="*/ 16478 w 17224"/>
                    <a:gd name="connsiteY0" fmla="*/ 5386 h 17597"/>
                    <a:gd name="connsiteX1" fmla="*/ 9810 w 17224"/>
                    <a:gd name="connsiteY1" fmla="*/ 166 h 17597"/>
                    <a:gd name="connsiteX2" fmla="*/ 7517 w 17224"/>
                    <a:gd name="connsiteY2" fmla="*/ 138 h 17597"/>
                    <a:gd name="connsiteX3" fmla="*/ 7296 w 17224"/>
                    <a:gd name="connsiteY3" fmla="*/ 17429 h 17597"/>
                    <a:gd name="connsiteX4" fmla="*/ 13709 w 17224"/>
                    <a:gd name="connsiteY4" fmla="*/ 15796 h 17597"/>
                    <a:gd name="connsiteX5" fmla="*/ 16478 w 17224"/>
                    <a:gd name="connsiteY5" fmla="*/ 5386 h 17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4" h="17597">
                      <a:moveTo>
                        <a:pt x="16478" y="5386"/>
                      </a:moveTo>
                      <a:cubicBezTo>
                        <a:pt x="15555" y="2644"/>
                        <a:pt x="12701" y="386"/>
                        <a:pt x="9810" y="166"/>
                      </a:cubicBezTo>
                      <a:cubicBezTo>
                        <a:pt x="9050" y="-47"/>
                        <a:pt x="8284" y="-54"/>
                        <a:pt x="7517" y="138"/>
                      </a:cubicBezTo>
                      <a:cubicBezTo>
                        <a:pt x="-2340" y="1033"/>
                        <a:pt x="-2595" y="16342"/>
                        <a:pt x="7296" y="17429"/>
                      </a:cubicBezTo>
                      <a:cubicBezTo>
                        <a:pt x="9491" y="17933"/>
                        <a:pt x="12019" y="17287"/>
                        <a:pt x="13709" y="15796"/>
                      </a:cubicBezTo>
                      <a:cubicBezTo>
                        <a:pt x="16975" y="13687"/>
                        <a:pt x="18126" y="8844"/>
                        <a:pt x="16478" y="53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A7B57712-1E50-33C3-2ACF-2830D6331D58}"/>
                    </a:ext>
                  </a:extLst>
                </p:cNvPr>
                <p:cNvSpPr/>
                <p:nvPr/>
              </p:nvSpPr>
              <p:spPr>
                <a:xfrm>
                  <a:off x="6785953" y="6040417"/>
                  <a:ext cx="18279" cy="17806"/>
                </a:xfrm>
                <a:custGeom>
                  <a:avLst/>
                  <a:gdLst>
                    <a:gd name="connsiteX0" fmla="*/ 15817 w 18279"/>
                    <a:gd name="connsiteY0" fmla="*/ 2568 h 17806"/>
                    <a:gd name="connsiteX1" fmla="*/ 13083 w 18279"/>
                    <a:gd name="connsiteY1" fmla="*/ 772 h 17806"/>
                    <a:gd name="connsiteX2" fmla="*/ 1153 w 18279"/>
                    <a:gd name="connsiteY2" fmla="*/ 13461 h 17806"/>
                    <a:gd name="connsiteX3" fmla="*/ 17557 w 18279"/>
                    <a:gd name="connsiteY3" fmla="*/ 5345 h 17806"/>
                    <a:gd name="connsiteX4" fmla="*/ 15817 w 18279"/>
                    <a:gd name="connsiteY4" fmla="*/ 2568 h 17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9" h="17806">
                      <a:moveTo>
                        <a:pt x="15817" y="2568"/>
                      </a:moveTo>
                      <a:cubicBezTo>
                        <a:pt x="15050" y="1723"/>
                        <a:pt x="14141" y="1126"/>
                        <a:pt x="13083" y="772"/>
                      </a:cubicBezTo>
                      <a:cubicBezTo>
                        <a:pt x="5897" y="-2715"/>
                        <a:pt x="-3256" y="6339"/>
                        <a:pt x="1153" y="13461"/>
                      </a:cubicBezTo>
                      <a:cubicBezTo>
                        <a:pt x="6806" y="22905"/>
                        <a:pt x="21718" y="15463"/>
                        <a:pt x="17557" y="5345"/>
                      </a:cubicBezTo>
                      <a:cubicBezTo>
                        <a:pt x="17223" y="4279"/>
                        <a:pt x="16641" y="3356"/>
                        <a:pt x="15817" y="256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71490CD9-956D-6350-E387-F293655CCF37}"/>
                    </a:ext>
                  </a:extLst>
                </p:cNvPr>
                <p:cNvSpPr/>
                <p:nvPr/>
              </p:nvSpPr>
              <p:spPr>
                <a:xfrm>
                  <a:off x="6826930" y="6039582"/>
                  <a:ext cx="18282" cy="17807"/>
                </a:xfrm>
                <a:custGeom>
                  <a:avLst/>
                  <a:gdLst>
                    <a:gd name="connsiteX0" fmla="*/ 17559 w 18282"/>
                    <a:gd name="connsiteY0" fmla="*/ 5342 h 17807"/>
                    <a:gd name="connsiteX1" fmla="*/ 13086 w 18282"/>
                    <a:gd name="connsiteY1" fmla="*/ 769 h 17807"/>
                    <a:gd name="connsiteX2" fmla="*/ 1156 w 18282"/>
                    <a:gd name="connsiteY2" fmla="*/ 13466 h 17807"/>
                    <a:gd name="connsiteX3" fmla="*/ 17559 w 18282"/>
                    <a:gd name="connsiteY3" fmla="*/ 5342 h 17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82" h="17807">
                      <a:moveTo>
                        <a:pt x="17559" y="5342"/>
                      </a:moveTo>
                      <a:cubicBezTo>
                        <a:pt x="16892" y="3276"/>
                        <a:pt x="15138" y="1479"/>
                        <a:pt x="13086" y="769"/>
                      </a:cubicBezTo>
                      <a:cubicBezTo>
                        <a:pt x="5900" y="-2710"/>
                        <a:pt x="-3260" y="6336"/>
                        <a:pt x="1156" y="13466"/>
                      </a:cubicBezTo>
                      <a:cubicBezTo>
                        <a:pt x="6815" y="22903"/>
                        <a:pt x="21720" y="15468"/>
                        <a:pt x="17559" y="534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55A257A1-B90B-81F8-737A-DA0F9E1F9914}"/>
                    </a:ext>
                  </a:extLst>
                </p:cNvPr>
                <p:cNvSpPr/>
                <p:nvPr/>
              </p:nvSpPr>
              <p:spPr>
                <a:xfrm>
                  <a:off x="6623393" y="5446729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48CC144D-42C4-C4CF-A889-A8CA3CE7C77A}"/>
                    </a:ext>
                  </a:extLst>
                </p:cNvPr>
                <p:cNvSpPr/>
                <p:nvPr/>
              </p:nvSpPr>
              <p:spPr>
                <a:xfrm>
                  <a:off x="6623294" y="539134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4" y="14679"/>
                        <a:pt x="17341" y="8664"/>
                      </a:cubicBezTo>
                      <a:cubicBezTo>
                        <a:pt x="17390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C6DED057-3F0A-2F37-6D2E-1100215CFC28}"/>
                    </a:ext>
                  </a:extLst>
                </p:cNvPr>
                <p:cNvSpPr/>
                <p:nvPr/>
              </p:nvSpPr>
              <p:spPr>
                <a:xfrm>
                  <a:off x="6660908" y="5387466"/>
                  <a:ext cx="18246" cy="17906"/>
                </a:xfrm>
                <a:custGeom>
                  <a:avLst/>
                  <a:gdLst>
                    <a:gd name="connsiteX0" fmla="*/ 15700 w 18246"/>
                    <a:gd name="connsiteY0" fmla="*/ 2506 h 17906"/>
                    <a:gd name="connsiteX1" fmla="*/ 12945 w 18246"/>
                    <a:gd name="connsiteY1" fmla="*/ 738 h 17906"/>
                    <a:gd name="connsiteX2" fmla="*/ 3614 w 18246"/>
                    <a:gd name="connsiteY2" fmla="*/ 2492 h 17906"/>
                    <a:gd name="connsiteX3" fmla="*/ 753 w 18246"/>
                    <a:gd name="connsiteY3" fmla="*/ 6114 h 17906"/>
                    <a:gd name="connsiteX4" fmla="*/ 6419 w 18246"/>
                    <a:gd name="connsiteY4" fmla="*/ 17575 h 17906"/>
                    <a:gd name="connsiteX5" fmla="*/ 17468 w 18246"/>
                    <a:gd name="connsiteY5" fmla="*/ 5254 h 17906"/>
                    <a:gd name="connsiteX6" fmla="*/ 15700 w 18246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6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1B524586-F143-5E2E-12DB-F4B2977E6274}"/>
                    </a:ext>
                  </a:extLst>
                </p:cNvPr>
                <p:cNvSpPr/>
                <p:nvPr/>
              </p:nvSpPr>
              <p:spPr>
                <a:xfrm>
                  <a:off x="6701753" y="5383979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8" y="5254"/>
                      </a:cubicBezTo>
                      <a:cubicBezTo>
                        <a:pt x="17128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33B149E8-F05B-5266-FF8B-C856E3E509DF}"/>
                    </a:ext>
                  </a:extLst>
                </p:cNvPr>
                <p:cNvSpPr/>
                <p:nvPr/>
              </p:nvSpPr>
              <p:spPr>
                <a:xfrm>
                  <a:off x="6748233" y="5381325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DD9B25A8-10E3-512A-5D17-464F7CA9D1CF}"/>
                    </a:ext>
                  </a:extLst>
                </p:cNvPr>
                <p:cNvSpPr/>
                <p:nvPr/>
              </p:nvSpPr>
              <p:spPr>
                <a:xfrm>
                  <a:off x="6785802" y="5379462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8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A3F8864A-5E2C-51B7-5A24-52CDA2395C23}"/>
                    </a:ext>
                  </a:extLst>
                </p:cNvPr>
                <p:cNvSpPr/>
                <p:nvPr/>
              </p:nvSpPr>
              <p:spPr>
                <a:xfrm>
                  <a:off x="6826774" y="5378162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73" name="Graphic 5" descr="City with buildings and skyscrapers">
                <a:extLst>
                  <a:ext uri="{FF2B5EF4-FFF2-40B4-BE49-F238E27FC236}">
                    <a16:creationId xmlns:a16="http://schemas.microsoft.com/office/drawing/2014/main" id="{52F24AFB-43F8-860B-F5F7-0E5D0BB82469}"/>
                  </a:ext>
                </a:extLst>
              </p:cNvPr>
              <p:cNvGrpSpPr/>
              <p:nvPr/>
            </p:nvGrpSpPr>
            <p:grpSpPr>
              <a:xfrm>
                <a:off x="7818239" y="4060973"/>
                <a:ext cx="482276" cy="2352622"/>
                <a:chOff x="7818239" y="4060973"/>
                <a:chExt cx="482276" cy="2352622"/>
              </a:xfrm>
              <a:solidFill>
                <a:srgbClr val="00B0F0"/>
              </a:solidFill>
            </p:grpSpPr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80FCCE2A-CBDD-233B-E05D-F79B541A4C70}"/>
                    </a:ext>
                  </a:extLst>
                </p:cNvPr>
                <p:cNvSpPr/>
                <p:nvPr/>
              </p:nvSpPr>
              <p:spPr>
                <a:xfrm>
                  <a:off x="7914360" y="4235857"/>
                  <a:ext cx="298046" cy="15573"/>
                </a:xfrm>
                <a:custGeom>
                  <a:avLst/>
                  <a:gdLst>
                    <a:gd name="connsiteX0" fmla="*/ 291898 w 298046"/>
                    <a:gd name="connsiteY0" fmla="*/ 0 h 15573"/>
                    <a:gd name="connsiteX1" fmla="*/ 5864 w 298046"/>
                    <a:gd name="connsiteY1" fmla="*/ 3430 h 15573"/>
                    <a:gd name="connsiteX2" fmla="*/ 5864 w 298046"/>
                    <a:gd name="connsiteY2" fmla="*/ 15573 h 15573"/>
                    <a:gd name="connsiteX3" fmla="*/ 291898 w 298046"/>
                    <a:gd name="connsiteY3" fmla="*/ 12747 h 15573"/>
                    <a:gd name="connsiteX4" fmla="*/ 291898 w 298046"/>
                    <a:gd name="connsiteY4" fmla="*/ 0 h 15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046" h="15573">
                      <a:moveTo>
                        <a:pt x="291898" y="0"/>
                      </a:moveTo>
                      <a:cubicBezTo>
                        <a:pt x="196553" y="1044"/>
                        <a:pt x="101202" y="1953"/>
                        <a:pt x="5864" y="3430"/>
                      </a:cubicBezTo>
                      <a:cubicBezTo>
                        <a:pt x="-1940" y="3551"/>
                        <a:pt x="-1969" y="15623"/>
                        <a:pt x="5864" y="15573"/>
                      </a:cubicBezTo>
                      <a:cubicBezTo>
                        <a:pt x="101215" y="14962"/>
                        <a:pt x="196553" y="13783"/>
                        <a:pt x="291898" y="12747"/>
                      </a:cubicBezTo>
                      <a:cubicBezTo>
                        <a:pt x="300086" y="12647"/>
                        <a:pt x="300107" y="-92"/>
                        <a:pt x="291898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E95BBB1A-0147-01EA-C3C2-1F1EDEDCA979}"/>
                    </a:ext>
                  </a:extLst>
                </p:cNvPr>
                <p:cNvSpPr/>
                <p:nvPr/>
              </p:nvSpPr>
              <p:spPr>
                <a:xfrm>
                  <a:off x="7924615" y="4275721"/>
                  <a:ext cx="269515" cy="21023"/>
                </a:xfrm>
                <a:custGeom>
                  <a:avLst/>
                  <a:gdLst>
                    <a:gd name="connsiteX0" fmla="*/ 266830 w 269515"/>
                    <a:gd name="connsiteY0" fmla="*/ 3482 h 21023"/>
                    <a:gd name="connsiteX1" fmla="*/ 252763 w 269515"/>
                    <a:gd name="connsiteY1" fmla="*/ 790 h 21023"/>
                    <a:gd name="connsiteX2" fmla="*/ 235877 w 269515"/>
                    <a:gd name="connsiteY2" fmla="*/ 400 h 21023"/>
                    <a:gd name="connsiteX3" fmla="*/ 202105 w 269515"/>
                    <a:gd name="connsiteY3" fmla="*/ 16 h 21023"/>
                    <a:gd name="connsiteX4" fmla="*/ 135966 w 269515"/>
                    <a:gd name="connsiteY4" fmla="*/ 847 h 21023"/>
                    <a:gd name="connsiteX5" fmla="*/ 69877 w 269515"/>
                    <a:gd name="connsiteY5" fmla="*/ 4035 h 21023"/>
                    <a:gd name="connsiteX6" fmla="*/ 36169 w 269515"/>
                    <a:gd name="connsiteY6" fmla="*/ 6386 h 21023"/>
                    <a:gd name="connsiteX7" fmla="*/ 4555 w 269515"/>
                    <a:gd name="connsiteY7" fmla="*/ 9723 h 21023"/>
                    <a:gd name="connsiteX8" fmla="*/ 3732 w 269515"/>
                    <a:gd name="connsiteY8" fmla="*/ 9943 h 21023"/>
                    <a:gd name="connsiteX9" fmla="*/ 5301 w 269515"/>
                    <a:gd name="connsiteY9" fmla="*/ 20765 h 21023"/>
                    <a:gd name="connsiteX10" fmla="*/ 38974 w 269515"/>
                    <a:gd name="connsiteY10" fmla="*/ 18912 h 21023"/>
                    <a:gd name="connsiteX11" fmla="*/ 71276 w 269515"/>
                    <a:gd name="connsiteY11" fmla="*/ 17009 h 21023"/>
                    <a:gd name="connsiteX12" fmla="*/ 137365 w 269515"/>
                    <a:gd name="connsiteY12" fmla="*/ 14737 h 21023"/>
                    <a:gd name="connsiteX13" fmla="*/ 202097 w 269515"/>
                    <a:gd name="connsiteY13" fmla="*/ 14183 h 21023"/>
                    <a:gd name="connsiteX14" fmla="*/ 235870 w 269515"/>
                    <a:gd name="connsiteY14" fmla="*/ 14658 h 21023"/>
                    <a:gd name="connsiteX15" fmla="*/ 252756 w 269515"/>
                    <a:gd name="connsiteY15" fmla="*/ 15092 h 21023"/>
                    <a:gd name="connsiteX16" fmla="*/ 266823 w 269515"/>
                    <a:gd name="connsiteY16" fmla="*/ 13103 h 21023"/>
                    <a:gd name="connsiteX17" fmla="*/ 266830 w 269515"/>
                    <a:gd name="connsiteY17" fmla="*/ 3482 h 21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69515" h="21023">
                      <a:moveTo>
                        <a:pt x="266830" y="3482"/>
                      </a:moveTo>
                      <a:cubicBezTo>
                        <a:pt x="262499" y="322"/>
                        <a:pt x="257975" y="932"/>
                        <a:pt x="252763" y="790"/>
                      </a:cubicBezTo>
                      <a:cubicBezTo>
                        <a:pt x="247139" y="641"/>
                        <a:pt x="241508" y="506"/>
                        <a:pt x="235877" y="400"/>
                      </a:cubicBezTo>
                      <a:cubicBezTo>
                        <a:pt x="224622" y="180"/>
                        <a:pt x="213359" y="52"/>
                        <a:pt x="202105" y="16"/>
                      </a:cubicBezTo>
                      <a:cubicBezTo>
                        <a:pt x="180056" y="-62"/>
                        <a:pt x="158000" y="130"/>
                        <a:pt x="135966" y="847"/>
                      </a:cubicBezTo>
                      <a:cubicBezTo>
                        <a:pt x="113925" y="1571"/>
                        <a:pt x="91890" y="2629"/>
                        <a:pt x="69877" y="4035"/>
                      </a:cubicBezTo>
                      <a:cubicBezTo>
                        <a:pt x="58636" y="4753"/>
                        <a:pt x="47403" y="5562"/>
                        <a:pt x="36169" y="6386"/>
                      </a:cubicBezTo>
                      <a:cubicBezTo>
                        <a:pt x="25731" y="7146"/>
                        <a:pt x="14731" y="7139"/>
                        <a:pt x="4555" y="9723"/>
                      </a:cubicBezTo>
                      <a:cubicBezTo>
                        <a:pt x="4399" y="9752"/>
                        <a:pt x="3909" y="9880"/>
                        <a:pt x="3732" y="9943"/>
                      </a:cubicBezTo>
                      <a:cubicBezTo>
                        <a:pt x="-749" y="11562"/>
                        <a:pt x="-2262" y="20105"/>
                        <a:pt x="5301" y="20765"/>
                      </a:cubicBezTo>
                      <a:cubicBezTo>
                        <a:pt x="16364" y="21738"/>
                        <a:pt x="27903" y="19707"/>
                        <a:pt x="38974" y="18912"/>
                      </a:cubicBezTo>
                      <a:cubicBezTo>
                        <a:pt x="49732" y="18138"/>
                        <a:pt x="60504" y="17541"/>
                        <a:pt x="71276" y="17009"/>
                      </a:cubicBezTo>
                      <a:cubicBezTo>
                        <a:pt x="93289" y="15908"/>
                        <a:pt x="115324" y="15156"/>
                        <a:pt x="137365" y="14737"/>
                      </a:cubicBezTo>
                      <a:cubicBezTo>
                        <a:pt x="158945" y="14332"/>
                        <a:pt x="180517" y="14055"/>
                        <a:pt x="202097" y="14183"/>
                      </a:cubicBezTo>
                      <a:cubicBezTo>
                        <a:pt x="213359" y="14254"/>
                        <a:pt x="224615" y="14410"/>
                        <a:pt x="235870" y="14658"/>
                      </a:cubicBezTo>
                      <a:cubicBezTo>
                        <a:pt x="241501" y="14779"/>
                        <a:pt x="247125" y="14928"/>
                        <a:pt x="252756" y="15092"/>
                      </a:cubicBezTo>
                      <a:cubicBezTo>
                        <a:pt x="257975" y="15248"/>
                        <a:pt x="262264" y="16008"/>
                        <a:pt x="266823" y="13103"/>
                      </a:cubicBezTo>
                      <a:cubicBezTo>
                        <a:pt x="270601" y="10703"/>
                        <a:pt x="270217" y="5953"/>
                        <a:pt x="266830" y="348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DB52D364-50F4-06A3-17BC-C5152F01977D}"/>
                    </a:ext>
                  </a:extLst>
                </p:cNvPr>
                <p:cNvSpPr/>
                <p:nvPr/>
              </p:nvSpPr>
              <p:spPr>
                <a:xfrm>
                  <a:off x="7941478" y="4326512"/>
                  <a:ext cx="234552" cy="16023"/>
                </a:xfrm>
                <a:custGeom>
                  <a:avLst/>
                  <a:gdLst>
                    <a:gd name="connsiteX0" fmla="*/ 228167 w 234552"/>
                    <a:gd name="connsiteY0" fmla="*/ 4 h 16023"/>
                    <a:gd name="connsiteX1" fmla="*/ 115098 w 234552"/>
                    <a:gd name="connsiteY1" fmla="*/ 2397 h 16023"/>
                    <a:gd name="connsiteX2" fmla="*/ 56423 w 234552"/>
                    <a:gd name="connsiteY2" fmla="*/ 3072 h 16023"/>
                    <a:gd name="connsiteX3" fmla="*/ 3137 w 234552"/>
                    <a:gd name="connsiteY3" fmla="*/ 5266 h 16023"/>
                    <a:gd name="connsiteX4" fmla="*/ 3137 w 234552"/>
                    <a:gd name="connsiteY4" fmla="*/ 13709 h 16023"/>
                    <a:gd name="connsiteX5" fmla="*/ 56423 w 234552"/>
                    <a:gd name="connsiteY5" fmla="*/ 15804 h 16023"/>
                    <a:gd name="connsiteX6" fmla="*/ 115098 w 234552"/>
                    <a:gd name="connsiteY6" fmla="*/ 15513 h 16023"/>
                    <a:gd name="connsiteX7" fmla="*/ 228167 w 234552"/>
                    <a:gd name="connsiteY7" fmla="*/ 13240 h 16023"/>
                    <a:gd name="connsiteX8" fmla="*/ 228167 w 234552"/>
                    <a:gd name="connsiteY8" fmla="*/ 4 h 16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552" h="16023">
                      <a:moveTo>
                        <a:pt x="228167" y="4"/>
                      </a:moveTo>
                      <a:cubicBezTo>
                        <a:pt x="190489" y="1247"/>
                        <a:pt x="152790" y="1794"/>
                        <a:pt x="115098" y="2397"/>
                      </a:cubicBezTo>
                      <a:cubicBezTo>
                        <a:pt x="95542" y="2710"/>
                        <a:pt x="75986" y="2980"/>
                        <a:pt x="56423" y="3072"/>
                      </a:cubicBezTo>
                      <a:cubicBezTo>
                        <a:pt x="38770" y="3157"/>
                        <a:pt x="20591" y="2191"/>
                        <a:pt x="3137" y="5266"/>
                      </a:cubicBezTo>
                      <a:cubicBezTo>
                        <a:pt x="-1060" y="6005"/>
                        <a:pt x="-1031" y="12949"/>
                        <a:pt x="3137" y="13709"/>
                      </a:cubicBezTo>
                      <a:cubicBezTo>
                        <a:pt x="20570" y="16905"/>
                        <a:pt x="38791" y="15889"/>
                        <a:pt x="56423" y="15804"/>
                      </a:cubicBezTo>
                      <a:cubicBezTo>
                        <a:pt x="75979" y="15712"/>
                        <a:pt x="95542" y="15655"/>
                        <a:pt x="115098" y="15513"/>
                      </a:cubicBezTo>
                      <a:cubicBezTo>
                        <a:pt x="152797" y="15229"/>
                        <a:pt x="190496" y="14526"/>
                        <a:pt x="228167" y="13240"/>
                      </a:cubicBezTo>
                      <a:cubicBezTo>
                        <a:pt x="236659" y="12949"/>
                        <a:pt x="236702" y="-273"/>
                        <a:pt x="228167" y="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14E9069-B941-A408-B031-62E6C43186F4}"/>
                    </a:ext>
                  </a:extLst>
                </p:cNvPr>
                <p:cNvSpPr/>
                <p:nvPr/>
              </p:nvSpPr>
              <p:spPr>
                <a:xfrm>
                  <a:off x="7963759" y="4374016"/>
                  <a:ext cx="194508" cy="16402"/>
                </a:xfrm>
                <a:custGeom>
                  <a:avLst/>
                  <a:gdLst>
                    <a:gd name="connsiteX0" fmla="*/ 191344 w 194508"/>
                    <a:gd name="connsiteY0" fmla="*/ 2129 h 16402"/>
                    <a:gd name="connsiteX1" fmla="*/ 170339 w 194508"/>
                    <a:gd name="connsiteY1" fmla="*/ 901 h 16402"/>
                    <a:gd name="connsiteX2" fmla="*/ 148901 w 194508"/>
                    <a:gd name="connsiteY2" fmla="*/ 1604 h 16402"/>
                    <a:gd name="connsiteX3" fmla="*/ 99408 w 194508"/>
                    <a:gd name="connsiteY3" fmla="*/ 2548 h 16402"/>
                    <a:gd name="connsiteX4" fmla="*/ 5951 w 194508"/>
                    <a:gd name="connsiteY4" fmla="*/ 1824 h 16402"/>
                    <a:gd name="connsiteX5" fmla="*/ 5951 w 194508"/>
                    <a:gd name="connsiteY5" fmla="*/ 14165 h 16402"/>
                    <a:gd name="connsiteX6" fmla="*/ 100586 w 194508"/>
                    <a:gd name="connsiteY6" fmla="*/ 16345 h 16402"/>
                    <a:gd name="connsiteX7" fmla="*/ 148908 w 194508"/>
                    <a:gd name="connsiteY7" fmla="*/ 16097 h 16402"/>
                    <a:gd name="connsiteX8" fmla="*/ 172405 w 194508"/>
                    <a:gd name="connsiteY8" fmla="*/ 15585 h 16402"/>
                    <a:gd name="connsiteX9" fmla="*/ 192636 w 194508"/>
                    <a:gd name="connsiteY9" fmla="*/ 12056 h 16402"/>
                    <a:gd name="connsiteX10" fmla="*/ 191344 w 194508"/>
                    <a:gd name="connsiteY10" fmla="*/ 2129 h 16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4508" h="16402">
                      <a:moveTo>
                        <a:pt x="191344" y="2129"/>
                      </a:moveTo>
                      <a:cubicBezTo>
                        <a:pt x="185890" y="-1606"/>
                        <a:pt x="176659" y="659"/>
                        <a:pt x="170339" y="901"/>
                      </a:cubicBezTo>
                      <a:cubicBezTo>
                        <a:pt x="163195" y="1177"/>
                        <a:pt x="156045" y="1405"/>
                        <a:pt x="148901" y="1604"/>
                      </a:cubicBezTo>
                      <a:cubicBezTo>
                        <a:pt x="132406" y="2058"/>
                        <a:pt x="115903" y="2299"/>
                        <a:pt x="99408" y="2548"/>
                      </a:cubicBezTo>
                      <a:cubicBezTo>
                        <a:pt x="68255" y="3009"/>
                        <a:pt x="37089" y="2811"/>
                        <a:pt x="5951" y="1824"/>
                      </a:cubicBezTo>
                      <a:cubicBezTo>
                        <a:pt x="-2009" y="1568"/>
                        <a:pt x="-1959" y="13796"/>
                        <a:pt x="5951" y="14165"/>
                      </a:cubicBezTo>
                      <a:cubicBezTo>
                        <a:pt x="37466" y="15621"/>
                        <a:pt x="69037" y="16075"/>
                        <a:pt x="100586" y="16345"/>
                      </a:cubicBezTo>
                      <a:cubicBezTo>
                        <a:pt x="116691" y="16487"/>
                        <a:pt x="132803" y="16352"/>
                        <a:pt x="148908" y="16097"/>
                      </a:cubicBezTo>
                      <a:cubicBezTo>
                        <a:pt x="156741" y="15969"/>
                        <a:pt x="164573" y="15805"/>
                        <a:pt x="172405" y="15585"/>
                      </a:cubicBezTo>
                      <a:cubicBezTo>
                        <a:pt x="179265" y="15394"/>
                        <a:pt x="187097" y="16601"/>
                        <a:pt x="192636" y="12056"/>
                      </a:cubicBezTo>
                      <a:cubicBezTo>
                        <a:pt x="195995" y="9287"/>
                        <a:pt x="194383" y="4209"/>
                        <a:pt x="191344" y="212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274E0F40-5E7F-1716-FA71-5BD5EE92028F}"/>
                    </a:ext>
                  </a:extLst>
                </p:cNvPr>
                <p:cNvSpPr/>
                <p:nvPr/>
              </p:nvSpPr>
              <p:spPr>
                <a:xfrm>
                  <a:off x="7993579" y="4416820"/>
                  <a:ext cx="142881" cy="16806"/>
                </a:xfrm>
                <a:custGeom>
                  <a:avLst/>
                  <a:gdLst>
                    <a:gd name="connsiteX0" fmla="*/ 136741 w 142881"/>
                    <a:gd name="connsiteY0" fmla="*/ 7 h 16806"/>
                    <a:gd name="connsiteX1" fmla="*/ 69715 w 142881"/>
                    <a:gd name="connsiteY1" fmla="*/ 2300 h 16806"/>
                    <a:gd name="connsiteX2" fmla="*/ 3626 w 142881"/>
                    <a:gd name="connsiteY2" fmla="*/ 6043 h 16806"/>
                    <a:gd name="connsiteX3" fmla="*/ 4961 w 142881"/>
                    <a:gd name="connsiteY3" fmla="*/ 15913 h 16806"/>
                    <a:gd name="connsiteX4" fmla="*/ 70851 w 142881"/>
                    <a:gd name="connsiteY4" fmla="*/ 14997 h 16806"/>
                    <a:gd name="connsiteX5" fmla="*/ 136741 w 142881"/>
                    <a:gd name="connsiteY5" fmla="*/ 12739 h 16806"/>
                    <a:gd name="connsiteX6" fmla="*/ 136741 w 142881"/>
                    <a:gd name="connsiteY6" fmla="*/ 7 h 16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881" h="16806">
                      <a:moveTo>
                        <a:pt x="136741" y="7"/>
                      </a:moveTo>
                      <a:cubicBezTo>
                        <a:pt x="114401" y="923"/>
                        <a:pt x="92061" y="1597"/>
                        <a:pt x="69715" y="2300"/>
                      </a:cubicBezTo>
                      <a:cubicBezTo>
                        <a:pt x="47865" y="2989"/>
                        <a:pt x="25185" y="2066"/>
                        <a:pt x="3626" y="6043"/>
                      </a:cubicBezTo>
                      <a:cubicBezTo>
                        <a:pt x="-2353" y="7150"/>
                        <a:pt x="-251" y="15387"/>
                        <a:pt x="4961" y="15913"/>
                      </a:cubicBezTo>
                      <a:cubicBezTo>
                        <a:pt x="26647" y="18093"/>
                        <a:pt x="49101" y="15686"/>
                        <a:pt x="70851" y="14997"/>
                      </a:cubicBezTo>
                      <a:cubicBezTo>
                        <a:pt x="92814" y="14308"/>
                        <a:pt x="114785" y="13641"/>
                        <a:pt x="136741" y="12739"/>
                      </a:cubicBezTo>
                      <a:cubicBezTo>
                        <a:pt x="144907" y="12405"/>
                        <a:pt x="144949" y="-334"/>
                        <a:pt x="136741" y="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7133EB82-A9F4-BD48-DA13-1D0164DA325E}"/>
                    </a:ext>
                  </a:extLst>
                </p:cNvPr>
                <p:cNvSpPr/>
                <p:nvPr/>
              </p:nvSpPr>
              <p:spPr>
                <a:xfrm>
                  <a:off x="8034454" y="4476721"/>
                  <a:ext cx="56506" cy="14465"/>
                </a:xfrm>
                <a:custGeom>
                  <a:avLst/>
                  <a:gdLst>
                    <a:gd name="connsiteX0" fmla="*/ 49994 w 56506"/>
                    <a:gd name="connsiteY0" fmla="*/ 187 h 14465"/>
                    <a:gd name="connsiteX1" fmla="*/ 45214 w 56506"/>
                    <a:gd name="connsiteY1" fmla="*/ 1195 h 14465"/>
                    <a:gd name="connsiteX2" fmla="*/ 26518 w 56506"/>
                    <a:gd name="connsiteY2" fmla="*/ 1507 h 14465"/>
                    <a:gd name="connsiteX3" fmla="*/ 4093 w 56506"/>
                    <a:gd name="connsiteY3" fmla="*/ 2423 h 14465"/>
                    <a:gd name="connsiteX4" fmla="*/ 4093 w 56506"/>
                    <a:gd name="connsiteY4" fmla="*/ 13458 h 14465"/>
                    <a:gd name="connsiteX5" fmla="*/ 26518 w 56506"/>
                    <a:gd name="connsiteY5" fmla="*/ 14247 h 14465"/>
                    <a:gd name="connsiteX6" fmla="*/ 50206 w 56506"/>
                    <a:gd name="connsiteY6" fmla="*/ 14318 h 14465"/>
                    <a:gd name="connsiteX7" fmla="*/ 54815 w 56506"/>
                    <a:gd name="connsiteY7" fmla="*/ 3197 h 14465"/>
                    <a:gd name="connsiteX8" fmla="*/ 49994 w 56506"/>
                    <a:gd name="connsiteY8" fmla="*/ 187 h 14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506" h="14465">
                      <a:moveTo>
                        <a:pt x="49994" y="187"/>
                      </a:moveTo>
                      <a:cubicBezTo>
                        <a:pt x="48240" y="-289"/>
                        <a:pt x="46507" y="180"/>
                        <a:pt x="45214" y="1195"/>
                      </a:cubicBezTo>
                      <a:cubicBezTo>
                        <a:pt x="38987" y="1174"/>
                        <a:pt x="32738" y="1479"/>
                        <a:pt x="26518" y="1507"/>
                      </a:cubicBezTo>
                      <a:cubicBezTo>
                        <a:pt x="19133" y="1536"/>
                        <a:pt x="11329" y="812"/>
                        <a:pt x="4093" y="2423"/>
                      </a:cubicBezTo>
                      <a:cubicBezTo>
                        <a:pt x="-1339" y="3638"/>
                        <a:pt x="-1389" y="12273"/>
                        <a:pt x="4093" y="13458"/>
                      </a:cubicBezTo>
                      <a:cubicBezTo>
                        <a:pt x="11336" y="15028"/>
                        <a:pt x="19133" y="14261"/>
                        <a:pt x="26518" y="14247"/>
                      </a:cubicBezTo>
                      <a:cubicBezTo>
                        <a:pt x="34400" y="14232"/>
                        <a:pt x="42331" y="14694"/>
                        <a:pt x="50206" y="14318"/>
                      </a:cubicBezTo>
                      <a:cubicBezTo>
                        <a:pt x="56235" y="14034"/>
                        <a:pt x="58295" y="7572"/>
                        <a:pt x="54815" y="3197"/>
                      </a:cubicBezTo>
                      <a:cubicBezTo>
                        <a:pt x="53437" y="1472"/>
                        <a:pt x="52088" y="755"/>
                        <a:pt x="49994" y="18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5B5E32F4-1E5E-5E81-8766-49609123F802}"/>
                    </a:ext>
                  </a:extLst>
                </p:cNvPr>
                <p:cNvSpPr/>
                <p:nvPr/>
              </p:nvSpPr>
              <p:spPr>
                <a:xfrm>
                  <a:off x="7818239" y="4060973"/>
                  <a:ext cx="482276" cy="144240"/>
                </a:xfrm>
                <a:custGeom>
                  <a:avLst/>
                  <a:gdLst>
                    <a:gd name="connsiteX0" fmla="*/ 480133 w 482276"/>
                    <a:gd name="connsiteY0" fmla="*/ 6180 h 144240"/>
                    <a:gd name="connsiteX1" fmla="*/ 473515 w 482276"/>
                    <a:gd name="connsiteY1" fmla="*/ 1295 h 144240"/>
                    <a:gd name="connsiteX2" fmla="*/ 429404 w 482276"/>
                    <a:gd name="connsiteY2" fmla="*/ 1430 h 144240"/>
                    <a:gd name="connsiteX3" fmla="*/ 384149 w 482276"/>
                    <a:gd name="connsiteY3" fmla="*/ 2161 h 144240"/>
                    <a:gd name="connsiteX4" fmla="*/ 291311 w 482276"/>
                    <a:gd name="connsiteY4" fmla="*/ 2964 h 144240"/>
                    <a:gd name="connsiteX5" fmla="*/ 105514 w 482276"/>
                    <a:gd name="connsiteY5" fmla="*/ 1778 h 144240"/>
                    <a:gd name="connsiteX6" fmla="*/ 55083 w 482276"/>
                    <a:gd name="connsiteY6" fmla="*/ 748 h 144240"/>
                    <a:gd name="connsiteX7" fmla="*/ 30364 w 482276"/>
                    <a:gd name="connsiteY7" fmla="*/ 194 h 144240"/>
                    <a:gd name="connsiteX8" fmla="*/ 7343 w 482276"/>
                    <a:gd name="connsiteY8" fmla="*/ 1657 h 144240"/>
                    <a:gd name="connsiteX9" fmla="*/ 888 w 482276"/>
                    <a:gd name="connsiteY9" fmla="*/ 12777 h 144240"/>
                    <a:gd name="connsiteX10" fmla="*/ 59805 w 482276"/>
                    <a:gd name="connsiteY10" fmla="*/ 126705 h 144240"/>
                    <a:gd name="connsiteX11" fmla="*/ 74802 w 482276"/>
                    <a:gd name="connsiteY11" fmla="*/ 143009 h 144240"/>
                    <a:gd name="connsiteX12" fmla="*/ 104051 w 482276"/>
                    <a:gd name="connsiteY12" fmla="*/ 143215 h 144240"/>
                    <a:gd name="connsiteX13" fmla="*/ 167214 w 482276"/>
                    <a:gd name="connsiteY13" fmla="*/ 141312 h 144240"/>
                    <a:gd name="connsiteX14" fmla="*/ 294939 w 482276"/>
                    <a:gd name="connsiteY14" fmla="*/ 137399 h 144240"/>
                    <a:gd name="connsiteX15" fmla="*/ 359502 w 482276"/>
                    <a:gd name="connsiteY15" fmla="*/ 135376 h 144240"/>
                    <a:gd name="connsiteX16" fmla="*/ 390376 w 482276"/>
                    <a:gd name="connsiteY16" fmla="*/ 134403 h 144240"/>
                    <a:gd name="connsiteX17" fmla="*/ 416814 w 482276"/>
                    <a:gd name="connsiteY17" fmla="*/ 129751 h 144240"/>
                    <a:gd name="connsiteX18" fmla="*/ 432067 w 482276"/>
                    <a:gd name="connsiteY18" fmla="*/ 107696 h 144240"/>
                    <a:gd name="connsiteX19" fmla="*/ 449315 w 482276"/>
                    <a:gd name="connsiteY19" fmla="*/ 75756 h 144240"/>
                    <a:gd name="connsiteX20" fmla="*/ 481951 w 482276"/>
                    <a:gd name="connsiteY20" fmla="*/ 10796 h 144240"/>
                    <a:gd name="connsiteX21" fmla="*/ 480133 w 482276"/>
                    <a:gd name="connsiteY21" fmla="*/ 6180 h 144240"/>
                    <a:gd name="connsiteX22" fmla="*/ 417183 w 482276"/>
                    <a:gd name="connsiteY22" fmla="*/ 111928 h 144240"/>
                    <a:gd name="connsiteX23" fmla="*/ 410359 w 482276"/>
                    <a:gd name="connsiteY23" fmla="*/ 120698 h 144240"/>
                    <a:gd name="connsiteX24" fmla="*/ 395987 w 482276"/>
                    <a:gd name="connsiteY24" fmla="*/ 121592 h 144240"/>
                    <a:gd name="connsiteX25" fmla="*/ 365104 w 482276"/>
                    <a:gd name="connsiteY25" fmla="*/ 122466 h 144240"/>
                    <a:gd name="connsiteX26" fmla="*/ 306152 w 482276"/>
                    <a:gd name="connsiteY26" fmla="*/ 124220 h 144240"/>
                    <a:gd name="connsiteX27" fmla="*/ 185442 w 482276"/>
                    <a:gd name="connsiteY27" fmla="*/ 127870 h 144240"/>
                    <a:gd name="connsiteX28" fmla="*/ 126490 w 482276"/>
                    <a:gd name="connsiteY28" fmla="*/ 129688 h 144240"/>
                    <a:gd name="connsiteX29" fmla="*/ 98420 w 482276"/>
                    <a:gd name="connsiteY29" fmla="*/ 130561 h 144240"/>
                    <a:gd name="connsiteX30" fmla="*/ 84381 w 482276"/>
                    <a:gd name="connsiteY30" fmla="*/ 131008 h 144240"/>
                    <a:gd name="connsiteX31" fmla="*/ 73517 w 482276"/>
                    <a:gd name="connsiteY31" fmla="*/ 125129 h 144240"/>
                    <a:gd name="connsiteX32" fmla="*/ 20536 w 482276"/>
                    <a:gd name="connsiteY32" fmla="*/ 19274 h 144240"/>
                    <a:gd name="connsiteX33" fmla="*/ 46370 w 482276"/>
                    <a:gd name="connsiteY33" fmla="*/ 19821 h 144240"/>
                    <a:gd name="connsiteX34" fmla="*/ 92782 w 482276"/>
                    <a:gd name="connsiteY34" fmla="*/ 20794 h 144240"/>
                    <a:gd name="connsiteX35" fmla="*/ 185513 w 482276"/>
                    <a:gd name="connsiteY35" fmla="*/ 21817 h 144240"/>
                    <a:gd name="connsiteX36" fmla="*/ 373945 w 482276"/>
                    <a:gd name="connsiteY36" fmla="*/ 20169 h 144240"/>
                    <a:gd name="connsiteX37" fmla="*/ 424412 w 482276"/>
                    <a:gd name="connsiteY37" fmla="*/ 19047 h 144240"/>
                    <a:gd name="connsiteX38" fmla="*/ 469979 w 482276"/>
                    <a:gd name="connsiteY38" fmla="*/ 17442 h 144240"/>
                    <a:gd name="connsiteX39" fmla="*/ 417183 w 482276"/>
                    <a:gd name="connsiteY39" fmla="*/ 111928 h 144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82276" h="144240">
                      <a:moveTo>
                        <a:pt x="480133" y="6180"/>
                      </a:moveTo>
                      <a:cubicBezTo>
                        <a:pt x="478848" y="3716"/>
                        <a:pt x="476490" y="1692"/>
                        <a:pt x="473515" y="1295"/>
                      </a:cubicBezTo>
                      <a:cubicBezTo>
                        <a:pt x="459192" y="-601"/>
                        <a:pt x="443854" y="1188"/>
                        <a:pt x="429404" y="1430"/>
                      </a:cubicBezTo>
                      <a:cubicBezTo>
                        <a:pt x="414314" y="1678"/>
                        <a:pt x="399231" y="1941"/>
                        <a:pt x="384149" y="2161"/>
                      </a:cubicBezTo>
                      <a:cubicBezTo>
                        <a:pt x="353203" y="2601"/>
                        <a:pt x="322257" y="2893"/>
                        <a:pt x="291311" y="2964"/>
                      </a:cubicBezTo>
                      <a:cubicBezTo>
                        <a:pt x="229383" y="3098"/>
                        <a:pt x="167434" y="2807"/>
                        <a:pt x="105514" y="1778"/>
                      </a:cubicBezTo>
                      <a:cubicBezTo>
                        <a:pt x="88699" y="1501"/>
                        <a:pt x="71891" y="1160"/>
                        <a:pt x="55083" y="748"/>
                      </a:cubicBezTo>
                      <a:cubicBezTo>
                        <a:pt x="46845" y="549"/>
                        <a:pt x="38609" y="265"/>
                        <a:pt x="30364" y="194"/>
                      </a:cubicBezTo>
                      <a:cubicBezTo>
                        <a:pt x="22610" y="123"/>
                        <a:pt x="14742" y="-693"/>
                        <a:pt x="7343" y="1657"/>
                      </a:cubicBezTo>
                      <a:cubicBezTo>
                        <a:pt x="2642" y="2062"/>
                        <a:pt x="-1988" y="7203"/>
                        <a:pt x="888" y="12777"/>
                      </a:cubicBezTo>
                      <a:cubicBezTo>
                        <a:pt x="20494" y="50753"/>
                        <a:pt x="39553" y="89077"/>
                        <a:pt x="59805" y="126705"/>
                      </a:cubicBezTo>
                      <a:cubicBezTo>
                        <a:pt x="63455" y="133494"/>
                        <a:pt x="66714" y="140786"/>
                        <a:pt x="74802" y="143009"/>
                      </a:cubicBezTo>
                      <a:cubicBezTo>
                        <a:pt x="83877" y="145501"/>
                        <a:pt x="94813" y="143485"/>
                        <a:pt x="104051" y="143215"/>
                      </a:cubicBezTo>
                      <a:cubicBezTo>
                        <a:pt x="125105" y="142597"/>
                        <a:pt x="146160" y="141951"/>
                        <a:pt x="167214" y="141312"/>
                      </a:cubicBezTo>
                      <a:cubicBezTo>
                        <a:pt x="209792" y="140027"/>
                        <a:pt x="252362" y="138734"/>
                        <a:pt x="294939" y="137399"/>
                      </a:cubicBezTo>
                      <a:cubicBezTo>
                        <a:pt x="316462" y="136725"/>
                        <a:pt x="337986" y="136043"/>
                        <a:pt x="359502" y="135376"/>
                      </a:cubicBezTo>
                      <a:cubicBezTo>
                        <a:pt x="369791" y="135056"/>
                        <a:pt x="380087" y="134786"/>
                        <a:pt x="390376" y="134403"/>
                      </a:cubicBezTo>
                      <a:cubicBezTo>
                        <a:pt x="398898" y="134083"/>
                        <a:pt x="409336" y="134403"/>
                        <a:pt x="416814" y="129751"/>
                      </a:cubicBezTo>
                      <a:cubicBezTo>
                        <a:pt x="424383" y="125044"/>
                        <a:pt x="428012" y="115209"/>
                        <a:pt x="432067" y="107696"/>
                      </a:cubicBezTo>
                      <a:cubicBezTo>
                        <a:pt x="437818" y="97052"/>
                        <a:pt x="443570" y="86407"/>
                        <a:pt x="449315" y="75756"/>
                      </a:cubicBezTo>
                      <a:cubicBezTo>
                        <a:pt x="460847" y="54368"/>
                        <a:pt x="472308" y="33093"/>
                        <a:pt x="481951" y="10796"/>
                      </a:cubicBezTo>
                      <a:cubicBezTo>
                        <a:pt x="482867" y="8694"/>
                        <a:pt x="481724" y="6798"/>
                        <a:pt x="480133" y="6180"/>
                      </a:cubicBezTo>
                      <a:close/>
                      <a:moveTo>
                        <a:pt x="417183" y="111928"/>
                      </a:moveTo>
                      <a:cubicBezTo>
                        <a:pt x="415436" y="115074"/>
                        <a:pt x="413682" y="118930"/>
                        <a:pt x="410359" y="120698"/>
                      </a:cubicBezTo>
                      <a:cubicBezTo>
                        <a:pt x="406205" y="122920"/>
                        <a:pt x="400439" y="121585"/>
                        <a:pt x="395987" y="121592"/>
                      </a:cubicBezTo>
                      <a:cubicBezTo>
                        <a:pt x="385697" y="121614"/>
                        <a:pt x="375394" y="122153"/>
                        <a:pt x="365104" y="122466"/>
                      </a:cubicBezTo>
                      <a:cubicBezTo>
                        <a:pt x="345456" y="123062"/>
                        <a:pt x="325808" y="123638"/>
                        <a:pt x="306152" y="124220"/>
                      </a:cubicBezTo>
                      <a:cubicBezTo>
                        <a:pt x="265918" y="125413"/>
                        <a:pt x="225677" y="126627"/>
                        <a:pt x="185442" y="127870"/>
                      </a:cubicBezTo>
                      <a:cubicBezTo>
                        <a:pt x="165794" y="128473"/>
                        <a:pt x="146146" y="129084"/>
                        <a:pt x="126490" y="129688"/>
                      </a:cubicBezTo>
                      <a:cubicBezTo>
                        <a:pt x="117131" y="129979"/>
                        <a:pt x="107779" y="130270"/>
                        <a:pt x="98420" y="130561"/>
                      </a:cubicBezTo>
                      <a:cubicBezTo>
                        <a:pt x="93748" y="130710"/>
                        <a:pt x="89061" y="130937"/>
                        <a:pt x="84381" y="131008"/>
                      </a:cubicBezTo>
                      <a:cubicBezTo>
                        <a:pt x="78445" y="131094"/>
                        <a:pt x="76343" y="130476"/>
                        <a:pt x="73517" y="125129"/>
                      </a:cubicBezTo>
                      <a:cubicBezTo>
                        <a:pt x="55118" y="90284"/>
                        <a:pt x="38069" y="54609"/>
                        <a:pt x="20536" y="19274"/>
                      </a:cubicBezTo>
                      <a:cubicBezTo>
                        <a:pt x="29185" y="20098"/>
                        <a:pt x="38239" y="19615"/>
                        <a:pt x="46370" y="19821"/>
                      </a:cubicBezTo>
                      <a:cubicBezTo>
                        <a:pt x="61836" y="20205"/>
                        <a:pt x="77309" y="20524"/>
                        <a:pt x="92782" y="20794"/>
                      </a:cubicBezTo>
                      <a:cubicBezTo>
                        <a:pt x="123692" y="21334"/>
                        <a:pt x="154603" y="21660"/>
                        <a:pt x="185513" y="21817"/>
                      </a:cubicBezTo>
                      <a:cubicBezTo>
                        <a:pt x="248321" y="22129"/>
                        <a:pt x="311144" y="21355"/>
                        <a:pt x="373945" y="20169"/>
                      </a:cubicBezTo>
                      <a:cubicBezTo>
                        <a:pt x="390767" y="19850"/>
                        <a:pt x="407589" y="19516"/>
                        <a:pt x="424412" y="19047"/>
                      </a:cubicBezTo>
                      <a:cubicBezTo>
                        <a:pt x="439324" y="18635"/>
                        <a:pt x="455074" y="19452"/>
                        <a:pt x="469979" y="17442"/>
                      </a:cubicBezTo>
                      <a:cubicBezTo>
                        <a:pt x="450799" y="47963"/>
                        <a:pt x="434680" y="80400"/>
                        <a:pt x="417183" y="11192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462E58B9-1F8A-280B-F5AF-84E07AF3DC28}"/>
                    </a:ext>
                  </a:extLst>
                </p:cNvPr>
                <p:cNvSpPr/>
                <p:nvPr/>
              </p:nvSpPr>
              <p:spPr>
                <a:xfrm>
                  <a:off x="7841412" y="4331502"/>
                  <a:ext cx="29735" cy="1726327"/>
                </a:xfrm>
                <a:custGeom>
                  <a:avLst/>
                  <a:gdLst>
                    <a:gd name="connsiteX0" fmla="*/ 27109 w 29735"/>
                    <a:gd name="connsiteY0" fmla="*/ 1471946 h 1726327"/>
                    <a:gd name="connsiteX1" fmla="*/ 26115 w 29735"/>
                    <a:gd name="connsiteY1" fmla="*/ 1289821 h 1726327"/>
                    <a:gd name="connsiteX2" fmla="*/ 25589 w 29735"/>
                    <a:gd name="connsiteY2" fmla="*/ 1085625 h 1726327"/>
                    <a:gd name="connsiteX3" fmla="*/ 25483 w 29735"/>
                    <a:gd name="connsiteY3" fmla="*/ 870061 h 1726327"/>
                    <a:gd name="connsiteX4" fmla="*/ 25767 w 29735"/>
                    <a:gd name="connsiteY4" fmla="*/ 654610 h 1726327"/>
                    <a:gd name="connsiteX5" fmla="*/ 26413 w 29735"/>
                    <a:gd name="connsiteY5" fmla="*/ 450741 h 1726327"/>
                    <a:gd name="connsiteX6" fmla="*/ 27386 w 29735"/>
                    <a:gd name="connsiteY6" fmla="*/ 269936 h 1726327"/>
                    <a:gd name="connsiteX7" fmla="*/ 28650 w 29735"/>
                    <a:gd name="connsiteY7" fmla="*/ 123663 h 1726327"/>
                    <a:gd name="connsiteX8" fmla="*/ 28706 w 29735"/>
                    <a:gd name="connsiteY8" fmla="*/ 66834 h 1726327"/>
                    <a:gd name="connsiteX9" fmla="*/ 28068 w 29735"/>
                    <a:gd name="connsiteY9" fmla="*/ 43230 h 1726327"/>
                    <a:gd name="connsiteX10" fmla="*/ 25802 w 29735"/>
                    <a:gd name="connsiteY10" fmla="*/ 14954 h 1726327"/>
                    <a:gd name="connsiteX11" fmla="*/ 25007 w 29735"/>
                    <a:gd name="connsiteY11" fmla="*/ 7086 h 1726327"/>
                    <a:gd name="connsiteX12" fmla="*/ 10933 w 29735"/>
                    <a:gd name="connsiteY12" fmla="*/ 5183 h 1726327"/>
                    <a:gd name="connsiteX13" fmla="*/ 6005 w 29735"/>
                    <a:gd name="connsiteY13" fmla="*/ 43230 h 1726327"/>
                    <a:gd name="connsiteX14" fmla="*/ 3683 w 29735"/>
                    <a:gd name="connsiteY14" fmla="*/ 93185 h 1726327"/>
                    <a:gd name="connsiteX15" fmla="*/ 2206 w 29735"/>
                    <a:gd name="connsiteY15" fmla="*/ 229503 h 1726327"/>
                    <a:gd name="connsiteX16" fmla="*/ 1162 w 29735"/>
                    <a:gd name="connsiteY16" fmla="*/ 402717 h 1726327"/>
                    <a:gd name="connsiteX17" fmla="*/ 430 w 29735"/>
                    <a:gd name="connsiteY17" fmla="*/ 601871 h 1726327"/>
                    <a:gd name="connsiteX18" fmla="*/ 47 w 29735"/>
                    <a:gd name="connsiteY18" fmla="*/ 816505 h 1726327"/>
                    <a:gd name="connsiteX19" fmla="*/ 54 w 29735"/>
                    <a:gd name="connsiteY19" fmla="*/ 1033106 h 1726327"/>
                    <a:gd name="connsiteX20" fmla="*/ 473 w 29735"/>
                    <a:gd name="connsiteY20" fmla="*/ 1241172 h 1726327"/>
                    <a:gd name="connsiteX21" fmla="*/ 1347 w 29735"/>
                    <a:gd name="connsiteY21" fmla="*/ 1430037 h 1726327"/>
                    <a:gd name="connsiteX22" fmla="*/ 2433 w 29735"/>
                    <a:gd name="connsiteY22" fmla="*/ 1586428 h 1726327"/>
                    <a:gd name="connsiteX23" fmla="*/ 3129 w 29735"/>
                    <a:gd name="connsiteY23" fmla="*/ 1649471 h 1726327"/>
                    <a:gd name="connsiteX24" fmla="*/ 7879 w 29735"/>
                    <a:gd name="connsiteY24" fmla="*/ 1701095 h 1726327"/>
                    <a:gd name="connsiteX25" fmla="*/ 9236 w 29735"/>
                    <a:gd name="connsiteY25" fmla="*/ 1709282 h 1726327"/>
                    <a:gd name="connsiteX26" fmla="*/ 10372 w 29735"/>
                    <a:gd name="connsiteY26" fmla="*/ 1719124 h 1726327"/>
                    <a:gd name="connsiteX27" fmla="*/ 25298 w 29735"/>
                    <a:gd name="connsiteY27" fmla="*/ 1719124 h 1726327"/>
                    <a:gd name="connsiteX28" fmla="*/ 25873 w 29735"/>
                    <a:gd name="connsiteY28" fmla="*/ 1709282 h 1726327"/>
                    <a:gd name="connsiteX29" fmla="*/ 26647 w 29735"/>
                    <a:gd name="connsiteY29" fmla="*/ 1701145 h 1726327"/>
                    <a:gd name="connsiteX30" fmla="*/ 29729 w 29735"/>
                    <a:gd name="connsiteY30" fmla="*/ 1675524 h 1726327"/>
                    <a:gd name="connsiteX31" fmla="*/ 29005 w 29735"/>
                    <a:gd name="connsiteY31" fmla="*/ 1618809 h 1726327"/>
                    <a:gd name="connsiteX32" fmla="*/ 27109 w 29735"/>
                    <a:gd name="connsiteY32" fmla="*/ 1471946 h 172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9735" h="1726327">
                      <a:moveTo>
                        <a:pt x="27109" y="1471946"/>
                      </a:moveTo>
                      <a:cubicBezTo>
                        <a:pt x="26662" y="1411240"/>
                        <a:pt x="26349" y="1350527"/>
                        <a:pt x="26115" y="1289821"/>
                      </a:cubicBezTo>
                      <a:cubicBezTo>
                        <a:pt x="25852" y="1221758"/>
                        <a:pt x="25689" y="1153688"/>
                        <a:pt x="25589" y="1085625"/>
                      </a:cubicBezTo>
                      <a:cubicBezTo>
                        <a:pt x="25483" y="1013770"/>
                        <a:pt x="25455" y="941915"/>
                        <a:pt x="25483" y="870061"/>
                      </a:cubicBezTo>
                      <a:cubicBezTo>
                        <a:pt x="25518" y="798241"/>
                        <a:pt x="25611" y="726422"/>
                        <a:pt x="25767" y="654610"/>
                      </a:cubicBezTo>
                      <a:cubicBezTo>
                        <a:pt x="25916" y="586654"/>
                        <a:pt x="26129" y="518697"/>
                        <a:pt x="26413" y="450741"/>
                      </a:cubicBezTo>
                      <a:cubicBezTo>
                        <a:pt x="26669" y="390468"/>
                        <a:pt x="26974" y="330202"/>
                        <a:pt x="27386" y="269936"/>
                      </a:cubicBezTo>
                      <a:cubicBezTo>
                        <a:pt x="27720" y="221181"/>
                        <a:pt x="28103" y="172418"/>
                        <a:pt x="28650" y="123663"/>
                      </a:cubicBezTo>
                      <a:cubicBezTo>
                        <a:pt x="28863" y="104732"/>
                        <a:pt x="29239" y="85758"/>
                        <a:pt x="28706" y="66834"/>
                      </a:cubicBezTo>
                      <a:cubicBezTo>
                        <a:pt x="28479" y="58966"/>
                        <a:pt x="28330" y="51091"/>
                        <a:pt x="28068" y="43230"/>
                      </a:cubicBezTo>
                      <a:cubicBezTo>
                        <a:pt x="28018" y="41781"/>
                        <a:pt x="26221" y="18994"/>
                        <a:pt x="25802" y="14954"/>
                      </a:cubicBezTo>
                      <a:cubicBezTo>
                        <a:pt x="25533" y="12334"/>
                        <a:pt x="25270" y="9706"/>
                        <a:pt x="25007" y="7086"/>
                      </a:cubicBezTo>
                      <a:cubicBezTo>
                        <a:pt x="24283" y="-228"/>
                        <a:pt x="12289" y="-3459"/>
                        <a:pt x="10933" y="5183"/>
                      </a:cubicBezTo>
                      <a:cubicBezTo>
                        <a:pt x="9996" y="11134"/>
                        <a:pt x="7084" y="26742"/>
                        <a:pt x="6005" y="43230"/>
                      </a:cubicBezTo>
                      <a:cubicBezTo>
                        <a:pt x="4918" y="59882"/>
                        <a:pt x="4045" y="76505"/>
                        <a:pt x="3683" y="93185"/>
                      </a:cubicBezTo>
                      <a:cubicBezTo>
                        <a:pt x="2703" y="138617"/>
                        <a:pt x="2547" y="184071"/>
                        <a:pt x="2206" y="229503"/>
                      </a:cubicBezTo>
                      <a:cubicBezTo>
                        <a:pt x="1766" y="287241"/>
                        <a:pt x="1432" y="344979"/>
                        <a:pt x="1162" y="402717"/>
                      </a:cubicBezTo>
                      <a:cubicBezTo>
                        <a:pt x="850" y="469104"/>
                        <a:pt x="608" y="535491"/>
                        <a:pt x="430" y="601871"/>
                      </a:cubicBezTo>
                      <a:cubicBezTo>
                        <a:pt x="239" y="673413"/>
                        <a:pt x="111" y="744963"/>
                        <a:pt x="47" y="816505"/>
                      </a:cubicBezTo>
                      <a:cubicBezTo>
                        <a:pt x="-17" y="888708"/>
                        <a:pt x="-17" y="960911"/>
                        <a:pt x="54" y="1033106"/>
                      </a:cubicBezTo>
                      <a:cubicBezTo>
                        <a:pt x="118" y="1102461"/>
                        <a:pt x="253" y="1171817"/>
                        <a:pt x="473" y="1241172"/>
                      </a:cubicBezTo>
                      <a:cubicBezTo>
                        <a:pt x="672" y="1304129"/>
                        <a:pt x="949" y="1367079"/>
                        <a:pt x="1347" y="1430037"/>
                      </a:cubicBezTo>
                      <a:cubicBezTo>
                        <a:pt x="1680" y="1482165"/>
                        <a:pt x="2071" y="1534300"/>
                        <a:pt x="2433" y="1586428"/>
                      </a:cubicBezTo>
                      <a:cubicBezTo>
                        <a:pt x="2582" y="1607447"/>
                        <a:pt x="2717" y="1628459"/>
                        <a:pt x="3129" y="1649471"/>
                      </a:cubicBezTo>
                      <a:cubicBezTo>
                        <a:pt x="3463" y="1666783"/>
                        <a:pt x="2852" y="1684372"/>
                        <a:pt x="7879" y="1701095"/>
                      </a:cubicBezTo>
                      <a:cubicBezTo>
                        <a:pt x="7922" y="1701244"/>
                        <a:pt x="9044" y="1707607"/>
                        <a:pt x="9236" y="1709282"/>
                      </a:cubicBezTo>
                      <a:cubicBezTo>
                        <a:pt x="9598" y="1712471"/>
                        <a:pt x="10336" y="1717825"/>
                        <a:pt x="10372" y="1719124"/>
                      </a:cubicBezTo>
                      <a:cubicBezTo>
                        <a:pt x="10663" y="1728711"/>
                        <a:pt x="25589" y="1728746"/>
                        <a:pt x="25298" y="1719124"/>
                      </a:cubicBezTo>
                      <a:cubicBezTo>
                        <a:pt x="25256" y="1717825"/>
                        <a:pt x="25682" y="1712506"/>
                        <a:pt x="25873" y="1709282"/>
                      </a:cubicBezTo>
                      <a:cubicBezTo>
                        <a:pt x="25973" y="1707607"/>
                        <a:pt x="26513" y="1701656"/>
                        <a:pt x="26647" y="1701145"/>
                      </a:cubicBezTo>
                      <a:cubicBezTo>
                        <a:pt x="28884" y="1692716"/>
                        <a:pt x="29701" y="1684209"/>
                        <a:pt x="29729" y="1675524"/>
                      </a:cubicBezTo>
                      <a:cubicBezTo>
                        <a:pt x="29793" y="1656622"/>
                        <a:pt x="29360" y="1637705"/>
                        <a:pt x="29005" y="1618809"/>
                      </a:cubicBezTo>
                      <a:cubicBezTo>
                        <a:pt x="28103" y="1569848"/>
                        <a:pt x="27471" y="1520901"/>
                        <a:pt x="27109" y="147194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F84F6C40-4F2F-73ED-FFF4-9E3713810C9D}"/>
                    </a:ext>
                  </a:extLst>
                </p:cNvPr>
                <p:cNvSpPr/>
                <p:nvPr/>
              </p:nvSpPr>
              <p:spPr>
                <a:xfrm>
                  <a:off x="7849938" y="6034990"/>
                  <a:ext cx="130" cy="863"/>
                </a:xfrm>
                <a:custGeom>
                  <a:avLst/>
                  <a:gdLst>
                    <a:gd name="connsiteX0" fmla="*/ 0 w 130"/>
                    <a:gd name="connsiteY0" fmla="*/ 0 h 863"/>
                    <a:gd name="connsiteX1" fmla="*/ 0 w 130"/>
                    <a:gd name="connsiteY1" fmla="*/ 0 h 863"/>
                    <a:gd name="connsiteX2" fmla="*/ 0 w 130"/>
                    <a:gd name="connsiteY2" fmla="*/ 0 h 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" h="863">
                      <a:moveTo>
                        <a:pt x="0" y="0"/>
                      </a:moveTo>
                      <a:cubicBezTo>
                        <a:pt x="121" y="1214"/>
                        <a:pt x="220" y="1086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72CA3E06-1398-862D-C168-2C8A7FBDD86B}"/>
                    </a:ext>
                  </a:extLst>
                </p:cNvPr>
                <p:cNvSpPr/>
                <p:nvPr/>
              </p:nvSpPr>
              <p:spPr>
                <a:xfrm>
                  <a:off x="8266501" y="4349505"/>
                  <a:ext cx="29626" cy="2064090"/>
                </a:xfrm>
                <a:custGeom>
                  <a:avLst/>
                  <a:gdLst>
                    <a:gd name="connsiteX0" fmla="*/ 29335 w 29626"/>
                    <a:gd name="connsiteY0" fmla="*/ 779826 h 2064090"/>
                    <a:gd name="connsiteX1" fmla="*/ 28682 w 29626"/>
                    <a:gd name="connsiteY1" fmla="*/ 529119 h 2064090"/>
                    <a:gd name="connsiteX2" fmla="*/ 27709 w 29626"/>
                    <a:gd name="connsiteY2" fmla="*/ 309841 h 2064090"/>
                    <a:gd name="connsiteX3" fmla="*/ 26445 w 29626"/>
                    <a:gd name="connsiteY3" fmla="*/ 136123 h 2064090"/>
                    <a:gd name="connsiteX4" fmla="*/ 24763 w 29626"/>
                    <a:gd name="connsiteY4" fmla="*/ 71120 h 2064090"/>
                    <a:gd name="connsiteX5" fmla="*/ 23207 w 29626"/>
                    <a:gd name="connsiteY5" fmla="*/ 43888 h 2064090"/>
                    <a:gd name="connsiteX6" fmla="*/ 18698 w 29626"/>
                    <a:gd name="connsiteY6" fmla="*/ 5166 h 2064090"/>
                    <a:gd name="connsiteX7" fmla="*/ 4624 w 29626"/>
                    <a:gd name="connsiteY7" fmla="*/ 7069 h 2064090"/>
                    <a:gd name="connsiteX8" fmla="*/ 1620 w 29626"/>
                    <a:gd name="connsiteY8" fmla="*/ 47098 h 2064090"/>
                    <a:gd name="connsiteX9" fmla="*/ 825 w 29626"/>
                    <a:gd name="connsiteY9" fmla="*/ 103316 h 2064090"/>
                    <a:gd name="connsiteX10" fmla="*/ 1961 w 29626"/>
                    <a:gd name="connsiteY10" fmla="*/ 264011 h 2064090"/>
                    <a:gd name="connsiteX11" fmla="*/ 3005 w 29626"/>
                    <a:gd name="connsiteY11" fmla="*/ 473881 h 2064090"/>
                    <a:gd name="connsiteX12" fmla="*/ 3729 w 29626"/>
                    <a:gd name="connsiteY12" fmla="*/ 717650 h 2064090"/>
                    <a:gd name="connsiteX13" fmla="*/ 4106 w 29626"/>
                    <a:gd name="connsiteY13" fmla="*/ 980052 h 2064090"/>
                    <a:gd name="connsiteX14" fmla="*/ 4098 w 29626"/>
                    <a:gd name="connsiteY14" fmla="*/ 1245821 h 2064090"/>
                    <a:gd name="connsiteX15" fmla="*/ 3672 w 29626"/>
                    <a:gd name="connsiteY15" fmla="*/ 1499673 h 2064090"/>
                    <a:gd name="connsiteX16" fmla="*/ 2799 w 29626"/>
                    <a:gd name="connsiteY16" fmla="*/ 1726344 h 2064090"/>
                    <a:gd name="connsiteX17" fmla="*/ 1123 w 29626"/>
                    <a:gd name="connsiteY17" fmla="*/ 1910564 h 2064090"/>
                    <a:gd name="connsiteX18" fmla="*/ 143 w 29626"/>
                    <a:gd name="connsiteY18" fmla="*/ 1981979 h 2064090"/>
                    <a:gd name="connsiteX19" fmla="*/ 8 w 29626"/>
                    <a:gd name="connsiteY19" fmla="*/ 2011675 h 2064090"/>
                    <a:gd name="connsiteX20" fmla="*/ 1791 w 29626"/>
                    <a:gd name="connsiteY20" fmla="*/ 2027226 h 2064090"/>
                    <a:gd name="connsiteX21" fmla="*/ 2757 w 29626"/>
                    <a:gd name="connsiteY21" fmla="*/ 2033056 h 2064090"/>
                    <a:gd name="connsiteX22" fmla="*/ 4326 w 29626"/>
                    <a:gd name="connsiteY22" fmla="*/ 2056887 h 2064090"/>
                    <a:gd name="connsiteX23" fmla="*/ 19252 w 29626"/>
                    <a:gd name="connsiteY23" fmla="*/ 2056887 h 2064090"/>
                    <a:gd name="connsiteX24" fmla="*/ 21212 w 29626"/>
                    <a:gd name="connsiteY24" fmla="*/ 2037338 h 2064090"/>
                    <a:gd name="connsiteX25" fmla="*/ 23569 w 29626"/>
                    <a:gd name="connsiteY25" fmla="*/ 2026374 h 2064090"/>
                    <a:gd name="connsiteX26" fmla="*/ 25671 w 29626"/>
                    <a:gd name="connsiteY26" fmla="*/ 2011192 h 2064090"/>
                    <a:gd name="connsiteX27" fmla="*/ 26985 w 29626"/>
                    <a:gd name="connsiteY27" fmla="*/ 1947560 h 2064090"/>
                    <a:gd name="connsiteX28" fmla="*/ 27993 w 29626"/>
                    <a:gd name="connsiteY28" fmla="*/ 1776107 h 2064090"/>
                    <a:gd name="connsiteX29" fmla="*/ 28987 w 29626"/>
                    <a:gd name="connsiteY29" fmla="*/ 1557412 h 2064090"/>
                    <a:gd name="connsiteX30" fmla="*/ 29513 w 29626"/>
                    <a:gd name="connsiteY30" fmla="*/ 1308714 h 2064090"/>
                    <a:gd name="connsiteX31" fmla="*/ 29612 w 29626"/>
                    <a:gd name="connsiteY31" fmla="*/ 1044423 h 2064090"/>
                    <a:gd name="connsiteX32" fmla="*/ 29335 w 29626"/>
                    <a:gd name="connsiteY32" fmla="*/ 779826 h 2064090"/>
                    <a:gd name="connsiteX33" fmla="*/ 21091 w 29626"/>
                    <a:gd name="connsiteY33" fmla="*/ 2037963 h 2064090"/>
                    <a:gd name="connsiteX34" fmla="*/ 21091 w 29626"/>
                    <a:gd name="connsiteY34" fmla="*/ 2037963 h 2064090"/>
                    <a:gd name="connsiteX35" fmla="*/ 21091 w 29626"/>
                    <a:gd name="connsiteY35" fmla="*/ 2037963 h 206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9626" h="2064090">
                      <a:moveTo>
                        <a:pt x="29335" y="779826"/>
                      </a:moveTo>
                      <a:cubicBezTo>
                        <a:pt x="29186" y="696255"/>
                        <a:pt x="28973" y="612690"/>
                        <a:pt x="28682" y="529119"/>
                      </a:cubicBezTo>
                      <a:cubicBezTo>
                        <a:pt x="28434" y="456029"/>
                        <a:pt x="28121" y="382931"/>
                        <a:pt x="27709" y="309841"/>
                      </a:cubicBezTo>
                      <a:cubicBezTo>
                        <a:pt x="27382" y="251932"/>
                        <a:pt x="26999" y="194024"/>
                        <a:pt x="26445" y="136123"/>
                      </a:cubicBezTo>
                      <a:cubicBezTo>
                        <a:pt x="26240" y="114443"/>
                        <a:pt x="25842" y="92771"/>
                        <a:pt x="24763" y="71120"/>
                      </a:cubicBezTo>
                      <a:cubicBezTo>
                        <a:pt x="24322" y="62322"/>
                        <a:pt x="23932" y="50677"/>
                        <a:pt x="23207" y="43888"/>
                      </a:cubicBezTo>
                      <a:cubicBezTo>
                        <a:pt x="23080" y="42667"/>
                        <a:pt x="19515" y="11188"/>
                        <a:pt x="18698" y="5166"/>
                      </a:cubicBezTo>
                      <a:cubicBezTo>
                        <a:pt x="17555" y="-3305"/>
                        <a:pt x="5214" y="-422"/>
                        <a:pt x="4624" y="7069"/>
                      </a:cubicBezTo>
                      <a:cubicBezTo>
                        <a:pt x="4177" y="12793"/>
                        <a:pt x="1635" y="46792"/>
                        <a:pt x="1620" y="47098"/>
                      </a:cubicBezTo>
                      <a:cubicBezTo>
                        <a:pt x="789" y="65780"/>
                        <a:pt x="754" y="84626"/>
                        <a:pt x="825" y="103316"/>
                      </a:cubicBezTo>
                      <a:cubicBezTo>
                        <a:pt x="1031" y="156879"/>
                        <a:pt x="1620" y="210449"/>
                        <a:pt x="1961" y="264011"/>
                      </a:cubicBezTo>
                      <a:cubicBezTo>
                        <a:pt x="2409" y="333970"/>
                        <a:pt x="2735" y="403922"/>
                        <a:pt x="3005" y="473881"/>
                      </a:cubicBezTo>
                      <a:cubicBezTo>
                        <a:pt x="3317" y="555137"/>
                        <a:pt x="3552" y="636394"/>
                        <a:pt x="3729" y="717650"/>
                      </a:cubicBezTo>
                      <a:cubicBezTo>
                        <a:pt x="3921" y="805120"/>
                        <a:pt x="4042" y="892590"/>
                        <a:pt x="4106" y="980052"/>
                      </a:cubicBezTo>
                      <a:cubicBezTo>
                        <a:pt x="4170" y="1068644"/>
                        <a:pt x="4170" y="1157229"/>
                        <a:pt x="4098" y="1245821"/>
                      </a:cubicBezTo>
                      <a:cubicBezTo>
                        <a:pt x="4027" y="1330443"/>
                        <a:pt x="3900" y="1415058"/>
                        <a:pt x="3672" y="1499673"/>
                      </a:cubicBezTo>
                      <a:cubicBezTo>
                        <a:pt x="3473" y="1575235"/>
                        <a:pt x="3204" y="1650789"/>
                        <a:pt x="2799" y="1726344"/>
                      </a:cubicBezTo>
                      <a:cubicBezTo>
                        <a:pt x="2472" y="1787753"/>
                        <a:pt x="1997" y="1849155"/>
                        <a:pt x="1123" y="1910564"/>
                      </a:cubicBezTo>
                      <a:cubicBezTo>
                        <a:pt x="782" y="1934374"/>
                        <a:pt x="434" y="1958176"/>
                        <a:pt x="143" y="1981979"/>
                      </a:cubicBezTo>
                      <a:cubicBezTo>
                        <a:pt x="23" y="1991878"/>
                        <a:pt x="-20" y="2001776"/>
                        <a:pt x="8" y="2011675"/>
                      </a:cubicBezTo>
                      <a:cubicBezTo>
                        <a:pt x="23" y="2016951"/>
                        <a:pt x="932" y="2022035"/>
                        <a:pt x="1791" y="2027226"/>
                      </a:cubicBezTo>
                      <a:cubicBezTo>
                        <a:pt x="2110" y="2029165"/>
                        <a:pt x="2529" y="2031103"/>
                        <a:pt x="2757" y="2033056"/>
                      </a:cubicBezTo>
                      <a:cubicBezTo>
                        <a:pt x="3630" y="2040732"/>
                        <a:pt x="4461" y="2052385"/>
                        <a:pt x="4326" y="2056887"/>
                      </a:cubicBezTo>
                      <a:cubicBezTo>
                        <a:pt x="4035" y="2066495"/>
                        <a:pt x="18961" y="2066488"/>
                        <a:pt x="19252" y="2056887"/>
                      </a:cubicBezTo>
                      <a:cubicBezTo>
                        <a:pt x="19387" y="2052520"/>
                        <a:pt x="20331" y="2044055"/>
                        <a:pt x="21212" y="2037338"/>
                      </a:cubicBezTo>
                      <a:cubicBezTo>
                        <a:pt x="21674" y="2034505"/>
                        <a:pt x="23129" y="2028462"/>
                        <a:pt x="23569" y="2026374"/>
                      </a:cubicBezTo>
                      <a:cubicBezTo>
                        <a:pt x="24627" y="2021304"/>
                        <a:pt x="25472" y="2016376"/>
                        <a:pt x="25671" y="2011192"/>
                      </a:cubicBezTo>
                      <a:cubicBezTo>
                        <a:pt x="26502" y="1989996"/>
                        <a:pt x="26829" y="1968771"/>
                        <a:pt x="26985" y="1947560"/>
                      </a:cubicBezTo>
                      <a:cubicBezTo>
                        <a:pt x="27411" y="1890412"/>
                        <a:pt x="27638" y="1833256"/>
                        <a:pt x="27993" y="1776107"/>
                      </a:cubicBezTo>
                      <a:cubicBezTo>
                        <a:pt x="28448" y="1703209"/>
                        <a:pt x="28753" y="1630310"/>
                        <a:pt x="28987" y="1557412"/>
                      </a:cubicBezTo>
                      <a:cubicBezTo>
                        <a:pt x="29250" y="1474515"/>
                        <a:pt x="29413" y="1391611"/>
                        <a:pt x="29513" y="1308714"/>
                      </a:cubicBezTo>
                      <a:cubicBezTo>
                        <a:pt x="29619" y="1220619"/>
                        <a:pt x="29648" y="1132517"/>
                        <a:pt x="29612" y="1044423"/>
                      </a:cubicBezTo>
                      <a:cubicBezTo>
                        <a:pt x="29591" y="956236"/>
                        <a:pt x="29499" y="868034"/>
                        <a:pt x="29335" y="779826"/>
                      </a:cubicBezTo>
                      <a:close/>
                      <a:moveTo>
                        <a:pt x="21091" y="2037963"/>
                      </a:moveTo>
                      <a:cubicBezTo>
                        <a:pt x="21077" y="2038020"/>
                        <a:pt x="21077" y="2038020"/>
                        <a:pt x="21091" y="2037963"/>
                      </a:cubicBezTo>
                      <a:lnTo>
                        <a:pt x="21091" y="203796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84" name="Graphic 5" descr="City with buildings and skyscrapers">
                <a:extLst>
                  <a:ext uri="{FF2B5EF4-FFF2-40B4-BE49-F238E27FC236}">
                    <a16:creationId xmlns:a16="http://schemas.microsoft.com/office/drawing/2014/main" id="{989CFA9B-939B-ACF6-FAC8-EEEBD0527D1C}"/>
                  </a:ext>
                </a:extLst>
              </p:cNvPr>
              <p:cNvGrpSpPr/>
              <p:nvPr/>
            </p:nvGrpSpPr>
            <p:grpSpPr>
              <a:xfrm>
                <a:off x="7464852" y="6204625"/>
                <a:ext cx="476212" cy="212439"/>
                <a:chOff x="7464852" y="6204625"/>
                <a:chExt cx="476212" cy="212439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13DD7BE5-2B7F-1DEA-04C0-786A505DCD93}"/>
                    </a:ext>
                  </a:extLst>
                </p:cNvPr>
                <p:cNvSpPr/>
                <p:nvPr/>
              </p:nvSpPr>
              <p:spPr>
                <a:xfrm>
                  <a:off x="7464852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61FA7BA-8EDD-F626-561C-D50839F495D3}"/>
                    </a:ext>
                  </a:extLst>
                </p:cNvPr>
                <p:cNvSpPr/>
                <p:nvPr/>
              </p:nvSpPr>
              <p:spPr>
                <a:xfrm>
                  <a:off x="7630631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3B4588DB-7EE1-BDE6-0357-814552C4279F}"/>
                    </a:ext>
                  </a:extLst>
                </p:cNvPr>
                <p:cNvSpPr/>
                <p:nvPr/>
              </p:nvSpPr>
              <p:spPr>
                <a:xfrm>
                  <a:off x="7791660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E28CCEB7-A875-0EDF-F0A4-B48B5979043B}"/>
                    </a:ext>
                  </a:extLst>
                </p:cNvPr>
                <p:cNvSpPr/>
                <p:nvPr/>
              </p:nvSpPr>
              <p:spPr>
                <a:xfrm>
                  <a:off x="7464852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C4E1EF4-488A-8502-9A35-EFC540505DF6}"/>
                    </a:ext>
                  </a:extLst>
                </p:cNvPr>
                <p:cNvSpPr/>
                <p:nvPr/>
              </p:nvSpPr>
              <p:spPr>
                <a:xfrm>
                  <a:off x="7630631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8B8B94D4-A274-CD53-7090-E34A6E148414}"/>
                    </a:ext>
                  </a:extLst>
                </p:cNvPr>
                <p:cNvSpPr/>
                <p:nvPr/>
              </p:nvSpPr>
              <p:spPr>
                <a:xfrm>
                  <a:off x="7791660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0B3924E-D4C8-D2DE-C8EA-7EC3E7500640}"/>
                    </a:ext>
                  </a:extLst>
                </p:cNvPr>
                <p:cNvSpPr/>
                <p:nvPr/>
              </p:nvSpPr>
              <p:spPr>
                <a:xfrm>
                  <a:off x="7464852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8046C7AC-5926-4970-5664-4850C2409601}"/>
                    </a:ext>
                  </a:extLst>
                </p:cNvPr>
                <p:cNvSpPr/>
                <p:nvPr/>
              </p:nvSpPr>
              <p:spPr>
                <a:xfrm>
                  <a:off x="7630631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59474EA4-23C1-0EFE-E275-1D0E62AC94A5}"/>
                    </a:ext>
                  </a:extLst>
                </p:cNvPr>
                <p:cNvSpPr/>
                <p:nvPr/>
              </p:nvSpPr>
              <p:spPr>
                <a:xfrm>
                  <a:off x="7791660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94" name="Graphic 5" descr="City with buildings and skyscrapers">
                <a:extLst>
                  <a:ext uri="{FF2B5EF4-FFF2-40B4-BE49-F238E27FC236}">
                    <a16:creationId xmlns:a16="http://schemas.microsoft.com/office/drawing/2014/main" id="{67F72EA5-5300-A31A-5786-38BD2CFAC316}"/>
                  </a:ext>
                </a:extLst>
              </p:cNvPr>
              <p:cNvGrpSpPr/>
              <p:nvPr/>
            </p:nvGrpSpPr>
            <p:grpSpPr>
              <a:xfrm>
                <a:off x="4174899" y="6432438"/>
                <a:ext cx="1436690" cy="260549"/>
                <a:chOff x="4174899" y="6432438"/>
                <a:chExt cx="1436690" cy="260549"/>
              </a:xfrm>
              <a:solidFill>
                <a:srgbClr val="000000"/>
              </a:solidFill>
            </p:grpSpPr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3E9F0531-0ED0-A963-039C-A6DE501A3594}"/>
                    </a:ext>
                  </a:extLst>
                </p:cNvPr>
                <p:cNvSpPr/>
                <p:nvPr/>
              </p:nvSpPr>
              <p:spPr>
                <a:xfrm>
                  <a:off x="4174899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C30223AE-9DBD-913E-E4DA-39FB426A2BED}"/>
                    </a:ext>
                  </a:extLst>
                </p:cNvPr>
                <p:cNvSpPr/>
                <p:nvPr/>
              </p:nvSpPr>
              <p:spPr>
                <a:xfrm>
                  <a:off x="4336886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3937737F-038B-BC59-3B49-3BFE9F21EA03}"/>
                    </a:ext>
                  </a:extLst>
                </p:cNvPr>
                <p:cNvSpPr/>
                <p:nvPr/>
              </p:nvSpPr>
              <p:spPr>
                <a:xfrm>
                  <a:off x="4498881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772C34A1-FD9F-086F-AE02-E1F817A9F888}"/>
                    </a:ext>
                  </a:extLst>
                </p:cNvPr>
                <p:cNvSpPr/>
                <p:nvPr/>
              </p:nvSpPr>
              <p:spPr>
                <a:xfrm>
                  <a:off x="4660875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5736CA55-5F1E-67C1-2BD1-09D1505E70EE}"/>
                    </a:ext>
                  </a:extLst>
                </p:cNvPr>
                <p:cNvSpPr/>
                <p:nvPr/>
              </p:nvSpPr>
              <p:spPr>
                <a:xfrm>
                  <a:off x="4174899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A825073E-AA55-9D93-4A42-02B949A332E0}"/>
                    </a:ext>
                  </a:extLst>
                </p:cNvPr>
                <p:cNvSpPr/>
                <p:nvPr/>
              </p:nvSpPr>
              <p:spPr>
                <a:xfrm>
                  <a:off x="4336886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DCA4F7F-2CBD-2DFC-85F5-2D36ECB5EE4D}"/>
                    </a:ext>
                  </a:extLst>
                </p:cNvPr>
                <p:cNvSpPr/>
                <p:nvPr/>
              </p:nvSpPr>
              <p:spPr>
                <a:xfrm>
                  <a:off x="4498881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09F94679-4581-FC09-3313-8BDA4D38402D}"/>
                    </a:ext>
                  </a:extLst>
                </p:cNvPr>
                <p:cNvSpPr/>
                <p:nvPr/>
              </p:nvSpPr>
              <p:spPr>
                <a:xfrm>
                  <a:off x="4174899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2BBD6E6D-3F2E-2105-6547-6F1D2DC47538}"/>
                    </a:ext>
                  </a:extLst>
                </p:cNvPr>
                <p:cNvSpPr/>
                <p:nvPr/>
              </p:nvSpPr>
              <p:spPr>
                <a:xfrm>
                  <a:off x="4336886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4C63B3A4-1426-64ED-676B-0CBF85698875}"/>
                    </a:ext>
                  </a:extLst>
                </p:cNvPr>
                <p:cNvSpPr/>
                <p:nvPr/>
              </p:nvSpPr>
              <p:spPr>
                <a:xfrm>
                  <a:off x="4498881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0C8C1A5D-B60E-5E03-C942-9A5FCA0675EF}"/>
                    </a:ext>
                  </a:extLst>
                </p:cNvPr>
                <p:cNvSpPr/>
                <p:nvPr/>
              </p:nvSpPr>
              <p:spPr>
                <a:xfrm>
                  <a:off x="4660875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911B9EA2-B298-B121-2C60-38BBD0839193}"/>
                    </a:ext>
                  </a:extLst>
                </p:cNvPr>
                <p:cNvSpPr/>
                <p:nvPr/>
              </p:nvSpPr>
              <p:spPr>
                <a:xfrm>
                  <a:off x="4174899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5BABAB1D-695E-FD55-5E9B-B337FFC5B578}"/>
                    </a:ext>
                  </a:extLst>
                </p:cNvPr>
                <p:cNvSpPr/>
                <p:nvPr/>
              </p:nvSpPr>
              <p:spPr>
                <a:xfrm>
                  <a:off x="4336886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22279BFB-D6B0-CD00-7E62-1FAC6B8CCDFB}"/>
                    </a:ext>
                  </a:extLst>
                </p:cNvPr>
                <p:cNvSpPr/>
                <p:nvPr/>
              </p:nvSpPr>
              <p:spPr>
                <a:xfrm>
                  <a:off x="4498881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75CCE2B1-A1A2-AB8C-4243-9D337EDAD45F}"/>
                    </a:ext>
                  </a:extLst>
                </p:cNvPr>
                <p:cNvSpPr/>
                <p:nvPr/>
              </p:nvSpPr>
              <p:spPr>
                <a:xfrm>
                  <a:off x="4660875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D29B4BC1-5CF1-024F-62CD-9F798001C8AE}"/>
                    </a:ext>
                  </a:extLst>
                </p:cNvPr>
                <p:cNvSpPr/>
                <p:nvPr/>
              </p:nvSpPr>
              <p:spPr>
                <a:xfrm>
                  <a:off x="4824404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85466F4A-7814-7331-05A1-B56282382626}"/>
                    </a:ext>
                  </a:extLst>
                </p:cNvPr>
                <p:cNvSpPr/>
                <p:nvPr/>
              </p:nvSpPr>
              <p:spPr>
                <a:xfrm>
                  <a:off x="4986398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32E770B-36D3-2DCE-CEFC-AC8F999DEFC8}"/>
                    </a:ext>
                  </a:extLst>
                </p:cNvPr>
                <p:cNvSpPr/>
                <p:nvPr/>
              </p:nvSpPr>
              <p:spPr>
                <a:xfrm>
                  <a:off x="5148393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3962B2A3-5900-C47B-4531-1E3A2C9324B6}"/>
                    </a:ext>
                  </a:extLst>
                </p:cNvPr>
                <p:cNvSpPr/>
                <p:nvPr/>
              </p:nvSpPr>
              <p:spPr>
                <a:xfrm>
                  <a:off x="5310380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FFFDB37-B93C-0CAF-728A-BCFF00E708A2}"/>
                    </a:ext>
                  </a:extLst>
                </p:cNvPr>
                <p:cNvSpPr/>
                <p:nvPr/>
              </p:nvSpPr>
              <p:spPr>
                <a:xfrm>
                  <a:off x="4824404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A10DEA3-99F0-DC88-F771-44C5DC1A5B3B}"/>
                    </a:ext>
                  </a:extLst>
                </p:cNvPr>
                <p:cNvSpPr/>
                <p:nvPr/>
              </p:nvSpPr>
              <p:spPr>
                <a:xfrm>
                  <a:off x="4986398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27FE453-BAE1-9727-7B73-A40A01CE8CE9}"/>
                    </a:ext>
                  </a:extLst>
                </p:cNvPr>
                <p:cNvSpPr/>
                <p:nvPr/>
              </p:nvSpPr>
              <p:spPr>
                <a:xfrm>
                  <a:off x="5148393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6E350038-ED6D-6E80-CB29-A5CC4A3E3B44}"/>
                    </a:ext>
                  </a:extLst>
                </p:cNvPr>
                <p:cNvSpPr/>
                <p:nvPr/>
              </p:nvSpPr>
              <p:spPr>
                <a:xfrm>
                  <a:off x="5310380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47C5C1C8-CD76-A533-D50F-CDE761BF264C}"/>
                    </a:ext>
                  </a:extLst>
                </p:cNvPr>
                <p:cNvSpPr/>
                <p:nvPr/>
              </p:nvSpPr>
              <p:spPr>
                <a:xfrm>
                  <a:off x="4824404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BDF969FF-97DC-CD69-9A1F-F5A317D65DF6}"/>
                    </a:ext>
                  </a:extLst>
                </p:cNvPr>
                <p:cNvSpPr/>
                <p:nvPr/>
              </p:nvSpPr>
              <p:spPr>
                <a:xfrm>
                  <a:off x="4986398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2FA2CAF7-C8AC-4C8F-8960-22FC6DF1C8C8}"/>
                    </a:ext>
                  </a:extLst>
                </p:cNvPr>
                <p:cNvSpPr/>
                <p:nvPr/>
              </p:nvSpPr>
              <p:spPr>
                <a:xfrm>
                  <a:off x="5310380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59ADDBFC-D41D-D50F-DB2C-471DC3021250}"/>
                    </a:ext>
                  </a:extLst>
                </p:cNvPr>
                <p:cNvSpPr/>
                <p:nvPr/>
              </p:nvSpPr>
              <p:spPr>
                <a:xfrm>
                  <a:off x="4824404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D6E03C5F-4DAF-A1EF-F754-796963DD47E1}"/>
                    </a:ext>
                  </a:extLst>
                </p:cNvPr>
                <p:cNvSpPr/>
                <p:nvPr/>
              </p:nvSpPr>
              <p:spPr>
                <a:xfrm>
                  <a:off x="4986398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E5AC57EC-53F9-F879-9197-2FDAE865533A}"/>
                    </a:ext>
                  </a:extLst>
                </p:cNvPr>
                <p:cNvSpPr/>
                <p:nvPr/>
              </p:nvSpPr>
              <p:spPr>
                <a:xfrm>
                  <a:off x="5148393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3753FDB3-8BCA-621C-3E04-40FD793D6633}"/>
                    </a:ext>
                  </a:extLst>
                </p:cNvPr>
                <p:cNvSpPr/>
                <p:nvPr/>
              </p:nvSpPr>
              <p:spPr>
                <a:xfrm>
                  <a:off x="5478652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9C3843D9-8ACA-B239-CB71-6C029D64F9CD}"/>
                    </a:ext>
                  </a:extLst>
                </p:cNvPr>
                <p:cNvSpPr/>
                <p:nvPr/>
              </p:nvSpPr>
              <p:spPr>
                <a:xfrm>
                  <a:off x="5478652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AB75CAED-A28C-4ADE-2798-C6A1E1D5C81F}"/>
                    </a:ext>
                  </a:extLst>
                </p:cNvPr>
                <p:cNvSpPr/>
                <p:nvPr/>
              </p:nvSpPr>
              <p:spPr>
                <a:xfrm>
                  <a:off x="5478652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5F05E674-5CA3-E9EE-40FF-005A72418A12}"/>
                    </a:ext>
                  </a:extLst>
                </p:cNvPr>
                <p:cNvSpPr/>
                <p:nvPr/>
              </p:nvSpPr>
              <p:spPr>
                <a:xfrm>
                  <a:off x="5478652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28" name="Graphic 5" descr="City with buildings and skyscrapers">
                <a:extLst>
                  <a:ext uri="{FF2B5EF4-FFF2-40B4-BE49-F238E27FC236}">
                    <a16:creationId xmlns:a16="http://schemas.microsoft.com/office/drawing/2014/main" id="{2EC8C3E9-D132-9C56-4A86-EE457A362A9E}"/>
                  </a:ext>
                </a:extLst>
              </p:cNvPr>
              <p:cNvGrpSpPr/>
              <p:nvPr/>
            </p:nvGrpSpPr>
            <p:grpSpPr>
              <a:xfrm>
                <a:off x="4285134" y="5526624"/>
                <a:ext cx="294924" cy="615320"/>
                <a:chOff x="4285134" y="5526624"/>
                <a:chExt cx="294924" cy="615320"/>
              </a:xfrm>
              <a:solidFill>
                <a:srgbClr val="000000"/>
              </a:solidFill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6AA839FD-D56E-E815-B035-40D35BD9F415}"/>
                    </a:ext>
                  </a:extLst>
                </p:cNvPr>
                <p:cNvSpPr/>
                <p:nvPr/>
              </p:nvSpPr>
              <p:spPr>
                <a:xfrm>
                  <a:off x="4285134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C79C4734-F4B8-75F9-4580-02429C9ABA5B}"/>
                    </a:ext>
                  </a:extLst>
                </p:cNvPr>
                <p:cNvSpPr/>
                <p:nvPr/>
              </p:nvSpPr>
              <p:spPr>
                <a:xfrm>
                  <a:off x="4447122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7B159966-A8F4-486D-8421-530638014E77}"/>
                    </a:ext>
                  </a:extLst>
                </p:cNvPr>
                <p:cNvSpPr/>
                <p:nvPr/>
              </p:nvSpPr>
              <p:spPr>
                <a:xfrm>
                  <a:off x="4447122" y="560077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4DC24A8E-0098-FDD8-CF33-0931A8C2E38A}"/>
                    </a:ext>
                  </a:extLst>
                </p:cNvPr>
                <p:cNvSpPr/>
                <p:nvPr/>
              </p:nvSpPr>
              <p:spPr>
                <a:xfrm>
                  <a:off x="4285134" y="5674942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AE8A684-D871-0DC0-0B47-8CBDED184CC0}"/>
                    </a:ext>
                  </a:extLst>
                </p:cNvPr>
                <p:cNvSpPr/>
                <p:nvPr/>
              </p:nvSpPr>
              <p:spPr>
                <a:xfrm>
                  <a:off x="4285134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BCD30AF-7B95-B635-444B-CD7D19EC141B}"/>
                    </a:ext>
                  </a:extLst>
                </p:cNvPr>
                <p:cNvSpPr/>
                <p:nvPr/>
              </p:nvSpPr>
              <p:spPr>
                <a:xfrm>
                  <a:off x="4447122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E75563E7-24B1-EFE5-E3C3-EAD1F336CFE7}"/>
                    </a:ext>
                  </a:extLst>
                </p:cNvPr>
                <p:cNvSpPr/>
                <p:nvPr/>
              </p:nvSpPr>
              <p:spPr>
                <a:xfrm>
                  <a:off x="4285134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DFA16470-2EE1-46E8-284E-B51867A9CA55}"/>
                    </a:ext>
                  </a:extLst>
                </p:cNvPr>
                <p:cNvSpPr/>
                <p:nvPr/>
              </p:nvSpPr>
              <p:spPr>
                <a:xfrm>
                  <a:off x="4447122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6530DA27-C4C2-3063-A1B5-626476A655B0}"/>
                    </a:ext>
                  </a:extLst>
                </p:cNvPr>
                <p:cNvSpPr/>
                <p:nvPr/>
              </p:nvSpPr>
              <p:spPr>
                <a:xfrm>
                  <a:off x="4285134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E732F293-0B8E-5663-C624-A96830A8BFCF}"/>
                    </a:ext>
                  </a:extLst>
                </p:cNvPr>
                <p:cNvSpPr/>
                <p:nvPr/>
              </p:nvSpPr>
              <p:spPr>
                <a:xfrm>
                  <a:off x="4447122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84F859EA-AFBE-A60D-5BED-5E1C996FD0ED}"/>
                    </a:ext>
                  </a:extLst>
                </p:cNvPr>
                <p:cNvSpPr/>
                <p:nvPr/>
              </p:nvSpPr>
              <p:spPr>
                <a:xfrm>
                  <a:off x="4447122" y="595556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18B1F385-05D0-FA92-80E4-C2DA14E14EC4}"/>
                    </a:ext>
                  </a:extLst>
                </p:cNvPr>
                <p:cNvSpPr/>
                <p:nvPr/>
              </p:nvSpPr>
              <p:spPr>
                <a:xfrm>
                  <a:off x="4285134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BF564573-1EF8-4549-3F23-1FAEF69BABFF}"/>
                    </a:ext>
                  </a:extLst>
                </p:cNvPr>
                <p:cNvSpPr/>
                <p:nvPr/>
              </p:nvSpPr>
              <p:spPr>
                <a:xfrm>
                  <a:off x="4447122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4867CE7B-FC2D-EFEB-51F8-FF57219EA80C}"/>
                    </a:ext>
                  </a:extLst>
                </p:cNvPr>
                <p:cNvSpPr/>
                <p:nvPr/>
              </p:nvSpPr>
              <p:spPr>
                <a:xfrm>
                  <a:off x="4285134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BDE03A77-8A3D-4C41-8021-4ED5F9FC6B22}"/>
                    </a:ext>
                  </a:extLst>
                </p:cNvPr>
                <p:cNvSpPr/>
                <p:nvPr/>
              </p:nvSpPr>
              <p:spPr>
                <a:xfrm>
                  <a:off x="4447122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44" name="Graphic 5" descr="City with buildings and skyscrapers">
                <a:extLst>
                  <a:ext uri="{FF2B5EF4-FFF2-40B4-BE49-F238E27FC236}">
                    <a16:creationId xmlns:a16="http://schemas.microsoft.com/office/drawing/2014/main" id="{7D2C42B6-0C2E-E61E-C3C6-5591BF9C0EDC}"/>
                  </a:ext>
                </a:extLst>
              </p:cNvPr>
              <p:cNvGrpSpPr/>
              <p:nvPr/>
            </p:nvGrpSpPr>
            <p:grpSpPr>
              <a:xfrm>
                <a:off x="5133864" y="5232657"/>
                <a:ext cx="618914" cy="334711"/>
                <a:chOff x="5133864" y="5232657"/>
                <a:chExt cx="618914" cy="334711"/>
              </a:xfrm>
              <a:solidFill>
                <a:srgbClr val="000000"/>
              </a:solidFill>
            </p:grpSpPr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88C07A90-96D2-09F7-B522-3C648C68A74D}"/>
                    </a:ext>
                  </a:extLst>
                </p:cNvPr>
                <p:cNvSpPr/>
                <p:nvPr/>
              </p:nvSpPr>
              <p:spPr>
                <a:xfrm>
                  <a:off x="5133864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7A19416-756F-A2EF-877B-70051A0A177F}"/>
                    </a:ext>
                  </a:extLst>
                </p:cNvPr>
                <p:cNvSpPr/>
                <p:nvPr/>
              </p:nvSpPr>
              <p:spPr>
                <a:xfrm>
                  <a:off x="5295852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B3ED114-BFE6-A9DB-F834-B5B0935027EF}"/>
                    </a:ext>
                  </a:extLst>
                </p:cNvPr>
                <p:cNvSpPr/>
                <p:nvPr/>
              </p:nvSpPr>
              <p:spPr>
                <a:xfrm>
                  <a:off x="5457846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1AAB1A6-9380-83E7-DAF9-756CF4B9C0E4}"/>
                    </a:ext>
                  </a:extLst>
                </p:cNvPr>
                <p:cNvSpPr/>
                <p:nvPr/>
              </p:nvSpPr>
              <p:spPr>
                <a:xfrm>
                  <a:off x="5619841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47E1498E-9FFE-4A88-1C27-D903CE3375BB}"/>
                    </a:ext>
                  </a:extLst>
                </p:cNvPr>
                <p:cNvSpPr/>
                <p:nvPr/>
              </p:nvSpPr>
              <p:spPr>
                <a:xfrm>
                  <a:off x="5133864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48C8CBD-E9D3-E574-A466-B826E7B7678B}"/>
                    </a:ext>
                  </a:extLst>
                </p:cNvPr>
                <p:cNvSpPr/>
                <p:nvPr/>
              </p:nvSpPr>
              <p:spPr>
                <a:xfrm>
                  <a:off x="5457846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3470ADA1-6467-B265-0508-577209C496EE}"/>
                    </a:ext>
                  </a:extLst>
                </p:cNvPr>
                <p:cNvSpPr/>
                <p:nvPr/>
              </p:nvSpPr>
              <p:spPr>
                <a:xfrm>
                  <a:off x="5619841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BEE1DCA8-C21E-6FD1-06A6-030A250B044B}"/>
                    </a:ext>
                  </a:extLst>
                </p:cNvPr>
                <p:cNvSpPr/>
                <p:nvPr/>
              </p:nvSpPr>
              <p:spPr>
                <a:xfrm>
                  <a:off x="5133864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131520B5-2A38-67E4-3EE8-65B4129E6EC7}"/>
                    </a:ext>
                  </a:extLst>
                </p:cNvPr>
                <p:cNvSpPr/>
                <p:nvPr/>
              </p:nvSpPr>
              <p:spPr>
                <a:xfrm>
                  <a:off x="5295852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F0EC2B67-38B3-172B-E5BA-F4825ED70515}"/>
                    </a:ext>
                  </a:extLst>
                </p:cNvPr>
                <p:cNvSpPr/>
                <p:nvPr/>
              </p:nvSpPr>
              <p:spPr>
                <a:xfrm>
                  <a:off x="5457846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AC890480-164F-FA6E-2689-080D63E14123}"/>
                    </a:ext>
                  </a:extLst>
                </p:cNvPr>
                <p:cNvSpPr/>
                <p:nvPr/>
              </p:nvSpPr>
              <p:spPr>
                <a:xfrm>
                  <a:off x="5619841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29947418-1245-80F1-1127-14A968FF3048}"/>
                    </a:ext>
                  </a:extLst>
                </p:cNvPr>
                <p:cNvSpPr/>
                <p:nvPr/>
              </p:nvSpPr>
              <p:spPr>
                <a:xfrm>
                  <a:off x="5133864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D9AA2A23-A45B-7491-19FA-EB12AE55146C}"/>
                    </a:ext>
                  </a:extLst>
                </p:cNvPr>
                <p:cNvSpPr/>
                <p:nvPr/>
              </p:nvSpPr>
              <p:spPr>
                <a:xfrm>
                  <a:off x="5295852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9DFEADFA-5434-F9A1-35FA-3F11A3951C7A}"/>
                    </a:ext>
                  </a:extLst>
                </p:cNvPr>
                <p:cNvSpPr/>
                <p:nvPr/>
              </p:nvSpPr>
              <p:spPr>
                <a:xfrm>
                  <a:off x="5457846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75D7126A-6762-1B9C-45F3-7356FD6D1F60}"/>
                    </a:ext>
                  </a:extLst>
                </p:cNvPr>
                <p:cNvSpPr/>
                <p:nvPr/>
              </p:nvSpPr>
              <p:spPr>
                <a:xfrm>
                  <a:off x="5295852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42B5DDC3-9896-A1D6-54F4-40FD033FFFE1}"/>
                    </a:ext>
                  </a:extLst>
                </p:cNvPr>
                <p:cNvSpPr/>
                <p:nvPr/>
              </p:nvSpPr>
              <p:spPr>
                <a:xfrm>
                  <a:off x="5457846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F194DAE4-481F-B9A4-0B3A-2E83149A7A25}"/>
                    </a:ext>
                  </a:extLst>
                </p:cNvPr>
                <p:cNvSpPr/>
                <p:nvPr/>
              </p:nvSpPr>
              <p:spPr>
                <a:xfrm>
                  <a:off x="5619841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62" name="Graphic 5" descr="City with buildings and skyscrapers">
                <a:extLst>
                  <a:ext uri="{FF2B5EF4-FFF2-40B4-BE49-F238E27FC236}">
                    <a16:creationId xmlns:a16="http://schemas.microsoft.com/office/drawing/2014/main" id="{9B8214DE-650A-FBF8-C87C-284B37BB77F8}"/>
                  </a:ext>
                </a:extLst>
              </p:cNvPr>
              <p:cNvGrpSpPr/>
              <p:nvPr/>
            </p:nvGrpSpPr>
            <p:grpSpPr>
              <a:xfrm>
                <a:off x="5221781" y="5615002"/>
                <a:ext cx="565898" cy="441902"/>
                <a:chOff x="5221781" y="5615002"/>
                <a:chExt cx="565898" cy="441902"/>
              </a:xfrm>
              <a:solidFill>
                <a:srgbClr val="000000"/>
              </a:solidFill>
            </p:grpSpPr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7A2ABE46-D6D2-47EE-6457-0BE3DED03C33}"/>
                    </a:ext>
                  </a:extLst>
                </p:cNvPr>
                <p:cNvSpPr/>
                <p:nvPr/>
              </p:nvSpPr>
              <p:spPr>
                <a:xfrm rot="5400000">
                  <a:off x="5043721" y="5849567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9 w 385398"/>
                    <a:gd name="connsiteY1" fmla="*/ 0 h 29277"/>
                    <a:gd name="connsiteX2" fmla="*/ 385399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9" y="0"/>
                      </a:lnTo>
                      <a:lnTo>
                        <a:pt x="385399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C554341A-FA61-82A8-AE2C-78EEEE80B052}"/>
                    </a:ext>
                  </a:extLst>
                </p:cNvPr>
                <p:cNvSpPr/>
                <p:nvPr/>
              </p:nvSpPr>
              <p:spPr>
                <a:xfrm rot="5400000">
                  <a:off x="5096112" y="5849561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8 w 385398"/>
                    <a:gd name="connsiteY1" fmla="*/ 0 h 29277"/>
                    <a:gd name="connsiteX2" fmla="*/ 385398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8" y="0"/>
                      </a:lnTo>
                      <a:lnTo>
                        <a:pt x="38539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BA574081-9A9D-93A8-2DFC-18A5E7175E79}"/>
                    </a:ext>
                  </a:extLst>
                </p:cNvPr>
                <p:cNvSpPr/>
                <p:nvPr/>
              </p:nvSpPr>
              <p:spPr>
                <a:xfrm rot="5400000">
                  <a:off x="5153757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CE2F1BED-CFC8-75DC-C9ED-DA9DED576ED7}"/>
                    </a:ext>
                  </a:extLst>
                </p:cNvPr>
                <p:cNvSpPr/>
                <p:nvPr/>
              </p:nvSpPr>
              <p:spPr>
                <a:xfrm rot="5400000">
                  <a:off x="5197414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55B3FA12-5B62-083A-20AA-6C137CE36768}"/>
                    </a:ext>
                  </a:extLst>
                </p:cNvPr>
                <p:cNvSpPr/>
                <p:nvPr/>
              </p:nvSpPr>
              <p:spPr>
                <a:xfrm rot="5400000">
                  <a:off x="5241071" y="5833688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F32FBB-FFB3-E50A-CD91-ECEDD56BB248}"/>
                    </a:ext>
                  </a:extLst>
                </p:cNvPr>
                <p:cNvSpPr/>
                <p:nvPr/>
              </p:nvSpPr>
              <p:spPr>
                <a:xfrm rot="5400000">
                  <a:off x="5294037" y="5821318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39E06A29-C6C6-8B73-F746-640C2FD2D459}"/>
                    </a:ext>
                  </a:extLst>
                </p:cNvPr>
                <p:cNvSpPr/>
                <p:nvPr/>
              </p:nvSpPr>
              <p:spPr>
                <a:xfrm rot="5400000">
                  <a:off x="5347749" y="5821311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23989493-CC09-8809-1837-77BD6A990BDA}"/>
                    </a:ext>
                  </a:extLst>
                </p:cNvPr>
                <p:cNvSpPr/>
                <p:nvPr/>
              </p:nvSpPr>
              <p:spPr>
                <a:xfrm rot="5400000">
                  <a:off x="5471036" y="5751742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005B3CB9-9AE4-54EC-ABCE-10EE80621DC8}"/>
                    </a:ext>
                  </a:extLst>
                </p:cNvPr>
                <p:cNvSpPr/>
                <p:nvPr/>
              </p:nvSpPr>
              <p:spPr>
                <a:xfrm rot="5400000">
                  <a:off x="5524755" y="5751749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28226396-76E1-BE7F-DA40-134395FD96CE}"/>
                    </a:ext>
                  </a:extLst>
                </p:cNvPr>
                <p:cNvSpPr/>
                <p:nvPr/>
              </p:nvSpPr>
              <p:spPr>
                <a:xfrm rot="5400000">
                  <a:off x="5612598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8FED1107-DAB8-0B0D-BC5E-73F3BEF88A88}"/>
                    </a:ext>
                  </a:extLst>
                </p:cNvPr>
                <p:cNvSpPr/>
                <p:nvPr/>
              </p:nvSpPr>
              <p:spPr>
                <a:xfrm rot="5400000">
                  <a:off x="5655786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74" name="Graphic 5" descr="City with buildings and skyscrapers">
                <a:extLst>
                  <a:ext uri="{FF2B5EF4-FFF2-40B4-BE49-F238E27FC236}">
                    <a16:creationId xmlns:a16="http://schemas.microsoft.com/office/drawing/2014/main" id="{831BB3FB-5A67-AEB9-9189-BE73ECCAD7D9}"/>
                  </a:ext>
                </a:extLst>
              </p:cNvPr>
              <p:cNvGrpSpPr/>
              <p:nvPr/>
            </p:nvGrpSpPr>
            <p:grpSpPr>
              <a:xfrm>
                <a:off x="5842037" y="5474176"/>
                <a:ext cx="132937" cy="408860"/>
                <a:chOff x="5842037" y="5474176"/>
                <a:chExt cx="132937" cy="408860"/>
              </a:xfrm>
              <a:solidFill>
                <a:srgbClr val="000000"/>
              </a:solidFill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3E490C2A-59E5-5C12-5B79-788556B30CD2}"/>
                    </a:ext>
                  </a:extLst>
                </p:cNvPr>
                <p:cNvSpPr/>
                <p:nvPr/>
              </p:nvSpPr>
              <p:spPr>
                <a:xfrm>
                  <a:off x="5842037" y="547417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BABF910C-9F1B-8567-D088-0BC7C57F8ED1}"/>
                    </a:ext>
                  </a:extLst>
                </p:cNvPr>
                <p:cNvSpPr/>
                <p:nvPr/>
              </p:nvSpPr>
              <p:spPr>
                <a:xfrm>
                  <a:off x="5842037" y="554833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280B683-5EEF-9046-05B2-A968F3013629}"/>
                    </a:ext>
                  </a:extLst>
                </p:cNvPr>
                <p:cNvSpPr/>
                <p:nvPr/>
              </p:nvSpPr>
              <p:spPr>
                <a:xfrm>
                  <a:off x="5842037" y="562249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E060F70-7F66-5351-523E-D9D092A1FE07}"/>
                    </a:ext>
                  </a:extLst>
                </p:cNvPr>
                <p:cNvSpPr/>
                <p:nvPr/>
              </p:nvSpPr>
              <p:spPr>
                <a:xfrm>
                  <a:off x="5842037" y="5696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C611A0AC-B4AB-04A8-586F-DCB930E9D9A6}"/>
                    </a:ext>
                  </a:extLst>
                </p:cNvPr>
                <p:cNvSpPr/>
                <p:nvPr/>
              </p:nvSpPr>
              <p:spPr>
                <a:xfrm>
                  <a:off x="5842037" y="577081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225CA527-C60C-B623-D822-4000A67F0E79}"/>
                    </a:ext>
                  </a:extLst>
                </p:cNvPr>
                <p:cNvSpPr/>
                <p:nvPr/>
              </p:nvSpPr>
              <p:spPr>
                <a:xfrm>
                  <a:off x="5842037" y="584497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81" name="Graphic 5" descr="City with buildings and skyscrapers">
                <a:extLst>
                  <a:ext uri="{FF2B5EF4-FFF2-40B4-BE49-F238E27FC236}">
                    <a16:creationId xmlns:a16="http://schemas.microsoft.com/office/drawing/2014/main" id="{C6B126D5-81BF-B79E-FF82-DDD7461A0E1A}"/>
                  </a:ext>
                </a:extLst>
              </p:cNvPr>
              <p:cNvGrpSpPr/>
              <p:nvPr/>
            </p:nvGrpSpPr>
            <p:grpSpPr>
              <a:xfrm>
                <a:off x="7444863" y="5391478"/>
                <a:ext cx="249649" cy="568965"/>
                <a:chOff x="7444863" y="5391478"/>
                <a:chExt cx="249649" cy="568965"/>
              </a:xfrm>
              <a:solidFill>
                <a:srgbClr val="000000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F4B8CD52-6215-3426-8A28-89E3E5838E1A}"/>
                    </a:ext>
                  </a:extLst>
                </p:cNvPr>
                <p:cNvSpPr/>
                <p:nvPr/>
              </p:nvSpPr>
              <p:spPr>
                <a:xfrm>
                  <a:off x="7444863" y="5391478"/>
                  <a:ext cx="67707" cy="54258"/>
                </a:xfrm>
                <a:custGeom>
                  <a:avLst/>
                  <a:gdLst>
                    <a:gd name="connsiteX0" fmla="*/ 0 w 67707"/>
                    <a:gd name="connsiteY0" fmla="*/ 0 h 54258"/>
                    <a:gd name="connsiteX1" fmla="*/ 67708 w 67707"/>
                    <a:gd name="connsiteY1" fmla="*/ 0 h 54258"/>
                    <a:gd name="connsiteX2" fmla="*/ 67708 w 67707"/>
                    <a:gd name="connsiteY2" fmla="*/ 54258 h 54258"/>
                    <a:gd name="connsiteX3" fmla="*/ 0 w 67707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707" h="54258">
                      <a:moveTo>
                        <a:pt x="0" y="0"/>
                      </a:moveTo>
                      <a:lnTo>
                        <a:pt x="67708" y="0"/>
                      </a:lnTo>
                      <a:lnTo>
                        <a:pt x="67708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2FF5C0D4-8F59-46D6-94F7-AA92FE084E68}"/>
                    </a:ext>
                  </a:extLst>
                </p:cNvPr>
                <p:cNvSpPr/>
                <p:nvPr/>
              </p:nvSpPr>
              <p:spPr>
                <a:xfrm>
                  <a:off x="7536650" y="5392394"/>
                  <a:ext cx="157861" cy="54258"/>
                </a:xfrm>
                <a:custGeom>
                  <a:avLst/>
                  <a:gdLst>
                    <a:gd name="connsiteX0" fmla="*/ 0 w 157861"/>
                    <a:gd name="connsiteY0" fmla="*/ 0 h 54258"/>
                    <a:gd name="connsiteX1" fmla="*/ 157862 w 157861"/>
                    <a:gd name="connsiteY1" fmla="*/ 0 h 54258"/>
                    <a:gd name="connsiteX2" fmla="*/ 157862 w 157861"/>
                    <a:gd name="connsiteY2" fmla="*/ 54258 h 54258"/>
                    <a:gd name="connsiteX3" fmla="*/ 0 w 157861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861" h="54258">
                      <a:moveTo>
                        <a:pt x="0" y="0"/>
                      </a:moveTo>
                      <a:lnTo>
                        <a:pt x="157862" y="0"/>
                      </a:lnTo>
                      <a:lnTo>
                        <a:pt x="157862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377A4E49-E52A-E0F7-FED4-957107FF9D5A}"/>
                    </a:ext>
                  </a:extLst>
                </p:cNvPr>
                <p:cNvSpPr/>
                <p:nvPr/>
              </p:nvSpPr>
              <p:spPr>
                <a:xfrm>
                  <a:off x="7460080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822DBE1-0695-A98A-EE83-B2C2AAE15912}"/>
                    </a:ext>
                  </a:extLst>
                </p:cNvPr>
                <p:cNvSpPr/>
                <p:nvPr/>
              </p:nvSpPr>
              <p:spPr>
                <a:xfrm>
                  <a:off x="7460080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CF482535-5BFF-A908-9311-18D5F7F1DBE7}"/>
                    </a:ext>
                  </a:extLst>
                </p:cNvPr>
                <p:cNvSpPr/>
                <p:nvPr/>
              </p:nvSpPr>
              <p:spPr>
                <a:xfrm>
                  <a:off x="7460080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68DBF675-513A-7FC7-60A4-11DE126A729E}"/>
                    </a:ext>
                  </a:extLst>
                </p:cNvPr>
                <p:cNvSpPr/>
                <p:nvPr/>
              </p:nvSpPr>
              <p:spPr>
                <a:xfrm>
                  <a:off x="7460080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BBBFFA11-E400-01A7-9638-DDE38182C5A2}"/>
                    </a:ext>
                  </a:extLst>
                </p:cNvPr>
                <p:cNvSpPr/>
                <p:nvPr/>
              </p:nvSpPr>
              <p:spPr>
                <a:xfrm>
                  <a:off x="7460080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BB142602-FA9C-3A1B-4E55-F870710A7982}"/>
                    </a:ext>
                  </a:extLst>
                </p:cNvPr>
                <p:cNvSpPr/>
                <p:nvPr/>
              </p:nvSpPr>
              <p:spPr>
                <a:xfrm>
                  <a:off x="7543538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D4FA05AF-078D-7CF5-7A67-BD9798E976E0}"/>
                    </a:ext>
                  </a:extLst>
                </p:cNvPr>
                <p:cNvSpPr/>
                <p:nvPr/>
              </p:nvSpPr>
              <p:spPr>
                <a:xfrm>
                  <a:off x="7543538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6A52765F-9C22-B217-BEED-AB65B4941A77}"/>
                    </a:ext>
                  </a:extLst>
                </p:cNvPr>
                <p:cNvSpPr/>
                <p:nvPr/>
              </p:nvSpPr>
              <p:spPr>
                <a:xfrm>
                  <a:off x="7543538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5CD558A5-23A6-9353-38EF-1AE5C6CAB28E}"/>
                    </a:ext>
                  </a:extLst>
                </p:cNvPr>
                <p:cNvSpPr/>
                <p:nvPr/>
              </p:nvSpPr>
              <p:spPr>
                <a:xfrm>
                  <a:off x="7543538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77D4D601-14F2-F6BB-D4A6-F67DE5ADC6AE}"/>
                    </a:ext>
                  </a:extLst>
                </p:cNvPr>
                <p:cNvSpPr/>
                <p:nvPr/>
              </p:nvSpPr>
              <p:spPr>
                <a:xfrm>
                  <a:off x="7543538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F5BCEA15-8D63-0EAF-6E8E-3CB959DFBFE2}"/>
                    </a:ext>
                  </a:extLst>
                </p:cNvPr>
                <p:cNvSpPr/>
                <p:nvPr/>
              </p:nvSpPr>
              <p:spPr>
                <a:xfrm>
                  <a:off x="7626996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9DFF79D6-6064-D56F-0C19-639F035E4A71}"/>
                    </a:ext>
                  </a:extLst>
                </p:cNvPr>
                <p:cNvSpPr/>
                <p:nvPr/>
              </p:nvSpPr>
              <p:spPr>
                <a:xfrm>
                  <a:off x="7626996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19E5D1B-2D9D-B76C-27AA-B4B8DF821EF4}"/>
                    </a:ext>
                  </a:extLst>
                </p:cNvPr>
                <p:cNvSpPr/>
                <p:nvPr/>
              </p:nvSpPr>
              <p:spPr>
                <a:xfrm>
                  <a:off x="7626996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6380C264-EF7F-FA47-DDA8-33C555A15A19}"/>
                    </a:ext>
                  </a:extLst>
                </p:cNvPr>
                <p:cNvSpPr/>
                <p:nvPr/>
              </p:nvSpPr>
              <p:spPr>
                <a:xfrm>
                  <a:off x="7626996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4E5A359D-E43D-E608-6A54-EDFDF15AE34A}"/>
                    </a:ext>
                  </a:extLst>
                </p:cNvPr>
                <p:cNvSpPr/>
                <p:nvPr/>
              </p:nvSpPr>
              <p:spPr>
                <a:xfrm>
                  <a:off x="7626996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99" name="Graphic 5" descr="City with buildings and skyscrapers">
                <a:extLst>
                  <a:ext uri="{FF2B5EF4-FFF2-40B4-BE49-F238E27FC236}">
                    <a16:creationId xmlns:a16="http://schemas.microsoft.com/office/drawing/2014/main" id="{6067008D-44D2-D72E-F22D-7E3AF7F4D19D}"/>
                  </a:ext>
                </a:extLst>
              </p:cNvPr>
              <p:cNvGrpSpPr/>
              <p:nvPr/>
            </p:nvGrpSpPr>
            <p:grpSpPr>
              <a:xfrm>
                <a:off x="7307026" y="5380763"/>
                <a:ext cx="81867" cy="681232"/>
                <a:chOff x="7307026" y="5380763"/>
                <a:chExt cx="81867" cy="681232"/>
              </a:xfrm>
              <a:solidFill>
                <a:srgbClr val="000000"/>
              </a:solidFill>
            </p:grpSpPr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EEA8C613-6EDD-8A02-01BF-A8C41D54F5F6}"/>
                    </a:ext>
                  </a:extLst>
                </p:cNvPr>
                <p:cNvSpPr/>
                <p:nvPr/>
              </p:nvSpPr>
              <p:spPr>
                <a:xfrm>
                  <a:off x="7307026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9E3B941A-730A-5C7A-B855-7A08BDDFD701}"/>
                    </a:ext>
                  </a:extLst>
                </p:cNvPr>
                <p:cNvSpPr/>
                <p:nvPr/>
              </p:nvSpPr>
              <p:spPr>
                <a:xfrm>
                  <a:off x="7364281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3678CE6-90B1-0CB8-F287-98C90D5308EB}"/>
                    </a:ext>
                  </a:extLst>
                </p:cNvPr>
                <p:cNvSpPr/>
                <p:nvPr/>
              </p:nvSpPr>
              <p:spPr>
                <a:xfrm>
                  <a:off x="7307026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0276908A-E646-BE5F-CC37-2E22E1FE7A00}"/>
                    </a:ext>
                  </a:extLst>
                </p:cNvPr>
                <p:cNvSpPr/>
                <p:nvPr/>
              </p:nvSpPr>
              <p:spPr>
                <a:xfrm>
                  <a:off x="7364281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BDF1CAB-1C79-7277-6C2B-563FC7336A87}"/>
                    </a:ext>
                  </a:extLst>
                </p:cNvPr>
                <p:cNvSpPr/>
                <p:nvPr/>
              </p:nvSpPr>
              <p:spPr>
                <a:xfrm>
                  <a:off x="7307026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6050B7B2-2DD9-3145-4056-FA8ABAB66186}"/>
                    </a:ext>
                  </a:extLst>
                </p:cNvPr>
                <p:cNvSpPr/>
                <p:nvPr/>
              </p:nvSpPr>
              <p:spPr>
                <a:xfrm>
                  <a:off x="7364281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A8A52259-66CD-D386-05B7-10065828A489}"/>
                    </a:ext>
                  </a:extLst>
                </p:cNvPr>
                <p:cNvSpPr/>
                <p:nvPr/>
              </p:nvSpPr>
              <p:spPr>
                <a:xfrm>
                  <a:off x="7307026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2643348A-347C-3740-28FA-985824619792}"/>
                    </a:ext>
                  </a:extLst>
                </p:cNvPr>
                <p:cNvSpPr/>
                <p:nvPr/>
              </p:nvSpPr>
              <p:spPr>
                <a:xfrm>
                  <a:off x="7364281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33CCAD71-D0AC-BA45-5866-501F4B62258A}"/>
                    </a:ext>
                  </a:extLst>
                </p:cNvPr>
                <p:cNvSpPr/>
                <p:nvPr/>
              </p:nvSpPr>
              <p:spPr>
                <a:xfrm>
                  <a:off x="7307026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4AF3C83E-585E-4117-C4E5-BCBC2C5320B5}"/>
                    </a:ext>
                  </a:extLst>
                </p:cNvPr>
                <p:cNvSpPr/>
                <p:nvPr/>
              </p:nvSpPr>
              <p:spPr>
                <a:xfrm>
                  <a:off x="7364281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4741547F-2510-8B30-55B4-59B0200FA708}"/>
                    </a:ext>
                  </a:extLst>
                </p:cNvPr>
                <p:cNvSpPr/>
                <p:nvPr/>
              </p:nvSpPr>
              <p:spPr>
                <a:xfrm>
                  <a:off x="7307026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F2B06474-0438-32AB-6CF0-E386EB6522F9}"/>
                    </a:ext>
                  </a:extLst>
                </p:cNvPr>
                <p:cNvSpPr/>
                <p:nvPr/>
              </p:nvSpPr>
              <p:spPr>
                <a:xfrm>
                  <a:off x="7364281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BC1F8647-D5B6-9399-B243-0F9A5B5890D1}"/>
                    </a:ext>
                  </a:extLst>
                </p:cNvPr>
                <p:cNvSpPr/>
                <p:nvPr/>
              </p:nvSpPr>
              <p:spPr>
                <a:xfrm>
                  <a:off x="7307026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96B8A001-45E3-A188-DBD4-C43AB888E509}"/>
                    </a:ext>
                  </a:extLst>
                </p:cNvPr>
                <p:cNvSpPr/>
                <p:nvPr/>
              </p:nvSpPr>
              <p:spPr>
                <a:xfrm>
                  <a:off x="7364281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FFC925DC-0472-CD7F-5070-2ED71741D5EF}"/>
                    </a:ext>
                  </a:extLst>
                </p:cNvPr>
                <p:cNvSpPr/>
                <p:nvPr/>
              </p:nvSpPr>
              <p:spPr>
                <a:xfrm>
                  <a:off x="7307026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C955B6F2-E661-93DA-EA28-3F960EA3A8C4}"/>
                    </a:ext>
                  </a:extLst>
                </p:cNvPr>
                <p:cNvSpPr/>
                <p:nvPr/>
              </p:nvSpPr>
              <p:spPr>
                <a:xfrm>
                  <a:off x="7364281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4DEB6CB5-E550-D911-7B04-C32902AAEA57}"/>
                    </a:ext>
                  </a:extLst>
                </p:cNvPr>
                <p:cNvSpPr/>
                <p:nvPr/>
              </p:nvSpPr>
              <p:spPr>
                <a:xfrm>
                  <a:off x="7307026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26BDBBD9-8931-2BC3-0E06-82B32DBDB0EC}"/>
                    </a:ext>
                  </a:extLst>
                </p:cNvPr>
                <p:cNvSpPr/>
                <p:nvPr/>
              </p:nvSpPr>
              <p:spPr>
                <a:xfrm>
                  <a:off x="7364281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2AA38373-A4E9-A762-C002-6A6E3D6CD86B}"/>
                    </a:ext>
                  </a:extLst>
                </p:cNvPr>
                <p:cNvSpPr/>
                <p:nvPr/>
              </p:nvSpPr>
              <p:spPr>
                <a:xfrm>
                  <a:off x="7307026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57616AEE-FFC3-6D97-F94D-568103AE63F5}"/>
                    </a:ext>
                  </a:extLst>
                </p:cNvPr>
                <p:cNvSpPr/>
                <p:nvPr/>
              </p:nvSpPr>
              <p:spPr>
                <a:xfrm>
                  <a:off x="7364281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04B283B0-20C5-CAD8-BB60-00A0B86BEE14}"/>
                    </a:ext>
                  </a:extLst>
                </p:cNvPr>
                <p:cNvSpPr/>
                <p:nvPr/>
              </p:nvSpPr>
              <p:spPr>
                <a:xfrm>
                  <a:off x="7307026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A268B6B4-4E47-8B5E-4C84-E24FE85B5496}"/>
                    </a:ext>
                  </a:extLst>
                </p:cNvPr>
                <p:cNvSpPr/>
                <p:nvPr/>
              </p:nvSpPr>
              <p:spPr>
                <a:xfrm>
                  <a:off x="7364281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1B705670-99ED-BA8E-F090-CCF0EB1A2778}"/>
                    </a:ext>
                  </a:extLst>
                </p:cNvPr>
                <p:cNvSpPr/>
                <p:nvPr/>
              </p:nvSpPr>
              <p:spPr>
                <a:xfrm>
                  <a:off x="7307026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703EC401-6A54-7E35-02DF-AE98209BD80C}"/>
                    </a:ext>
                  </a:extLst>
                </p:cNvPr>
                <p:cNvSpPr/>
                <p:nvPr/>
              </p:nvSpPr>
              <p:spPr>
                <a:xfrm>
                  <a:off x="7364281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B40842CA-16C3-F5EA-21D8-A7BB3F0E05B4}"/>
                    </a:ext>
                  </a:extLst>
                </p:cNvPr>
                <p:cNvSpPr/>
                <p:nvPr/>
              </p:nvSpPr>
              <p:spPr>
                <a:xfrm>
                  <a:off x="7307026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67829062-9063-4C51-0DCD-A52666F7E0A0}"/>
                    </a:ext>
                  </a:extLst>
                </p:cNvPr>
                <p:cNvSpPr/>
                <p:nvPr/>
              </p:nvSpPr>
              <p:spPr>
                <a:xfrm>
                  <a:off x="7364281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26" name="Graphic 5" descr="City with buildings and skyscrapers">
                <a:extLst>
                  <a:ext uri="{FF2B5EF4-FFF2-40B4-BE49-F238E27FC236}">
                    <a16:creationId xmlns:a16="http://schemas.microsoft.com/office/drawing/2014/main" id="{AA088661-B30C-67AB-3038-151C11B875BE}"/>
                  </a:ext>
                </a:extLst>
              </p:cNvPr>
              <p:cNvGrpSpPr/>
              <p:nvPr/>
            </p:nvGrpSpPr>
            <p:grpSpPr>
              <a:xfrm>
                <a:off x="5669594" y="5982377"/>
                <a:ext cx="167685" cy="139615"/>
                <a:chOff x="5669594" y="5982377"/>
                <a:chExt cx="167685" cy="139615"/>
              </a:xfrm>
              <a:solidFill>
                <a:srgbClr val="00B0F0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C012F65D-16F8-CCC9-4537-40C3980AAAD0}"/>
                    </a:ext>
                  </a:extLst>
                </p:cNvPr>
                <p:cNvSpPr/>
                <p:nvPr/>
              </p:nvSpPr>
              <p:spPr>
                <a:xfrm>
                  <a:off x="5669594" y="5982377"/>
                  <a:ext cx="10144" cy="32980"/>
                </a:xfrm>
                <a:custGeom>
                  <a:avLst/>
                  <a:gdLst>
                    <a:gd name="connsiteX0" fmla="*/ 7630 w 10144"/>
                    <a:gd name="connsiteY0" fmla="*/ 32240 h 32980"/>
                    <a:gd name="connsiteX1" fmla="*/ 10143 w 10144"/>
                    <a:gd name="connsiteY1" fmla="*/ 27859 h 32980"/>
                    <a:gd name="connsiteX2" fmla="*/ 8269 w 10144"/>
                    <a:gd name="connsiteY2" fmla="*/ 2991 h 32980"/>
                    <a:gd name="connsiteX3" fmla="*/ 60 w 10144"/>
                    <a:gd name="connsiteY3" fmla="*/ 4099 h 32980"/>
                    <a:gd name="connsiteX4" fmla="*/ 3 w 10144"/>
                    <a:gd name="connsiteY4" fmla="*/ 27852 h 32980"/>
                    <a:gd name="connsiteX5" fmla="*/ 2517 w 10144"/>
                    <a:gd name="connsiteY5" fmla="*/ 32233 h 32980"/>
                    <a:gd name="connsiteX6" fmla="*/ 7630 w 10144"/>
                    <a:gd name="connsiteY6" fmla="*/ 32240 h 3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44" h="32980">
                      <a:moveTo>
                        <a:pt x="7630" y="32240"/>
                      </a:moveTo>
                      <a:cubicBezTo>
                        <a:pt x="9213" y="31530"/>
                        <a:pt x="10136" y="29506"/>
                        <a:pt x="10143" y="27859"/>
                      </a:cubicBezTo>
                      <a:cubicBezTo>
                        <a:pt x="10179" y="19487"/>
                        <a:pt x="9412" y="11285"/>
                        <a:pt x="8269" y="2991"/>
                      </a:cubicBezTo>
                      <a:cubicBezTo>
                        <a:pt x="7630" y="-1667"/>
                        <a:pt x="-174" y="-567"/>
                        <a:pt x="60" y="4099"/>
                      </a:cubicBezTo>
                      <a:cubicBezTo>
                        <a:pt x="458" y="12002"/>
                        <a:pt x="337" y="19948"/>
                        <a:pt x="3" y="27852"/>
                      </a:cubicBezTo>
                      <a:cubicBezTo>
                        <a:pt x="-68" y="29549"/>
                        <a:pt x="1005" y="31437"/>
                        <a:pt x="2517" y="32233"/>
                      </a:cubicBezTo>
                      <a:cubicBezTo>
                        <a:pt x="4513" y="33291"/>
                        <a:pt x="5585" y="33163"/>
                        <a:pt x="7630" y="3224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8D43A606-9EC2-025B-FEF0-C0D958497432}"/>
                    </a:ext>
                  </a:extLst>
                </p:cNvPr>
                <p:cNvSpPr/>
                <p:nvPr/>
              </p:nvSpPr>
              <p:spPr>
                <a:xfrm>
                  <a:off x="5673250" y="6040346"/>
                  <a:ext cx="8508" cy="29778"/>
                </a:xfrm>
                <a:custGeom>
                  <a:avLst/>
                  <a:gdLst>
                    <a:gd name="connsiteX0" fmla="*/ 19 w 8508"/>
                    <a:gd name="connsiteY0" fmla="*/ 3357 h 29778"/>
                    <a:gd name="connsiteX1" fmla="*/ 566 w 8508"/>
                    <a:gd name="connsiteY1" fmla="*/ 17800 h 29778"/>
                    <a:gd name="connsiteX2" fmla="*/ 2412 w 8508"/>
                    <a:gd name="connsiteY2" fmla="*/ 29091 h 29778"/>
                    <a:gd name="connsiteX3" fmla="*/ 4599 w 8508"/>
                    <a:gd name="connsiteY3" fmla="*/ 29375 h 29778"/>
                    <a:gd name="connsiteX4" fmla="*/ 6765 w 8508"/>
                    <a:gd name="connsiteY4" fmla="*/ 2448 h 29778"/>
                    <a:gd name="connsiteX5" fmla="*/ 19 w 8508"/>
                    <a:gd name="connsiteY5" fmla="*/ 3357 h 2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08" h="29778">
                      <a:moveTo>
                        <a:pt x="19" y="3357"/>
                      </a:moveTo>
                      <a:cubicBezTo>
                        <a:pt x="537" y="8171"/>
                        <a:pt x="686" y="12957"/>
                        <a:pt x="566" y="17800"/>
                      </a:cubicBezTo>
                      <a:cubicBezTo>
                        <a:pt x="452" y="22203"/>
                        <a:pt x="402" y="25185"/>
                        <a:pt x="2412" y="29091"/>
                      </a:cubicBezTo>
                      <a:cubicBezTo>
                        <a:pt x="2802" y="29858"/>
                        <a:pt x="4024" y="30028"/>
                        <a:pt x="4599" y="29375"/>
                      </a:cubicBezTo>
                      <a:cubicBezTo>
                        <a:pt x="10720" y="22395"/>
                        <a:pt x="8178" y="10927"/>
                        <a:pt x="6765" y="2448"/>
                      </a:cubicBezTo>
                      <a:cubicBezTo>
                        <a:pt x="6133" y="-1337"/>
                        <a:pt x="-393" y="-499"/>
                        <a:pt x="19" y="335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02EA346D-8951-7A8A-7915-CB7FC16AF3C5}"/>
                    </a:ext>
                  </a:extLst>
                </p:cNvPr>
                <p:cNvSpPr/>
                <p:nvPr/>
              </p:nvSpPr>
              <p:spPr>
                <a:xfrm>
                  <a:off x="5672758" y="6089106"/>
                  <a:ext cx="8339" cy="32886"/>
                </a:xfrm>
                <a:custGeom>
                  <a:avLst/>
                  <a:gdLst>
                    <a:gd name="connsiteX0" fmla="*/ 7441 w 8339"/>
                    <a:gd name="connsiteY0" fmla="*/ 3217 h 32886"/>
                    <a:gd name="connsiteX1" fmla="*/ 773 w 8339"/>
                    <a:gd name="connsiteY1" fmla="*/ 3217 h 32886"/>
                    <a:gd name="connsiteX2" fmla="*/ 70 w 8339"/>
                    <a:gd name="connsiteY2" fmla="*/ 19954 h 32886"/>
                    <a:gd name="connsiteX3" fmla="*/ 2705 w 8339"/>
                    <a:gd name="connsiteY3" fmla="*/ 32168 h 32886"/>
                    <a:gd name="connsiteX4" fmla="*/ 6610 w 8339"/>
                    <a:gd name="connsiteY4" fmla="*/ 31663 h 32886"/>
                    <a:gd name="connsiteX5" fmla="*/ 7803 w 8339"/>
                    <a:gd name="connsiteY5" fmla="*/ 18910 h 32886"/>
                    <a:gd name="connsiteX6" fmla="*/ 7441 w 8339"/>
                    <a:gd name="connsiteY6" fmla="*/ 3217 h 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39" h="32886">
                      <a:moveTo>
                        <a:pt x="7441" y="3217"/>
                      </a:moveTo>
                      <a:cubicBezTo>
                        <a:pt x="7462" y="-1122"/>
                        <a:pt x="1086" y="-1022"/>
                        <a:pt x="773" y="3217"/>
                      </a:cubicBezTo>
                      <a:cubicBezTo>
                        <a:pt x="369" y="8791"/>
                        <a:pt x="106" y="14365"/>
                        <a:pt x="70" y="19954"/>
                      </a:cubicBezTo>
                      <a:cubicBezTo>
                        <a:pt x="42" y="24357"/>
                        <a:pt x="-611" y="28873"/>
                        <a:pt x="2705" y="32168"/>
                      </a:cubicBezTo>
                      <a:cubicBezTo>
                        <a:pt x="3954" y="33410"/>
                        <a:pt x="5659" y="32913"/>
                        <a:pt x="6610" y="31663"/>
                      </a:cubicBezTo>
                      <a:cubicBezTo>
                        <a:pt x="9401" y="28006"/>
                        <a:pt x="8031" y="23234"/>
                        <a:pt x="7803" y="18910"/>
                      </a:cubicBezTo>
                      <a:cubicBezTo>
                        <a:pt x="7527" y="13684"/>
                        <a:pt x="7420" y="8450"/>
                        <a:pt x="7441" y="321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DD4EE4AD-FC03-8D58-8572-3F1CD818EE10}"/>
                    </a:ext>
                  </a:extLst>
                </p:cNvPr>
                <p:cNvSpPr/>
                <p:nvPr/>
              </p:nvSpPr>
              <p:spPr>
                <a:xfrm>
                  <a:off x="5809952" y="5997118"/>
                  <a:ext cx="24356" cy="11344"/>
                </a:xfrm>
                <a:custGeom>
                  <a:avLst/>
                  <a:gdLst>
                    <a:gd name="connsiteX0" fmla="*/ 20674 w 24356"/>
                    <a:gd name="connsiteY0" fmla="*/ 10533 h 11344"/>
                    <a:gd name="connsiteX1" fmla="*/ 20674 w 24356"/>
                    <a:gd name="connsiteY1" fmla="*/ 563 h 11344"/>
                    <a:gd name="connsiteX2" fmla="*/ 11343 w 24356"/>
                    <a:gd name="connsiteY2" fmla="*/ 38 h 11344"/>
                    <a:gd name="connsiteX3" fmla="*/ 2524 w 24356"/>
                    <a:gd name="connsiteY3" fmla="*/ 727 h 11344"/>
                    <a:gd name="connsiteX4" fmla="*/ 1672 w 24356"/>
                    <a:gd name="connsiteY4" fmla="*/ 7274 h 11344"/>
                    <a:gd name="connsiteX5" fmla="*/ 20674 w 24356"/>
                    <a:gd name="connsiteY5" fmla="*/ 10533 h 11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56" h="11344">
                      <a:moveTo>
                        <a:pt x="20674" y="10533"/>
                      </a:moveTo>
                      <a:cubicBezTo>
                        <a:pt x="25304" y="8943"/>
                        <a:pt x="25858" y="1912"/>
                        <a:pt x="20674" y="563"/>
                      </a:cubicBezTo>
                      <a:cubicBezTo>
                        <a:pt x="17663" y="-218"/>
                        <a:pt x="14439" y="144"/>
                        <a:pt x="11343" y="38"/>
                      </a:cubicBezTo>
                      <a:cubicBezTo>
                        <a:pt x="8304" y="-69"/>
                        <a:pt x="5499" y="16"/>
                        <a:pt x="2524" y="727"/>
                      </a:cubicBezTo>
                      <a:cubicBezTo>
                        <a:pt x="-785" y="1515"/>
                        <a:pt x="-593" y="5548"/>
                        <a:pt x="1672" y="7274"/>
                      </a:cubicBezTo>
                      <a:cubicBezTo>
                        <a:pt x="6287" y="10810"/>
                        <a:pt x="15085" y="12450"/>
                        <a:pt x="20674" y="1053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487B138F-0140-252E-9D33-534600502A44}"/>
                    </a:ext>
                  </a:extLst>
                </p:cNvPr>
                <p:cNvSpPr/>
                <p:nvPr/>
              </p:nvSpPr>
              <p:spPr>
                <a:xfrm>
                  <a:off x="5812445" y="6042743"/>
                  <a:ext cx="20879" cy="11464"/>
                </a:xfrm>
                <a:custGeom>
                  <a:avLst/>
                  <a:gdLst>
                    <a:gd name="connsiteX0" fmla="*/ 2055 w 20879"/>
                    <a:gd name="connsiteY0" fmla="*/ 9644 h 11464"/>
                    <a:gd name="connsiteX1" fmla="*/ 19530 w 20879"/>
                    <a:gd name="connsiteY1" fmla="*/ 8103 h 11464"/>
                    <a:gd name="connsiteX2" fmla="*/ 17535 w 20879"/>
                    <a:gd name="connsiteY2" fmla="*/ 555 h 11464"/>
                    <a:gd name="connsiteX3" fmla="*/ 9738 w 20879"/>
                    <a:gd name="connsiteY3" fmla="*/ 498 h 11464"/>
                    <a:gd name="connsiteX4" fmla="*/ 2047 w 20879"/>
                    <a:gd name="connsiteY4" fmla="*/ 2330 h 11464"/>
                    <a:gd name="connsiteX5" fmla="*/ 2055 w 20879"/>
                    <a:gd name="connsiteY5" fmla="*/ 9644 h 11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79" h="11464">
                      <a:moveTo>
                        <a:pt x="2055" y="9644"/>
                      </a:moveTo>
                      <a:cubicBezTo>
                        <a:pt x="6791" y="12648"/>
                        <a:pt x="15475" y="11796"/>
                        <a:pt x="19530" y="8103"/>
                      </a:cubicBezTo>
                      <a:cubicBezTo>
                        <a:pt x="22221" y="5646"/>
                        <a:pt x="20538" y="1641"/>
                        <a:pt x="17535" y="555"/>
                      </a:cubicBezTo>
                      <a:cubicBezTo>
                        <a:pt x="14843" y="-425"/>
                        <a:pt x="12465" y="115"/>
                        <a:pt x="9738" y="498"/>
                      </a:cubicBezTo>
                      <a:cubicBezTo>
                        <a:pt x="7075" y="874"/>
                        <a:pt x="4426" y="945"/>
                        <a:pt x="2047" y="2330"/>
                      </a:cubicBezTo>
                      <a:cubicBezTo>
                        <a:pt x="-765" y="3977"/>
                        <a:pt x="-601" y="7961"/>
                        <a:pt x="2055" y="964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951E2AD-0E10-216E-71F5-BBFF8AE12EC9}"/>
                    </a:ext>
                  </a:extLst>
                </p:cNvPr>
                <p:cNvSpPr/>
                <p:nvPr/>
              </p:nvSpPr>
              <p:spPr>
                <a:xfrm>
                  <a:off x="5812668" y="6094259"/>
                  <a:ext cx="24611" cy="10945"/>
                </a:xfrm>
                <a:custGeom>
                  <a:avLst/>
                  <a:gdLst>
                    <a:gd name="connsiteX0" fmla="*/ 22489 w 24611"/>
                    <a:gd name="connsiteY0" fmla="*/ 1089 h 10945"/>
                    <a:gd name="connsiteX1" fmla="*/ 11297 w 24611"/>
                    <a:gd name="connsiteY1" fmla="*/ 293 h 10945"/>
                    <a:gd name="connsiteX2" fmla="*/ 1292 w 24611"/>
                    <a:gd name="connsiteY2" fmla="*/ 2054 h 10945"/>
                    <a:gd name="connsiteX3" fmla="*/ 1292 w 24611"/>
                    <a:gd name="connsiteY3" fmla="*/ 8445 h 10945"/>
                    <a:gd name="connsiteX4" fmla="*/ 5382 w 24611"/>
                    <a:gd name="connsiteY4" fmla="*/ 9851 h 10945"/>
                    <a:gd name="connsiteX5" fmla="*/ 5773 w 24611"/>
                    <a:gd name="connsiteY5" fmla="*/ 9979 h 10945"/>
                    <a:gd name="connsiteX6" fmla="*/ 8102 w 24611"/>
                    <a:gd name="connsiteY6" fmla="*/ 10512 h 10945"/>
                    <a:gd name="connsiteX7" fmla="*/ 13705 w 24611"/>
                    <a:gd name="connsiteY7" fmla="*/ 10945 h 10945"/>
                    <a:gd name="connsiteX8" fmla="*/ 23383 w 24611"/>
                    <a:gd name="connsiteY8" fmla="*/ 8005 h 10945"/>
                    <a:gd name="connsiteX9" fmla="*/ 22489 w 24611"/>
                    <a:gd name="connsiteY9" fmla="*/ 1089 h 10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611" h="10945">
                      <a:moveTo>
                        <a:pt x="22489" y="1089"/>
                      </a:moveTo>
                      <a:cubicBezTo>
                        <a:pt x="18903" y="-836"/>
                        <a:pt x="15182" y="400"/>
                        <a:pt x="11297" y="293"/>
                      </a:cubicBezTo>
                      <a:cubicBezTo>
                        <a:pt x="7931" y="201"/>
                        <a:pt x="3770" y="-850"/>
                        <a:pt x="1292" y="2054"/>
                      </a:cubicBezTo>
                      <a:cubicBezTo>
                        <a:pt x="-256" y="3872"/>
                        <a:pt x="-597" y="6656"/>
                        <a:pt x="1292" y="8445"/>
                      </a:cubicBezTo>
                      <a:cubicBezTo>
                        <a:pt x="2513" y="9596"/>
                        <a:pt x="3827" y="10057"/>
                        <a:pt x="5382" y="9851"/>
                      </a:cubicBezTo>
                      <a:cubicBezTo>
                        <a:pt x="5496" y="9887"/>
                        <a:pt x="5624" y="9929"/>
                        <a:pt x="5773" y="9979"/>
                      </a:cubicBezTo>
                      <a:cubicBezTo>
                        <a:pt x="6540" y="10249"/>
                        <a:pt x="7299" y="10377"/>
                        <a:pt x="8102" y="10512"/>
                      </a:cubicBezTo>
                      <a:cubicBezTo>
                        <a:pt x="9948" y="10810"/>
                        <a:pt x="11837" y="10945"/>
                        <a:pt x="13705" y="10945"/>
                      </a:cubicBezTo>
                      <a:cubicBezTo>
                        <a:pt x="17184" y="10952"/>
                        <a:pt x="20969" y="10817"/>
                        <a:pt x="23383" y="8005"/>
                      </a:cubicBezTo>
                      <a:cubicBezTo>
                        <a:pt x="25144" y="5938"/>
                        <a:pt x="25151" y="2509"/>
                        <a:pt x="22489" y="108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3" name="Graphic 5" descr="City with buildings and skyscrapers">
                <a:extLst>
                  <a:ext uri="{FF2B5EF4-FFF2-40B4-BE49-F238E27FC236}">
                    <a16:creationId xmlns:a16="http://schemas.microsoft.com/office/drawing/2014/main" id="{759AD459-7A36-C470-FDA0-988395912FD7}"/>
                  </a:ext>
                </a:extLst>
              </p:cNvPr>
              <p:cNvGrpSpPr/>
              <p:nvPr/>
            </p:nvGrpSpPr>
            <p:grpSpPr>
              <a:xfrm>
                <a:off x="3790586" y="6438353"/>
                <a:ext cx="78443" cy="241673"/>
                <a:chOff x="3790586" y="6438353"/>
                <a:chExt cx="78443" cy="241673"/>
              </a:xfrm>
              <a:solidFill>
                <a:srgbClr val="00B0F0"/>
              </a:solidFill>
            </p:grpSpPr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58F08987-320F-17FB-1319-B6CE299F2C7F}"/>
                    </a:ext>
                  </a:extLst>
                </p:cNvPr>
                <p:cNvSpPr/>
                <p:nvPr/>
              </p:nvSpPr>
              <p:spPr>
                <a:xfrm>
                  <a:off x="3815118" y="6438353"/>
                  <a:ext cx="51659" cy="14515"/>
                </a:xfrm>
                <a:custGeom>
                  <a:avLst/>
                  <a:gdLst>
                    <a:gd name="connsiteX0" fmla="*/ 7941 w 51659"/>
                    <a:gd name="connsiteY0" fmla="*/ 14295 h 14515"/>
                    <a:gd name="connsiteX1" fmla="*/ 30828 w 51659"/>
                    <a:gd name="connsiteY1" fmla="*/ 13485 h 14515"/>
                    <a:gd name="connsiteX2" fmla="*/ 49468 w 51659"/>
                    <a:gd name="connsiteY2" fmla="*/ 12413 h 14515"/>
                    <a:gd name="connsiteX3" fmla="*/ 50391 w 51659"/>
                    <a:gd name="connsiteY3" fmla="*/ 5227 h 14515"/>
                    <a:gd name="connsiteX4" fmla="*/ 29450 w 51659"/>
                    <a:gd name="connsiteY4" fmla="*/ 8 h 14515"/>
                    <a:gd name="connsiteX5" fmla="*/ 4575 w 51659"/>
                    <a:gd name="connsiteY5" fmla="*/ 2117 h 14515"/>
                    <a:gd name="connsiteX6" fmla="*/ 7941 w 51659"/>
                    <a:gd name="connsiteY6" fmla="*/ 14295 h 14515"/>
                    <a:gd name="connsiteX7" fmla="*/ 7941 w 51659"/>
                    <a:gd name="connsiteY7" fmla="*/ 14295 h 14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659" h="14515">
                      <a:moveTo>
                        <a:pt x="7941" y="14295"/>
                      </a:moveTo>
                      <a:cubicBezTo>
                        <a:pt x="15553" y="13223"/>
                        <a:pt x="23152" y="13010"/>
                        <a:pt x="30828" y="13485"/>
                      </a:cubicBezTo>
                      <a:cubicBezTo>
                        <a:pt x="37069" y="13869"/>
                        <a:pt x="43957" y="16127"/>
                        <a:pt x="49468" y="12413"/>
                      </a:cubicBezTo>
                      <a:cubicBezTo>
                        <a:pt x="52131" y="10617"/>
                        <a:pt x="52280" y="7627"/>
                        <a:pt x="50391" y="5227"/>
                      </a:cubicBezTo>
                      <a:cubicBezTo>
                        <a:pt x="45797" y="-631"/>
                        <a:pt x="36253" y="43"/>
                        <a:pt x="29450" y="8"/>
                      </a:cubicBezTo>
                      <a:cubicBezTo>
                        <a:pt x="21128" y="-35"/>
                        <a:pt x="12791" y="846"/>
                        <a:pt x="4575" y="2117"/>
                      </a:cubicBezTo>
                      <a:cubicBezTo>
                        <a:pt x="-3470" y="3345"/>
                        <a:pt x="9" y="15410"/>
                        <a:pt x="7941" y="14295"/>
                      </a:cubicBezTo>
                      <a:lnTo>
                        <a:pt x="7941" y="1429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45B375F8-CAB0-CC45-08D5-85A4F5232E73}"/>
                    </a:ext>
                  </a:extLst>
                </p:cNvPr>
                <p:cNvSpPr/>
                <p:nvPr/>
              </p:nvSpPr>
              <p:spPr>
                <a:xfrm>
                  <a:off x="3790586" y="6494008"/>
                  <a:ext cx="70074" cy="14636"/>
                </a:xfrm>
                <a:custGeom>
                  <a:avLst/>
                  <a:gdLst>
                    <a:gd name="connsiteX0" fmla="*/ 4176 w 70074"/>
                    <a:gd name="connsiteY0" fmla="*/ 11883 h 14636"/>
                    <a:gd name="connsiteX1" fmla="*/ 34767 w 70074"/>
                    <a:gd name="connsiteY1" fmla="*/ 13793 h 14636"/>
                    <a:gd name="connsiteX2" fmla="*/ 65515 w 70074"/>
                    <a:gd name="connsiteY2" fmla="*/ 13921 h 14636"/>
                    <a:gd name="connsiteX3" fmla="*/ 65515 w 70074"/>
                    <a:gd name="connsiteY3" fmla="*/ 1637 h 14636"/>
                    <a:gd name="connsiteX4" fmla="*/ 36152 w 70074"/>
                    <a:gd name="connsiteY4" fmla="*/ 302 h 14636"/>
                    <a:gd name="connsiteX5" fmla="*/ 5717 w 70074"/>
                    <a:gd name="connsiteY5" fmla="*/ 543 h 14636"/>
                    <a:gd name="connsiteX6" fmla="*/ 4176 w 70074"/>
                    <a:gd name="connsiteY6" fmla="*/ 11883 h 14636"/>
                    <a:gd name="connsiteX7" fmla="*/ 4176 w 70074"/>
                    <a:gd name="connsiteY7" fmla="*/ 11883 h 14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074" h="14636">
                      <a:moveTo>
                        <a:pt x="4176" y="11883"/>
                      </a:moveTo>
                      <a:cubicBezTo>
                        <a:pt x="14231" y="13439"/>
                        <a:pt x="24599" y="13289"/>
                        <a:pt x="34767" y="13793"/>
                      </a:cubicBezTo>
                      <a:cubicBezTo>
                        <a:pt x="44964" y="14291"/>
                        <a:pt x="55389" y="15341"/>
                        <a:pt x="65515" y="13921"/>
                      </a:cubicBezTo>
                      <a:cubicBezTo>
                        <a:pt x="71742" y="13048"/>
                        <a:pt x="71444" y="2780"/>
                        <a:pt x="65515" y="1637"/>
                      </a:cubicBezTo>
                      <a:cubicBezTo>
                        <a:pt x="55921" y="-210"/>
                        <a:pt x="45887" y="337"/>
                        <a:pt x="36152" y="302"/>
                      </a:cubicBezTo>
                      <a:cubicBezTo>
                        <a:pt x="26090" y="266"/>
                        <a:pt x="15715" y="-494"/>
                        <a:pt x="5717" y="543"/>
                      </a:cubicBezTo>
                      <a:cubicBezTo>
                        <a:pt x="-162" y="1154"/>
                        <a:pt x="-2804" y="10804"/>
                        <a:pt x="4176" y="11883"/>
                      </a:cubicBezTo>
                      <a:lnTo>
                        <a:pt x="4176" y="1188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2541AC42-3A87-8941-666C-BEB42D0C6DA3}"/>
                    </a:ext>
                  </a:extLst>
                </p:cNvPr>
                <p:cNvSpPr/>
                <p:nvPr/>
              </p:nvSpPr>
              <p:spPr>
                <a:xfrm>
                  <a:off x="3796372" y="6547289"/>
                  <a:ext cx="69728" cy="15807"/>
                </a:xfrm>
                <a:custGeom>
                  <a:avLst/>
                  <a:gdLst>
                    <a:gd name="connsiteX0" fmla="*/ 3843 w 69728"/>
                    <a:gd name="connsiteY0" fmla="*/ 12399 h 15807"/>
                    <a:gd name="connsiteX1" fmla="*/ 20446 w 69728"/>
                    <a:gd name="connsiteY1" fmla="*/ 13705 h 15807"/>
                    <a:gd name="connsiteX2" fmla="*/ 38425 w 69728"/>
                    <a:gd name="connsiteY2" fmla="*/ 14408 h 15807"/>
                    <a:gd name="connsiteX3" fmla="*/ 68661 w 69728"/>
                    <a:gd name="connsiteY3" fmla="*/ 12136 h 15807"/>
                    <a:gd name="connsiteX4" fmla="*/ 68661 w 69728"/>
                    <a:gd name="connsiteY4" fmla="*/ 6860 h 15807"/>
                    <a:gd name="connsiteX5" fmla="*/ 54999 w 69728"/>
                    <a:gd name="connsiteY5" fmla="*/ 1847 h 15807"/>
                    <a:gd name="connsiteX6" fmla="*/ 37040 w 69728"/>
                    <a:gd name="connsiteY6" fmla="*/ 647 h 15807"/>
                    <a:gd name="connsiteX7" fmla="*/ 2586 w 69728"/>
                    <a:gd name="connsiteY7" fmla="*/ 2855 h 15807"/>
                    <a:gd name="connsiteX8" fmla="*/ 3843 w 69728"/>
                    <a:gd name="connsiteY8" fmla="*/ 12399 h 15807"/>
                    <a:gd name="connsiteX9" fmla="*/ 3843 w 69728"/>
                    <a:gd name="connsiteY9" fmla="*/ 12399 h 15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728" h="15807">
                      <a:moveTo>
                        <a:pt x="3843" y="12399"/>
                      </a:moveTo>
                      <a:cubicBezTo>
                        <a:pt x="8970" y="14366"/>
                        <a:pt x="15006" y="13542"/>
                        <a:pt x="20446" y="13705"/>
                      </a:cubicBezTo>
                      <a:cubicBezTo>
                        <a:pt x="26439" y="13883"/>
                        <a:pt x="32439" y="14075"/>
                        <a:pt x="38425" y="14408"/>
                      </a:cubicBezTo>
                      <a:cubicBezTo>
                        <a:pt x="47308" y="14898"/>
                        <a:pt x="61397" y="18356"/>
                        <a:pt x="68661" y="12136"/>
                      </a:cubicBezTo>
                      <a:cubicBezTo>
                        <a:pt x="70316" y="10723"/>
                        <a:pt x="69833" y="8337"/>
                        <a:pt x="68661" y="6860"/>
                      </a:cubicBezTo>
                      <a:cubicBezTo>
                        <a:pt x="65274" y="2592"/>
                        <a:pt x="60083" y="2550"/>
                        <a:pt x="54999" y="1847"/>
                      </a:cubicBezTo>
                      <a:cubicBezTo>
                        <a:pt x="49027" y="1030"/>
                        <a:pt x="43069" y="796"/>
                        <a:pt x="37040" y="647"/>
                      </a:cubicBezTo>
                      <a:cubicBezTo>
                        <a:pt x="26389" y="391"/>
                        <a:pt x="12443" y="-1555"/>
                        <a:pt x="2586" y="2855"/>
                      </a:cubicBezTo>
                      <a:cubicBezTo>
                        <a:pt x="-1958" y="4879"/>
                        <a:pt x="144" y="10979"/>
                        <a:pt x="3843" y="12399"/>
                      </a:cubicBezTo>
                      <a:lnTo>
                        <a:pt x="3843" y="1239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DBBDB2B4-DD01-D05A-8E05-C46919EF2692}"/>
                    </a:ext>
                  </a:extLst>
                </p:cNvPr>
                <p:cNvSpPr/>
                <p:nvPr/>
              </p:nvSpPr>
              <p:spPr>
                <a:xfrm>
                  <a:off x="3802192" y="6613680"/>
                  <a:ext cx="66836" cy="16055"/>
                </a:xfrm>
                <a:custGeom>
                  <a:avLst/>
                  <a:gdLst>
                    <a:gd name="connsiteX0" fmla="*/ 64176 w 66836"/>
                    <a:gd name="connsiteY0" fmla="*/ 3021 h 16055"/>
                    <a:gd name="connsiteX1" fmla="*/ 33095 w 66836"/>
                    <a:gd name="connsiteY1" fmla="*/ 479 h 16055"/>
                    <a:gd name="connsiteX2" fmla="*/ 16898 w 66836"/>
                    <a:gd name="connsiteY2" fmla="*/ 1672 h 16055"/>
                    <a:gd name="connsiteX3" fmla="*/ 2824 w 66836"/>
                    <a:gd name="connsiteY3" fmla="*/ 4157 h 16055"/>
                    <a:gd name="connsiteX4" fmla="*/ 2220 w 66836"/>
                    <a:gd name="connsiteY4" fmla="*/ 4548 h 16055"/>
                    <a:gd name="connsiteX5" fmla="*/ 2277 w 66836"/>
                    <a:gd name="connsiteY5" fmla="*/ 12977 h 16055"/>
                    <a:gd name="connsiteX6" fmla="*/ 15549 w 66836"/>
                    <a:gd name="connsiteY6" fmla="*/ 15270 h 16055"/>
                    <a:gd name="connsiteX7" fmla="*/ 33095 w 66836"/>
                    <a:gd name="connsiteY7" fmla="*/ 15967 h 16055"/>
                    <a:gd name="connsiteX8" fmla="*/ 64176 w 66836"/>
                    <a:gd name="connsiteY8" fmla="*/ 12387 h 16055"/>
                    <a:gd name="connsiteX9" fmla="*/ 64176 w 66836"/>
                    <a:gd name="connsiteY9" fmla="*/ 3021 h 1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836" h="16055">
                      <a:moveTo>
                        <a:pt x="64176" y="3021"/>
                      </a:moveTo>
                      <a:cubicBezTo>
                        <a:pt x="54299" y="-1175"/>
                        <a:pt x="43583" y="103"/>
                        <a:pt x="33095" y="479"/>
                      </a:cubicBezTo>
                      <a:cubicBezTo>
                        <a:pt x="27649" y="678"/>
                        <a:pt x="22316" y="1118"/>
                        <a:pt x="16898" y="1672"/>
                      </a:cubicBezTo>
                      <a:cubicBezTo>
                        <a:pt x="11948" y="2183"/>
                        <a:pt x="7106" y="1558"/>
                        <a:pt x="2824" y="4157"/>
                      </a:cubicBezTo>
                      <a:cubicBezTo>
                        <a:pt x="2675" y="4235"/>
                        <a:pt x="2241" y="4534"/>
                        <a:pt x="2220" y="4548"/>
                      </a:cubicBezTo>
                      <a:cubicBezTo>
                        <a:pt x="-272" y="6415"/>
                        <a:pt x="-1196" y="10783"/>
                        <a:pt x="2277" y="12977"/>
                      </a:cubicBezTo>
                      <a:cubicBezTo>
                        <a:pt x="6552" y="15675"/>
                        <a:pt x="10614" y="15015"/>
                        <a:pt x="15549" y="15270"/>
                      </a:cubicBezTo>
                      <a:cubicBezTo>
                        <a:pt x="21421" y="15569"/>
                        <a:pt x="27201" y="15967"/>
                        <a:pt x="33095" y="15967"/>
                      </a:cubicBezTo>
                      <a:cubicBezTo>
                        <a:pt x="43526" y="15967"/>
                        <a:pt x="54498" y="16946"/>
                        <a:pt x="64176" y="12387"/>
                      </a:cubicBezTo>
                      <a:cubicBezTo>
                        <a:pt x="67620" y="10768"/>
                        <a:pt x="67826" y="4576"/>
                        <a:pt x="64176" y="302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0B1D4EDB-63A5-AF37-014B-A344E7CABCFC}"/>
                    </a:ext>
                  </a:extLst>
                </p:cNvPr>
                <p:cNvSpPr/>
                <p:nvPr/>
              </p:nvSpPr>
              <p:spPr>
                <a:xfrm>
                  <a:off x="3802217" y="6662939"/>
                  <a:ext cx="65330" cy="17086"/>
                </a:xfrm>
                <a:custGeom>
                  <a:avLst/>
                  <a:gdLst>
                    <a:gd name="connsiteX0" fmla="*/ 5959 w 65330"/>
                    <a:gd name="connsiteY0" fmla="*/ 16947 h 17086"/>
                    <a:gd name="connsiteX1" fmla="*/ 37267 w 65330"/>
                    <a:gd name="connsiteY1" fmla="*/ 16251 h 17086"/>
                    <a:gd name="connsiteX2" fmla="*/ 63775 w 65330"/>
                    <a:gd name="connsiteY2" fmla="*/ 9469 h 17086"/>
                    <a:gd name="connsiteX3" fmla="*/ 61538 w 65330"/>
                    <a:gd name="connsiteY3" fmla="*/ 984 h 17086"/>
                    <a:gd name="connsiteX4" fmla="*/ 34988 w 65330"/>
                    <a:gd name="connsiteY4" fmla="*/ 2652 h 17086"/>
                    <a:gd name="connsiteX5" fmla="*/ 5966 w 65330"/>
                    <a:gd name="connsiteY5" fmla="*/ 4605 h 17086"/>
                    <a:gd name="connsiteX6" fmla="*/ 5959 w 65330"/>
                    <a:gd name="connsiteY6" fmla="*/ 16947 h 17086"/>
                    <a:gd name="connsiteX7" fmla="*/ 5959 w 65330"/>
                    <a:gd name="connsiteY7" fmla="*/ 16947 h 1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30" h="17086">
                      <a:moveTo>
                        <a:pt x="5959" y="16947"/>
                      </a:moveTo>
                      <a:cubicBezTo>
                        <a:pt x="16390" y="17266"/>
                        <a:pt x="26857" y="17039"/>
                        <a:pt x="37267" y="16251"/>
                      </a:cubicBezTo>
                      <a:cubicBezTo>
                        <a:pt x="46157" y="15576"/>
                        <a:pt x="56603" y="15242"/>
                        <a:pt x="63775" y="9469"/>
                      </a:cubicBezTo>
                      <a:cubicBezTo>
                        <a:pt x="66928" y="6934"/>
                        <a:pt x="64833" y="2035"/>
                        <a:pt x="61538" y="984"/>
                      </a:cubicBezTo>
                      <a:cubicBezTo>
                        <a:pt x="53414" y="-1594"/>
                        <a:pt x="43239" y="1587"/>
                        <a:pt x="34988" y="2652"/>
                      </a:cubicBezTo>
                      <a:cubicBezTo>
                        <a:pt x="25344" y="3895"/>
                        <a:pt x="15680" y="4435"/>
                        <a:pt x="5966" y="4605"/>
                      </a:cubicBezTo>
                      <a:cubicBezTo>
                        <a:pt x="-1994" y="4747"/>
                        <a:pt x="-1980" y="16705"/>
                        <a:pt x="5959" y="16947"/>
                      </a:cubicBezTo>
                      <a:lnTo>
                        <a:pt x="5959" y="169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9" name="Graphic 5" descr="City with buildings and skyscrapers">
                <a:extLst>
                  <a:ext uri="{FF2B5EF4-FFF2-40B4-BE49-F238E27FC236}">
                    <a16:creationId xmlns:a16="http://schemas.microsoft.com/office/drawing/2014/main" id="{E6400481-B00E-56D1-FA68-7CFB872F0274}"/>
                  </a:ext>
                </a:extLst>
              </p:cNvPr>
              <p:cNvGrpSpPr/>
              <p:nvPr/>
            </p:nvGrpSpPr>
            <p:grpSpPr>
              <a:xfrm>
                <a:off x="7154564" y="6146078"/>
                <a:ext cx="226699" cy="234409"/>
                <a:chOff x="7154564" y="6146078"/>
                <a:chExt cx="226699" cy="234409"/>
              </a:xfrm>
              <a:solidFill>
                <a:srgbClr val="00B0F0"/>
              </a:solidFill>
            </p:grpSpPr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C62FE8C9-DD76-FCD1-9ADB-D04A0F2E2327}"/>
                    </a:ext>
                  </a:extLst>
                </p:cNvPr>
                <p:cNvSpPr/>
                <p:nvPr/>
              </p:nvSpPr>
              <p:spPr>
                <a:xfrm>
                  <a:off x="7154564" y="6227385"/>
                  <a:ext cx="140687" cy="11054"/>
                </a:xfrm>
                <a:custGeom>
                  <a:avLst/>
                  <a:gdLst>
                    <a:gd name="connsiteX0" fmla="*/ 139311 w 140687"/>
                    <a:gd name="connsiteY0" fmla="*/ 3223 h 11054"/>
                    <a:gd name="connsiteX1" fmla="*/ 107129 w 140687"/>
                    <a:gd name="connsiteY1" fmla="*/ 141 h 11054"/>
                    <a:gd name="connsiteX2" fmla="*/ 72156 w 140687"/>
                    <a:gd name="connsiteY2" fmla="*/ 226 h 11054"/>
                    <a:gd name="connsiteX3" fmla="*/ 2652 w 140687"/>
                    <a:gd name="connsiteY3" fmla="*/ 3230 h 11054"/>
                    <a:gd name="connsiteX4" fmla="*/ 3632 w 140687"/>
                    <a:gd name="connsiteY4" fmla="*/ 10459 h 11054"/>
                    <a:gd name="connsiteX5" fmla="*/ 72156 w 140687"/>
                    <a:gd name="connsiteY5" fmla="*/ 10295 h 11054"/>
                    <a:gd name="connsiteX6" fmla="*/ 105730 w 140687"/>
                    <a:gd name="connsiteY6" fmla="*/ 10317 h 11054"/>
                    <a:gd name="connsiteX7" fmla="*/ 138643 w 140687"/>
                    <a:gd name="connsiteY7" fmla="*/ 8307 h 11054"/>
                    <a:gd name="connsiteX8" fmla="*/ 139311 w 140687"/>
                    <a:gd name="connsiteY8" fmla="*/ 3223 h 11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0687" h="11054">
                      <a:moveTo>
                        <a:pt x="139311" y="3223"/>
                      </a:moveTo>
                      <a:cubicBezTo>
                        <a:pt x="129469" y="-1152"/>
                        <a:pt x="117723" y="226"/>
                        <a:pt x="107129" y="141"/>
                      </a:cubicBezTo>
                      <a:cubicBezTo>
                        <a:pt x="95469" y="56"/>
                        <a:pt x="83816" y="34"/>
                        <a:pt x="72156" y="226"/>
                      </a:cubicBezTo>
                      <a:cubicBezTo>
                        <a:pt x="49107" y="602"/>
                        <a:pt x="25532" y="155"/>
                        <a:pt x="2652" y="3230"/>
                      </a:cubicBezTo>
                      <a:cubicBezTo>
                        <a:pt x="-1665" y="3812"/>
                        <a:pt x="-259" y="10217"/>
                        <a:pt x="3632" y="10459"/>
                      </a:cubicBezTo>
                      <a:cubicBezTo>
                        <a:pt x="26348" y="11893"/>
                        <a:pt x="49405" y="10288"/>
                        <a:pt x="72156" y="10295"/>
                      </a:cubicBezTo>
                      <a:cubicBezTo>
                        <a:pt x="83348" y="10295"/>
                        <a:pt x="94539" y="10267"/>
                        <a:pt x="105730" y="10317"/>
                      </a:cubicBezTo>
                      <a:cubicBezTo>
                        <a:pt x="116310" y="10366"/>
                        <a:pt x="128673" y="12298"/>
                        <a:pt x="138643" y="8307"/>
                      </a:cubicBezTo>
                      <a:cubicBezTo>
                        <a:pt x="140574" y="7540"/>
                        <a:pt x="141753" y="4309"/>
                        <a:pt x="139311" y="322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98C30CE2-FC0B-6F20-2154-421E91FFC59C}"/>
                    </a:ext>
                  </a:extLst>
                </p:cNvPr>
                <p:cNvSpPr/>
                <p:nvPr/>
              </p:nvSpPr>
              <p:spPr>
                <a:xfrm>
                  <a:off x="7162205" y="6294936"/>
                  <a:ext cx="117109" cy="12774"/>
                </a:xfrm>
                <a:custGeom>
                  <a:avLst/>
                  <a:gdLst>
                    <a:gd name="connsiteX0" fmla="*/ 3355 w 117109"/>
                    <a:gd name="connsiteY0" fmla="*/ 8798 h 12774"/>
                    <a:gd name="connsiteX1" fmla="*/ 61498 w 117109"/>
                    <a:gd name="connsiteY1" fmla="*/ 9863 h 12774"/>
                    <a:gd name="connsiteX2" fmla="*/ 89164 w 117109"/>
                    <a:gd name="connsiteY2" fmla="*/ 11141 h 12774"/>
                    <a:gd name="connsiteX3" fmla="*/ 115572 w 117109"/>
                    <a:gd name="connsiteY3" fmla="*/ 10757 h 12774"/>
                    <a:gd name="connsiteX4" fmla="*/ 116197 w 117109"/>
                    <a:gd name="connsiteY4" fmla="*/ 5914 h 12774"/>
                    <a:gd name="connsiteX5" fmla="*/ 91926 w 117109"/>
                    <a:gd name="connsiteY5" fmla="*/ 1519 h 12774"/>
                    <a:gd name="connsiteX6" fmla="*/ 62883 w 117109"/>
                    <a:gd name="connsiteY6" fmla="*/ 227 h 12774"/>
                    <a:gd name="connsiteX7" fmla="*/ 3355 w 117109"/>
                    <a:gd name="connsiteY7" fmla="*/ 1839 h 12774"/>
                    <a:gd name="connsiteX8" fmla="*/ 3355 w 117109"/>
                    <a:gd name="connsiteY8" fmla="*/ 8798 h 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09" h="12774">
                      <a:moveTo>
                        <a:pt x="3355" y="8798"/>
                      </a:moveTo>
                      <a:cubicBezTo>
                        <a:pt x="22741" y="9067"/>
                        <a:pt x="42120" y="9281"/>
                        <a:pt x="61498" y="9863"/>
                      </a:cubicBezTo>
                      <a:cubicBezTo>
                        <a:pt x="70722" y="10140"/>
                        <a:pt x="79947" y="10566"/>
                        <a:pt x="89164" y="11141"/>
                      </a:cubicBezTo>
                      <a:cubicBezTo>
                        <a:pt x="97095" y="11631"/>
                        <a:pt x="108379" y="14777"/>
                        <a:pt x="115572" y="10757"/>
                      </a:cubicBezTo>
                      <a:cubicBezTo>
                        <a:pt x="117170" y="9870"/>
                        <a:pt x="117752" y="7164"/>
                        <a:pt x="116197" y="5914"/>
                      </a:cubicBezTo>
                      <a:cubicBezTo>
                        <a:pt x="109934" y="859"/>
                        <a:pt x="99645" y="1995"/>
                        <a:pt x="91926" y="1519"/>
                      </a:cubicBezTo>
                      <a:cubicBezTo>
                        <a:pt x="82255" y="923"/>
                        <a:pt x="72569" y="496"/>
                        <a:pt x="62883" y="227"/>
                      </a:cubicBezTo>
                      <a:cubicBezTo>
                        <a:pt x="43022" y="-327"/>
                        <a:pt x="23153" y="106"/>
                        <a:pt x="3355" y="1839"/>
                      </a:cubicBezTo>
                      <a:cubicBezTo>
                        <a:pt x="-1040" y="2215"/>
                        <a:pt x="-1196" y="8734"/>
                        <a:pt x="3355" y="87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0A10F599-733B-E59D-4C2E-271B17D5FDED}"/>
                    </a:ext>
                  </a:extLst>
                </p:cNvPr>
                <p:cNvSpPr/>
                <p:nvPr/>
              </p:nvSpPr>
              <p:spPr>
                <a:xfrm>
                  <a:off x="7161197" y="6367445"/>
                  <a:ext cx="124386" cy="13042"/>
                </a:xfrm>
                <a:custGeom>
                  <a:avLst/>
                  <a:gdLst>
                    <a:gd name="connsiteX0" fmla="*/ 122317 w 124386"/>
                    <a:gd name="connsiteY0" fmla="*/ 616 h 13042"/>
                    <a:gd name="connsiteX1" fmla="*/ 63429 w 124386"/>
                    <a:gd name="connsiteY1" fmla="*/ 3456 h 13042"/>
                    <a:gd name="connsiteX2" fmla="*/ 4306 w 124386"/>
                    <a:gd name="connsiteY2" fmla="*/ 2661 h 13042"/>
                    <a:gd name="connsiteX3" fmla="*/ 4306 w 124386"/>
                    <a:gd name="connsiteY3" fmla="*/ 11615 h 13042"/>
                    <a:gd name="connsiteX4" fmla="*/ 64807 w 124386"/>
                    <a:gd name="connsiteY4" fmla="*/ 12674 h 13042"/>
                    <a:gd name="connsiteX5" fmla="*/ 122892 w 124386"/>
                    <a:gd name="connsiteY5" fmla="*/ 4813 h 13042"/>
                    <a:gd name="connsiteX6" fmla="*/ 122317 w 124386"/>
                    <a:gd name="connsiteY6" fmla="*/ 616 h 13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386" h="13042">
                      <a:moveTo>
                        <a:pt x="122317" y="616"/>
                      </a:moveTo>
                      <a:cubicBezTo>
                        <a:pt x="103002" y="-1564"/>
                        <a:pt x="82807" y="2682"/>
                        <a:pt x="63429" y="3456"/>
                      </a:cubicBezTo>
                      <a:cubicBezTo>
                        <a:pt x="43716" y="4245"/>
                        <a:pt x="23990" y="3932"/>
                        <a:pt x="4306" y="2661"/>
                      </a:cubicBezTo>
                      <a:cubicBezTo>
                        <a:pt x="-1453" y="2292"/>
                        <a:pt x="-1418" y="11218"/>
                        <a:pt x="4306" y="11615"/>
                      </a:cubicBezTo>
                      <a:cubicBezTo>
                        <a:pt x="24444" y="13021"/>
                        <a:pt x="44633" y="13419"/>
                        <a:pt x="64807" y="12674"/>
                      </a:cubicBezTo>
                      <a:cubicBezTo>
                        <a:pt x="83780" y="11977"/>
                        <a:pt x="105119" y="12205"/>
                        <a:pt x="122892" y="4813"/>
                      </a:cubicBezTo>
                      <a:cubicBezTo>
                        <a:pt x="125129" y="3882"/>
                        <a:pt x="124788" y="893"/>
                        <a:pt x="122317" y="61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C56EE280-E1D3-9670-BEBB-EB12F9C817E0}"/>
                    </a:ext>
                  </a:extLst>
                </p:cNvPr>
                <p:cNvSpPr/>
                <p:nvPr/>
              </p:nvSpPr>
              <p:spPr>
                <a:xfrm>
                  <a:off x="7349834" y="6218665"/>
                  <a:ext cx="24793" cy="13594"/>
                </a:xfrm>
                <a:custGeom>
                  <a:avLst/>
                  <a:gdLst>
                    <a:gd name="connsiteX0" fmla="*/ 15441 w 24793"/>
                    <a:gd name="connsiteY0" fmla="*/ 13518 h 13594"/>
                    <a:gd name="connsiteX1" fmla="*/ 24793 w 24793"/>
                    <a:gd name="connsiteY1" fmla="*/ 6318 h 13594"/>
                    <a:gd name="connsiteX2" fmla="*/ 17912 w 24793"/>
                    <a:gd name="connsiteY2" fmla="*/ 1085 h 13594"/>
                    <a:gd name="connsiteX3" fmla="*/ 7687 w 24793"/>
                    <a:gd name="connsiteY3" fmla="*/ 247 h 13594"/>
                    <a:gd name="connsiteX4" fmla="*/ 224 w 24793"/>
                    <a:gd name="connsiteY4" fmla="*/ 4486 h 13594"/>
                    <a:gd name="connsiteX5" fmla="*/ 4463 w 24793"/>
                    <a:gd name="connsiteY5" fmla="*/ 11956 h 13594"/>
                    <a:gd name="connsiteX6" fmla="*/ 15441 w 24793"/>
                    <a:gd name="connsiteY6" fmla="*/ 13518 h 13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793" h="13594">
                      <a:moveTo>
                        <a:pt x="15441" y="13518"/>
                      </a:moveTo>
                      <a:cubicBezTo>
                        <a:pt x="19105" y="13227"/>
                        <a:pt x="24758" y="10699"/>
                        <a:pt x="24793" y="6318"/>
                      </a:cubicBezTo>
                      <a:cubicBezTo>
                        <a:pt x="24829" y="2398"/>
                        <a:pt x="21100" y="1411"/>
                        <a:pt x="17912" y="1085"/>
                      </a:cubicBezTo>
                      <a:cubicBezTo>
                        <a:pt x="14326" y="722"/>
                        <a:pt x="11216" y="1383"/>
                        <a:pt x="7687" y="247"/>
                      </a:cubicBezTo>
                      <a:cubicBezTo>
                        <a:pt x="4569" y="-755"/>
                        <a:pt x="1061" y="1418"/>
                        <a:pt x="224" y="4486"/>
                      </a:cubicBezTo>
                      <a:cubicBezTo>
                        <a:pt x="-707" y="7866"/>
                        <a:pt x="1374" y="10827"/>
                        <a:pt x="4463" y="11956"/>
                      </a:cubicBezTo>
                      <a:cubicBezTo>
                        <a:pt x="7928" y="13227"/>
                        <a:pt x="11748" y="13817"/>
                        <a:pt x="15441" y="1351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D680952E-E121-B672-78BB-8A6DFED4E80E}"/>
                    </a:ext>
                  </a:extLst>
                </p:cNvPr>
                <p:cNvSpPr/>
                <p:nvPr/>
              </p:nvSpPr>
              <p:spPr>
                <a:xfrm>
                  <a:off x="7357235" y="6299895"/>
                  <a:ext cx="24028" cy="15105"/>
                </a:xfrm>
                <a:custGeom>
                  <a:avLst/>
                  <a:gdLst>
                    <a:gd name="connsiteX0" fmla="*/ 790 w 24028"/>
                    <a:gd name="connsiteY0" fmla="*/ 2894 h 15105"/>
                    <a:gd name="connsiteX1" fmla="*/ 2984 w 24028"/>
                    <a:gd name="connsiteY1" fmla="*/ 11266 h 15105"/>
                    <a:gd name="connsiteX2" fmla="*/ 19920 w 24028"/>
                    <a:gd name="connsiteY2" fmla="*/ 14469 h 15105"/>
                    <a:gd name="connsiteX3" fmla="*/ 21269 w 24028"/>
                    <a:gd name="connsiteY3" fmla="*/ 4151 h 15105"/>
                    <a:gd name="connsiteX4" fmla="*/ 9162 w 24028"/>
                    <a:gd name="connsiteY4" fmla="*/ 693 h 15105"/>
                    <a:gd name="connsiteX5" fmla="*/ 790 w 24028"/>
                    <a:gd name="connsiteY5" fmla="*/ 2894 h 15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28" h="15105">
                      <a:moveTo>
                        <a:pt x="790" y="2894"/>
                      </a:moveTo>
                      <a:cubicBezTo>
                        <a:pt x="-772" y="5564"/>
                        <a:pt x="-5" y="9832"/>
                        <a:pt x="2984" y="11266"/>
                      </a:cubicBezTo>
                      <a:cubicBezTo>
                        <a:pt x="7955" y="13645"/>
                        <a:pt x="14417" y="16365"/>
                        <a:pt x="19920" y="14469"/>
                      </a:cubicBezTo>
                      <a:cubicBezTo>
                        <a:pt x="24131" y="13020"/>
                        <a:pt x="25942" y="6431"/>
                        <a:pt x="21269" y="4151"/>
                      </a:cubicBezTo>
                      <a:cubicBezTo>
                        <a:pt x="17413" y="2269"/>
                        <a:pt x="13110" y="2362"/>
                        <a:pt x="9162" y="693"/>
                      </a:cubicBezTo>
                      <a:cubicBezTo>
                        <a:pt x="6123" y="-592"/>
                        <a:pt x="2608" y="-216"/>
                        <a:pt x="790" y="289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5" name="Freeform: Shape 344">
                  <a:extLst>
                    <a:ext uri="{FF2B5EF4-FFF2-40B4-BE49-F238E27FC236}">
                      <a16:creationId xmlns:a16="http://schemas.microsoft.com/office/drawing/2014/main" id="{930095AC-0548-2C61-FA7F-5CF83DA777AE}"/>
                    </a:ext>
                  </a:extLst>
                </p:cNvPr>
                <p:cNvSpPr/>
                <p:nvPr/>
              </p:nvSpPr>
              <p:spPr>
                <a:xfrm>
                  <a:off x="7352899" y="6366900"/>
                  <a:ext cx="26500" cy="13048"/>
                </a:xfrm>
                <a:custGeom>
                  <a:avLst/>
                  <a:gdLst>
                    <a:gd name="connsiteX0" fmla="*/ 23716 w 26500"/>
                    <a:gd name="connsiteY0" fmla="*/ 2098 h 13048"/>
                    <a:gd name="connsiteX1" fmla="*/ 14201 w 26500"/>
                    <a:gd name="connsiteY1" fmla="*/ 67 h 13048"/>
                    <a:gd name="connsiteX2" fmla="*/ 4913 w 26500"/>
                    <a:gd name="connsiteY2" fmla="*/ 323 h 13048"/>
                    <a:gd name="connsiteX3" fmla="*/ 162 w 26500"/>
                    <a:gd name="connsiteY3" fmla="*/ 3938 h 13048"/>
                    <a:gd name="connsiteX4" fmla="*/ 2428 w 26500"/>
                    <a:gd name="connsiteY4" fmla="*/ 9498 h 13048"/>
                    <a:gd name="connsiteX5" fmla="*/ 6341 w 26500"/>
                    <a:gd name="connsiteY5" fmla="*/ 11962 h 13048"/>
                    <a:gd name="connsiteX6" fmla="*/ 10793 w 26500"/>
                    <a:gd name="connsiteY6" fmla="*/ 12189 h 13048"/>
                    <a:gd name="connsiteX7" fmla="*/ 23716 w 26500"/>
                    <a:gd name="connsiteY7" fmla="*/ 11947 h 13048"/>
                    <a:gd name="connsiteX8" fmla="*/ 23716 w 26500"/>
                    <a:gd name="connsiteY8" fmla="*/ 2098 h 1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500" h="13048">
                      <a:moveTo>
                        <a:pt x="23716" y="2098"/>
                      </a:moveTo>
                      <a:cubicBezTo>
                        <a:pt x="21068" y="167"/>
                        <a:pt x="17396" y="153"/>
                        <a:pt x="14201" y="67"/>
                      </a:cubicBezTo>
                      <a:cubicBezTo>
                        <a:pt x="11098" y="-18"/>
                        <a:pt x="7988" y="-96"/>
                        <a:pt x="4913" y="323"/>
                      </a:cubicBezTo>
                      <a:cubicBezTo>
                        <a:pt x="2719" y="621"/>
                        <a:pt x="795" y="1651"/>
                        <a:pt x="162" y="3938"/>
                      </a:cubicBezTo>
                      <a:cubicBezTo>
                        <a:pt x="-391" y="5947"/>
                        <a:pt x="497" y="8525"/>
                        <a:pt x="2428" y="9498"/>
                      </a:cubicBezTo>
                      <a:cubicBezTo>
                        <a:pt x="3848" y="10215"/>
                        <a:pt x="4714" y="11443"/>
                        <a:pt x="6341" y="11962"/>
                      </a:cubicBezTo>
                      <a:cubicBezTo>
                        <a:pt x="7853" y="12445"/>
                        <a:pt x="9280" y="12437"/>
                        <a:pt x="10793" y="12189"/>
                      </a:cubicBezTo>
                      <a:cubicBezTo>
                        <a:pt x="15252" y="13204"/>
                        <a:pt x="19989" y="13545"/>
                        <a:pt x="23716" y="11947"/>
                      </a:cubicBezTo>
                      <a:cubicBezTo>
                        <a:pt x="28070" y="10080"/>
                        <a:pt x="26727" y="4300"/>
                        <a:pt x="23716" y="20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4AF04191-B176-9E11-1551-53E770CD233D}"/>
                    </a:ext>
                  </a:extLst>
                </p:cNvPr>
                <p:cNvSpPr/>
                <p:nvPr/>
              </p:nvSpPr>
              <p:spPr>
                <a:xfrm>
                  <a:off x="7162552" y="6150600"/>
                  <a:ext cx="120075" cy="10685"/>
                </a:xfrm>
                <a:custGeom>
                  <a:avLst/>
                  <a:gdLst>
                    <a:gd name="connsiteX0" fmla="*/ 1488 w 120075"/>
                    <a:gd name="connsiteY0" fmla="*/ 8486 h 10685"/>
                    <a:gd name="connsiteX1" fmla="*/ 28500 w 120075"/>
                    <a:gd name="connsiteY1" fmla="*/ 10325 h 10685"/>
                    <a:gd name="connsiteX2" fmla="*/ 57721 w 120075"/>
                    <a:gd name="connsiteY2" fmla="*/ 9991 h 10685"/>
                    <a:gd name="connsiteX3" fmla="*/ 116034 w 120075"/>
                    <a:gd name="connsiteY3" fmla="*/ 8926 h 10685"/>
                    <a:gd name="connsiteX4" fmla="*/ 116162 w 120075"/>
                    <a:gd name="connsiteY4" fmla="*/ 717 h 10685"/>
                    <a:gd name="connsiteX5" fmla="*/ 56329 w 120075"/>
                    <a:gd name="connsiteY5" fmla="*/ 1271 h 10685"/>
                    <a:gd name="connsiteX6" fmla="*/ 27108 w 120075"/>
                    <a:gd name="connsiteY6" fmla="*/ 1747 h 10685"/>
                    <a:gd name="connsiteX7" fmla="*/ 1417 w 120075"/>
                    <a:gd name="connsiteY7" fmla="*/ 4332 h 10685"/>
                    <a:gd name="connsiteX8" fmla="*/ 984 w 120075"/>
                    <a:gd name="connsiteY8" fmla="*/ 4509 h 10685"/>
                    <a:gd name="connsiteX9" fmla="*/ 970 w 120075"/>
                    <a:gd name="connsiteY9" fmla="*/ 4516 h 10685"/>
                    <a:gd name="connsiteX10" fmla="*/ 970 w 120075"/>
                    <a:gd name="connsiteY10" fmla="*/ 4516 h 10685"/>
                    <a:gd name="connsiteX11" fmla="*/ 1488 w 120075"/>
                    <a:gd name="connsiteY11" fmla="*/ 8486 h 1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0075" h="10685">
                      <a:moveTo>
                        <a:pt x="1488" y="8486"/>
                      </a:moveTo>
                      <a:cubicBezTo>
                        <a:pt x="9534" y="11781"/>
                        <a:pt x="19958" y="10425"/>
                        <a:pt x="28500" y="10325"/>
                      </a:cubicBezTo>
                      <a:cubicBezTo>
                        <a:pt x="38243" y="10211"/>
                        <a:pt x="47978" y="10105"/>
                        <a:pt x="57721" y="9991"/>
                      </a:cubicBezTo>
                      <a:cubicBezTo>
                        <a:pt x="76922" y="9771"/>
                        <a:pt x="96953" y="11156"/>
                        <a:pt x="116034" y="8926"/>
                      </a:cubicBezTo>
                      <a:cubicBezTo>
                        <a:pt x="120486" y="9168"/>
                        <a:pt x="122233" y="1264"/>
                        <a:pt x="116162" y="717"/>
                      </a:cubicBezTo>
                      <a:cubicBezTo>
                        <a:pt x="96549" y="-1044"/>
                        <a:pt x="76020" y="952"/>
                        <a:pt x="56329" y="1271"/>
                      </a:cubicBezTo>
                      <a:cubicBezTo>
                        <a:pt x="46587" y="1428"/>
                        <a:pt x="36851" y="1577"/>
                        <a:pt x="27108" y="1747"/>
                      </a:cubicBezTo>
                      <a:cubicBezTo>
                        <a:pt x="18793" y="1896"/>
                        <a:pt x="9221" y="1072"/>
                        <a:pt x="1417" y="4332"/>
                      </a:cubicBezTo>
                      <a:cubicBezTo>
                        <a:pt x="1261" y="4374"/>
                        <a:pt x="1119" y="4431"/>
                        <a:pt x="984" y="4509"/>
                      </a:cubicBezTo>
                      <a:cubicBezTo>
                        <a:pt x="977" y="4509"/>
                        <a:pt x="970" y="4516"/>
                        <a:pt x="970" y="4516"/>
                      </a:cubicBezTo>
                      <a:lnTo>
                        <a:pt x="970" y="4516"/>
                      </a:lnTo>
                      <a:cubicBezTo>
                        <a:pt x="-486" y="5347"/>
                        <a:pt x="-294" y="7754"/>
                        <a:pt x="1488" y="84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B3132EF2-9041-13EB-09AA-4EC64D8FF509}"/>
                    </a:ext>
                  </a:extLst>
                </p:cNvPr>
                <p:cNvSpPr/>
                <p:nvPr/>
              </p:nvSpPr>
              <p:spPr>
                <a:xfrm>
                  <a:off x="7337306" y="6146078"/>
                  <a:ext cx="32387" cy="11881"/>
                </a:xfrm>
                <a:custGeom>
                  <a:avLst/>
                  <a:gdLst>
                    <a:gd name="connsiteX0" fmla="*/ 28907 w 32387"/>
                    <a:gd name="connsiteY0" fmla="*/ 10530 h 11881"/>
                    <a:gd name="connsiteX1" fmla="*/ 27585 w 32387"/>
                    <a:gd name="connsiteY1" fmla="*/ 752 h 11881"/>
                    <a:gd name="connsiteX2" fmla="*/ 6105 w 32387"/>
                    <a:gd name="connsiteY2" fmla="*/ 184 h 11881"/>
                    <a:gd name="connsiteX3" fmla="*/ 3485 w 32387"/>
                    <a:gd name="connsiteY3" fmla="*/ 9685 h 11881"/>
                    <a:gd name="connsiteX4" fmla="*/ 28907 w 32387"/>
                    <a:gd name="connsiteY4" fmla="*/ 10530 h 1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7" h="11881">
                      <a:moveTo>
                        <a:pt x="28907" y="10530"/>
                      </a:moveTo>
                      <a:cubicBezTo>
                        <a:pt x="34104" y="9074"/>
                        <a:pt x="33330" y="77"/>
                        <a:pt x="27585" y="752"/>
                      </a:cubicBezTo>
                      <a:cubicBezTo>
                        <a:pt x="20136" y="1618"/>
                        <a:pt x="13469" y="2108"/>
                        <a:pt x="6105" y="184"/>
                      </a:cubicBezTo>
                      <a:cubicBezTo>
                        <a:pt x="-37" y="-1421"/>
                        <a:pt x="-2622" y="7966"/>
                        <a:pt x="3485" y="9685"/>
                      </a:cubicBezTo>
                      <a:cubicBezTo>
                        <a:pt x="11587" y="11957"/>
                        <a:pt x="20712" y="12831"/>
                        <a:pt x="28907" y="1053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48" name="Graphic 5" descr="City with buildings and skyscrapers">
                <a:extLst>
                  <a:ext uri="{FF2B5EF4-FFF2-40B4-BE49-F238E27FC236}">
                    <a16:creationId xmlns:a16="http://schemas.microsoft.com/office/drawing/2014/main" id="{AD379357-B6F8-AB41-FB4D-B0CBA0D65991}"/>
                  </a:ext>
                </a:extLst>
              </p:cNvPr>
              <p:cNvGrpSpPr/>
              <p:nvPr/>
            </p:nvGrpSpPr>
            <p:grpSpPr>
              <a:xfrm>
                <a:off x="3070502" y="5523850"/>
                <a:ext cx="302921" cy="1177233"/>
                <a:chOff x="3070502" y="5523850"/>
                <a:chExt cx="302921" cy="1177233"/>
              </a:xfrm>
              <a:solidFill>
                <a:srgbClr val="00B0F0"/>
              </a:solidFill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42F3F594-050B-A84A-9548-8CACB35011A6}"/>
                    </a:ext>
                  </a:extLst>
                </p:cNvPr>
                <p:cNvSpPr/>
                <p:nvPr/>
              </p:nvSpPr>
              <p:spPr>
                <a:xfrm>
                  <a:off x="3285974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A8F0A4E2-A909-63F6-26BB-855E2301EF65}"/>
                    </a:ext>
                  </a:extLst>
                </p:cNvPr>
                <p:cNvSpPr/>
                <p:nvPr/>
              </p:nvSpPr>
              <p:spPr>
                <a:xfrm>
                  <a:off x="3184686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CD24DD92-8350-A789-FF1D-BE64711A4160}"/>
                    </a:ext>
                  </a:extLst>
                </p:cNvPr>
                <p:cNvSpPr/>
                <p:nvPr/>
              </p:nvSpPr>
              <p:spPr>
                <a:xfrm>
                  <a:off x="3074890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C72DE241-B511-967E-367F-91BD53B43176}"/>
                    </a:ext>
                  </a:extLst>
                </p:cNvPr>
                <p:cNvSpPr/>
                <p:nvPr/>
              </p:nvSpPr>
              <p:spPr>
                <a:xfrm>
                  <a:off x="3286063" y="5673191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2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2"/>
                        <a:pt x="80879" y="1062"/>
                      </a:cubicBezTo>
                      <a:cubicBezTo>
                        <a:pt x="80524" y="1062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E9ED33E3-AE35-4C76-77A1-CC8DD4C78ADE}"/>
                    </a:ext>
                  </a:extLst>
                </p:cNvPr>
                <p:cNvSpPr/>
                <p:nvPr/>
              </p:nvSpPr>
              <p:spPr>
                <a:xfrm>
                  <a:off x="3184771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8170173B-B67A-3D5C-8DB1-6C542B4274A8}"/>
                    </a:ext>
                  </a:extLst>
                </p:cNvPr>
                <p:cNvSpPr/>
                <p:nvPr/>
              </p:nvSpPr>
              <p:spPr>
                <a:xfrm>
                  <a:off x="3074976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178747C3-5028-15A6-B08C-94375E0F374C}"/>
                    </a:ext>
                  </a:extLst>
                </p:cNvPr>
                <p:cNvSpPr/>
                <p:nvPr/>
              </p:nvSpPr>
              <p:spPr>
                <a:xfrm>
                  <a:off x="3286063" y="5633382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EA029648-A967-E31A-2541-D0CA59292B2F}"/>
                    </a:ext>
                  </a:extLst>
                </p:cNvPr>
                <p:cNvSpPr/>
                <p:nvPr/>
              </p:nvSpPr>
              <p:spPr>
                <a:xfrm>
                  <a:off x="3184771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F939D85C-DD95-3638-6516-354BCD844389}"/>
                    </a:ext>
                  </a:extLst>
                </p:cNvPr>
                <p:cNvSpPr/>
                <p:nvPr/>
              </p:nvSpPr>
              <p:spPr>
                <a:xfrm>
                  <a:off x="3074976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70BD7A61-F3FB-9F6D-C9B6-1B2E9092F0DE}"/>
                    </a:ext>
                  </a:extLst>
                </p:cNvPr>
                <p:cNvSpPr/>
                <p:nvPr/>
              </p:nvSpPr>
              <p:spPr>
                <a:xfrm>
                  <a:off x="3286063" y="5602593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D48C7E75-6857-1EFE-AAD5-32C0A83A5DD8}"/>
                    </a:ext>
                  </a:extLst>
                </p:cNvPr>
                <p:cNvSpPr/>
                <p:nvPr/>
              </p:nvSpPr>
              <p:spPr>
                <a:xfrm>
                  <a:off x="3184771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24769B4A-0EC3-3512-0C18-AF6B2D2CB4F6}"/>
                    </a:ext>
                  </a:extLst>
                </p:cNvPr>
                <p:cNvSpPr/>
                <p:nvPr/>
              </p:nvSpPr>
              <p:spPr>
                <a:xfrm>
                  <a:off x="3074976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CB9D01C3-2809-A727-6684-D82A4F8A0BA7}"/>
                    </a:ext>
                  </a:extLst>
                </p:cNvPr>
                <p:cNvSpPr/>
                <p:nvPr/>
              </p:nvSpPr>
              <p:spPr>
                <a:xfrm>
                  <a:off x="3286063" y="5563658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B243251B-3793-6F5B-52DD-D8F5C6514931}"/>
                    </a:ext>
                  </a:extLst>
                </p:cNvPr>
                <p:cNvSpPr/>
                <p:nvPr/>
              </p:nvSpPr>
              <p:spPr>
                <a:xfrm>
                  <a:off x="3184771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E57A44A5-BDE2-CD78-9BF2-23D4E881B617}"/>
                    </a:ext>
                  </a:extLst>
                </p:cNvPr>
                <p:cNvSpPr/>
                <p:nvPr/>
              </p:nvSpPr>
              <p:spPr>
                <a:xfrm>
                  <a:off x="3074976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98CE735F-4249-9967-6D7D-D45761E42055}"/>
                    </a:ext>
                  </a:extLst>
                </p:cNvPr>
                <p:cNvSpPr/>
                <p:nvPr/>
              </p:nvSpPr>
              <p:spPr>
                <a:xfrm>
                  <a:off x="3286063" y="5523850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172B7F25-6ECF-4931-ADE9-D9CBB7DE0852}"/>
                    </a:ext>
                  </a:extLst>
                </p:cNvPr>
                <p:cNvSpPr/>
                <p:nvPr/>
              </p:nvSpPr>
              <p:spPr>
                <a:xfrm>
                  <a:off x="3184771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FD667F44-190A-D923-8C39-BF63625EC021}"/>
                    </a:ext>
                  </a:extLst>
                </p:cNvPr>
                <p:cNvSpPr/>
                <p:nvPr/>
              </p:nvSpPr>
              <p:spPr>
                <a:xfrm>
                  <a:off x="3074976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A9DCFA24-493C-A5E0-79A3-D891031CF337}"/>
                    </a:ext>
                  </a:extLst>
                </p:cNvPr>
                <p:cNvSpPr/>
                <p:nvPr/>
              </p:nvSpPr>
              <p:spPr>
                <a:xfrm>
                  <a:off x="3285974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C28F682-0198-AA8F-FA05-BD44D5D9A217}"/>
                    </a:ext>
                  </a:extLst>
                </p:cNvPr>
                <p:cNvSpPr/>
                <p:nvPr/>
              </p:nvSpPr>
              <p:spPr>
                <a:xfrm>
                  <a:off x="3184686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89BD7A3A-9367-37AF-90FE-4601CE87D7A2}"/>
                    </a:ext>
                  </a:extLst>
                </p:cNvPr>
                <p:cNvSpPr/>
                <p:nvPr/>
              </p:nvSpPr>
              <p:spPr>
                <a:xfrm>
                  <a:off x="3074890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689D4DBF-AB91-61BA-C176-008110237478}"/>
                    </a:ext>
                  </a:extLst>
                </p:cNvPr>
                <p:cNvSpPr/>
                <p:nvPr/>
              </p:nvSpPr>
              <p:spPr>
                <a:xfrm>
                  <a:off x="3286350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8623FA17-6BA5-E1E6-B1DA-48ABE50F9FDB}"/>
                    </a:ext>
                  </a:extLst>
                </p:cNvPr>
                <p:cNvSpPr/>
                <p:nvPr/>
              </p:nvSpPr>
              <p:spPr>
                <a:xfrm>
                  <a:off x="3185062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BFFDD136-EE74-BD33-BF02-63C3EB168F59}"/>
                    </a:ext>
                  </a:extLst>
                </p:cNvPr>
                <p:cNvSpPr/>
                <p:nvPr/>
              </p:nvSpPr>
              <p:spPr>
                <a:xfrm>
                  <a:off x="3075267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81CE118D-0861-D256-D62E-E02DFA2501C2}"/>
                    </a:ext>
                  </a:extLst>
                </p:cNvPr>
                <p:cNvSpPr/>
                <p:nvPr/>
              </p:nvSpPr>
              <p:spPr>
                <a:xfrm>
                  <a:off x="3285974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E34CB490-ECB9-762E-7A8B-B6489A963C3A}"/>
                    </a:ext>
                  </a:extLst>
                </p:cNvPr>
                <p:cNvSpPr/>
                <p:nvPr/>
              </p:nvSpPr>
              <p:spPr>
                <a:xfrm>
                  <a:off x="3184686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B5B94596-F51B-8C41-F7CC-191C36ED9566}"/>
                    </a:ext>
                  </a:extLst>
                </p:cNvPr>
                <p:cNvSpPr/>
                <p:nvPr/>
              </p:nvSpPr>
              <p:spPr>
                <a:xfrm>
                  <a:off x="3074890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ECE74FCE-5F42-39D7-9557-4F74A8EF723F}"/>
                    </a:ext>
                  </a:extLst>
                </p:cNvPr>
                <p:cNvSpPr/>
                <p:nvPr/>
              </p:nvSpPr>
              <p:spPr>
                <a:xfrm>
                  <a:off x="3286116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896FC657-8544-4027-6BEA-9EF33833606E}"/>
                    </a:ext>
                  </a:extLst>
                </p:cNvPr>
                <p:cNvSpPr/>
                <p:nvPr/>
              </p:nvSpPr>
              <p:spPr>
                <a:xfrm>
                  <a:off x="3184828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8" name="Freeform: Shape 377">
                  <a:extLst>
                    <a:ext uri="{FF2B5EF4-FFF2-40B4-BE49-F238E27FC236}">
                      <a16:creationId xmlns:a16="http://schemas.microsoft.com/office/drawing/2014/main" id="{2644EEB2-85C1-789A-F60A-D8550125313F}"/>
                    </a:ext>
                  </a:extLst>
                </p:cNvPr>
                <p:cNvSpPr/>
                <p:nvPr/>
              </p:nvSpPr>
              <p:spPr>
                <a:xfrm>
                  <a:off x="3075032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DB54F246-BEF9-D830-B1B7-6FC1BA4ECC99}"/>
                    </a:ext>
                  </a:extLst>
                </p:cNvPr>
                <p:cNvSpPr/>
                <p:nvPr/>
              </p:nvSpPr>
              <p:spPr>
                <a:xfrm>
                  <a:off x="3285832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0601FD39-42DC-9992-FDA7-DF2BCEF87D05}"/>
                    </a:ext>
                  </a:extLst>
                </p:cNvPr>
                <p:cNvSpPr/>
                <p:nvPr/>
              </p:nvSpPr>
              <p:spPr>
                <a:xfrm>
                  <a:off x="3184544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4D289935-A67B-8D44-2BC4-DC86376EED13}"/>
                    </a:ext>
                  </a:extLst>
                </p:cNvPr>
                <p:cNvSpPr/>
                <p:nvPr/>
              </p:nvSpPr>
              <p:spPr>
                <a:xfrm>
                  <a:off x="3074748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C5791210-7B57-839D-338C-6AFDEE61306B}"/>
                    </a:ext>
                  </a:extLst>
                </p:cNvPr>
                <p:cNvSpPr/>
                <p:nvPr/>
              </p:nvSpPr>
              <p:spPr>
                <a:xfrm>
                  <a:off x="3286116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DEE8507A-329F-7E51-15DC-6B130338FC2D}"/>
                    </a:ext>
                  </a:extLst>
                </p:cNvPr>
                <p:cNvSpPr/>
                <p:nvPr/>
              </p:nvSpPr>
              <p:spPr>
                <a:xfrm>
                  <a:off x="3184828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6A887594-FE8A-B70B-E890-4B9B13EF8FEB}"/>
                    </a:ext>
                  </a:extLst>
                </p:cNvPr>
                <p:cNvSpPr/>
                <p:nvPr/>
              </p:nvSpPr>
              <p:spPr>
                <a:xfrm>
                  <a:off x="3075032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5F97A34F-9B26-F0C7-0666-A08160F3FC69}"/>
                    </a:ext>
                  </a:extLst>
                </p:cNvPr>
                <p:cNvSpPr/>
                <p:nvPr/>
              </p:nvSpPr>
              <p:spPr>
                <a:xfrm>
                  <a:off x="3281870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04B1F8BB-4CC0-6841-1296-63FA7388F421}"/>
                    </a:ext>
                  </a:extLst>
                </p:cNvPr>
                <p:cNvSpPr/>
                <p:nvPr/>
              </p:nvSpPr>
              <p:spPr>
                <a:xfrm>
                  <a:off x="3180581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3F25A887-431F-75AD-2BC3-917F2778DFAA}"/>
                    </a:ext>
                  </a:extLst>
                </p:cNvPr>
                <p:cNvSpPr/>
                <p:nvPr/>
              </p:nvSpPr>
              <p:spPr>
                <a:xfrm>
                  <a:off x="3070786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75D84E0B-2592-8074-B9D3-A580FA746FB2}"/>
                    </a:ext>
                  </a:extLst>
                </p:cNvPr>
                <p:cNvSpPr/>
                <p:nvPr/>
              </p:nvSpPr>
              <p:spPr>
                <a:xfrm>
                  <a:off x="3281870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0A2D310E-7555-FF88-ECB4-B7110296FA7D}"/>
                    </a:ext>
                  </a:extLst>
                </p:cNvPr>
                <p:cNvSpPr/>
                <p:nvPr/>
              </p:nvSpPr>
              <p:spPr>
                <a:xfrm>
                  <a:off x="3180581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A510F923-B73D-5EE9-6B07-101AC28EA764}"/>
                    </a:ext>
                  </a:extLst>
                </p:cNvPr>
                <p:cNvSpPr/>
                <p:nvPr/>
              </p:nvSpPr>
              <p:spPr>
                <a:xfrm>
                  <a:off x="3070786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00D628E2-D88A-9B6C-E500-CC181260F9BA}"/>
                    </a:ext>
                  </a:extLst>
                </p:cNvPr>
                <p:cNvSpPr/>
                <p:nvPr/>
              </p:nvSpPr>
              <p:spPr>
                <a:xfrm>
                  <a:off x="3281870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8D7CE7-BA79-D365-1054-AE1B50B801C3}"/>
                    </a:ext>
                  </a:extLst>
                </p:cNvPr>
                <p:cNvSpPr/>
                <p:nvPr/>
              </p:nvSpPr>
              <p:spPr>
                <a:xfrm>
                  <a:off x="3180581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AD1554D3-03C8-3D9E-E400-7DF8A2B82149}"/>
                    </a:ext>
                  </a:extLst>
                </p:cNvPr>
                <p:cNvSpPr/>
                <p:nvPr/>
              </p:nvSpPr>
              <p:spPr>
                <a:xfrm>
                  <a:off x="3070786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1B1D8F4E-87A3-BF6F-B529-76BF657A42E3}"/>
                    </a:ext>
                  </a:extLst>
                </p:cNvPr>
                <p:cNvSpPr/>
                <p:nvPr/>
              </p:nvSpPr>
              <p:spPr>
                <a:xfrm>
                  <a:off x="3281870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A236A98C-0875-B9DC-38DE-EF5F59E61036}"/>
                    </a:ext>
                  </a:extLst>
                </p:cNvPr>
                <p:cNvSpPr/>
                <p:nvPr/>
              </p:nvSpPr>
              <p:spPr>
                <a:xfrm>
                  <a:off x="3180581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85BB6B7E-873B-C727-D948-3376900ECD3E}"/>
                    </a:ext>
                  </a:extLst>
                </p:cNvPr>
                <p:cNvSpPr/>
                <p:nvPr/>
              </p:nvSpPr>
              <p:spPr>
                <a:xfrm>
                  <a:off x="3070786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ED9DFFB-774F-1298-E752-F5676B64AB0C}"/>
                    </a:ext>
                  </a:extLst>
                </p:cNvPr>
                <p:cNvSpPr/>
                <p:nvPr/>
              </p:nvSpPr>
              <p:spPr>
                <a:xfrm>
                  <a:off x="3281870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706C170-6FB0-C907-0B65-3B4204696C31}"/>
                    </a:ext>
                  </a:extLst>
                </p:cNvPr>
                <p:cNvSpPr/>
                <p:nvPr/>
              </p:nvSpPr>
              <p:spPr>
                <a:xfrm>
                  <a:off x="3180581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11096FA1-6DA0-EEF1-F226-FA35ABE90E2A}"/>
                    </a:ext>
                  </a:extLst>
                </p:cNvPr>
                <p:cNvSpPr/>
                <p:nvPr/>
              </p:nvSpPr>
              <p:spPr>
                <a:xfrm>
                  <a:off x="3070786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B7EFA979-2765-D75A-BAE4-932C66468BF9}"/>
                    </a:ext>
                  </a:extLst>
                </p:cNvPr>
                <p:cNvSpPr/>
                <p:nvPr/>
              </p:nvSpPr>
              <p:spPr>
                <a:xfrm>
                  <a:off x="3281870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D481ECB9-1315-632A-1D6A-383DA2EA67CA}"/>
                    </a:ext>
                  </a:extLst>
                </p:cNvPr>
                <p:cNvSpPr/>
                <p:nvPr/>
              </p:nvSpPr>
              <p:spPr>
                <a:xfrm>
                  <a:off x="3180581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3796E375-70B6-8149-E64B-9B657B575DEF}"/>
                    </a:ext>
                  </a:extLst>
                </p:cNvPr>
                <p:cNvSpPr/>
                <p:nvPr/>
              </p:nvSpPr>
              <p:spPr>
                <a:xfrm>
                  <a:off x="3070786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ADCFDE6-5D6F-D20C-8EA2-2B4A88A65B53}"/>
                    </a:ext>
                  </a:extLst>
                </p:cNvPr>
                <p:cNvSpPr/>
                <p:nvPr/>
              </p:nvSpPr>
              <p:spPr>
                <a:xfrm>
                  <a:off x="3281870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749962AC-FAEA-F5A5-8DDA-DC84C723B21E}"/>
                    </a:ext>
                  </a:extLst>
                </p:cNvPr>
                <p:cNvSpPr/>
                <p:nvPr/>
              </p:nvSpPr>
              <p:spPr>
                <a:xfrm>
                  <a:off x="3180581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id="{6A71B312-FD31-3B4E-627C-35DE6E2412B5}"/>
                    </a:ext>
                  </a:extLst>
                </p:cNvPr>
                <p:cNvSpPr/>
                <p:nvPr/>
              </p:nvSpPr>
              <p:spPr>
                <a:xfrm>
                  <a:off x="3070786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F3E61551-C860-DC59-4F26-DFB8170BE9C1}"/>
                    </a:ext>
                  </a:extLst>
                </p:cNvPr>
                <p:cNvSpPr/>
                <p:nvPr/>
              </p:nvSpPr>
              <p:spPr>
                <a:xfrm>
                  <a:off x="3281870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A0BD9A81-AD99-0B78-8F28-2895726E34DF}"/>
                    </a:ext>
                  </a:extLst>
                </p:cNvPr>
                <p:cNvSpPr/>
                <p:nvPr/>
              </p:nvSpPr>
              <p:spPr>
                <a:xfrm>
                  <a:off x="3180581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B0D1C2DF-02BC-CB9E-BF16-A86648B34FEE}"/>
                    </a:ext>
                  </a:extLst>
                </p:cNvPr>
                <p:cNvSpPr/>
                <p:nvPr/>
              </p:nvSpPr>
              <p:spPr>
                <a:xfrm>
                  <a:off x="3070786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3D2BABC0-2B5D-5449-E8F3-9BE290F0D779}"/>
                    </a:ext>
                  </a:extLst>
                </p:cNvPr>
                <p:cNvSpPr/>
                <p:nvPr/>
              </p:nvSpPr>
              <p:spPr>
                <a:xfrm>
                  <a:off x="3281586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944B9539-3778-751B-349A-DD9ECF4A3759}"/>
                    </a:ext>
                  </a:extLst>
                </p:cNvPr>
                <p:cNvSpPr/>
                <p:nvPr/>
              </p:nvSpPr>
              <p:spPr>
                <a:xfrm>
                  <a:off x="3180297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CA80239F-F43E-2542-26CC-D88B667253F5}"/>
                    </a:ext>
                  </a:extLst>
                </p:cNvPr>
                <p:cNvSpPr/>
                <p:nvPr/>
              </p:nvSpPr>
              <p:spPr>
                <a:xfrm>
                  <a:off x="3070502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91F1D6BB-A2E2-FA87-37B3-307FEFC3BE52}"/>
                    </a:ext>
                  </a:extLst>
                </p:cNvPr>
                <p:cNvSpPr/>
                <p:nvPr/>
              </p:nvSpPr>
              <p:spPr>
                <a:xfrm>
                  <a:off x="3281870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CCB78131-9B37-C4C4-3599-2D0A439767FE}"/>
                    </a:ext>
                  </a:extLst>
                </p:cNvPr>
                <p:cNvSpPr/>
                <p:nvPr/>
              </p:nvSpPr>
              <p:spPr>
                <a:xfrm>
                  <a:off x="3180581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0030F6B3-4F67-E750-0878-913BF32677D2}"/>
                    </a:ext>
                  </a:extLst>
                </p:cNvPr>
                <p:cNvSpPr/>
                <p:nvPr/>
              </p:nvSpPr>
              <p:spPr>
                <a:xfrm>
                  <a:off x="3070786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BE9B1454-2608-7320-C467-1F65B51B33B0}"/>
                    </a:ext>
                  </a:extLst>
                </p:cNvPr>
                <p:cNvSpPr/>
                <p:nvPr/>
              </p:nvSpPr>
              <p:spPr>
                <a:xfrm>
                  <a:off x="3281870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F63018A6-4281-A59D-4BF7-8FC91C4A1019}"/>
                    </a:ext>
                  </a:extLst>
                </p:cNvPr>
                <p:cNvSpPr/>
                <p:nvPr/>
              </p:nvSpPr>
              <p:spPr>
                <a:xfrm>
                  <a:off x="3180581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18FA4810-0650-7515-89AA-4B7183D5D580}"/>
                    </a:ext>
                  </a:extLst>
                </p:cNvPr>
                <p:cNvSpPr/>
                <p:nvPr/>
              </p:nvSpPr>
              <p:spPr>
                <a:xfrm>
                  <a:off x="3070786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2A91F19B-44B0-53C7-9969-5E019A910464}"/>
                    </a:ext>
                  </a:extLst>
                </p:cNvPr>
                <p:cNvSpPr/>
                <p:nvPr/>
              </p:nvSpPr>
              <p:spPr>
                <a:xfrm>
                  <a:off x="3281870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1B278B5E-ABA3-75D4-2E80-1DD429BF67F0}"/>
                    </a:ext>
                  </a:extLst>
                </p:cNvPr>
                <p:cNvSpPr/>
                <p:nvPr/>
              </p:nvSpPr>
              <p:spPr>
                <a:xfrm>
                  <a:off x="3180581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94D04E25-8D3C-0F99-19F3-CE504100A0F4}"/>
                    </a:ext>
                  </a:extLst>
                </p:cNvPr>
                <p:cNvSpPr/>
                <p:nvPr/>
              </p:nvSpPr>
              <p:spPr>
                <a:xfrm>
                  <a:off x="3070786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E5B90E1-1629-A306-CC1C-2A2D4709BA36}"/>
                    </a:ext>
                  </a:extLst>
                </p:cNvPr>
                <p:cNvSpPr/>
                <p:nvPr/>
              </p:nvSpPr>
              <p:spPr>
                <a:xfrm>
                  <a:off x="3281586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609CE058-B285-FE13-E7C4-A2BF34452781}"/>
                    </a:ext>
                  </a:extLst>
                </p:cNvPr>
                <p:cNvSpPr/>
                <p:nvPr/>
              </p:nvSpPr>
              <p:spPr>
                <a:xfrm>
                  <a:off x="3180297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7FC6FB0-2096-8288-9D03-1D09C4DE9599}"/>
                    </a:ext>
                  </a:extLst>
                </p:cNvPr>
                <p:cNvSpPr/>
                <p:nvPr/>
              </p:nvSpPr>
              <p:spPr>
                <a:xfrm>
                  <a:off x="3070502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F8E958E1-820C-C05A-2886-87A3520A214C}"/>
                    </a:ext>
                  </a:extLst>
                </p:cNvPr>
                <p:cNvSpPr/>
                <p:nvPr/>
              </p:nvSpPr>
              <p:spPr>
                <a:xfrm>
                  <a:off x="3281870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6D5888F3-42FA-5E51-73BE-B51E05F4ADE2}"/>
                    </a:ext>
                  </a:extLst>
                </p:cNvPr>
                <p:cNvSpPr/>
                <p:nvPr/>
              </p:nvSpPr>
              <p:spPr>
                <a:xfrm>
                  <a:off x="3180581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75EF9615-5ACD-241B-D8E6-E5277D85107A}"/>
                    </a:ext>
                  </a:extLst>
                </p:cNvPr>
                <p:cNvSpPr/>
                <p:nvPr/>
              </p:nvSpPr>
              <p:spPr>
                <a:xfrm>
                  <a:off x="3070786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BECEB143-D9DB-49B2-C146-6712A8341628}"/>
                    </a:ext>
                  </a:extLst>
                </p:cNvPr>
                <p:cNvSpPr/>
                <p:nvPr/>
              </p:nvSpPr>
              <p:spPr>
                <a:xfrm>
                  <a:off x="3281586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06F1ABB4-CA5C-BEEE-C608-FDC4861F07EE}"/>
                    </a:ext>
                  </a:extLst>
                </p:cNvPr>
                <p:cNvSpPr/>
                <p:nvPr/>
              </p:nvSpPr>
              <p:spPr>
                <a:xfrm>
                  <a:off x="3180297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3E952D90-0830-8A76-8056-2EB267B34852}"/>
                    </a:ext>
                  </a:extLst>
                </p:cNvPr>
                <p:cNvSpPr/>
                <p:nvPr/>
              </p:nvSpPr>
              <p:spPr>
                <a:xfrm>
                  <a:off x="3070502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8DED110B-B444-36A9-A098-97559E01C654}"/>
                    </a:ext>
                  </a:extLst>
                </p:cNvPr>
                <p:cNvSpPr/>
                <p:nvPr/>
              </p:nvSpPr>
              <p:spPr>
                <a:xfrm>
                  <a:off x="3281870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1336F860-FFC7-E8E1-56C3-368C69A7210E}"/>
                    </a:ext>
                  </a:extLst>
                </p:cNvPr>
                <p:cNvSpPr/>
                <p:nvPr/>
              </p:nvSpPr>
              <p:spPr>
                <a:xfrm>
                  <a:off x="3180581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04A7B6E9-16F2-887C-4948-03AA38CD1863}"/>
                    </a:ext>
                  </a:extLst>
                </p:cNvPr>
                <p:cNvSpPr/>
                <p:nvPr/>
              </p:nvSpPr>
              <p:spPr>
                <a:xfrm>
                  <a:off x="3070786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6549C1F5-80AB-822C-AF26-0D89B8D744C0}"/>
                    </a:ext>
                  </a:extLst>
                </p:cNvPr>
                <p:cNvSpPr/>
                <p:nvPr/>
              </p:nvSpPr>
              <p:spPr>
                <a:xfrm>
                  <a:off x="3281586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D6FBF4B-E426-61B7-FF87-2CAC2053E6CE}"/>
                    </a:ext>
                  </a:extLst>
                </p:cNvPr>
                <p:cNvSpPr/>
                <p:nvPr/>
              </p:nvSpPr>
              <p:spPr>
                <a:xfrm>
                  <a:off x="3180297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3D389348-FC43-19ED-1E75-EDD77621A530}"/>
                    </a:ext>
                  </a:extLst>
                </p:cNvPr>
                <p:cNvSpPr/>
                <p:nvPr/>
              </p:nvSpPr>
              <p:spPr>
                <a:xfrm>
                  <a:off x="3070502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1BC05A87-8CCF-4958-5BFA-4D84D7BF81BF}"/>
                    </a:ext>
                  </a:extLst>
                </p:cNvPr>
                <p:cNvSpPr/>
                <p:nvPr/>
              </p:nvSpPr>
              <p:spPr>
                <a:xfrm>
                  <a:off x="3281870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17294F80-F7CD-8EDB-F471-8B53757A82A2}"/>
                    </a:ext>
                  </a:extLst>
                </p:cNvPr>
                <p:cNvSpPr/>
                <p:nvPr/>
              </p:nvSpPr>
              <p:spPr>
                <a:xfrm>
                  <a:off x="3180581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D1A000D1-8426-EE64-BD7E-A52B5B871ADE}"/>
                    </a:ext>
                  </a:extLst>
                </p:cNvPr>
                <p:cNvSpPr/>
                <p:nvPr/>
              </p:nvSpPr>
              <p:spPr>
                <a:xfrm>
                  <a:off x="3070786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73001932-F0C9-26D6-7DB0-B6F44A41EBAC}"/>
                    </a:ext>
                  </a:extLst>
                </p:cNvPr>
                <p:cNvSpPr/>
                <p:nvPr/>
              </p:nvSpPr>
              <p:spPr>
                <a:xfrm>
                  <a:off x="3281870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5EF59B65-315A-C720-82E6-DBE5D2695E3C}"/>
                    </a:ext>
                  </a:extLst>
                </p:cNvPr>
                <p:cNvSpPr/>
                <p:nvPr/>
              </p:nvSpPr>
              <p:spPr>
                <a:xfrm>
                  <a:off x="3180581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E4302E76-39BC-2B67-CBC1-53D133AEECF1}"/>
                    </a:ext>
                  </a:extLst>
                </p:cNvPr>
                <p:cNvSpPr/>
                <p:nvPr/>
              </p:nvSpPr>
              <p:spPr>
                <a:xfrm>
                  <a:off x="3070786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442" name="Graphic 5" descr="City with buildings and skyscrapers">
                <a:extLst>
                  <a:ext uri="{FF2B5EF4-FFF2-40B4-BE49-F238E27FC236}">
                    <a16:creationId xmlns:a16="http://schemas.microsoft.com/office/drawing/2014/main" id="{AA92AC68-BD19-599A-5EAA-DF73D8D13FAB}"/>
                  </a:ext>
                </a:extLst>
              </p:cNvPr>
              <p:cNvGrpSpPr/>
              <p:nvPr/>
            </p:nvGrpSpPr>
            <p:grpSpPr>
              <a:xfrm>
                <a:off x="2389076" y="3961310"/>
                <a:ext cx="7981224" cy="2842441"/>
                <a:chOff x="2389076" y="3961310"/>
                <a:chExt cx="7981224" cy="2842441"/>
              </a:xfrm>
            </p:grpSpPr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2B4D22A1-FFF9-CCC7-EA74-FE00D383A76B}"/>
                    </a:ext>
                  </a:extLst>
                </p:cNvPr>
                <p:cNvSpPr/>
                <p:nvPr/>
              </p:nvSpPr>
              <p:spPr>
                <a:xfrm>
                  <a:off x="7411779" y="537307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F359F37-300B-E770-9ABD-409DE496276A}"/>
                    </a:ext>
                  </a:extLst>
                </p:cNvPr>
                <p:cNvSpPr/>
                <p:nvPr/>
              </p:nvSpPr>
              <p:spPr>
                <a:xfrm>
                  <a:off x="7411779" y="551798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BF5E4C92-F39E-743C-7C7B-574FF5ECC5F9}"/>
                    </a:ext>
                  </a:extLst>
                </p:cNvPr>
                <p:cNvSpPr/>
                <p:nvPr/>
              </p:nvSpPr>
              <p:spPr>
                <a:xfrm>
                  <a:off x="7411779" y="5662906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DD9BB652-0072-46AD-0C40-10E170B92A7B}"/>
                    </a:ext>
                  </a:extLst>
                </p:cNvPr>
                <p:cNvSpPr/>
                <p:nvPr/>
              </p:nvSpPr>
              <p:spPr>
                <a:xfrm>
                  <a:off x="7411779" y="5807815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1A2F22F4-971C-5B6B-96D2-5866F235C01D}"/>
                    </a:ext>
                  </a:extLst>
                </p:cNvPr>
                <p:cNvSpPr/>
                <p:nvPr/>
              </p:nvSpPr>
              <p:spPr>
                <a:xfrm>
                  <a:off x="7078874" y="5339675"/>
                  <a:ext cx="21953" cy="1147791"/>
                </a:xfrm>
                <a:custGeom>
                  <a:avLst/>
                  <a:gdLst>
                    <a:gd name="connsiteX0" fmla="*/ 5891 w 21953"/>
                    <a:gd name="connsiteY0" fmla="*/ 4326 h 1147791"/>
                    <a:gd name="connsiteX1" fmla="*/ 5856 w 21953"/>
                    <a:gd name="connsiteY1" fmla="*/ 2402 h 1147791"/>
                    <a:gd name="connsiteX2" fmla="*/ 878 w 21953"/>
                    <a:gd name="connsiteY2" fmla="*/ 2402 h 1147791"/>
                    <a:gd name="connsiteX3" fmla="*/ 615 w 21953"/>
                    <a:gd name="connsiteY3" fmla="*/ 238247 h 1147791"/>
                    <a:gd name="connsiteX4" fmla="*/ 8689 w 21953"/>
                    <a:gd name="connsiteY4" fmla="*/ 1095214 h 1147791"/>
                    <a:gd name="connsiteX5" fmla="*/ 9228 w 21953"/>
                    <a:gd name="connsiteY5" fmla="*/ 1141732 h 1147791"/>
                    <a:gd name="connsiteX6" fmla="*/ 21953 w 21953"/>
                    <a:gd name="connsiteY6" fmla="*/ 1141576 h 1147791"/>
                    <a:gd name="connsiteX7" fmla="*/ 21953 w 21953"/>
                    <a:gd name="connsiteY7" fmla="*/ 1141576 h 1147791"/>
                    <a:gd name="connsiteX8" fmla="*/ 21953 w 21953"/>
                    <a:gd name="connsiteY8" fmla="*/ 1141555 h 1147791"/>
                    <a:gd name="connsiteX9" fmla="*/ 5891 w 21953"/>
                    <a:gd name="connsiteY9" fmla="*/ 4326 h 114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953" h="1147791">
                      <a:moveTo>
                        <a:pt x="5891" y="4326"/>
                      </a:moveTo>
                      <a:cubicBezTo>
                        <a:pt x="5856" y="3687"/>
                        <a:pt x="5863" y="3041"/>
                        <a:pt x="5856" y="2402"/>
                      </a:cubicBezTo>
                      <a:cubicBezTo>
                        <a:pt x="5792" y="-793"/>
                        <a:pt x="871" y="-808"/>
                        <a:pt x="878" y="2402"/>
                      </a:cubicBezTo>
                      <a:cubicBezTo>
                        <a:pt x="516" y="81010"/>
                        <a:pt x="-741" y="159625"/>
                        <a:pt x="615" y="238247"/>
                      </a:cubicBezTo>
                      <a:cubicBezTo>
                        <a:pt x="1318" y="523912"/>
                        <a:pt x="6097" y="809556"/>
                        <a:pt x="8689" y="1095214"/>
                      </a:cubicBezTo>
                      <a:cubicBezTo>
                        <a:pt x="8824" y="1110673"/>
                        <a:pt x="8718" y="1126295"/>
                        <a:pt x="9228" y="1141732"/>
                      </a:cubicBezTo>
                      <a:cubicBezTo>
                        <a:pt x="10116" y="1149316"/>
                        <a:pt x="21940" y="1150346"/>
                        <a:pt x="21953" y="1141576"/>
                      </a:cubicBezTo>
                      <a:cubicBezTo>
                        <a:pt x="21953" y="1141576"/>
                        <a:pt x="21953" y="1141576"/>
                        <a:pt x="21953" y="1141576"/>
                      </a:cubicBezTo>
                      <a:cubicBezTo>
                        <a:pt x="21953" y="1141569"/>
                        <a:pt x="21953" y="1141562"/>
                        <a:pt x="21953" y="1141555"/>
                      </a:cubicBezTo>
                      <a:cubicBezTo>
                        <a:pt x="16699" y="762554"/>
                        <a:pt x="16805" y="383206"/>
                        <a:pt x="5891" y="432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B5565751-9FB6-4C39-D4E0-782C71BA808A}"/>
                    </a:ext>
                  </a:extLst>
                </p:cNvPr>
                <p:cNvSpPr/>
                <p:nvPr/>
              </p:nvSpPr>
              <p:spPr>
                <a:xfrm>
                  <a:off x="4959478" y="6311278"/>
                  <a:ext cx="158224" cy="69685"/>
                </a:xfrm>
                <a:custGeom>
                  <a:avLst/>
                  <a:gdLst>
                    <a:gd name="connsiteX0" fmla="*/ 139271 w 158224"/>
                    <a:gd name="connsiteY0" fmla="*/ 18572 h 69685"/>
                    <a:gd name="connsiteX1" fmla="*/ 19705 w 158224"/>
                    <a:gd name="connsiteY1" fmla="*/ 17500 h 69685"/>
                    <a:gd name="connsiteX2" fmla="*/ 2123 w 158224"/>
                    <a:gd name="connsiteY2" fmla="*/ 66305 h 69685"/>
                    <a:gd name="connsiteX3" fmla="*/ 9451 w 158224"/>
                    <a:gd name="connsiteY3" fmla="*/ 65311 h 69685"/>
                    <a:gd name="connsiteX4" fmla="*/ 82116 w 158224"/>
                    <a:gd name="connsiteY4" fmla="*/ 12615 h 69685"/>
                    <a:gd name="connsiteX5" fmla="*/ 143539 w 158224"/>
                    <a:gd name="connsiteY5" fmla="*/ 47083 h 69685"/>
                    <a:gd name="connsiteX6" fmla="*/ 151158 w 158224"/>
                    <a:gd name="connsiteY6" fmla="*/ 68087 h 69685"/>
                    <a:gd name="connsiteX7" fmla="*/ 157436 w 158224"/>
                    <a:gd name="connsiteY7" fmla="*/ 67271 h 69685"/>
                    <a:gd name="connsiteX8" fmla="*/ 152976 w 158224"/>
                    <a:gd name="connsiteY8" fmla="*/ 40095 h 69685"/>
                    <a:gd name="connsiteX9" fmla="*/ 139271 w 158224"/>
                    <a:gd name="connsiteY9" fmla="*/ 18572 h 69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8224" h="69685">
                      <a:moveTo>
                        <a:pt x="139271" y="18572"/>
                      </a:moveTo>
                      <a:cubicBezTo>
                        <a:pt x="110122" y="-6281"/>
                        <a:pt x="49707" y="-5742"/>
                        <a:pt x="19705" y="17500"/>
                      </a:cubicBezTo>
                      <a:cubicBezTo>
                        <a:pt x="5113" y="28847"/>
                        <a:pt x="-4474" y="47942"/>
                        <a:pt x="2123" y="66305"/>
                      </a:cubicBezTo>
                      <a:cubicBezTo>
                        <a:pt x="3451" y="70012"/>
                        <a:pt x="9757" y="69785"/>
                        <a:pt x="9451" y="65311"/>
                      </a:cubicBezTo>
                      <a:cubicBezTo>
                        <a:pt x="6796" y="26312"/>
                        <a:pt x="50289" y="11876"/>
                        <a:pt x="82116" y="12615"/>
                      </a:cubicBezTo>
                      <a:cubicBezTo>
                        <a:pt x="107146" y="13204"/>
                        <a:pt x="136019" y="19581"/>
                        <a:pt x="143539" y="47083"/>
                      </a:cubicBezTo>
                      <a:cubicBezTo>
                        <a:pt x="145932" y="54347"/>
                        <a:pt x="146458" y="61874"/>
                        <a:pt x="151158" y="68087"/>
                      </a:cubicBezTo>
                      <a:cubicBezTo>
                        <a:pt x="152834" y="70303"/>
                        <a:pt x="156619" y="70381"/>
                        <a:pt x="157436" y="67271"/>
                      </a:cubicBezTo>
                      <a:cubicBezTo>
                        <a:pt x="159822" y="58139"/>
                        <a:pt x="156349" y="48652"/>
                        <a:pt x="152976" y="40095"/>
                      </a:cubicBezTo>
                      <a:cubicBezTo>
                        <a:pt x="149845" y="32107"/>
                        <a:pt x="145677" y="24431"/>
                        <a:pt x="139271" y="1857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130C3684-49E5-FF17-2C36-2927502A02F8}"/>
                    </a:ext>
                  </a:extLst>
                </p:cNvPr>
                <p:cNvSpPr/>
                <p:nvPr/>
              </p:nvSpPr>
              <p:spPr>
                <a:xfrm>
                  <a:off x="5691480" y="6302214"/>
                  <a:ext cx="1092408" cy="450996"/>
                </a:xfrm>
                <a:custGeom>
                  <a:avLst/>
                  <a:gdLst>
                    <a:gd name="connsiteX0" fmla="*/ 589136 w 1092408"/>
                    <a:gd name="connsiteY0" fmla="*/ 27445 h 450996"/>
                    <a:gd name="connsiteX1" fmla="*/ 633801 w 1092408"/>
                    <a:gd name="connsiteY1" fmla="*/ 58938 h 450996"/>
                    <a:gd name="connsiteX2" fmla="*/ 758686 w 1092408"/>
                    <a:gd name="connsiteY2" fmla="*/ 61672 h 450996"/>
                    <a:gd name="connsiteX3" fmla="*/ 766745 w 1092408"/>
                    <a:gd name="connsiteY3" fmla="*/ 61672 h 450996"/>
                    <a:gd name="connsiteX4" fmla="*/ 907316 w 1092408"/>
                    <a:gd name="connsiteY4" fmla="*/ 60429 h 450996"/>
                    <a:gd name="connsiteX5" fmla="*/ 914545 w 1092408"/>
                    <a:gd name="connsiteY5" fmla="*/ 61359 h 450996"/>
                    <a:gd name="connsiteX6" fmla="*/ 1032854 w 1092408"/>
                    <a:gd name="connsiteY6" fmla="*/ 66103 h 450996"/>
                    <a:gd name="connsiteX7" fmla="*/ 1078862 w 1092408"/>
                    <a:gd name="connsiteY7" fmla="*/ 171574 h 450996"/>
                    <a:gd name="connsiteX8" fmla="*/ 1091146 w 1092408"/>
                    <a:gd name="connsiteY8" fmla="*/ 174961 h 450996"/>
                    <a:gd name="connsiteX9" fmla="*/ 912627 w 1092408"/>
                    <a:gd name="connsiteY9" fmla="*/ 48791 h 450996"/>
                    <a:gd name="connsiteX10" fmla="*/ 762236 w 1092408"/>
                    <a:gd name="connsiteY10" fmla="*/ 49891 h 450996"/>
                    <a:gd name="connsiteX11" fmla="*/ 630648 w 1092408"/>
                    <a:gd name="connsiteY11" fmla="*/ 46973 h 450996"/>
                    <a:gd name="connsiteX12" fmla="*/ 584505 w 1092408"/>
                    <a:gd name="connsiteY12" fmla="*/ 12405 h 450996"/>
                    <a:gd name="connsiteX13" fmla="*/ 549633 w 1092408"/>
                    <a:gd name="connsiteY13" fmla="*/ 21473 h 450996"/>
                    <a:gd name="connsiteX14" fmla="*/ 461162 w 1092408"/>
                    <a:gd name="connsiteY14" fmla="*/ 26714 h 450996"/>
                    <a:gd name="connsiteX15" fmla="*/ 309250 w 1092408"/>
                    <a:gd name="connsiteY15" fmla="*/ 28439 h 450996"/>
                    <a:gd name="connsiteX16" fmla="*/ 292229 w 1092408"/>
                    <a:gd name="connsiteY16" fmla="*/ 78664 h 450996"/>
                    <a:gd name="connsiteX17" fmla="*/ 260594 w 1092408"/>
                    <a:gd name="connsiteY17" fmla="*/ 82733 h 450996"/>
                    <a:gd name="connsiteX18" fmla="*/ 249070 w 1092408"/>
                    <a:gd name="connsiteY18" fmla="*/ 135785 h 450996"/>
                    <a:gd name="connsiteX19" fmla="*/ 84419 w 1092408"/>
                    <a:gd name="connsiteY19" fmla="*/ 233231 h 450996"/>
                    <a:gd name="connsiteX20" fmla="*/ 52742 w 1092408"/>
                    <a:gd name="connsiteY20" fmla="*/ 241284 h 450996"/>
                    <a:gd name="connsiteX21" fmla="*/ 50974 w 1092408"/>
                    <a:gd name="connsiteY21" fmla="*/ 291956 h 450996"/>
                    <a:gd name="connsiteX22" fmla="*/ 557 w 1092408"/>
                    <a:gd name="connsiteY22" fmla="*/ 374377 h 450996"/>
                    <a:gd name="connsiteX23" fmla="*/ 27825 w 1092408"/>
                    <a:gd name="connsiteY23" fmla="*/ 426917 h 450996"/>
                    <a:gd name="connsiteX24" fmla="*/ 59857 w 1092408"/>
                    <a:gd name="connsiteY24" fmla="*/ 449847 h 450996"/>
                    <a:gd name="connsiteX25" fmla="*/ 65836 w 1092408"/>
                    <a:gd name="connsiteY25" fmla="*/ 443868 h 450996"/>
                    <a:gd name="connsiteX26" fmla="*/ 40244 w 1092408"/>
                    <a:gd name="connsiteY26" fmla="*/ 425064 h 450996"/>
                    <a:gd name="connsiteX27" fmla="*/ 14666 w 1092408"/>
                    <a:gd name="connsiteY27" fmla="*/ 383247 h 450996"/>
                    <a:gd name="connsiteX28" fmla="*/ 61022 w 1092408"/>
                    <a:gd name="connsiteY28" fmla="*/ 305363 h 450996"/>
                    <a:gd name="connsiteX29" fmla="*/ 68215 w 1092408"/>
                    <a:gd name="connsiteY29" fmla="*/ 296011 h 450996"/>
                    <a:gd name="connsiteX30" fmla="*/ 59722 w 1092408"/>
                    <a:gd name="connsiteY30" fmla="*/ 252631 h 450996"/>
                    <a:gd name="connsiteX31" fmla="*/ 85122 w 1092408"/>
                    <a:gd name="connsiteY31" fmla="*/ 248690 h 450996"/>
                    <a:gd name="connsiteX32" fmla="*/ 96988 w 1092408"/>
                    <a:gd name="connsiteY32" fmla="*/ 245474 h 450996"/>
                    <a:gd name="connsiteX33" fmla="*/ 256391 w 1092408"/>
                    <a:gd name="connsiteY33" fmla="*/ 154339 h 450996"/>
                    <a:gd name="connsiteX34" fmla="*/ 265743 w 1092408"/>
                    <a:gd name="connsiteY34" fmla="*/ 147146 h 450996"/>
                    <a:gd name="connsiteX35" fmla="*/ 265388 w 1092408"/>
                    <a:gd name="connsiteY35" fmla="*/ 96452 h 450996"/>
                    <a:gd name="connsiteX36" fmla="*/ 291931 w 1092408"/>
                    <a:gd name="connsiteY36" fmla="*/ 95664 h 450996"/>
                    <a:gd name="connsiteX37" fmla="*/ 305168 w 1092408"/>
                    <a:gd name="connsiteY37" fmla="*/ 93875 h 450996"/>
                    <a:gd name="connsiteX38" fmla="*/ 318929 w 1092408"/>
                    <a:gd name="connsiteY38" fmla="*/ 36705 h 450996"/>
                    <a:gd name="connsiteX39" fmla="*/ 366506 w 1092408"/>
                    <a:gd name="connsiteY39" fmla="*/ 15132 h 450996"/>
                    <a:gd name="connsiteX40" fmla="*/ 454700 w 1092408"/>
                    <a:gd name="connsiteY40" fmla="*/ 40205 h 450996"/>
                    <a:gd name="connsiteX41" fmla="*/ 464705 w 1092408"/>
                    <a:gd name="connsiteY41" fmla="*/ 41491 h 450996"/>
                    <a:gd name="connsiteX42" fmla="*/ 547076 w 1092408"/>
                    <a:gd name="connsiteY42" fmla="*/ 35725 h 450996"/>
                    <a:gd name="connsiteX43" fmla="*/ 557678 w 1092408"/>
                    <a:gd name="connsiteY43" fmla="*/ 32927 h 450996"/>
                    <a:gd name="connsiteX44" fmla="*/ 589136 w 1092408"/>
                    <a:gd name="connsiteY44" fmla="*/ 27445 h 450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092408" h="450996">
                      <a:moveTo>
                        <a:pt x="589136" y="27445"/>
                      </a:moveTo>
                      <a:cubicBezTo>
                        <a:pt x="599723" y="31535"/>
                        <a:pt x="625954" y="64988"/>
                        <a:pt x="633801" y="58938"/>
                      </a:cubicBezTo>
                      <a:cubicBezTo>
                        <a:pt x="669937" y="31542"/>
                        <a:pt x="723827" y="32331"/>
                        <a:pt x="758686" y="61672"/>
                      </a:cubicBezTo>
                      <a:cubicBezTo>
                        <a:pt x="760901" y="63539"/>
                        <a:pt x="764600" y="64164"/>
                        <a:pt x="766745" y="61672"/>
                      </a:cubicBezTo>
                      <a:cubicBezTo>
                        <a:pt x="801796" y="20870"/>
                        <a:pt x="871428" y="20685"/>
                        <a:pt x="907316" y="60429"/>
                      </a:cubicBezTo>
                      <a:cubicBezTo>
                        <a:pt x="909091" y="62396"/>
                        <a:pt x="912329" y="62623"/>
                        <a:pt x="914545" y="61359"/>
                      </a:cubicBezTo>
                      <a:cubicBezTo>
                        <a:pt x="951001" y="40632"/>
                        <a:pt x="998208" y="42222"/>
                        <a:pt x="1032854" y="66103"/>
                      </a:cubicBezTo>
                      <a:cubicBezTo>
                        <a:pt x="1066051" y="88982"/>
                        <a:pt x="1084421" y="131744"/>
                        <a:pt x="1078862" y="171574"/>
                      </a:cubicBezTo>
                      <a:cubicBezTo>
                        <a:pt x="1077739" y="179591"/>
                        <a:pt x="1090010" y="183056"/>
                        <a:pt x="1091146" y="174961"/>
                      </a:cubicBezTo>
                      <a:cubicBezTo>
                        <a:pt x="1104993" y="74965"/>
                        <a:pt x="1002249" y="1775"/>
                        <a:pt x="912627" y="48791"/>
                      </a:cubicBezTo>
                      <a:cubicBezTo>
                        <a:pt x="872621" y="9338"/>
                        <a:pt x="801788" y="10310"/>
                        <a:pt x="762236" y="49891"/>
                      </a:cubicBezTo>
                      <a:cubicBezTo>
                        <a:pt x="724537" y="20372"/>
                        <a:pt x="669696" y="19464"/>
                        <a:pt x="630648" y="46973"/>
                      </a:cubicBezTo>
                      <a:cubicBezTo>
                        <a:pt x="614600" y="36314"/>
                        <a:pt x="604125" y="17347"/>
                        <a:pt x="584505" y="12405"/>
                      </a:cubicBezTo>
                      <a:cubicBezTo>
                        <a:pt x="571994" y="9252"/>
                        <a:pt x="557423" y="11560"/>
                        <a:pt x="549633" y="21473"/>
                      </a:cubicBezTo>
                      <a:cubicBezTo>
                        <a:pt x="523572" y="2648"/>
                        <a:pt x="484744" y="4701"/>
                        <a:pt x="461162" y="26714"/>
                      </a:cubicBezTo>
                      <a:cubicBezTo>
                        <a:pt x="433674" y="-12363"/>
                        <a:pt x="338713" y="-5787"/>
                        <a:pt x="309250" y="28439"/>
                      </a:cubicBezTo>
                      <a:cubicBezTo>
                        <a:pt x="296916" y="42684"/>
                        <a:pt x="293365" y="60550"/>
                        <a:pt x="292229" y="78664"/>
                      </a:cubicBezTo>
                      <a:cubicBezTo>
                        <a:pt x="282537" y="74312"/>
                        <a:pt x="270046" y="76058"/>
                        <a:pt x="260594" y="82733"/>
                      </a:cubicBezTo>
                      <a:cubicBezTo>
                        <a:pt x="243282" y="94961"/>
                        <a:pt x="244326" y="116683"/>
                        <a:pt x="249070" y="135785"/>
                      </a:cubicBezTo>
                      <a:cubicBezTo>
                        <a:pt x="175276" y="100883"/>
                        <a:pt x="89404" y="151847"/>
                        <a:pt x="84419" y="233231"/>
                      </a:cubicBezTo>
                      <a:cubicBezTo>
                        <a:pt x="73945" y="229510"/>
                        <a:pt x="61128" y="233004"/>
                        <a:pt x="52742" y="241284"/>
                      </a:cubicBezTo>
                      <a:cubicBezTo>
                        <a:pt x="38746" y="255102"/>
                        <a:pt x="42708" y="275653"/>
                        <a:pt x="50974" y="291956"/>
                      </a:cubicBezTo>
                      <a:cubicBezTo>
                        <a:pt x="11819" y="294939"/>
                        <a:pt x="-3193" y="340471"/>
                        <a:pt x="557" y="374377"/>
                      </a:cubicBezTo>
                      <a:cubicBezTo>
                        <a:pt x="2453" y="393962"/>
                        <a:pt x="13445" y="413582"/>
                        <a:pt x="27825" y="426917"/>
                      </a:cubicBezTo>
                      <a:cubicBezTo>
                        <a:pt x="37560" y="435943"/>
                        <a:pt x="50093" y="441006"/>
                        <a:pt x="59857" y="449847"/>
                      </a:cubicBezTo>
                      <a:cubicBezTo>
                        <a:pt x="63876" y="453482"/>
                        <a:pt x="69784" y="447666"/>
                        <a:pt x="65836" y="443868"/>
                      </a:cubicBezTo>
                      <a:cubicBezTo>
                        <a:pt x="58139" y="436462"/>
                        <a:pt x="48432" y="431825"/>
                        <a:pt x="40244" y="425064"/>
                      </a:cubicBezTo>
                      <a:cubicBezTo>
                        <a:pt x="27583" y="414605"/>
                        <a:pt x="18756" y="399032"/>
                        <a:pt x="14666" y="383247"/>
                      </a:cubicBezTo>
                      <a:cubicBezTo>
                        <a:pt x="7019" y="352713"/>
                        <a:pt x="20426" y="297879"/>
                        <a:pt x="61022" y="305363"/>
                      </a:cubicBezTo>
                      <a:cubicBezTo>
                        <a:pt x="66042" y="306599"/>
                        <a:pt x="71531" y="300804"/>
                        <a:pt x="68215" y="296011"/>
                      </a:cubicBezTo>
                      <a:cubicBezTo>
                        <a:pt x="60418" y="284749"/>
                        <a:pt x="50313" y="265853"/>
                        <a:pt x="59722" y="252631"/>
                      </a:cubicBezTo>
                      <a:cubicBezTo>
                        <a:pt x="64757" y="245552"/>
                        <a:pt x="79037" y="239871"/>
                        <a:pt x="85122" y="248690"/>
                      </a:cubicBezTo>
                      <a:cubicBezTo>
                        <a:pt x="88474" y="253540"/>
                        <a:pt x="97272" y="252241"/>
                        <a:pt x="96988" y="245474"/>
                      </a:cubicBezTo>
                      <a:cubicBezTo>
                        <a:pt x="93629" y="160922"/>
                        <a:pt x="185260" y="108631"/>
                        <a:pt x="256391" y="154339"/>
                      </a:cubicBezTo>
                      <a:cubicBezTo>
                        <a:pt x="260943" y="157279"/>
                        <a:pt x="267518" y="152373"/>
                        <a:pt x="265743" y="147146"/>
                      </a:cubicBezTo>
                      <a:cubicBezTo>
                        <a:pt x="260857" y="132717"/>
                        <a:pt x="252706" y="109270"/>
                        <a:pt x="265388" y="96452"/>
                      </a:cubicBezTo>
                      <a:cubicBezTo>
                        <a:pt x="270983" y="90793"/>
                        <a:pt x="287713" y="85538"/>
                        <a:pt x="291931" y="95664"/>
                      </a:cubicBezTo>
                      <a:cubicBezTo>
                        <a:pt x="294672" y="102240"/>
                        <a:pt x="305132" y="102084"/>
                        <a:pt x="305168" y="93875"/>
                      </a:cubicBezTo>
                      <a:cubicBezTo>
                        <a:pt x="305246" y="74496"/>
                        <a:pt x="305153" y="52036"/>
                        <a:pt x="318929" y="36705"/>
                      </a:cubicBezTo>
                      <a:cubicBezTo>
                        <a:pt x="330972" y="23305"/>
                        <a:pt x="349264" y="17894"/>
                        <a:pt x="366506" y="15132"/>
                      </a:cubicBezTo>
                      <a:cubicBezTo>
                        <a:pt x="395776" y="10438"/>
                        <a:pt x="438474" y="10175"/>
                        <a:pt x="454700" y="40205"/>
                      </a:cubicBezTo>
                      <a:cubicBezTo>
                        <a:pt x="456518" y="43564"/>
                        <a:pt x="462106" y="44630"/>
                        <a:pt x="464705" y="41491"/>
                      </a:cubicBezTo>
                      <a:cubicBezTo>
                        <a:pt x="484694" y="17340"/>
                        <a:pt x="523941" y="14195"/>
                        <a:pt x="547076" y="35725"/>
                      </a:cubicBezTo>
                      <a:cubicBezTo>
                        <a:pt x="550599" y="39006"/>
                        <a:pt x="556272" y="37592"/>
                        <a:pt x="557678" y="32927"/>
                      </a:cubicBezTo>
                      <a:cubicBezTo>
                        <a:pt x="561506" y="20167"/>
                        <a:pt x="580096" y="22261"/>
                        <a:pt x="589136" y="27445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87F07FA2-79C8-7F8E-FA22-44862BFC5D54}"/>
                    </a:ext>
                  </a:extLst>
                </p:cNvPr>
                <p:cNvSpPr/>
                <p:nvPr/>
              </p:nvSpPr>
              <p:spPr>
                <a:xfrm>
                  <a:off x="2389076" y="3961310"/>
                  <a:ext cx="7981224" cy="2842441"/>
                </a:xfrm>
                <a:custGeom>
                  <a:avLst/>
                  <a:gdLst>
                    <a:gd name="connsiteX0" fmla="*/ 7977946 w 7981224"/>
                    <a:gd name="connsiteY0" fmla="*/ 2756403 h 2842441"/>
                    <a:gd name="connsiteX1" fmla="*/ 7756324 w 7981224"/>
                    <a:gd name="connsiteY1" fmla="*/ 2649831 h 2842441"/>
                    <a:gd name="connsiteX2" fmla="*/ 7532785 w 7981224"/>
                    <a:gd name="connsiteY2" fmla="*/ 2454512 h 2842441"/>
                    <a:gd name="connsiteX3" fmla="*/ 7489683 w 7981224"/>
                    <a:gd name="connsiteY3" fmla="*/ 2448938 h 2842441"/>
                    <a:gd name="connsiteX4" fmla="*/ 7257978 w 7981224"/>
                    <a:gd name="connsiteY4" fmla="*/ 2434729 h 2842441"/>
                    <a:gd name="connsiteX5" fmla="*/ 7254498 w 7981224"/>
                    <a:gd name="connsiteY5" fmla="*/ 2374903 h 2842441"/>
                    <a:gd name="connsiteX6" fmla="*/ 7250379 w 7981224"/>
                    <a:gd name="connsiteY6" fmla="*/ 2341919 h 2842441"/>
                    <a:gd name="connsiteX7" fmla="*/ 7241858 w 7981224"/>
                    <a:gd name="connsiteY7" fmla="*/ 2343069 h 2842441"/>
                    <a:gd name="connsiteX8" fmla="*/ 7242639 w 7981224"/>
                    <a:gd name="connsiteY8" fmla="*/ 2376146 h 2842441"/>
                    <a:gd name="connsiteX9" fmla="*/ 7245196 w 7981224"/>
                    <a:gd name="connsiteY9" fmla="*/ 2434210 h 2842441"/>
                    <a:gd name="connsiteX10" fmla="*/ 6843990 w 7981224"/>
                    <a:gd name="connsiteY10" fmla="*/ 2429467 h 2842441"/>
                    <a:gd name="connsiteX11" fmla="*/ 6838594 w 7981224"/>
                    <a:gd name="connsiteY11" fmla="*/ 2330145 h 2842441"/>
                    <a:gd name="connsiteX12" fmla="*/ 6828794 w 7981224"/>
                    <a:gd name="connsiteY12" fmla="*/ 2330145 h 2842441"/>
                    <a:gd name="connsiteX13" fmla="*/ 6831919 w 7981224"/>
                    <a:gd name="connsiteY13" fmla="*/ 2429595 h 2842441"/>
                    <a:gd name="connsiteX14" fmla="*/ 6417407 w 7981224"/>
                    <a:gd name="connsiteY14" fmla="*/ 2438861 h 2842441"/>
                    <a:gd name="connsiteX15" fmla="*/ 6414914 w 7981224"/>
                    <a:gd name="connsiteY15" fmla="*/ 2314694 h 2842441"/>
                    <a:gd name="connsiteX16" fmla="*/ 6403773 w 7981224"/>
                    <a:gd name="connsiteY16" fmla="*/ 2314694 h 2842441"/>
                    <a:gd name="connsiteX17" fmla="*/ 6404639 w 7981224"/>
                    <a:gd name="connsiteY17" fmla="*/ 2439216 h 2842441"/>
                    <a:gd name="connsiteX18" fmla="*/ 6035537 w 7981224"/>
                    <a:gd name="connsiteY18" fmla="*/ 2448093 h 2842441"/>
                    <a:gd name="connsiteX19" fmla="*/ 6031483 w 7981224"/>
                    <a:gd name="connsiteY19" fmla="*/ 544974 h 2842441"/>
                    <a:gd name="connsiteX20" fmla="*/ 6025369 w 7981224"/>
                    <a:gd name="connsiteY20" fmla="*/ 7743 h 2842441"/>
                    <a:gd name="connsiteX21" fmla="*/ 6017629 w 7981224"/>
                    <a:gd name="connsiteY21" fmla="*/ 3 h 2842441"/>
                    <a:gd name="connsiteX22" fmla="*/ 5345912 w 7981224"/>
                    <a:gd name="connsiteY22" fmla="*/ 18096 h 2842441"/>
                    <a:gd name="connsiteX23" fmla="*/ 5338193 w 7981224"/>
                    <a:gd name="connsiteY23" fmla="*/ 25815 h 2842441"/>
                    <a:gd name="connsiteX24" fmla="*/ 5336979 w 7981224"/>
                    <a:gd name="connsiteY24" fmla="*/ 193085 h 2842441"/>
                    <a:gd name="connsiteX25" fmla="*/ 5330680 w 7981224"/>
                    <a:gd name="connsiteY25" fmla="*/ 1387832 h 2842441"/>
                    <a:gd name="connsiteX26" fmla="*/ 4887544 w 7981224"/>
                    <a:gd name="connsiteY26" fmla="*/ 1389543 h 2842441"/>
                    <a:gd name="connsiteX27" fmla="*/ 4884995 w 7981224"/>
                    <a:gd name="connsiteY27" fmla="*/ 1354045 h 2842441"/>
                    <a:gd name="connsiteX28" fmla="*/ 4883702 w 7981224"/>
                    <a:gd name="connsiteY28" fmla="*/ 1351347 h 2842441"/>
                    <a:gd name="connsiteX29" fmla="*/ 4875913 w 7981224"/>
                    <a:gd name="connsiteY29" fmla="*/ 1339232 h 2842441"/>
                    <a:gd name="connsiteX30" fmla="*/ 4801324 w 7981224"/>
                    <a:gd name="connsiteY30" fmla="*/ 1340560 h 2842441"/>
                    <a:gd name="connsiteX31" fmla="*/ 4622429 w 7981224"/>
                    <a:gd name="connsiteY31" fmla="*/ 1339076 h 2842441"/>
                    <a:gd name="connsiteX32" fmla="*/ 4585859 w 7981224"/>
                    <a:gd name="connsiteY32" fmla="*/ 1338558 h 2842441"/>
                    <a:gd name="connsiteX33" fmla="*/ 4585191 w 7981224"/>
                    <a:gd name="connsiteY33" fmla="*/ 1314528 h 2842441"/>
                    <a:gd name="connsiteX34" fmla="*/ 4564158 w 7981224"/>
                    <a:gd name="connsiteY34" fmla="*/ 1300454 h 2842441"/>
                    <a:gd name="connsiteX35" fmla="*/ 4485110 w 7981224"/>
                    <a:gd name="connsiteY35" fmla="*/ 1294922 h 2842441"/>
                    <a:gd name="connsiteX36" fmla="*/ 4472393 w 7981224"/>
                    <a:gd name="connsiteY36" fmla="*/ 1295107 h 2842441"/>
                    <a:gd name="connsiteX37" fmla="*/ 4449286 w 7981224"/>
                    <a:gd name="connsiteY37" fmla="*/ 1298601 h 2842441"/>
                    <a:gd name="connsiteX38" fmla="*/ 4186833 w 7981224"/>
                    <a:gd name="connsiteY38" fmla="*/ 1338274 h 2842441"/>
                    <a:gd name="connsiteX39" fmla="*/ 4182161 w 7981224"/>
                    <a:gd name="connsiteY39" fmla="*/ 1344416 h 2842441"/>
                    <a:gd name="connsiteX40" fmla="*/ 4185655 w 7981224"/>
                    <a:gd name="connsiteY40" fmla="*/ 1414126 h 2842441"/>
                    <a:gd name="connsiteX41" fmla="*/ 4192024 w 7981224"/>
                    <a:gd name="connsiteY41" fmla="*/ 1420496 h 2842441"/>
                    <a:gd name="connsiteX42" fmla="*/ 4197791 w 7981224"/>
                    <a:gd name="connsiteY42" fmla="*/ 1419963 h 2842441"/>
                    <a:gd name="connsiteX43" fmla="*/ 4197961 w 7981224"/>
                    <a:gd name="connsiteY43" fmla="*/ 1828390 h 2842441"/>
                    <a:gd name="connsiteX44" fmla="*/ 4194858 w 7981224"/>
                    <a:gd name="connsiteY44" fmla="*/ 1827439 h 2842441"/>
                    <a:gd name="connsiteX45" fmla="*/ 4111868 w 7981224"/>
                    <a:gd name="connsiteY45" fmla="*/ 1833283 h 2842441"/>
                    <a:gd name="connsiteX46" fmla="*/ 4108041 w 7981224"/>
                    <a:gd name="connsiteY46" fmla="*/ 1838303 h 2842441"/>
                    <a:gd name="connsiteX47" fmla="*/ 4107466 w 7981224"/>
                    <a:gd name="connsiteY47" fmla="*/ 1853514 h 2842441"/>
                    <a:gd name="connsiteX48" fmla="*/ 4101430 w 7981224"/>
                    <a:gd name="connsiteY48" fmla="*/ 1865685 h 2842441"/>
                    <a:gd name="connsiteX49" fmla="*/ 4070449 w 7981224"/>
                    <a:gd name="connsiteY49" fmla="*/ 1866778 h 2842441"/>
                    <a:gd name="connsiteX50" fmla="*/ 4065393 w 7981224"/>
                    <a:gd name="connsiteY50" fmla="*/ 1870627 h 2842441"/>
                    <a:gd name="connsiteX51" fmla="*/ 4063759 w 7981224"/>
                    <a:gd name="connsiteY51" fmla="*/ 1900196 h 2842441"/>
                    <a:gd name="connsiteX52" fmla="*/ 4034127 w 7981224"/>
                    <a:gd name="connsiteY52" fmla="*/ 1903987 h 2842441"/>
                    <a:gd name="connsiteX53" fmla="*/ 4030406 w 7981224"/>
                    <a:gd name="connsiteY53" fmla="*/ 1910542 h 2842441"/>
                    <a:gd name="connsiteX54" fmla="*/ 4030385 w 7981224"/>
                    <a:gd name="connsiteY54" fmla="*/ 1934940 h 2842441"/>
                    <a:gd name="connsiteX55" fmla="*/ 3918104 w 7981224"/>
                    <a:gd name="connsiteY55" fmla="*/ 1942432 h 2842441"/>
                    <a:gd name="connsiteX56" fmla="*/ 3918154 w 7981224"/>
                    <a:gd name="connsiteY56" fmla="*/ 1917252 h 2842441"/>
                    <a:gd name="connsiteX57" fmla="*/ 3912075 w 7981224"/>
                    <a:gd name="connsiteY57" fmla="*/ 1911174 h 2842441"/>
                    <a:gd name="connsiteX58" fmla="*/ 3832388 w 7981224"/>
                    <a:gd name="connsiteY58" fmla="*/ 1907048 h 2842441"/>
                    <a:gd name="connsiteX59" fmla="*/ 3826395 w 7981224"/>
                    <a:gd name="connsiteY59" fmla="*/ 1886526 h 2842441"/>
                    <a:gd name="connsiteX60" fmla="*/ 3800143 w 7981224"/>
                    <a:gd name="connsiteY60" fmla="*/ 1880149 h 2842441"/>
                    <a:gd name="connsiteX61" fmla="*/ 3718191 w 7981224"/>
                    <a:gd name="connsiteY61" fmla="*/ 1883998 h 2842441"/>
                    <a:gd name="connsiteX62" fmla="*/ 3713120 w 7981224"/>
                    <a:gd name="connsiteY62" fmla="*/ 1889075 h 2842441"/>
                    <a:gd name="connsiteX63" fmla="*/ 3713426 w 7981224"/>
                    <a:gd name="connsiteY63" fmla="*/ 1910591 h 2842441"/>
                    <a:gd name="connsiteX64" fmla="*/ 3666140 w 7981224"/>
                    <a:gd name="connsiteY64" fmla="*/ 1911536 h 2842441"/>
                    <a:gd name="connsiteX65" fmla="*/ 3661972 w 7981224"/>
                    <a:gd name="connsiteY65" fmla="*/ 1917010 h 2842441"/>
                    <a:gd name="connsiteX66" fmla="*/ 3666084 w 7981224"/>
                    <a:gd name="connsiteY66" fmla="*/ 2029774 h 2842441"/>
                    <a:gd name="connsiteX67" fmla="*/ 3668271 w 7981224"/>
                    <a:gd name="connsiteY67" fmla="*/ 2033360 h 2842441"/>
                    <a:gd name="connsiteX68" fmla="*/ 3511424 w 7981224"/>
                    <a:gd name="connsiteY68" fmla="*/ 2034205 h 2842441"/>
                    <a:gd name="connsiteX69" fmla="*/ 3509379 w 7981224"/>
                    <a:gd name="connsiteY69" fmla="*/ 1965979 h 2842441"/>
                    <a:gd name="connsiteX70" fmla="*/ 3507376 w 7981224"/>
                    <a:gd name="connsiteY70" fmla="*/ 1955164 h 2842441"/>
                    <a:gd name="connsiteX71" fmla="*/ 3436168 w 7981224"/>
                    <a:gd name="connsiteY71" fmla="*/ 1949867 h 2842441"/>
                    <a:gd name="connsiteX72" fmla="*/ 3289753 w 7981224"/>
                    <a:gd name="connsiteY72" fmla="*/ 1948212 h 2842441"/>
                    <a:gd name="connsiteX73" fmla="*/ 3253510 w 7981224"/>
                    <a:gd name="connsiteY73" fmla="*/ 1949789 h 2842441"/>
                    <a:gd name="connsiteX74" fmla="*/ 3216570 w 7981224"/>
                    <a:gd name="connsiteY74" fmla="*/ 1953510 h 2842441"/>
                    <a:gd name="connsiteX75" fmla="*/ 3213680 w 7981224"/>
                    <a:gd name="connsiteY75" fmla="*/ 1956045 h 2842441"/>
                    <a:gd name="connsiteX76" fmla="*/ 3213794 w 7981224"/>
                    <a:gd name="connsiteY76" fmla="*/ 1958289 h 2842441"/>
                    <a:gd name="connsiteX77" fmla="*/ 3213346 w 7981224"/>
                    <a:gd name="connsiteY77" fmla="*/ 1980060 h 2842441"/>
                    <a:gd name="connsiteX78" fmla="*/ 3215832 w 7981224"/>
                    <a:gd name="connsiteY78" fmla="*/ 2162633 h 2842441"/>
                    <a:gd name="connsiteX79" fmla="*/ 3206586 w 7981224"/>
                    <a:gd name="connsiteY79" fmla="*/ 2162925 h 2842441"/>
                    <a:gd name="connsiteX80" fmla="*/ 3206750 w 7981224"/>
                    <a:gd name="connsiteY80" fmla="*/ 2159679 h 2842441"/>
                    <a:gd name="connsiteX81" fmla="*/ 3204612 w 7981224"/>
                    <a:gd name="connsiteY81" fmla="*/ 2096395 h 2842441"/>
                    <a:gd name="connsiteX82" fmla="*/ 3198243 w 7981224"/>
                    <a:gd name="connsiteY82" fmla="*/ 2090026 h 2842441"/>
                    <a:gd name="connsiteX83" fmla="*/ 2807185 w 7981224"/>
                    <a:gd name="connsiteY83" fmla="*/ 2090551 h 2842441"/>
                    <a:gd name="connsiteX84" fmla="*/ 2806801 w 7981224"/>
                    <a:gd name="connsiteY84" fmla="*/ 2083869 h 2842441"/>
                    <a:gd name="connsiteX85" fmla="*/ 2807561 w 7981224"/>
                    <a:gd name="connsiteY85" fmla="*/ 1686754 h 2842441"/>
                    <a:gd name="connsiteX86" fmla="*/ 2823950 w 7981224"/>
                    <a:gd name="connsiteY86" fmla="*/ 1688025 h 2842441"/>
                    <a:gd name="connsiteX87" fmla="*/ 2864291 w 7981224"/>
                    <a:gd name="connsiteY87" fmla="*/ 1688118 h 2842441"/>
                    <a:gd name="connsiteX88" fmla="*/ 2904631 w 7981224"/>
                    <a:gd name="connsiteY88" fmla="*/ 1688181 h 2842441"/>
                    <a:gd name="connsiteX89" fmla="*/ 2939220 w 7981224"/>
                    <a:gd name="connsiteY89" fmla="*/ 1687386 h 2842441"/>
                    <a:gd name="connsiteX90" fmla="*/ 2948111 w 7981224"/>
                    <a:gd name="connsiteY90" fmla="*/ 1683893 h 2842441"/>
                    <a:gd name="connsiteX91" fmla="*/ 2949304 w 7981224"/>
                    <a:gd name="connsiteY91" fmla="*/ 1651398 h 2842441"/>
                    <a:gd name="connsiteX92" fmla="*/ 3050187 w 7981224"/>
                    <a:gd name="connsiteY92" fmla="*/ 1653834 h 2842441"/>
                    <a:gd name="connsiteX93" fmla="*/ 3079564 w 7981224"/>
                    <a:gd name="connsiteY93" fmla="*/ 1650404 h 2842441"/>
                    <a:gd name="connsiteX94" fmla="*/ 3081389 w 7981224"/>
                    <a:gd name="connsiteY94" fmla="*/ 1646030 h 2842441"/>
                    <a:gd name="connsiteX95" fmla="*/ 3081900 w 7981224"/>
                    <a:gd name="connsiteY95" fmla="*/ 1628647 h 2842441"/>
                    <a:gd name="connsiteX96" fmla="*/ 3314436 w 7981224"/>
                    <a:gd name="connsiteY96" fmla="*/ 1630997 h 2842441"/>
                    <a:gd name="connsiteX97" fmla="*/ 3317049 w 7981224"/>
                    <a:gd name="connsiteY97" fmla="*/ 1684042 h 2842441"/>
                    <a:gd name="connsiteX98" fmla="*/ 3321047 w 7981224"/>
                    <a:gd name="connsiteY98" fmla="*/ 1692797 h 2842441"/>
                    <a:gd name="connsiteX99" fmla="*/ 3326437 w 7981224"/>
                    <a:gd name="connsiteY99" fmla="*/ 1693010 h 2842441"/>
                    <a:gd name="connsiteX100" fmla="*/ 3393342 w 7981224"/>
                    <a:gd name="connsiteY100" fmla="*/ 1695105 h 2842441"/>
                    <a:gd name="connsiteX101" fmla="*/ 3414389 w 7981224"/>
                    <a:gd name="connsiteY101" fmla="*/ 1695410 h 2842441"/>
                    <a:gd name="connsiteX102" fmla="*/ 3414936 w 7981224"/>
                    <a:gd name="connsiteY102" fmla="*/ 1722465 h 2842441"/>
                    <a:gd name="connsiteX103" fmla="*/ 3417002 w 7981224"/>
                    <a:gd name="connsiteY103" fmla="*/ 1940792 h 2842441"/>
                    <a:gd name="connsiteX104" fmla="*/ 3429742 w 7981224"/>
                    <a:gd name="connsiteY104" fmla="*/ 1940792 h 2842441"/>
                    <a:gd name="connsiteX105" fmla="*/ 3429997 w 7981224"/>
                    <a:gd name="connsiteY105" fmla="*/ 1814820 h 2842441"/>
                    <a:gd name="connsiteX106" fmla="*/ 3427675 w 7981224"/>
                    <a:gd name="connsiteY106" fmla="*/ 1722472 h 2842441"/>
                    <a:gd name="connsiteX107" fmla="*/ 3422882 w 7981224"/>
                    <a:gd name="connsiteY107" fmla="*/ 1689715 h 2842441"/>
                    <a:gd name="connsiteX108" fmla="*/ 3411840 w 7981224"/>
                    <a:gd name="connsiteY108" fmla="*/ 1682501 h 2842441"/>
                    <a:gd name="connsiteX109" fmla="*/ 3405875 w 7981224"/>
                    <a:gd name="connsiteY109" fmla="*/ 1487721 h 2842441"/>
                    <a:gd name="connsiteX110" fmla="*/ 3422619 w 7981224"/>
                    <a:gd name="connsiteY110" fmla="*/ 1488637 h 2842441"/>
                    <a:gd name="connsiteX111" fmla="*/ 3628178 w 7981224"/>
                    <a:gd name="connsiteY111" fmla="*/ 1488637 h 2842441"/>
                    <a:gd name="connsiteX112" fmla="*/ 3627461 w 7981224"/>
                    <a:gd name="connsiteY112" fmla="*/ 2027353 h 2842441"/>
                    <a:gd name="connsiteX113" fmla="*/ 3633320 w 7981224"/>
                    <a:gd name="connsiteY113" fmla="*/ 2033083 h 2842441"/>
                    <a:gd name="connsiteX114" fmla="*/ 3633326 w 7981224"/>
                    <a:gd name="connsiteY114" fmla="*/ 2033083 h 2842441"/>
                    <a:gd name="connsiteX115" fmla="*/ 3640115 w 7981224"/>
                    <a:gd name="connsiteY115" fmla="*/ 2017042 h 2842441"/>
                    <a:gd name="connsiteX116" fmla="*/ 3641195 w 7981224"/>
                    <a:gd name="connsiteY116" fmla="*/ 1612009 h 2842441"/>
                    <a:gd name="connsiteX117" fmla="*/ 3638162 w 7981224"/>
                    <a:gd name="connsiteY117" fmla="*/ 1482339 h 2842441"/>
                    <a:gd name="connsiteX118" fmla="*/ 3636259 w 7981224"/>
                    <a:gd name="connsiteY118" fmla="*/ 1478646 h 2842441"/>
                    <a:gd name="connsiteX119" fmla="*/ 3631125 w 7981224"/>
                    <a:gd name="connsiteY119" fmla="*/ 1475912 h 2842441"/>
                    <a:gd name="connsiteX120" fmla="*/ 3405549 w 7981224"/>
                    <a:gd name="connsiteY120" fmla="*/ 1476899 h 2842441"/>
                    <a:gd name="connsiteX121" fmla="*/ 3399499 w 7981224"/>
                    <a:gd name="connsiteY121" fmla="*/ 1279321 h 2842441"/>
                    <a:gd name="connsiteX122" fmla="*/ 3396573 w 7981224"/>
                    <a:gd name="connsiteY122" fmla="*/ 1233037 h 2842441"/>
                    <a:gd name="connsiteX123" fmla="*/ 3391581 w 7981224"/>
                    <a:gd name="connsiteY123" fmla="*/ 1222826 h 2842441"/>
                    <a:gd name="connsiteX124" fmla="*/ 2781181 w 7981224"/>
                    <a:gd name="connsiteY124" fmla="*/ 1227598 h 2842441"/>
                    <a:gd name="connsiteX125" fmla="*/ 2744561 w 7981224"/>
                    <a:gd name="connsiteY125" fmla="*/ 1228237 h 2842441"/>
                    <a:gd name="connsiteX126" fmla="*/ 2704178 w 7981224"/>
                    <a:gd name="connsiteY126" fmla="*/ 1236382 h 2842441"/>
                    <a:gd name="connsiteX127" fmla="*/ 2700784 w 7981224"/>
                    <a:gd name="connsiteY127" fmla="*/ 1738968 h 2842441"/>
                    <a:gd name="connsiteX128" fmla="*/ 2657780 w 7981224"/>
                    <a:gd name="connsiteY128" fmla="*/ 1739124 h 2842441"/>
                    <a:gd name="connsiteX129" fmla="*/ 2657347 w 7981224"/>
                    <a:gd name="connsiteY129" fmla="*/ 1223437 h 2842441"/>
                    <a:gd name="connsiteX130" fmla="*/ 2653342 w 7981224"/>
                    <a:gd name="connsiteY130" fmla="*/ 1078087 h 2842441"/>
                    <a:gd name="connsiteX131" fmla="*/ 2647299 w 7981224"/>
                    <a:gd name="connsiteY131" fmla="*/ 1072044 h 2842441"/>
                    <a:gd name="connsiteX132" fmla="*/ 2621501 w 7981224"/>
                    <a:gd name="connsiteY132" fmla="*/ 1071930 h 2842441"/>
                    <a:gd name="connsiteX133" fmla="*/ 2617319 w 7981224"/>
                    <a:gd name="connsiteY133" fmla="*/ 782502 h 2842441"/>
                    <a:gd name="connsiteX134" fmla="*/ 2612526 w 7981224"/>
                    <a:gd name="connsiteY134" fmla="*/ 777709 h 2842441"/>
                    <a:gd name="connsiteX135" fmla="*/ 2592920 w 7981224"/>
                    <a:gd name="connsiteY135" fmla="*/ 778305 h 2842441"/>
                    <a:gd name="connsiteX136" fmla="*/ 2591642 w 7981224"/>
                    <a:gd name="connsiteY136" fmla="*/ 549469 h 2842441"/>
                    <a:gd name="connsiteX137" fmla="*/ 2585499 w 7981224"/>
                    <a:gd name="connsiteY137" fmla="*/ 543334 h 2842441"/>
                    <a:gd name="connsiteX138" fmla="*/ 2565368 w 7981224"/>
                    <a:gd name="connsiteY138" fmla="*/ 543135 h 2842441"/>
                    <a:gd name="connsiteX139" fmla="*/ 2561960 w 7981224"/>
                    <a:gd name="connsiteY139" fmla="*/ 472523 h 2842441"/>
                    <a:gd name="connsiteX140" fmla="*/ 2555590 w 7981224"/>
                    <a:gd name="connsiteY140" fmla="*/ 466153 h 2842441"/>
                    <a:gd name="connsiteX141" fmla="*/ 2527960 w 7981224"/>
                    <a:gd name="connsiteY141" fmla="*/ 466139 h 2842441"/>
                    <a:gd name="connsiteX142" fmla="*/ 2524701 w 7981224"/>
                    <a:gd name="connsiteY142" fmla="*/ 409693 h 2842441"/>
                    <a:gd name="connsiteX143" fmla="*/ 2518331 w 7981224"/>
                    <a:gd name="connsiteY143" fmla="*/ 403324 h 2842441"/>
                    <a:gd name="connsiteX144" fmla="*/ 2489814 w 7981224"/>
                    <a:gd name="connsiteY144" fmla="*/ 402976 h 2842441"/>
                    <a:gd name="connsiteX145" fmla="*/ 2488905 w 7981224"/>
                    <a:gd name="connsiteY145" fmla="*/ 347965 h 2842441"/>
                    <a:gd name="connsiteX146" fmla="*/ 2482762 w 7981224"/>
                    <a:gd name="connsiteY146" fmla="*/ 343292 h 2842441"/>
                    <a:gd name="connsiteX147" fmla="*/ 2461126 w 7981224"/>
                    <a:gd name="connsiteY147" fmla="*/ 341893 h 2842441"/>
                    <a:gd name="connsiteX148" fmla="*/ 2460835 w 7981224"/>
                    <a:gd name="connsiteY148" fmla="*/ 300317 h 2842441"/>
                    <a:gd name="connsiteX149" fmla="*/ 2454465 w 7981224"/>
                    <a:gd name="connsiteY149" fmla="*/ 293947 h 2842441"/>
                    <a:gd name="connsiteX150" fmla="*/ 2349413 w 7981224"/>
                    <a:gd name="connsiteY150" fmla="*/ 293947 h 2842441"/>
                    <a:gd name="connsiteX151" fmla="*/ 2343044 w 7981224"/>
                    <a:gd name="connsiteY151" fmla="*/ 300317 h 2842441"/>
                    <a:gd name="connsiteX152" fmla="*/ 2342753 w 7981224"/>
                    <a:gd name="connsiteY152" fmla="*/ 341893 h 2842441"/>
                    <a:gd name="connsiteX153" fmla="*/ 2321116 w 7981224"/>
                    <a:gd name="connsiteY153" fmla="*/ 343292 h 2842441"/>
                    <a:gd name="connsiteX154" fmla="*/ 2314973 w 7981224"/>
                    <a:gd name="connsiteY154" fmla="*/ 347965 h 2842441"/>
                    <a:gd name="connsiteX155" fmla="*/ 2314065 w 7981224"/>
                    <a:gd name="connsiteY155" fmla="*/ 402976 h 2842441"/>
                    <a:gd name="connsiteX156" fmla="*/ 2285547 w 7981224"/>
                    <a:gd name="connsiteY156" fmla="*/ 403324 h 2842441"/>
                    <a:gd name="connsiteX157" fmla="*/ 2279178 w 7981224"/>
                    <a:gd name="connsiteY157" fmla="*/ 409693 h 2842441"/>
                    <a:gd name="connsiteX158" fmla="*/ 2277282 w 7981224"/>
                    <a:gd name="connsiteY158" fmla="*/ 443061 h 2842441"/>
                    <a:gd name="connsiteX159" fmla="*/ 2275719 w 7981224"/>
                    <a:gd name="connsiteY159" fmla="*/ 466153 h 2842441"/>
                    <a:gd name="connsiteX160" fmla="*/ 2248288 w 7981224"/>
                    <a:gd name="connsiteY160" fmla="*/ 466153 h 2842441"/>
                    <a:gd name="connsiteX161" fmla="*/ 2241919 w 7981224"/>
                    <a:gd name="connsiteY161" fmla="*/ 472523 h 2842441"/>
                    <a:gd name="connsiteX162" fmla="*/ 2238510 w 7981224"/>
                    <a:gd name="connsiteY162" fmla="*/ 543099 h 2842441"/>
                    <a:gd name="connsiteX163" fmla="*/ 2218372 w 7981224"/>
                    <a:gd name="connsiteY163" fmla="*/ 543099 h 2842441"/>
                    <a:gd name="connsiteX164" fmla="*/ 2212002 w 7981224"/>
                    <a:gd name="connsiteY164" fmla="*/ 549469 h 2842441"/>
                    <a:gd name="connsiteX165" fmla="*/ 2209013 w 7981224"/>
                    <a:gd name="connsiteY165" fmla="*/ 778184 h 2842441"/>
                    <a:gd name="connsiteX166" fmla="*/ 2193057 w 7981224"/>
                    <a:gd name="connsiteY166" fmla="*/ 777687 h 2842441"/>
                    <a:gd name="connsiteX167" fmla="*/ 2188242 w 7981224"/>
                    <a:gd name="connsiteY167" fmla="*/ 782502 h 2842441"/>
                    <a:gd name="connsiteX168" fmla="*/ 2183442 w 7981224"/>
                    <a:gd name="connsiteY168" fmla="*/ 1071291 h 2842441"/>
                    <a:gd name="connsiteX169" fmla="*/ 2158283 w 7981224"/>
                    <a:gd name="connsiteY169" fmla="*/ 1071717 h 2842441"/>
                    <a:gd name="connsiteX170" fmla="*/ 2151914 w 7981224"/>
                    <a:gd name="connsiteY170" fmla="*/ 1078087 h 2842441"/>
                    <a:gd name="connsiteX171" fmla="*/ 2147575 w 7981224"/>
                    <a:gd name="connsiteY171" fmla="*/ 1467583 h 2842441"/>
                    <a:gd name="connsiteX172" fmla="*/ 2027980 w 7981224"/>
                    <a:gd name="connsiteY172" fmla="*/ 1381696 h 2842441"/>
                    <a:gd name="connsiteX173" fmla="*/ 2021867 w 7981224"/>
                    <a:gd name="connsiteY173" fmla="*/ 1378827 h 2842441"/>
                    <a:gd name="connsiteX174" fmla="*/ 2002197 w 7981224"/>
                    <a:gd name="connsiteY174" fmla="*/ 1393931 h 2842441"/>
                    <a:gd name="connsiteX175" fmla="*/ 1840295 w 7981224"/>
                    <a:gd name="connsiteY175" fmla="*/ 1532201 h 2842441"/>
                    <a:gd name="connsiteX176" fmla="*/ 1834209 w 7981224"/>
                    <a:gd name="connsiteY176" fmla="*/ 1538812 h 2842441"/>
                    <a:gd name="connsiteX177" fmla="*/ 1833889 w 7981224"/>
                    <a:gd name="connsiteY177" fmla="*/ 1545672 h 2842441"/>
                    <a:gd name="connsiteX178" fmla="*/ 1839506 w 7981224"/>
                    <a:gd name="connsiteY178" fmla="*/ 2236498 h 2842441"/>
                    <a:gd name="connsiteX179" fmla="*/ 1369826 w 7981224"/>
                    <a:gd name="connsiteY179" fmla="*/ 2275617 h 2842441"/>
                    <a:gd name="connsiteX180" fmla="*/ 1386223 w 7981224"/>
                    <a:gd name="connsiteY180" fmla="*/ 1512858 h 2842441"/>
                    <a:gd name="connsiteX181" fmla="*/ 1379853 w 7981224"/>
                    <a:gd name="connsiteY181" fmla="*/ 1506489 h 2842441"/>
                    <a:gd name="connsiteX182" fmla="*/ 628776 w 7981224"/>
                    <a:gd name="connsiteY182" fmla="*/ 1506489 h 2842441"/>
                    <a:gd name="connsiteX183" fmla="*/ 622406 w 7981224"/>
                    <a:gd name="connsiteY183" fmla="*/ 1512858 h 2842441"/>
                    <a:gd name="connsiteX184" fmla="*/ 622704 w 7981224"/>
                    <a:gd name="connsiteY184" fmla="*/ 1634250 h 2842441"/>
                    <a:gd name="connsiteX185" fmla="*/ 619729 w 7981224"/>
                    <a:gd name="connsiteY185" fmla="*/ 2807764 h 2842441"/>
                    <a:gd name="connsiteX186" fmla="*/ 4756 w 7981224"/>
                    <a:gd name="connsiteY186" fmla="*/ 2819971 h 2842441"/>
                    <a:gd name="connsiteX187" fmla="*/ 4756 w 7981224"/>
                    <a:gd name="connsiteY187" fmla="*/ 2829820 h 2842441"/>
                    <a:gd name="connsiteX188" fmla="*/ 1012697 w 7981224"/>
                    <a:gd name="connsiteY188" fmla="*/ 2813786 h 2842441"/>
                    <a:gd name="connsiteX189" fmla="*/ 1022340 w 7981224"/>
                    <a:gd name="connsiteY189" fmla="*/ 2813644 h 2842441"/>
                    <a:gd name="connsiteX190" fmla="*/ 1496948 w 7981224"/>
                    <a:gd name="connsiteY190" fmla="*/ 2807267 h 2842441"/>
                    <a:gd name="connsiteX191" fmla="*/ 1500882 w 7981224"/>
                    <a:gd name="connsiteY191" fmla="*/ 2807217 h 2842441"/>
                    <a:gd name="connsiteX192" fmla="*/ 1611117 w 7981224"/>
                    <a:gd name="connsiteY192" fmla="*/ 2805961 h 2842441"/>
                    <a:gd name="connsiteX193" fmla="*/ 1615847 w 7981224"/>
                    <a:gd name="connsiteY193" fmla="*/ 2805911 h 2842441"/>
                    <a:gd name="connsiteX194" fmla="*/ 3671807 w 7981224"/>
                    <a:gd name="connsiteY194" fmla="*/ 2812628 h 2842441"/>
                    <a:gd name="connsiteX195" fmla="*/ 6216470 w 7981224"/>
                    <a:gd name="connsiteY195" fmla="*/ 2792909 h 2842441"/>
                    <a:gd name="connsiteX196" fmla="*/ 6222243 w 7981224"/>
                    <a:gd name="connsiteY196" fmla="*/ 2788279 h 2842441"/>
                    <a:gd name="connsiteX197" fmla="*/ 7963602 w 7981224"/>
                    <a:gd name="connsiteY197" fmla="*/ 2769135 h 2842441"/>
                    <a:gd name="connsiteX198" fmla="*/ 7974537 w 7981224"/>
                    <a:gd name="connsiteY198" fmla="*/ 2768766 h 2842441"/>
                    <a:gd name="connsiteX199" fmla="*/ 7977946 w 7981224"/>
                    <a:gd name="connsiteY199" fmla="*/ 2756403 h 2842441"/>
                    <a:gd name="connsiteX200" fmla="*/ 7258403 w 7981224"/>
                    <a:gd name="connsiteY200" fmla="*/ 2447794 h 2842441"/>
                    <a:gd name="connsiteX201" fmla="*/ 7478463 w 7981224"/>
                    <a:gd name="connsiteY201" fmla="*/ 2461102 h 2842441"/>
                    <a:gd name="connsiteX202" fmla="*/ 7520430 w 7981224"/>
                    <a:gd name="connsiteY202" fmla="*/ 2465000 h 2842441"/>
                    <a:gd name="connsiteX203" fmla="*/ 7524690 w 7981224"/>
                    <a:gd name="connsiteY203" fmla="*/ 2464510 h 2842441"/>
                    <a:gd name="connsiteX204" fmla="*/ 7736726 w 7981224"/>
                    <a:gd name="connsiteY204" fmla="*/ 2650144 h 2842441"/>
                    <a:gd name="connsiteX205" fmla="*/ 7281979 w 7981224"/>
                    <a:gd name="connsiteY205" fmla="*/ 2668081 h 2842441"/>
                    <a:gd name="connsiteX206" fmla="*/ 7276227 w 7981224"/>
                    <a:gd name="connsiteY206" fmla="*/ 2654539 h 2842441"/>
                    <a:gd name="connsiteX207" fmla="*/ 7270333 w 7981224"/>
                    <a:gd name="connsiteY207" fmla="*/ 2617834 h 2842441"/>
                    <a:gd name="connsiteX208" fmla="*/ 7257836 w 7981224"/>
                    <a:gd name="connsiteY208" fmla="*/ 2607140 h 2842441"/>
                    <a:gd name="connsiteX209" fmla="*/ 7258403 w 7981224"/>
                    <a:gd name="connsiteY209" fmla="*/ 2447794 h 2842441"/>
                    <a:gd name="connsiteX210" fmla="*/ 7245693 w 7981224"/>
                    <a:gd name="connsiteY210" fmla="*/ 2447297 h 2842441"/>
                    <a:gd name="connsiteX211" fmla="*/ 7244841 w 7981224"/>
                    <a:gd name="connsiteY211" fmla="*/ 2607027 h 2842441"/>
                    <a:gd name="connsiteX212" fmla="*/ 7231491 w 7981224"/>
                    <a:gd name="connsiteY212" fmla="*/ 2609931 h 2842441"/>
                    <a:gd name="connsiteX213" fmla="*/ 7222757 w 7981224"/>
                    <a:gd name="connsiteY213" fmla="*/ 2613481 h 2842441"/>
                    <a:gd name="connsiteX214" fmla="*/ 7217502 w 7981224"/>
                    <a:gd name="connsiteY214" fmla="*/ 2665418 h 2842441"/>
                    <a:gd name="connsiteX215" fmla="*/ 7226662 w 7981224"/>
                    <a:gd name="connsiteY215" fmla="*/ 2665418 h 2842441"/>
                    <a:gd name="connsiteX216" fmla="*/ 7232911 w 7981224"/>
                    <a:gd name="connsiteY216" fmla="*/ 2622294 h 2842441"/>
                    <a:gd name="connsiteX217" fmla="*/ 7244770 w 7981224"/>
                    <a:gd name="connsiteY217" fmla="*/ 2619815 h 2842441"/>
                    <a:gd name="connsiteX218" fmla="*/ 7255564 w 7981224"/>
                    <a:gd name="connsiteY218" fmla="*/ 2619638 h 2842441"/>
                    <a:gd name="connsiteX219" fmla="*/ 7267777 w 7981224"/>
                    <a:gd name="connsiteY219" fmla="*/ 2668514 h 2842441"/>
                    <a:gd name="connsiteX220" fmla="*/ 6869128 w 7981224"/>
                    <a:gd name="connsiteY220" fmla="*/ 2677560 h 2842441"/>
                    <a:gd name="connsiteX221" fmla="*/ 6868347 w 7981224"/>
                    <a:gd name="connsiteY221" fmla="*/ 2661725 h 2842441"/>
                    <a:gd name="connsiteX222" fmla="*/ 6864868 w 7981224"/>
                    <a:gd name="connsiteY222" fmla="*/ 2640969 h 2842441"/>
                    <a:gd name="connsiteX223" fmla="*/ 6848677 w 7981224"/>
                    <a:gd name="connsiteY223" fmla="*/ 2621158 h 2842441"/>
                    <a:gd name="connsiteX224" fmla="*/ 6844630 w 7981224"/>
                    <a:gd name="connsiteY224" fmla="*/ 2442476 h 2842441"/>
                    <a:gd name="connsiteX225" fmla="*/ 7245693 w 7981224"/>
                    <a:gd name="connsiteY225" fmla="*/ 2447297 h 2842441"/>
                    <a:gd name="connsiteX226" fmla="*/ 6839446 w 7981224"/>
                    <a:gd name="connsiteY226" fmla="*/ 2633393 h 2842441"/>
                    <a:gd name="connsiteX227" fmla="*/ 6845340 w 7981224"/>
                    <a:gd name="connsiteY227" fmla="*/ 2633414 h 2842441"/>
                    <a:gd name="connsiteX228" fmla="*/ 6852796 w 7981224"/>
                    <a:gd name="connsiteY228" fmla="*/ 2645649 h 2842441"/>
                    <a:gd name="connsiteX229" fmla="*/ 6855849 w 7981224"/>
                    <a:gd name="connsiteY229" fmla="*/ 2663813 h 2842441"/>
                    <a:gd name="connsiteX230" fmla="*/ 6859258 w 7981224"/>
                    <a:gd name="connsiteY230" fmla="*/ 2677710 h 2842441"/>
                    <a:gd name="connsiteX231" fmla="*/ 6822262 w 7981224"/>
                    <a:gd name="connsiteY231" fmla="*/ 2678228 h 2842441"/>
                    <a:gd name="connsiteX232" fmla="*/ 6827871 w 7981224"/>
                    <a:gd name="connsiteY232" fmla="*/ 2654667 h 2842441"/>
                    <a:gd name="connsiteX233" fmla="*/ 6829576 w 7981224"/>
                    <a:gd name="connsiteY233" fmla="*/ 2637547 h 2842441"/>
                    <a:gd name="connsiteX234" fmla="*/ 6839446 w 7981224"/>
                    <a:gd name="connsiteY234" fmla="*/ 2633393 h 2842441"/>
                    <a:gd name="connsiteX235" fmla="*/ 6414247 w 7981224"/>
                    <a:gd name="connsiteY235" fmla="*/ 2629132 h 2842441"/>
                    <a:gd name="connsiteX236" fmla="*/ 6420212 w 7981224"/>
                    <a:gd name="connsiteY236" fmla="*/ 2642965 h 2842441"/>
                    <a:gd name="connsiteX237" fmla="*/ 6426418 w 7981224"/>
                    <a:gd name="connsiteY237" fmla="*/ 2676353 h 2842441"/>
                    <a:gd name="connsiteX238" fmla="*/ 6437658 w 7981224"/>
                    <a:gd name="connsiteY238" fmla="*/ 2674834 h 2842441"/>
                    <a:gd name="connsiteX239" fmla="*/ 6432915 w 7981224"/>
                    <a:gd name="connsiteY239" fmla="*/ 2651159 h 2842441"/>
                    <a:gd name="connsiteX240" fmla="*/ 6417918 w 7981224"/>
                    <a:gd name="connsiteY240" fmla="*/ 2618978 h 2842441"/>
                    <a:gd name="connsiteX241" fmla="*/ 6418912 w 7981224"/>
                    <a:gd name="connsiteY241" fmla="*/ 2616869 h 2842441"/>
                    <a:gd name="connsiteX242" fmla="*/ 6419267 w 7981224"/>
                    <a:gd name="connsiteY242" fmla="*/ 2578822 h 2842441"/>
                    <a:gd name="connsiteX243" fmla="*/ 6417563 w 7981224"/>
                    <a:gd name="connsiteY243" fmla="*/ 2451807 h 2842441"/>
                    <a:gd name="connsiteX244" fmla="*/ 6832203 w 7981224"/>
                    <a:gd name="connsiteY244" fmla="*/ 2442589 h 2842441"/>
                    <a:gd name="connsiteX245" fmla="*/ 6835895 w 7981224"/>
                    <a:gd name="connsiteY245" fmla="*/ 2621165 h 2842441"/>
                    <a:gd name="connsiteX246" fmla="*/ 6817220 w 7981224"/>
                    <a:gd name="connsiteY246" fmla="*/ 2633613 h 2842441"/>
                    <a:gd name="connsiteX247" fmla="*/ 6815232 w 7981224"/>
                    <a:gd name="connsiteY247" fmla="*/ 2670446 h 2842441"/>
                    <a:gd name="connsiteX248" fmla="*/ 6815090 w 7981224"/>
                    <a:gd name="connsiteY248" fmla="*/ 2671120 h 2842441"/>
                    <a:gd name="connsiteX249" fmla="*/ 6813243 w 7981224"/>
                    <a:gd name="connsiteY249" fmla="*/ 2678342 h 2842441"/>
                    <a:gd name="connsiteX250" fmla="*/ 6391822 w 7981224"/>
                    <a:gd name="connsiteY250" fmla="*/ 2680401 h 2842441"/>
                    <a:gd name="connsiteX251" fmla="*/ 6390245 w 7981224"/>
                    <a:gd name="connsiteY251" fmla="*/ 2649917 h 2842441"/>
                    <a:gd name="connsiteX252" fmla="*/ 6414247 w 7981224"/>
                    <a:gd name="connsiteY252" fmla="*/ 2629132 h 2842441"/>
                    <a:gd name="connsiteX253" fmla="*/ 6404816 w 7981224"/>
                    <a:gd name="connsiteY253" fmla="*/ 2452176 h 2842441"/>
                    <a:gd name="connsiteX254" fmla="*/ 6406535 w 7981224"/>
                    <a:gd name="connsiteY254" fmla="*/ 2578829 h 2842441"/>
                    <a:gd name="connsiteX255" fmla="*/ 6407898 w 7981224"/>
                    <a:gd name="connsiteY255" fmla="*/ 2616933 h 2842441"/>
                    <a:gd name="connsiteX256" fmla="*/ 6381895 w 7981224"/>
                    <a:gd name="connsiteY256" fmla="*/ 2680366 h 2842441"/>
                    <a:gd name="connsiteX257" fmla="*/ 6022202 w 7981224"/>
                    <a:gd name="connsiteY257" fmla="*/ 2676630 h 2842441"/>
                    <a:gd name="connsiteX258" fmla="*/ 6018935 w 7981224"/>
                    <a:gd name="connsiteY258" fmla="*/ 2657770 h 2842441"/>
                    <a:gd name="connsiteX259" fmla="*/ 6014987 w 7981224"/>
                    <a:gd name="connsiteY259" fmla="*/ 2625965 h 2842441"/>
                    <a:gd name="connsiteX260" fmla="*/ 6001716 w 7981224"/>
                    <a:gd name="connsiteY260" fmla="*/ 2613219 h 2842441"/>
                    <a:gd name="connsiteX261" fmla="*/ 6003157 w 7981224"/>
                    <a:gd name="connsiteY261" fmla="*/ 2461414 h 2842441"/>
                    <a:gd name="connsiteX262" fmla="*/ 6404816 w 7981224"/>
                    <a:gd name="connsiteY262" fmla="*/ 2452176 h 2842441"/>
                    <a:gd name="connsiteX263" fmla="*/ 4888048 w 7981224"/>
                    <a:gd name="connsiteY263" fmla="*/ 1402069 h 2842441"/>
                    <a:gd name="connsiteX264" fmla="*/ 5330645 w 7981224"/>
                    <a:gd name="connsiteY264" fmla="*/ 1400549 h 2842441"/>
                    <a:gd name="connsiteX265" fmla="*/ 5331553 w 7981224"/>
                    <a:gd name="connsiteY265" fmla="*/ 2088378 h 2842441"/>
                    <a:gd name="connsiteX266" fmla="*/ 5343994 w 7981224"/>
                    <a:gd name="connsiteY266" fmla="*/ 2088378 h 2842441"/>
                    <a:gd name="connsiteX267" fmla="*/ 5353645 w 7981224"/>
                    <a:gd name="connsiteY267" fmla="*/ 64309 h 2842441"/>
                    <a:gd name="connsiteX268" fmla="*/ 5601142 w 7981224"/>
                    <a:gd name="connsiteY268" fmla="*/ 505187 h 2842441"/>
                    <a:gd name="connsiteX269" fmla="*/ 5620088 w 7981224"/>
                    <a:gd name="connsiteY269" fmla="*/ 538100 h 2842441"/>
                    <a:gd name="connsiteX270" fmla="*/ 5625172 w 7981224"/>
                    <a:gd name="connsiteY270" fmla="*/ 545379 h 2842441"/>
                    <a:gd name="connsiteX271" fmla="*/ 5625172 w 7981224"/>
                    <a:gd name="connsiteY271" fmla="*/ 564516 h 2842441"/>
                    <a:gd name="connsiteX272" fmla="*/ 5625080 w 7981224"/>
                    <a:gd name="connsiteY272" fmla="*/ 2099740 h 2842441"/>
                    <a:gd name="connsiteX273" fmla="*/ 5039547 w 7981224"/>
                    <a:gd name="connsiteY273" fmla="*/ 2100862 h 2842441"/>
                    <a:gd name="connsiteX274" fmla="*/ 5039547 w 7981224"/>
                    <a:gd name="connsiteY274" fmla="*/ 1991422 h 2842441"/>
                    <a:gd name="connsiteX275" fmla="*/ 5022711 w 7981224"/>
                    <a:gd name="connsiteY275" fmla="*/ 1991422 h 2842441"/>
                    <a:gd name="connsiteX276" fmla="*/ 5022711 w 7981224"/>
                    <a:gd name="connsiteY276" fmla="*/ 2100841 h 2842441"/>
                    <a:gd name="connsiteX277" fmla="*/ 4887721 w 7981224"/>
                    <a:gd name="connsiteY277" fmla="*/ 2101870 h 2842441"/>
                    <a:gd name="connsiteX278" fmla="*/ 4888048 w 7981224"/>
                    <a:gd name="connsiteY278" fmla="*/ 1402069 h 2842441"/>
                    <a:gd name="connsiteX279" fmla="*/ 4952383 w 7981224"/>
                    <a:gd name="connsiteY279" fmla="*/ 2113331 h 2842441"/>
                    <a:gd name="connsiteX280" fmla="*/ 5059274 w 7981224"/>
                    <a:gd name="connsiteY280" fmla="*/ 2113686 h 2842441"/>
                    <a:gd name="connsiteX281" fmla="*/ 5063449 w 7981224"/>
                    <a:gd name="connsiteY281" fmla="*/ 2206503 h 2842441"/>
                    <a:gd name="connsiteX282" fmla="*/ 5063506 w 7981224"/>
                    <a:gd name="connsiteY282" fmla="*/ 2207000 h 2842441"/>
                    <a:gd name="connsiteX283" fmla="*/ 5039363 w 7981224"/>
                    <a:gd name="connsiteY283" fmla="*/ 2208811 h 2842441"/>
                    <a:gd name="connsiteX284" fmla="*/ 5036416 w 7981224"/>
                    <a:gd name="connsiteY284" fmla="*/ 2217801 h 2842441"/>
                    <a:gd name="connsiteX285" fmla="*/ 5039299 w 7981224"/>
                    <a:gd name="connsiteY285" fmla="*/ 2318223 h 2842441"/>
                    <a:gd name="connsiteX286" fmla="*/ 5045747 w 7981224"/>
                    <a:gd name="connsiteY286" fmla="*/ 2527105 h 2842441"/>
                    <a:gd name="connsiteX287" fmla="*/ 4751035 w 7981224"/>
                    <a:gd name="connsiteY287" fmla="*/ 2527638 h 2842441"/>
                    <a:gd name="connsiteX288" fmla="*/ 4754294 w 7981224"/>
                    <a:gd name="connsiteY288" fmla="*/ 2520040 h 2842441"/>
                    <a:gd name="connsiteX289" fmla="*/ 4753839 w 7981224"/>
                    <a:gd name="connsiteY289" fmla="*/ 2493084 h 2842441"/>
                    <a:gd name="connsiteX290" fmla="*/ 4742272 w 7981224"/>
                    <a:gd name="connsiteY290" fmla="*/ 2119985 h 2842441"/>
                    <a:gd name="connsiteX291" fmla="*/ 4952383 w 7981224"/>
                    <a:gd name="connsiteY291" fmla="*/ 2113331 h 2842441"/>
                    <a:gd name="connsiteX292" fmla="*/ 4589836 w 7981224"/>
                    <a:gd name="connsiteY292" fmla="*/ 2522177 h 2842441"/>
                    <a:gd name="connsiteX293" fmla="*/ 4589608 w 7981224"/>
                    <a:gd name="connsiteY293" fmla="*/ 2309929 h 2842441"/>
                    <a:gd name="connsiteX294" fmla="*/ 4586072 w 7981224"/>
                    <a:gd name="connsiteY294" fmla="*/ 1350346 h 2842441"/>
                    <a:gd name="connsiteX295" fmla="*/ 4619667 w 7981224"/>
                    <a:gd name="connsiteY295" fmla="*/ 1351815 h 2842441"/>
                    <a:gd name="connsiteX296" fmla="*/ 4728319 w 7981224"/>
                    <a:gd name="connsiteY296" fmla="*/ 1353619 h 2842441"/>
                    <a:gd name="connsiteX297" fmla="*/ 4877105 w 7981224"/>
                    <a:gd name="connsiteY297" fmla="*/ 1356552 h 2842441"/>
                    <a:gd name="connsiteX298" fmla="*/ 4876970 w 7981224"/>
                    <a:gd name="connsiteY298" fmla="*/ 1568069 h 2842441"/>
                    <a:gd name="connsiteX299" fmla="*/ 4875991 w 7981224"/>
                    <a:gd name="connsiteY299" fmla="*/ 2102247 h 2842441"/>
                    <a:gd name="connsiteX300" fmla="*/ 4771592 w 7981224"/>
                    <a:gd name="connsiteY300" fmla="*/ 2106401 h 2842441"/>
                    <a:gd name="connsiteX301" fmla="*/ 4775270 w 7981224"/>
                    <a:gd name="connsiteY301" fmla="*/ 2100770 h 2842441"/>
                    <a:gd name="connsiteX302" fmla="*/ 4775270 w 7981224"/>
                    <a:gd name="connsiteY302" fmla="*/ 2100770 h 2842441"/>
                    <a:gd name="connsiteX303" fmla="*/ 4775270 w 7981224"/>
                    <a:gd name="connsiteY303" fmla="*/ 2100755 h 2842441"/>
                    <a:gd name="connsiteX304" fmla="*/ 4775128 w 7981224"/>
                    <a:gd name="connsiteY304" fmla="*/ 2099236 h 2842441"/>
                    <a:gd name="connsiteX305" fmla="*/ 4760323 w 7981224"/>
                    <a:gd name="connsiteY305" fmla="*/ 1410164 h 2842441"/>
                    <a:gd name="connsiteX306" fmla="*/ 4759172 w 7981224"/>
                    <a:gd name="connsiteY306" fmla="*/ 1380766 h 2842441"/>
                    <a:gd name="connsiteX307" fmla="*/ 4754195 w 7981224"/>
                    <a:gd name="connsiteY307" fmla="*/ 1380766 h 2842441"/>
                    <a:gd name="connsiteX308" fmla="*/ 4760976 w 7981224"/>
                    <a:gd name="connsiteY308" fmla="*/ 2012256 h 2842441"/>
                    <a:gd name="connsiteX309" fmla="*/ 4762510 w 7981224"/>
                    <a:gd name="connsiteY309" fmla="*/ 2099491 h 2842441"/>
                    <a:gd name="connsiteX310" fmla="*/ 4767161 w 7981224"/>
                    <a:gd name="connsiteY310" fmla="*/ 2106671 h 2842441"/>
                    <a:gd name="connsiteX311" fmla="*/ 4739574 w 7981224"/>
                    <a:gd name="connsiteY311" fmla="*/ 2109092 h 2842441"/>
                    <a:gd name="connsiteX312" fmla="*/ 4733133 w 7981224"/>
                    <a:gd name="connsiteY312" fmla="*/ 2111166 h 2842441"/>
                    <a:gd name="connsiteX313" fmla="*/ 4732189 w 7981224"/>
                    <a:gd name="connsiteY313" fmla="*/ 2117500 h 2842441"/>
                    <a:gd name="connsiteX314" fmla="*/ 4732693 w 7981224"/>
                    <a:gd name="connsiteY314" fmla="*/ 2153580 h 2842441"/>
                    <a:gd name="connsiteX315" fmla="*/ 4741030 w 7981224"/>
                    <a:gd name="connsiteY315" fmla="*/ 2487674 h 2842441"/>
                    <a:gd name="connsiteX316" fmla="*/ 4741456 w 7981224"/>
                    <a:gd name="connsiteY316" fmla="*/ 2513116 h 2842441"/>
                    <a:gd name="connsiteX317" fmla="*/ 4745319 w 7981224"/>
                    <a:gd name="connsiteY317" fmla="*/ 2527645 h 2842441"/>
                    <a:gd name="connsiteX318" fmla="*/ 4585617 w 7981224"/>
                    <a:gd name="connsiteY318" fmla="*/ 2527986 h 2842441"/>
                    <a:gd name="connsiteX319" fmla="*/ 4589836 w 7981224"/>
                    <a:gd name="connsiteY319" fmla="*/ 2522177 h 2842441"/>
                    <a:gd name="connsiteX320" fmla="*/ 5587437 w 7981224"/>
                    <a:gd name="connsiteY320" fmla="*/ 2538587 h 2842441"/>
                    <a:gd name="connsiteX321" fmla="*/ 5366682 w 7981224"/>
                    <a:gd name="connsiteY321" fmla="*/ 2617082 h 2842441"/>
                    <a:gd name="connsiteX322" fmla="*/ 5064408 w 7981224"/>
                    <a:gd name="connsiteY322" fmla="*/ 2620384 h 2842441"/>
                    <a:gd name="connsiteX323" fmla="*/ 4126958 w 7981224"/>
                    <a:gd name="connsiteY323" fmla="*/ 2611628 h 2842441"/>
                    <a:gd name="connsiteX324" fmla="*/ 4124743 w 7981224"/>
                    <a:gd name="connsiteY324" fmla="*/ 2610158 h 2842441"/>
                    <a:gd name="connsiteX325" fmla="*/ 4106664 w 7981224"/>
                    <a:gd name="connsiteY325" fmla="*/ 2607772 h 2842441"/>
                    <a:gd name="connsiteX326" fmla="*/ 4087342 w 7981224"/>
                    <a:gd name="connsiteY326" fmla="*/ 2605912 h 2842441"/>
                    <a:gd name="connsiteX327" fmla="*/ 3896702 w 7981224"/>
                    <a:gd name="connsiteY327" fmla="*/ 2580000 h 2842441"/>
                    <a:gd name="connsiteX328" fmla="*/ 3873830 w 7981224"/>
                    <a:gd name="connsiteY328" fmla="*/ 2564911 h 2842441"/>
                    <a:gd name="connsiteX329" fmla="*/ 3871806 w 7981224"/>
                    <a:gd name="connsiteY329" fmla="*/ 2540114 h 2842441"/>
                    <a:gd name="connsiteX330" fmla="*/ 5587437 w 7981224"/>
                    <a:gd name="connsiteY330" fmla="*/ 2538587 h 2842441"/>
                    <a:gd name="connsiteX331" fmla="*/ 4483939 w 7981224"/>
                    <a:gd name="connsiteY331" fmla="*/ 1392007 h 2842441"/>
                    <a:gd name="connsiteX332" fmla="*/ 4484038 w 7981224"/>
                    <a:gd name="connsiteY332" fmla="*/ 1392064 h 2842441"/>
                    <a:gd name="connsiteX333" fmla="*/ 4483939 w 7981224"/>
                    <a:gd name="connsiteY333" fmla="*/ 1392043 h 2842441"/>
                    <a:gd name="connsiteX334" fmla="*/ 4483939 w 7981224"/>
                    <a:gd name="connsiteY334" fmla="*/ 1392007 h 2842441"/>
                    <a:gd name="connsiteX335" fmla="*/ 4195163 w 7981224"/>
                    <a:gd name="connsiteY335" fmla="*/ 1349827 h 2842441"/>
                    <a:gd name="connsiteX336" fmla="*/ 4477753 w 7981224"/>
                    <a:gd name="connsiteY336" fmla="*/ 1307051 h 2842441"/>
                    <a:gd name="connsiteX337" fmla="*/ 4480374 w 7981224"/>
                    <a:gd name="connsiteY337" fmla="*/ 1380915 h 2842441"/>
                    <a:gd name="connsiteX338" fmla="*/ 4456231 w 7981224"/>
                    <a:gd name="connsiteY338" fmla="*/ 1383251 h 2842441"/>
                    <a:gd name="connsiteX339" fmla="*/ 4198046 w 7981224"/>
                    <a:gd name="connsiteY339" fmla="*/ 1407224 h 2842441"/>
                    <a:gd name="connsiteX340" fmla="*/ 4195163 w 7981224"/>
                    <a:gd name="connsiteY340" fmla="*/ 1349827 h 2842441"/>
                    <a:gd name="connsiteX341" fmla="*/ 4034681 w 7981224"/>
                    <a:gd name="connsiteY341" fmla="*/ 1945443 h 2842441"/>
                    <a:gd name="connsiteX342" fmla="*/ 4039751 w 7981224"/>
                    <a:gd name="connsiteY342" fmla="*/ 1941587 h 2842441"/>
                    <a:gd name="connsiteX343" fmla="*/ 4041484 w 7981224"/>
                    <a:gd name="connsiteY343" fmla="*/ 1913389 h 2842441"/>
                    <a:gd name="connsiteX344" fmla="*/ 4069433 w 7981224"/>
                    <a:gd name="connsiteY344" fmla="*/ 1910790 h 2842441"/>
                    <a:gd name="connsiteX345" fmla="*/ 4074766 w 7981224"/>
                    <a:gd name="connsiteY345" fmla="*/ 1905457 h 2842441"/>
                    <a:gd name="connsiteX346" fmla="*/ 4075000 w 7981224"/>
                    <a:gd name="connsiteY346" fmla="*/ 1877515 h 2842441"/>
                    <a:gd name="connsiteX347" fmla="*/ 4092518 w 7981224"/>
                    <a:gd name="connsiteY347" fmla="*/ 1877153 h 2842441"/>
                    <a:gd name="connsiteX348" fmla="*/ 4111180 w 7981224"/>
                    <a:gd name="connsiteY348" fmla="*/ 1873538 h 2842441"/>
                    <a:gd name="connsiteX349" fmla="*/ 4117478 w 7981224"/>
                    <a:gd name="connsiteY349" fmla="*/ 1861140 h 2842441"/>
                    <a:gd name="connsiteX350" fmla="*/ 4118295 w 7981224"/>
                    <a:gd name="connsiteY350" fmla="*/ 1842883 h 2842441"/>
                    <a:gd name="connsiteX351" fmla="*/ 4194865 w 7981224"/>
                    <a:gd name="connsiteY351" fmla="*/ 1838800 h 2842441"/>
                    <a:gd name="connsiteX352" fmla="*/ 4198103 w 7981224"/>
                    <a:gd name="connsiteY352" fmla="*/ 1837863 h 2842441"/>
                    <a:gd name="connsiteX353" fmla="*/ 4201738 w 7981224"/>
                    <a:gd name="connsiteY353" fmla="*/ 2033431 h 2842441"/>
                    <a:gd name="connsiteX354" fmla="*/ 4139428 w 7981224"/>
                    <a:gd name="connsiteY354" fmla="*/ 2033417 h 2842441"/>
                    <a:gd name="connsiteX355" fmla="*/ 3921264 w 7981224"/>
                    <a:gd name="connsiteY355" fmla="*/ 2033317 h 2842441"/>
                    <a:gd name="connsiteX356" fmla="*/ 3918140 w 7981224"/>
                    <a:gd name="connsiteY356" fmla="*/ 1946536 h 2842441"/>
                    <a:gd name="connsiteX357" fmla="*/ 4034681 w 7981224"/>
                    <a:gd name="connsiteY357" fmla="*/ 1945443 h 2842441"/>
                    <a:gd name="connsiteX358" fmla="*/ 3807095 w 7981224"/>
                    <a:gd name="connsiteY358" fmla="*/ 1891873 h 2842441"/>
                    <a:gd name="connsiteX359" fmla="*/ 3816866 w 7981224"/>
                    <a:gd name="connsiteY359" fmla="*/ 1893847 h 2842441"/>
                    <a:gd name="connsiteX360" fmla="*/ 3819003 w 7981224"/>
                    <a:gd name="connsiteY360" fmla="*/ 1902695 h 2842441"/>
                    <a:gd name="connsiteX361" fmla="*/ 3825749 w 7981224"/>
                    <a:gd name="connsiteY361" fmla="*/ 1918267 h 2842441"/>
                    <a:gd name="connsiteX362" fmla="*/ 3837125 w 7981224"/>
                    <a:gd name="connsiteY362" fmla="*/ 1919091 h 2842441"/>
                    <a:gd name="connsiteX363" fmla="*/ 3905962 w 7981224"/>
                    <a:gd name="connsiteY363" fmla="*/ 1922762 h 2842441"/>
                    <a:gd name="connsiteX364" fmla="*/ 3908525 w 7981224"/>
                    <a:gd name="connsiteY364" fmla="*/ 2033317 h 2842441"/>
                    <a:gd name="connsiteX365" fmla="*/ 3792765 w 7981224"/>
                    <a:gd name="connsiteY365" fmla="*/ 2033268 h 2842441"/>
                    <a:gd name="connsiteX366" fmla="*/ 3792808 w 7981224"/>
                    <a:gd name="connsiteY366" fmla="*/ 2004637 h 2842441"/>
                    <a:gd name="connsiteX367" fmla="*/ 3787595 w 7981224"/>
                    <a:gd name="connsiteY367" fmla="*/ 1892455 h 2842441"/>
                    <a:gd name="connsiteX368" fmla="*/ 3807095 w 7981224"/>
                    <a:gd name="connsiteY368" fmla="*/ 1891873 h 2842441"/>
                    <a:gd name="connsiteX369" fmla="*/ 3673405 w 7981224"/>
                    <a:gd name="connsiteY369" fmla="*/ 1921896 h 2842441"/>
                    <a:gd name="connsiteX370" fmla="*/ 3714136 w 7981224"/>
                    <a:gd name="connsiteY370" fmla="*/ 1922599 h 2842441"/>
                    <a:gd name="connsiteX371" fmla="*/ 3720626 w 7981224"/>
                    <a:gd name="connsiteY371" fmla="*/ 1920604 h 2842441"/>
                    <a:gd name="connsiteX372" fmla="*/ 3722877 w 7981224"/>
                    <a:gd name="connsiteY372" fmla="*/ 1894103 h 2842441"/>
                    <a:gd name="connsiteX373" fmla="*/ 3782270 w 7981224"/>
                    <a:gd name="connsiteY373" fmla="*/ 1892597 h 2842441"/>
                    <a:gd name="connsiteX374" fmla="*/ 3783953 w 7981224"/>
                    <a:gd name="connsiteY374" fmla="*/ 2004637 h 2842441"/>
                    <a:gd name="connsiteX375" fmla="*/ 3785167 w 7981224"/>
                    <a:gd name="connsiteY375" fmla="*/ 2033268 h 2842441"/>
                    <a:gd name="connsiteX376" fmla="*/ 3672680 w 7981224"/>
                    <a:gd name="connsiteY376" fmla="*/ 2033381 h 2842441"/>
                    <a:gd name="connsiteX377" fmla="*/ 3674640 w 7981224"/>
                    <a:gd name="connsiteY377" fmla="*/ 2029802 h 2842441"/>
                    <a:gd name="connsiteX378" fmla="*/ 3673405 w 7981224"/>
                    <a:gd name="connsiteY378" fmla="*/ 1921896 h 2842441"/>
                    <a:gd name="connsiteX379" fmla="*/ 3596707 w 7981224"/>
                    <a:gd name="connsiteY379" fmla="*/ 2196356 h 2842441"/>
                    <a:gd name="connsiteX380" fmla="*/ 3552447 w 7981224"/>
                    <a:gd name="connsiteY380" fmla="*/ 2270135 h 2842441"/>
                    <a:gd name="connsiteX381" fmla="*/ 3539288 w 7981224"/>
                    <a:gd name="connsiteY381" fmla="*/ 2300371 h 2842441"/>
                    <a:gd name="connsiteX382" fmla="*/ 3546340 w 7981224"/>
                    <a:gd name="connsiteY382" fmla="*/ 2303290 h 2842441"/>
                    <a:gd name="connsiteX383" fmla="*/ 3563212 w 7981224"/>
                    <a:gd name="connsiteY383" fmla="*/ 2274878 h 2842441"/>
                    <a:gd name="connsiteX384" fmla="*/ 3609311 w 7981224"/>
                    <a:gd name="connsiteY384" fmla="*/ 2196583 h 2842441"/>
                    <a:gd name="connsiteX385" fmla="*/ 3631743 w 7981224"/>
                    <a:gd name="connsiteY385" fmla="*/ 2197002 h 2842441"/>
                    <a:gd name="connsiteX386" fmla="*/ 3589201 w 7981224"/>
                    <a:gd name="connsiteY386" fmla="*/ 2271655 h 2842441"/>
                    <a:gd name="connsiteX387" fmla="*/ 3575809 w 7981224"/>
                    <a:gd name="connsiteY387" fmla="*/ 2300179 h 2842441"/>
                    <a:gd name="connsiteX388" fmla="*/ 3581632 w 7981224"/>
                    <a:gd name="connsiteY388" fmla="*/ 2303566 h 2842441"/>
                    <a:gd name="connsiteX389" fmla="*/ 3597701 w 7981224"/>
                    <a:gd name="connsiteY389" fmla="*/ 2278223 h 2842441"/>
                    <a:gd name="connsiteX390" fmla="*/ 3639966 w 7981224"/>
                    <a:gd name="connsiteY390" fmla="*/ 2197151 h 2842441"/>
                    <a:gd name="connsiteX391" fmla="*/ 4358734 w 7981224"/>
                    <a:gd name="connsiteY391" fmla="*/ 2220584 h 2842441"/>
                    <a:gd name="connsiteX392" fmla="*/ 4267039 w 7981224"/>
                    <a:gd name="connsiteY392" fmla="*/ 2326566 h 2842441"/>
                    <a:gd name="connsiteX393" fmla="*/ 3301633 w 7981224"/>
                    <a:gd name="connsiteY393" fmla="*/ 2304454 h 2842441"/>
                    <a:gd name="connsiteX394" fmla="*/ 3314329 w 7981224"/>
                    <a:gd name="connsiteY394" fmla="*/ 2281426 h 2842441"/>
                    <a:gd name="connsiteX395" fmla="*/ 3368247 w 7981224"/>
                    <a:gd name="connsiteY395" fmla="*/ 2193203 h 2842441"/>
                    <a:gd name="connsiteX396" fmla="*/ 3596707 w 7981224"/>
                    <a:gd name="connsiteY396" fmla="*/ 2196356 h 2842441"/>
                    <a:gd name="connsiteX397" fmla="*/ 4353011 w 7981224"/>
                    <a:gd name="connsiteY397" fmla="*/ 2270788 h 2842441"/>
                    <a:gd name="connsiteX398" fmla="*/ 4310909 w 7981224"/>
                    <a:gd name="connsiteY398" fmla="*/ 2328960 h 2842441"/>
                    <a:gd name="connsiteX399" fmla="*/ 4280197 w 7981224"/>
                    <a:gd name="connsiteY399" fmla="*/ 2327284 h 2842441"/>
                    <a:gd name="connsiteX400" fmla="*/ 4375080 w 7981224"/>
                    <a:gd name="connsiteY400" fmla="*/ 2221337 h 2842441"/>
                    <a:gd name="connsiteX401" fmla="*/ 4398393 w 7981224"/>
                    <a:gd name="connsiteY401" fmla="*/ 2222466 h 2842441"/>
                    <a:gd name="connsiteX402" fmla="*/ 4353011 w 7981224"/>
                    <a:gd name="connsiteY402" fmla="*/ 2270788 h 2842441"/>
                    <a:gd name="connsiteX403" fmla="*/ 4403165 w 7981224"/>
                    <a:gd name="connsiteY403" fmla="*/ 2235560 h 2842441"/>
                    <a:gd name="connsiteX404" fmla="*/ 4413263 w 7981224"/>
                    <a:gd name="connsiteY404" fmla="*/ 2223191 h 2842441"/>
                    <a:gd name="connsiteX405" fmla="*/ 4500598 w 7981224"/>
                    <a:gd name="connsiteY405" fmla="*/ 2227529 h 2842441"/>
                    <a:gd name="connsiteX406" fmla="*/ 4545262 w 7981224"/>
                    <a:gd name="connsiteY406" fmla="*/ 2232997 h 2842441"/>
                    <a:gd name="connsiteX407" fmla="*/ 4536365 w 7981224"/>
                    <a:gd name="connsiteY407" fmla="*/ 2245452 h 2842441"/>
                    <a:gd name="connsiteX408" fmla="*/ 4416586 w 7981224"/>
                    <a:gd name="connsiteY408" fmla="*/ 2335251 h 2842441"/>
                    <a:gd name="connsiteX409" fmla="*/ 4323819 w 7981224"/>
                    <a:gd name="connsiteY409" fmla="*/ 2329691 h 2842441"/>
                    <a:gd name="connsiteX410" fmla="*/ 4388949 w 7981224"/>
                    <a:gd name="connsiteY410" fmla="*/ 2249848 h 2842441"/>
                    <a:gd name="connsiteX411" fmla="*/ 4403165 w 7981224"/>
                    <a:gd name="connsiteY411" fmla="*/ 2235560 h 2842441"/>
                    <a:gd name="connsiteX412" fmla="*/ 2532178 w 7981224"/>
                    <a:gd name="connsiteY412" fmla="*/ 2209102 h 2842441"/>
                    <a:gd name="connsiteX413" fmla="*/ 2520305 w 7981224"/>
                    <a:gd name="connsiteY413" fmla="*/ 2290714 h 2842441"/>
                    <a:gd name="connsiteX414" fmla="*/ 2518381 w 7981224"/>
                    <a:gd name="connsiteY414" fmla="*/ 2316114 h 2842441"/>
                    <a:gd name="connsiteX415" fmla="*/ 2367648 w 7981224"/>
                    <a:gd name="connsiteY415" fmla="*/ 2319984 h 2842441"/>
                    <a:gd name="connsiteX416" fmla="*/ 2363296 w 7981224"/>
                    <a:gd name="connsiteY416" fmla="*/ 2299434 h 2842441"/>
                    <a:gd name="connsiteX417" fmla="*/ 2356642 w 7981224"/>
                    <a:gd name="connsiteY417" fmla="*/ 2210160 h 2842441"/>
                    <a:gd name="connsiteX418" fmla="*/ 2562343 w 7981224"/>
                    <a:gd name="connsiteY418" fmla="*/ 2200240 h 2842441"/>
                    <a:gd name="connsiteX419" fmla="*/ 2552331 w 7981224"/>
                    <a:gd name="connsiteY419" fmla="*/ 2282384 h 2842441"/>
                    <a:gd name="connsiteX420" fmla="*/ 2547751 w 7981224"/>
                    <a:gd name="connsiteY420" fmla="*/ 2309141 h 2842441"/>
                    <a:gd name="connsiteX421" fmla="*/ 2556648 w 7981224"/>
                    <a:gd name="connsiteY421" fmla="*/ 2311555 h 2842441"/>
                    <a:gd name="connsiteX422" fmla="*/ 2562592 w 7981224"/>
                    <a:gd name="connsiteY422" fmla="*/ 2285217 h 2842441"/>
                    <a:gd name="connsiteX423" fmla="*/ 2568358 w 7981224"/>
                    <a:gd name="connsiteY423" fmla="*/ 2200027 h 2842441"/>
                    <a:gd name="connsiteX424" fmla="*/ 3313364 w 7981224"/>
                    <a:gd name="connsiteY424" fmla="*/ 2192756 h 2842441"/>
                    <a:gd name="connsiteX425" fmla="*/ 3263018 w 7981224"/>
                    <a:gd name="connsiteY425" fmla="*/ 2274218 h 2842441"/>
                    <a:gd name="connsiteX426" fmla="*/ 3246494 w 7981224"/>
                    <a:gd name="connsiteY426" fmla="*/ 2304660 h 2842441"/>
                    <a:gd name="connsiteX427" fmla="*/ 2528237 w 7981224"/>
                    <a:gd name="connsiteY427" fmla="*/ 2315887 h 2842441"/>
                    <a:gd name="connsiteX428" fmla="*/ 2531610 w 7981224"/>
                    <a:gd name="connsiteY428" fmla="*/ 2294882 h 2842441"/>
                    <a:gd name="connsiteX429" fmla="*/ 2534834 w 7981224"/>
                    <a:gd name="connsiteY429" fmla="*/ 2265832 h 2842441"/>
                    <a:gd name="connsiteX430" fmla="*/ 2540529 w 7981224"/>
                    <a:gd name="connsiteY430" fmla="*/ 2209116 h 2842441"/>
                    <a:gd name="connsiteX431" fmla="*/ 2532178 w 7981224"/>
                    <a:gd name="connsiteY431" fmla="*/ 2209102 h 2842441"/>
                    <a:gd name="connsiteX432" fmla="*/ 2329601 w 7981224"/>
                    <a:gd name="connsiteY432" fmla="*/ 2294853 h 2842441"/>
                    <a:gd name="connsiteX433" fmla="*/ 2318283 w 7981224"/>
                    <a:gd name="connsiteY433" fmla="*/ 2212461 h 2842441"/>
                    <a:gd name="connsiteX434" fmla="*/ 2349676 w 7981224"/>
                    <a:gd name="connsiteY434" fmla="*/ 2210572 h 2842441"/>
                    <a:gd name="connsiteX435" fmla="*/ 2349186 w 7981224"/>
                    <a:gd name="connsiteY435" fmla="*/ 2270469 h 2842441"/>
                    <a:gd name="connsiteX436" fmla="*/ 2357253 w 7981224"/>
                    <a:gd name="connsiteY436" fmla="*/ 2320261 h 2842441"/>
                    <a:gd name="connsiteX437" fmla="*/ 2332144 w 7981224"/>
                    <a:gd name="connsiteY437" fmla="*/ 2320928 h 2842441"/>
                    <a:gd name="connsiteX438" fmla="*/ 2329601 w 7981224"/>
                    <a:gd name="connsiteY438" fmla="*/ 2294853 h 2842441"/>
                    <a:gd name="connsiteX439" fmla="*/ 1963425 w 7981224"/>
                    <a:gd name="connsiteY439" fmla="*/ 2239629 h 2842441"/>
                    <a:gd name="connsiteX440" fmla="*/ 2310329 w 7981224"/>
                    <a:gd name="connsiteY440" fmla="*/ 2212965 h 2842441"/>
                    <a:gd name="connsiteX441" fmla="*/ 2320413 w 7981224"/>
                    <a:gd name="connsiteY441" fmla="*/ 2297609 h 2842441"/>
                    <a:gd name="connsiteX442" fmla="*/ 2323978 w 7981224"/>
                    <a:gd name="connsiteY442" fmla="*/ 2321141 h 2842441"/>
                    <a:gd name="connsiteX443" fmla="*/ 2018550 w 7981224"/>
                    <a:gd name="connsiteY443" fmla="*/ 2329776 h 2842441"/>
                    <a:gd name="connsiteX444" fmla="*/ 2010604 w 7981224"/>
                    <a:gd name="connsiteY444" fmla="*/ 2317960 h 2842441"/>
                    <a:gd name="connsiteX445" fmla="*/ 1963425 w 7981224"/>
                    <a:gd name="connsiteY445" fmla="*/ 2239629 h 2842441"/>
                    <a:gd name="connsiteX446" fmla="*/ 2005115 w 7981224"/>
                    <a:gd name="connsiteY446" fmla="*/ 2330174 h 2842441"/>
                    <a:gd name="connsiteX447" fmla="*/ 1987327 w 7981224"/>
                    <a:gd name="connsiteY447" fmla="*/ 2330685 h 2842441"/>
                    <a:gd name="connsiteX448" fmla="*/ 1976711 w 7981224"/>
                    <a:gd name="connsiteY448" fmla="*/ 2313444 h 2842441"/>
                    <a:gd name="connsiteX449" fmla="*/ 1930974 w 7981224"/>
                    <a:gd name="connsiteY449" fmla="*/ 2242519 h 2842441"/>
                    <a:gd name="connsiteX450" fmla="*/ 1952959 w 7981224"/>
                    <a:gd name="connsiteY450" fmla="*/ 2240552 h 2842441"/>
                    <a:gd name="connsiteX451" fmla="*/ 1953633 w 7981224"/>
                    <a:gd name="connsiteY451" fmla="*/ 2243357 h 2842441"/>
                    <a:gd name="connsiteX452" fmla="*/ 2005115 w 7981224"/>
                    <a:gd name="connsiteY452" fmla="*/ 2330174 h 2842441"/>
                    <a:gd name="connsiteX453" fmla="*/ 3273037 w 7981224"/>
                    <a:gd name="connsiteY453" fmla="*/ 2281674 h 2842441"/>
                    <a:gd name="connsiteX454" fmla="*/ 3290392 w 7981224"/>
                    <a:gd name="connsiteY454" fmla="*/ 2251516 h 2842441"/>
                    <a:gd name="connsiteX455" fmla="*/ 3323007 w 7981224"/>
                    <a:gd name="connsiteY455" fmla="*/ 2192827 h 2842441"/>
                    <a:gd name="connsiteX456" fmla="*/ 3356694 w 7981224"/>
                    <a:gd name="connsiteY456" fmla="*/ 2193111 h 2842441"/>
                    <a:gd name="connsiteX457" fmla="*/ 3303344 w 7981224"/>
                    <a:gd name="connsiteY457" fmla="*/ 2275020 h 2842441"/>
                    <a:gd name="connsiteX458" fmla="*/ 3290023 w 7981224"/>
                    <a:gd name="connsiteY458" fmla="*/ 2304504 h 2842441"/>
                    <a:gd name="connsiteX459" fmla="*/ 3259311 w 7981224"/>
                    <a:gd name="connsiteY459" fmla="*/ 2304596 h 2842441"/>
                    <a:gd name="connsiteX460" fmla="*/ 3273037 w 7981224"/>
                    <a:gd name="connsiteY460" fmla="*/ 2281674 h 2842441"/>
                    <a:gd name="connsiteX461" fmla="*/ 3383003 w 7981224"/>
                    <a:gd name="connsiteY461" fmla="*/ 2124629 h 2842441"/>
                    <a:gd name="connsiteX462" fmla="*/ 3381498 w 7981224"/>
                    <a:gd name="connsiteY462" fmla="*/ 1960561 h 2842441"/>
                    <a:gd name="connsiteX463" fmla="*/ 3500219 w 7981224"/>
                    <a:gd name="connsiteY463" fmla="*/ 1967136 h 2842441"/>
                    <a:gd name="connsiteX464" fmla="*/ 3504827 w 7981224"/>
                    <a:gd name="connsiteY464" fmla="*/ 2180869 h 2842441"/>
                    <a:gd name="connsiteX465" fmla="*/ 3379126 w 7981224"/>
                    <a:gd name="connsiteY465" fmla="*/ 2179299 h 2842441"/>
                    <a:gd name="connsiteX466" fmla="*/ 3383003 w 7981224"/>
                    <a:gd name="connsiteY466" fmla="*/ 2124629 h 2842441"/>
                    <a:gd name="connsiteX467" fmla="*/ 2713729 w 7981224"/>
                    <a:gd name="connsiteY467" fmla="*/ 1240820 h 2842441"/>
                    <a:gd name="connsiteX468" fmla="*/ 3386688 w 7981224"/>
                    <a:gd name="connsiteY468" fmla="*/ 1235572 h 2842441"/>
                    <a:gd name="connsiteX469" fmla="*/ 3386596 w 7981224"/>
                    <a:gd name="connsiteY469" fmla="*/ 1273698 h 2842441"/>
                    <a:gd name="connsiteX470" fmla="*/ 3399108 w 7981224"/>
                    <a:gd name="connsiteY470" fmla="*/ 1682494 h 2842441"/>
                    <a:gd name="connsiteX471" fmla="*/ 3329703 w 7981224"/>
                    <a:gd name="connsiteY471" fmla="*/ 1683126 h 2842441"/>
                    <a:gd name="connsiteX472" fmla="*/ 3325527 w 7981224"/>
                    <a:gd name="connsiteY472" fmla="*/ 1629513 h 2842441"/>
                    <a:gd name="connsiteX473" fmla="*/ 3323916 w 7981224"/>
                    <a:gd name="connsiteY473" fmla="*/ 1625956 h 2842441"/>
                    <a:gd name="connsiteX474" fmla="*/ 3294340 w 7981224"/>
                    <a:gd name="connsiteY474" fmla="*/ 1618528 h 2842441"/>
                    <a:gd name="connsiteX475" fmla="*/ 3202468 w 7981224"/>
                    <a:gd name="connsiteY475" fmla="*/ 1618301 h 2842441"/>
                    <a:gd name="connsiteX476" fmla="*/ 3079500 w 7981224"/>
                    <a:gd name="connsiteY476" fmla="*/ 1618493 h 2842441"/>
                    <a:gd name="connsiteX477" fmla="*/ 3075297 w 7981224"/>
                    <a:gd name="connsiteY477" fmla="*/ 1620822 h 2842441"/>
                    <a:gd name="connsiteX478" fmla="*/ 3069147 w 7981224"/>
                    <a:gd name="connsiteY478" fmla="*/ 1642906 h 2842441"/>
                    <a:gd name="connsiteX479" fmla="*/ 3010252 w 7981224"/>
                    <a:gd name="connsiteY479" fmla="*/ 1641976 h 2842441"/>
                    <a:gd name="connsiteX480" fmla="*/ 2943190 w 7981224"/>
                    <a:gd name="connsiteY480" fmla="*/ 1642324 h 2842441"/>
                    <a:gd name="connsiteX481" fmla="*/ 2936572 w 7981224"/>
                    <a:gd name="connsiteY481" fmla="*/ 1666012 h 2842441"/>
                    <a:gd name="connsiteX482" fmla="*/ 2936948 w 7981224"/>
                    <a:gd name="connsiteY482" fmla="*/ 1675130 h 2842441"/>
                    <a:gd name="connsiteX483" fmla="*/ 2907422 w 7981224"/>
                    <a:gd name="connsiteY483" fmla="*/ 1674967 h 2842441"/>
                    <a:gd name="connsiteX484" fmla="*/ 2828133 w 7981224"/>
                    <a:gd name="connsiteY484" fmla="*/ 1675307 h 2842441"/>
                    <a:gd name="connsiteX485" fmla="*/ 2803166 w 7981224"/>
                    <a:gd name="connsiteY485" fmla="*/ 1675244 h 2842441"/>
                    <a:gd name="connsiteX486" fmla="*/ 2798855 w 7981224"/>
                    <a:gd name="connsiteY486" fmla="*/ 1680811 h 2842441"/>
                    <a:gd name="connsiteX487" fmla="*/ 2797321 w 7981224"/>
                    <a:gd name="connsiteY487" fmla="*/ 1739373 h 2842441"/>
                    <a:gd name="connsiteX488" fmla="*/ 2713516 w 7981224"/>
                    <a:gd name="connsiteY488" fmla="*/ 1738897 h 2842441"/>
                    <a:gd name="connsiteX489" fmla="*/ 2713729 w 7981224"/>
                    <a:gd name="connsiteY489" fmla="*/ 1240820 h 2842441"/>
                    <a:gd name="connsiteX490" fmla="*/ 2164369 w 7981224"/>
                    <a:gd name="connsiteY490" fmla="*/ 1084393 h 2842441"/>
                    <a:gd name="connsiteX491" fmla="*/ 2190231 w 7981224"/>
                    <a:gd name="connsiteY491" fmla="*/ 1083988 h 2842441"/>
                    <a:gd name="connsiteX492" fmla="*/ 2196238 w 7981224"/>
                    <a:gd name="connsiteY492" fmla="*/ 1070382 h 2842441"/>
                    <a:gd name="connsiteX493" fmla="*/ 2197800 w 7981224"/>
                    <a:gd name="connsiteY493" fmla="*/ 787444 h 2842441"/>
                    <a:gd name="connsiteX494" fmla="*/ 2215368 w 7981224"/>
                    <a:gd name="connsiteY494" fmla="*/ 787856 h 2842441"/>
                    <a:gd name="connsiteX495" fmla="*/ 2217846 w 7981224"/>
                    <a:gd name="connsiteY495" fmla="*/ 787231 h 2842441"/>
                    <a:gd name="connsiteX496" fmla="*/ 2221738 w 7981224"/>
                    <a:gd name="connsiteY496" fmla="*/ 781550 h 2842441"/>
                    <a:gd name="connsiteX497" fmla="*/ 2224443 w 7981224"/>
                    <a:gd name="connsiteY497" fmla="*/ 555860 h 2842441"/>
                    <a:gd name="connsiteX498" fmla="*/ 2244581 w 7981224"/>
                    <a:gd name="connsiteY498" fmla="*/ 555860 h 2842441"/>
                    <a:gd name="connsiteX499" fmla="*/ 2250951 w 7981224"/>
                    <a:gd name="connsiteY499" fmla="*/ 549490 h 2842441"/>
                    <a:gd name="connsiteX500" fmla="*/ 2254360 w 7981224"/>
                    <a:gd name="connsiteY500" fmla="*/ 478928 h 2842441"/>
                    <a:gd name="connsiteX501" fmla="*/ 2265643 w 7981224"/>
                    <a:gd name="connsiteY501" fmla="*/ 478963 h 2842441"/>
                    <a:gd name="connsiteX502" fmla="*/ 2288494 w 7981224"/>
                    <a:gd name="connsiteY502" fmla="*/ 472097 h 2842441"/>
                    <a:gd name="connsiteX503" fmla="*/ 2291569 w 7981224"/>
                    <a:gd name="connsiteY503" fmla="*/ 416013 h 2842441"/>
                    <a:gd name="connsiteX504" fmla="*/ 2320420 w 7981224"/>
                    <a:gd name="connsiteY504" fmla="*/ 415665 h 2842441"/>
                    <a:gd name="connsiteX505" fmla="*/ 2326789 w 7981224"/>
                    <a:gd name="connsiteY505" fmla="*/ 409296 h 2842441"/>
                    <a:gd name="connsiteX506" fmla="*/ 2327209 w 7981224"/>
                    <a:gd name="connsiteY506" fmla="*/ 355662 h 2842441"/>
                    <a:gd name="connsiteX507" fmla="*/ 2349087 w 7981224"/>
                    <a:gd name="connsiteY507" fmla="*/ 354242 h 2842441"/>
                    <a:gd name="connsiteX508" fmla="*/ 2355456 w 7981224"/>
                    <a:gd name="connsiteY508" fmla="*/ 347872 h 2842441"/>
                    <a:gd name="connsiteX509" fmla="*/ 2355747 w 7981224"/>
                    <a:gd name="connsiteY509" fmla="*/ 306708 h 2842441"/>
                    <a:gd name="connsiteX510" fmla="*/ 2448152 w 7981224"/>
                    <a:gd name="connsiteY510" fmla="*/ 306708 h 2842441"/>
                    <a:gd name="connsiteX511" fmla="*/ 2448444 w 7981224"/>
                    <a:gd name="connsiteY511" fmla="*/ 347872 h 2842441"/>
                    <a:gd name="connsiteX512" fmla="*/ 2454813 w 7981224"/>
                    <a:gd name="connsiteY512" fmla="*/ 354242 h 2842441"/>
                    <a:gd name="connsiteX513" fmla="*/ 2476691 w 7981224"/>
                    <a:gd name="connsiteY513" fmla="*/ 355662 h 2842441"/>
                    <a:gd name="connsiteX514" fmla="*/ 2477110 w 7981224"/>
                    <a:gd name="connsiteY514" fmla="*/ 409296 h 2842441"/>
                    <a:gd name="connsiteX515" fmla="*/ 2483480 w 7981224"/>
                    <a:gd name="connsiteY515" fmla="*/ 415665 h 2842441"/>
                    <a:gd name="connsiteX516" fmla="*/ 2512331 w 7981224"/>
                    <a:gd name="connsiteY516" fmla="*/ 416013 h 2842441"/>
                    <a:gd name="connsiteX517" fmla="*/ 2515413 w 7981224"/>
                    <a:gd name="connsiteY517" fmla="*/ 471869 h 2842441"/>
                    <a:gd name="connsiteX518" fmla="*/ 2538264 w 7981224"/>
                    <a:gd name="connsiteY518" fmla="*/ 478970 h 2842441"/>
                    <a:gd name="connsiteX519" fmla="*/ 2549547 w 7981224"/>
                    <a:gd name="connsiteY519" fmla="*/ 478935 h 2842441"/>
                    <a:gd name="connsiteX520" fmla="*/ 2552956 w 7981224"/>
                    <a:gd name="connsiteY520" fmla="*/ 549497 h 2842441"/>
                    <a:gd name="connsiteX521" fmla="*/ 2559325 w 7981224"/>
                    <a:gd name="connsiteY521" fmla="*/ 555867 h 2842441"/>
                    <a:gd name="connsiteX522" fmla="*/ 2579762 w 7981224"/>
                    <a:gd name="connsiteY522" fmla="*/ 555711 h 2842441"/>
                    <a:gd name="connsiteX523" fmla="*/ 2581686 w 7981224"/>
                    <a:gd name="connsiteY523" fmla="*/ 652930 h 2842441"/>
                    <a:gd name="connsiteX524" fmla="*/ 2584306 w 7981224"/>
                    <a:gd name="connsiteY524" fmla="*/ 781557 h 2842441"/>
                    <a:gd name="connsiteX525" fmla="*/ 2585897 w 7981224"/>
                    <a:gd name="connsiteY525" fmla="*/ 784703 h 2842441"/>
                    <a:gd name="connsiteX526" fmla="*/ 2590250 w 7981224"/>
                    <a:gd name="connsiteY526" fmla="*/ 787870 h 2842441"/>
                    <a:gd name="connsiteX527" fmla="*/ 2607875 w 7981224"/>
                    <a:gd name="connsiteY527" fmla="*/ 787437 h 2842441"/>
                    <a:gd name="connsiteX528" fmla="*/ 2609927 w 7981224"/>
                    <a:gd name="connsiteY528" fmla="*/ 1065774 h 2842441"/>
                    <a:gd name="connsiteX529" fmla="*/ 2611290 w 7981224"/>
                    <a:gd name="connsiteY529" fmla="*/ 1080608 h 2842441"/>
                    <a:gd name="connsiteX530" fmla="*/ 2626920 w 7981224"/>
                    <a:gd name="connsiteY530" fmla="*/ 1083647 h 2842441"/>
                    <a:gd name="connsiteX531" fmla="*/ 2641469 w 7981224"/>
                    <a:gd name="connsiteY531" fmla="*/ 1084009 h 2842441"/>
                    <a:gd name="connsiteX532" fmla="*/ 2645957 w 7981224"/>
                    <a:gd name="connsiteY532" fmla="*/ 1739167 h 2842441"/>
                    <a:gd name="connsiteX533" fmla="*/ 2501310 w 7981224"/>
                    <a:gd name="connsiteY533" fmla="*/ 1739223 h 2842441"/>
                    <a:gd name="connsiteX534" fmla="*/ 2416596 w 7981224"/>
                    <a:gd name="connsiteY534" fmla="*/ 1741545 h 2842441"/>
                    <a:gd name="connsiteX535" fmla="*/ 2415389 w 7981224"/>
                    <a:gd name="connsiteY535" fmla="*/ 1747382 h 2842441"/>
                    <a:gd name="connsiteX536" fmla="*/ 2412875 w 7981224"/>
                    <a:gd name="connsiteY536" fmla="*/ 1750741 h 2842441"/>
                    <a:gd name="connsiteX537" fmla="*/ 2409104 w 7981224"/>
                    <a:gd name="connsiteY537" fmla="*/ 1832466 h 2842441"/>
                    <a:gd name="connsiteX538" fmla="*/ 2408358 w 7981224"/>
                    <a:gd name="connsiteY538" fmla="*/ 2173583 h 2842441"/>
                    <a:gd name="connsiteX539" fmla="*/ 2420302 w 7981224"/>
                    <a:gd name="connsiteY539" fmla="*/ 2173583 h 2842441"/>
                    <a:gd name="connsiteX540" fmla="*/ 2420437 w 7981224"/>
                    <a:gd name="connsiteY540" fmla="*/ 1750741 h 2842441"/>
                    <a:gd name="connsiteX541" fmla="*/ 2419230 w 7981224"/>
                    <a:gd name="connsiteY541" fmla="*/ 1747972 h 2842441"/>
                    <a:gd name="connsiteX542" fmla="*/ 2566249 w 7981224"/>
                    <a:gd name="connsiteY542" fmla="*/ 1750635 h 2842441"/>
                    <a:gd name="connsiteX543" fmla="*/ 2797080 w 7981224"/>
                    <a:gd name="connsiteY543" fmla="*/ 1750983 h 2842441"/>
                    <a:gd name="connsiteX544" fmla="*/ 2794744 w 7981224"/>
                    <a:gd name="connsiteY544" fmla="*/ 1994326 h 2842441"/>
                    <a:gd name="connsiteX545" fmla="*/ 2794162 w 7981224"/>
                    <a:gd name="connsiteY545" fmla="*/ 2083195 h 2842441"/>
                    <a:gd name="connsiteX546" fmla="*/ 2796455 w 7981224"/>
                    <a:gd name="connsiteY546" fmla="*/ 2088037 h 2842441"/>
                    <a:gd name="connsiteX547" fmla="*/ 2796036 w 7981224"/>
                    <a:gd name="connsiteY547" fmla="*/ 2091652 h 2842441"/>
                    <a:gd name="connsiteX548" fmla="*/ 2793565 w 7981224"/>
                    <a:gd name="connsiteY548" fmla="*/ 2091936 h 2842441"/>
                    <a:gd name="connsiteX549" fmla="*/ 2793565 w 7981224"/>
                    <a:gd name="connsiteY549" fmla="*/ 2099300 h 2842441"/>
                    <a:gd name="connsiteX550" fmla="*/ 2795333 w 7981224"/>
                    <a:gd name="connsiteY550" fmla="*/ 2099513 h 2842441"/>
                    <a:gd name="connsiteX551" fmla="*/ 2795049 w 7981224"/>
                    <a:gd name="connsiteY551" fmla="*/ 2142296 h 2842441"/>
                    <a:gd name="connsiteX552" fmla="*/ 2798940 w 7981224"/>
                    <a:gd name="connsiteY552" fmla="*/ 2157968 h 2842441"/>
                    <a:gd name="connsiteX553" fmla="*/ 2806205 w 7981224"/>
                    <a:gd name="connsiteY553" fmla="*/ 2157031 h 2842441"/>
                    <a:gd name="connsiteX554" fmla="*/ 2807717 w 7981224"/>
                    <a:gd name="connsiteY554" fmla="*/ 2140919 h 2842441"/>
                    <a:gd name="connsiteX555" fmla="*/ 2807135 w 7981224"/>
                    <a:gd name="connsiteY555" fmla="*/ 2100663 h 2842441"/>
                    <a:gd name="connsiteX556" fmla="*/ 3191305 w 7981224"/>
                    <a:gd name="connsiteY556" fmla="*/ 2102815 h 2842441"/>
                    <a:gd name="connsiteX557" fmla="*/ 3194280 w 7981224"/>
                    <a:gd name="connsiteY557" fmla="*/ 2163187 h 2842441"/>
                    <a:gd name="connsiteX558" fmla="*/ 3199350 w 7981224"/>
                    <a:gd name="connsiteY558" fmla="*/ 2167845 h 2842441"/>
                    <a:gd name="connsiteX559" fmla="*/ 3222507 w 7981224"/>
                    <a:gd name="connsiteY559" fmla="*/ 2175465 h 2842441"/>
                    <a:gd name="connsiteX560" fmla="*/ 3222308 w 7981224"/>
                    <a:gd name="connsiteY560" fmla="*/ 2175266 h 2842441"/>
                    <a:gd name="connsiteX561" fmla="*/ 3228862 w 7981224"/>
                    <a:gd name="connsiteY561" fmla="*/ 2168925 h 2842441"/>
                    <a:gd name="connsiteX562" fmla="*/ 3219872 w 7981224"/>
                    <a:gd name="connsiteY562" fmla="*/ 1962357 h 2842441"/>
                    <a:gd name="connsiteX563" fmla="*/ 3254909 w 7981224"/>
                    <a:gd name="connsiteY563" fmla="*/ 1961669 h 2842441"/>
                    <a:gd name="connsiteX564" fmla="*/ 3375739 w 7981224"/>
                    <a:gd name="connsiteY564" fmla="*/ 1960476 h 2842441"/>
                    <a:gd name="connsiteX565" fmla="*/ 3373452 w 7981224"/>
                    <a:gd name="connsiteY565" fmla="*/ 2123251 h 2842441"/>
                    <a:gd name="connsiteX566" fmla="*/ 3376356 w 7981224"/>
                    <a:gd name="connsiteY566" fmla="*/ 2179299 h 2842441"/>
                    <a:gd name="connsiteX567" fmla="*/ 2262242 w 7981224"/>
                    <a:gd name="connsiteY567" fmla="*/ 2201241 h 2842441"/>
                    <a:gd name="connsiteX568" fmla="*/ 2262483 w 7981224"/>
                    <a:gd name="connsiteY568" fmla="*/ 1579139 h 2842441"/>
                    <a:gd name="connsiteX569" fmla="*/ 2261084 w 7981224"/>
                    <a:gd name="connsiteY569" fmla="*/ 1553213 h 2842441"/>
                    <a:gd name="connsiteX570" fmla="*/ 2256582 w 7981224"/>
                    <a:gd name="connsiteY570" fmla="*/ 1546979 h 2842441"/>
                    <a:gd name="connsiteX571" fmla="*/ 2254097 w 7981224"/>
                    <a:gd name="connsiteY571" fmla="*/ 1543357 h 2842441"/>
                    <a:gd name="connsiteX572" fmla="*/ 2160101 w 7981224"/>
                    <a:gd name="connsiteY572" fmla="*/ 1476615 h 2842441"/>
                    <a:gd name="connsiteX573" fmla="*/ 2164369 w 7981224"/>
                    <a:gd name="connsiteY573" fmla="*/ 1084393 h 2842441"/>
                    <a:gd name="connsiteX574" fmla="*/ 1842212 w 7981224"/>
                    <a:gd name="connsiteY574" fmla="*/ 1546595 h 2842441"/>
                    <a:gd name="connsiteX575" fmla="*/ 1861349 w 7981224"/>
                    <a:gd name="connsiteY575" fmla="*/ 1530788 h 2842441"/>
                    <a:gd name="connsiteX576" fmla="*/ 2023606 w 7981224"/>
                    <a:gd name="connsiteY576" fmla="*/ 1390040 h 2842441"/>
                    <a:gd name="connsiteX577" fmla="*/ 2251121 w 7981224"/>
                    <a:gd name="connsiteY577" fmla="*/ 1554513 h 2842441"/>
                    <a:gd name="connsiteX578" fmla="*/ 2249630 w 7981224"/>
                    <a:gd name="connsiteY578" fmla="*/ 2175131 h 2842441"/>
                    <a:gd name="connsiteX579" fmla="*/ 2249502 w 7981224"/>
                    <a:gd name="connsiteY579" fmla="*/ 2201341 h 2842441"/>
                    <a:gd name="connsiteX580" fmla="*/ 2249566 w 7981224"/>
                    <a:gd name="connsiteY580" fmla="*/ 2202037 h 2842441"/>
                    <a:gd name="connsiteX581" fmla="*/ 2068591 w 7981224"/>
                    <a:gd name="connsiteY581" fmla="*/ 2215834 h 2842441"/>
                    <a:gd name="connsiteX582" fmla="*/ 1852245 w 7981224"/>
                    <a:gd name="connsiteY582" fmla="*/ 2235354 h 2842441"/>
                    <a:gd name="connsiteX583" fmla="*/ 1842212 w 7981224"/>
                    <a:gd name="connsiteY583" fmla="*/ 1546595 h 2842441"/>
                    <a:gd name="connsiteX584" fmla="*/ 1797128 w 7981224"/>
                    <a:gd name="connsiteY584" fmla="*/ 2254492 h 2842441"/>
                    <a:gd name="connsiteX585" fmla="*/ 1832185 w 7981224"/>
                    <a:gd name="connsiteY585" fmla="*/ 2312556 h 2842441"/>
                    <a:gd name="connsiteX586" fmla="*/ 1844882 w 7981224"/>
                    <a:gd name="connsiteY586" fmla="*/ 2328640 h 2842441"/>
                    <a:gd name="connsiteX587" fmla="*/ 1850072 w 7981224"/>
                    <a:gd name="connsiteY587" fmla="*/ 2324649 h 2842441"/>
                    <a:gd name="connsiteX588" fmla="*/ 1839471 w 7981224"/>
                    <a:gd name="connsiteY588" fmla="*/ 2306762 h 2842441"/>
                    <a:gd name="connsiteX589" fmla="*/ 1806828 w 7981224"/>
                    <a:gd name="connsiteY589" fmla="*/ 2253639 h 2842441"/>
                    <a:gd name="connsiteX590" fmla="*/ 1921998 w 7981224"/>
                    <a:gd name="connsiteY590" fmla="*/ 2243329 h 2842441"/>
                    <a:gd name="connsiteX591" fmla="*/ 1976555 w 7981224"/>
                    <a:gd name="connsiteY591" fmla="*/ 2330998 h 2842441"/>
                    <a:gd name="connsiteX592" fmla="*/ 1826355 w 7981224"/>
                    <a:gd name="connsiteY592" fmla="*/ 2335322 h 2842441"/>
                    <a:gd name="connsiteX593" fmla="*/ 1782145 w 7981224"/>
                    <a:gd name="connsiteY593" fmla="*/ 2265314 h 2842441"/>
                    <a:gd name="connsiteX594" fmla="*/ 1774156 w 7981224"/>
                    <a:gd name="connsiteY594" fmla="*/ 2269986 h 2842441"/>
                    <a:gd name="connsiteX595" fmla="*/ 1812416 w 7981224"/>
                    <a:gd name="connsiteY595" fmla="*/ 2335727 h 2842441"/>
                    <a:gd name="connsiteX596" fmla="*/ 1403528 w 7981224"/>
                    <a:gd name="connsiteY596" fmla="*/ 2347003 h 2842441"/>
                    <a:gd name="connsiteX597" fmla="*/ 1370835 w 7981224"/>
                    <a:gd name="connsiteY597" fmla="*/ 2318869 h 2842441"/>
                    <a:gd name="connsiteX598" fmla="*/ 1342615 w 7981224"/>
                    <a:gd name="connsiteY598" fmla="*/ 2290834 h 2842441"/>
                    <a:gd name="connsiteX599" fmla="*/ 1359949 w 7981224"/>
                    <a:gd name="connsiteY599" fmla="*/ 2289649 h 2842441"/>
                    <a:gd name="connsiteX600" fmla="*/ 1368967 w 7981224"/>
                    <a:gd name="connsiteY600" fmla="*/ 2289080 h 2842441"/>
                    <a:gd name="connsiteX601" fmla="*/ 1368967 w 7981224"/>
                    <a:gd name="connsiteY601" fmla="*/ 2289031 h 2842441"/>
                    <a:gd name="connsiteX602" fmla="*/ 1797128 w 7981224"/>
                    <a:gd name="connsiteY602" fmla="*/ 2254492 h 2842441"/>
                    <a:gd name="connsiteX603" fmla="*/ 1309731 w 7981224"/>
                    <a:gd name="connsiteY603" fmla="*/ 2292659 h 2842441"/>
                    <a:gd name="connsiteX604" fmla="*/ 1331680 w 7981224"/>
                    <a:gd name="connsiteY604" fmla="*/ 2291459 h 2842441"/>
                    <a:gd name="connsiteX605" fmla="*/ 1332795 w 7981224"/>
                    <a:gd name="connsiteY605" fmla="*/ 2297453 h 2842441"/>
                    <a:gd name="connsiteX606" fmla="*/ 1364252 w 7981224"/>
                    <a:gd name="connsiteY606" fmla="*/ 2328924 h 2842441"/>
                    <a:gd name="connsiteX607" fmla="*/ 1388317 w 7981224"/>
                    <a:gd name="connsiteY607" fmla="*/ 2347223 h 2842441"/>
                    <a:gd name="connsiteX608" fmla="*/ 1373079 w 7981224"/>
                    <a:gd name="connsiteY608" fmla="*/ 2347379 h 2842441"/>
                    <a:gd name="connsiteX609" fmla="*/ 1359558 w 7981224"/>
                    <a:gd name="connsiteY609" fmla="*/ 2336856 h 2842441"/>
                    <a:gd name="connsiteX610" fmla="*/ 1309731 w 7981224"/>
                    <a:gd name="connsiteY610" fmla="*/ 2292659 h 2842441"/>
                    <a:gd name="connsiteX611" fmla="*/ 1354786 w 7981224"/>
                    <a:gd name="connsiteY611" fmla="*/ 2347230 h 2842441"/>
                    <a:gd name="connsiteX612" fmla="*/ 1214017 w 7981224"/>
                    <a:gd name="connsiteY612" fmla="*/ 2296430 h 2842441"/>
                    <a:gd name="connsiteX613" fmla="*/ 1213754 w 7981224"/>
                    <a:gd name="connsiteY613" fmla="*/ 2296181 h 2842441"/>
                    <a:gd name="connsiteX614" fmla="*/ 1296480 w 7981224"/>
                    <a:gd name="connsiteY614" fmla="*/ 2293334 h 2842441"/>
                    <a:gd name="connsiteX615" fmla="*/ 1354786 w 7981224"/>
                    <a:gd name="connsiteY615" fmla="*/ 2347230 h 2842441"/>
                    <a:gd name="connsiteX616" fmla="*/ 1010836 w 7981224"/>
                    <a:gd name="connsiteY616" fmla="*/ 2801082 h 2842441"/>
                    <a:gd name="connsiteX617" fmla="*/ 634776 w 7981224"/>
                    <a:gd name="connsiteY617" fmla="*/ 2807494 h 2842441"/>
                    <a:gd name="connsiteX618" fmla="*/ 634648 w 7981224"/>
                    <a:gd name="connsiteY618" fmla="*/ 2599564 h 2842441"/>
                    <a:gd name="connsiteX619" fmla="*/ 635422 w 7981224"/>
                    <a:gd name="connsiteY619" fmla="*/ 1519235 h 2842441"/>
                    <a:gd name="connsiteX620" fmla="*/ 1022496 w 7981224"/>
                    <a:gd name="connsiteY620" fmla="*/ 1519235 h 2842441"/>
                    <a:gd name="connsiteX621" fmla="*/ 1019961 w 7981224"/>
                    <a:gd name="connsiteY621" fmla="*/ 2063312 h 2842441"/>
                    <a:gd name="connsiteX622" fmla="*/ 1010836 w 7981224"/>
                    <a:gd name="connsiteY622" fmla="*/ 2801082 h 2842441"/>
                    <a:gd name="connsiteX623" fmla="*/ 1032487 w 7981224"/>
                    <a:gd name="connsiteY623" fmla="*/ 2073985 h 2842441"/>
                    <a:gd name="connsiteX624" fmla="*/ 1036031 w 7981224"/>
                    <a:gd name="connsiteY624" fmla="*/ 1669705 h 2842441"/>
                    <a:gd name="connsiteX625" fmla="*/ 1032352 w 7981224"/>
                    <a:gd name="connsiteY625" fmla="*/ 1519228 h 2842441"/>
                    <a:gd name="connsiteX626" fmla="*/ 1373526 w 7981224"/>
                    <a:gd name="connsiteY626" fmla="*/ 1519420 h 2842441"/>
                    <a:gd name="connsiteX627" fmla="*/ 1360418 w 7981224"/>
                    <a:gd name="connsiteY627" fmla="*/ 2276270 h 2842441"/>
                    <a:gd name="connsiteX628" fmla="*/ 1207164 w 7981224"/>
                    <a:gd name="connsiteY628" fmla="*/ 2285970 h 2842441"/>
                    <a:gd name="connsiteX629" fmla="*/ 1207810 w 7981224"/>
                    <a:gd name="connsiteY629" fmla="*/ 2296309 h 2842441"/>
                    <a:gd name="connsiteX630" fmla="*/ 1207399 w 7981224"/>
                    <a:gd name="connsiteY630" fmla="*/ 2303048 h 2842441"/>
                    <a:gd name="connsiteX631" fmla="*/ 1289308 w 7981224"/>
                    <a:gd name="connsiteY631" fmla="*/ 2351803 h 2842441"/>
                    <a:gd name="connsiteX632" fmla="*/ 1286241 w 7981224"/>
                    <a:gd name="connsiteY632" fmla="*/ 2435212 h 2842441"/>
                    <a:gd name="connsiteX633" fmla="*/ 1292305 w 7981224"/>
                    <a:gd name="connsiteY633" fmla="*/ 2796978 h 2842441"/>
                    <a:gd name="connsiteX634" fmla="*/ 1023618 w 7981224"/>
                    <a:gd name="connsiteY634" fmla="*/ 2800876 h 2842441"/>
                    <a:gd name="connsiteX635" fmla="*/ 1032487 w 7981224"/>
                    <a:gd name="connsiteY635" fmla="*/ 2073985 h 2842441"/>
                    <a:gd name="connsiteX636" fmla="*/ 1381863 w 7981224"/>
                    <a:gd name="connsiteY636" fmla="*/ 2425604 h 2842441"/>
                    <a:gd name="connsiteX637" fmla="*/ 1475397 w 7981224"/>
                    <a:gd name="connsiteY637" fmla="*/ 2433252 h 2842441"/>
                    <a:gd name="connsiteX638" fmla="*/ 1490607 w 7981224"/>
                    <a:gd name="connsiteY638" fmla="*/ 2435531 h 2842441"/>
                    <a:gd name="connsiteX639" fmla="*/ 1491466 w 7981224"/>
                    <a:gd name="connsiteY639" fmla="*/ 2454327 h 2842441"/>
                    <a:gd name="connsiteX640" fmla="*/ 1491970 w 7981224"/>
                    <a:gd name="connsiteY640" fmla="*/ 2794415 h 2842441"/>
                    <a:gd name="connsiteX641" fmla="*/ 1386024 w 7981224"/>
                    <a:gd name="connsiteY641" fmla="*/ 2795735 h 2842441"/>
                    <a:gd name="connsiteX642" fmla="*/ 1381863 w 7981224"/>
                    <a:gd name="connsiteY642" fmla="*/ 2425604 h 2842441"/>
                    <a:gd name="connsiteX643" fmla="*/ 1503765 w 7981224"/>
                    <a:gd name="connsiteY643" fmla="*/ 2467691 h 2842441"/>
                    <a:gd name="connsiteX644" fmla="*/ 1503765 w 7981224"/>
                    <a:gd name="connsiteY644" fmla="*/ 2434686 h 2842441"/>
                    <a:gd name="connsiteX645" fmla="*/ 1584851 w 7981224"/>
                    <a:gd name="connsiteY645" fmla="*/ 2434019 h 2842441"/>
                    <a:gd name="connsiteX646" fmla="*/ 1595716 w 7981224"/>
                    <a:gd name="connsiteY646" fmla="*/ 2433685 h 2842441"/>
                    <a:gd name="connsiteX647" fmla="*/ 1599294 w 7981224"/>
                    <a:gd name="connsiteY647" fmla="*/ 2442454 h 2842441"/>
                    <a:gd name="connsiteX648" fmla="*/ 1601787 w 7981224"/>
                    <a:gd name="connsiteY648" fmla="*/ 2460988 h 2842441"/>
                    <a:gd name="connsiteX649" fmla="*/ 1601013 w 7981224"/>
                    <a:gd name="connsiteY649" fmla="*/ 2462664 h 2842441"/>
                    <a:gd name="connsiteX650" fmla="*/ 1601396 w 7981224"/>
                    <a:gd name="connsiteY650" fmla="*/ 2490777 h 2842441"/>
                    <a:gd name="connsiteX651" fmla="*/ 1607958 w 7981224"/>
                    <a:gd name="connsiteY651" fmla="*/ 2793065 h 2842441"/>
                    <a:gd name="connsiteX652" fmla="*/ 1504709 w 7981224"/>
                    <a:gd name="connsiteY652" fmla="*/ 2794258 h 2842441"/>
                    <a:gd name="connsiteX653" fmla="*/ 1503765 w 7981224"/>
                    <a:gd name="connsiteY653" fmla="*/ 2467691 h 2842441"/>
                    <a:gd name="connsiteX654" fmla="*/ 1535024 w 7981224"/>
                    <a:gd name="connsiteY654" fmla="*/ 2423630 h 2842441"/>
                    <a:gd name="connsiteX655" fmla="*/ 1553387 w 7981224"/>
                    <a:gd name="connsiteY655" fmla="*/ 2393160 h 2842441"/>
                    <a:gd name="connsiteX656" fmla="*/ 1573837 w 7981224"/>
                    <a:gd name="connsiteY656" fmla="*/ 2406992 h 2842441"/>
                    <a:gd name="connsiteX657" fmla="*/ 1579497 w 7981224"/>
                    <a:gd name="connsiteY657" fmla="*/ 2421308 h 2842441"/>
                    <a:gd name="connsiteX658" fmla="*/ 1535024 w 7981224"/>
                    <a:gd name="connsiteY658" fmla="*/ 2423630 h 2842441"/>
                    <a:gd name="connsiteX659" fmla="*/ 1611423 w 7981224"/>
                    <a:gd name="connsiteY659" fmla="*/ 2487198 h 2842441"/>
                    <a:gd name="connsiteX660" fmla="*/ 1627436 w 7981224"/>
                    <a:gd name="connsiteY660" fmla="*/ 2490549 h 2842441"/>
                    <a:gd name="connsiteX661" fmla="*/ 1669495 w 7981224"/>
                    <a:gd name="connsiteY661" fmla="*/ 2492672 h 2842441"/>
                    <a:gd name="connsiteX662" fmla="*/ 1736556 w 7981224"/>
                    <a:gd name="connsiteY662" fmla="*/ 2496038 h 2842441"/>
                    <a:gd name="connsiteX663" fmla="*/ 1739681 w 7981224"/>
                    <a:gd name="connsiteY663" fmla="*/ 2752433 h 2842441"/>
                    <a:gd name="connsiteX664" fmla="*/ 1740604 w 7981224"/>
                    <a:gd name="connsiteY664" fmla="*/ 2788087 h 2842441"/>
                    <a:gd name="connsiteX665" fmla="*/ 1743522 w 7981224"/>
                    <a:gd name="connsiteY665" fmla="*/ 2791659 h 2842441"/>
                    <a:gd name="connsiteX666" fmla="*/ 1619390 w 7981224"/>
                    <a:gd name="connsiteY666" fmla="*/ 2792944 h 2842441"/>
                    <a:gd name="connsiteX667" fmla="*/ 1611423 w 7981224"/>
                    <a:gd name="connsiteY667" fmla="*/ 2487198 h 2842441"/>
                    <a:gd name="connsiteX668" fmla="*/ 1634494 w 7981224"/>
                    <a:gd name="connsiteY668" fmla="*/ 2477569 h 2842441"/>
                    <a:gd name="connsiteX669" fmla="*/ 1636908 w 7981224"/>
                    <a:gd name="connsiteY669" fmla="*/ 2449598 h 2842441"/>
                    <a:gd name="connsiteX670" fmla="*/ 1648582 w 7981224"/>
                    <a:gd name="connsiteY670" fmla="*/ 2401922 h 2842441"/>
                    <a:gd name="connsiteX671" fmla="*/ 1681808 w 7981224"/>
                    <a:gd name="connsiteY671" fmla="*/ 2400246 h 2842441"/>
                    <a:gd name="connsiteX672" fmla="*/ 1702813 w 7981224"/>
                    <a:gd name="connsiteY672" fmla="*/ 2469339 h 2842441"/>
                    <a:gd name="connsiteX673" fmla="*/ 1704758 w 7981224"/>
                    <a:gd name="connsiteY673" fmla="*/ 2480672 h 2842441"/>
                    <a:gd name="connsiteX674" fmla="*/ 1634494 w 7981224"/>
                    <a:gd name="connsiteY674" fmla="*/ 2477569 h 2842441"/>
                    <a:gd name="connsiteX675" fmla="*/ 1748813 w 7981224"/>
                    <a:gd name="connsiteY675" fmla="*/ 2791602 h 2842441"/>
                    <a:gd name="connsiteX676" fmla="*/ 1751639 w 7981224"/>
                    <a:gd name="connsiteY676" fmla="*/ 2788080 h 2842441"/>
                    <a:gd name="connsiteX677" fmla="*/ 1752526 w 7981224"/>
                    <a:gd name="connsiteY677" fmla="*/ 2757376 h 2842441"/>
                    <a:gd name="connsiteX678" fmla="*/ 1749118 w 7981224"/>
                    <a:gd name="connsiteY678" fmla="*/ 2492055 h 2842441"/>
                    <a:gd name="connsiteX679" fmla="*/ 1748983 w 7981224"/>
                    <a:gd name="connsiteY679" fmla="*/ 2486274 h 2842441"/>
                    <a:gd name="connsiteX680" fmla="*/ 1746491 w 7981224"/>
                    <a:gd name="connsiteY680" fmla="*/ 2436752 h 2842441"/>
                    <a:gd name="connsiteX681" fmla="*/ 2143634 w 7981224"/>
                    <a:gd name="connsiteY681" fmla="*/ 2433031 h 2842441"/>
                    <a:gd name="connsiteX682" fmla="*/ 2151268 w 7981224"/>
                    <a:gd name="connsiteY682" fmla="*/ 2433039 h 2842441"/>
                    <a:gd name="connsiteX683" fmla="*/ 2889634 w 7981224"/>
                    <a:gd name="connsiteY683" fmla="*/ 2434885 h 2842441"/>
                    <a:gd name="connsiteX684" fmla="*/ 2894967 w 7981224"/>
                    <a:gd name="connsiteY684" fmla="*/ 2434899 h 2842441"/>
                    <a:gd name="connsiteX685" fmla="*/ 3232590 w 7981224"/>
                    <a:gd name="connsiteY685" fmla="*/ 2435751 h 2842441"/>
                    <a:gd name="connsiteX686" fmla="*/ 3238953 w 7981224"/>
                    <a:gd name="connsiteY686" fmla="*/ 2435765 h 2842441"/>
                    <a:gd name="connsiteX687" fmla="*/ 3257983 w 7981224"/>
                    <a:gd name="connsiteY687" fmla="*/ 2435815 h 2842441"/>
                    <a:gd name="connsiteX688" fmla="*/ 3258026 w 7981224"/>
                    <a:gd name="connsiteY688" fmla="*/ 2472349 h 2842441"/>
                    <a:gd name="connsiteX689" fmla="*/ 3259517 w 7981224"/>
                    <a:gd name="connsiteY689" fmla="*/ 2599997 h 2842441"/>
                    <a:gd name="connsiteX690" fmla="*/ 3257855 w 7981224"/>
                    <a:gd name="connsiteY690" fmla="*/ 2772536 h 2842441"/>
                    <a:gd name="connsiteX691" fmla="*/ 3270595 w 7981224"/>
                    <a:gd name="connsiteY691" fmla="*/ 2772536 h 2842441"/>
                    <a:gd name="connsiteX692" fmla="*/ 3271298 w 7981224"/>
                    <a:gd name="connsiteY692" fmla="*/ 2514430 h 2842441"/>
                    <a:gd name="connsiteX693" fmla="*/ 3270310 w 7981224"/>
                    <a:gd name="connsiteY693" fmla="*/ 2472349 h 2842441"/>
                    <a:gd name="connsiteX694" fmla="*/ 3268088 w 7981224"/>
                    <a:gd name="connsiteY694" fmla="*/ 2433252 h 2842441"/>
                    <a:gd name="connsiteX695" fmla="*/ 3263053 w 7981224"/>
                    <a:gd name="connsiteY695" fmla="*/ 2423090 h 2842441"/>
                    <a:gd name="connsiteX696" fmla="*/ 3239471 w 7981224"/>
                    <a:gd name="connsiteY696" fmla="*/ 2423033 h 2842441"/>
                    <a:gd name="connsiteX697" fmla="*/ 3197178 w 7981224"/>
                    <a:gd name="connsiteY697" fmla="*/ 2364102 h 2842441"/>
                    <a:gd name="connsiteX698" fmla="*/ 3100931 w 7981224"/>
                    <a:gd name="connsiteY698" fmla="*/ 2422678 h 2842441"/>
                    <a:gd name="connsiteX699" fmla="*/ 3065227 w 7981224"/>
                    <a:gd name="connsiteY699" fmla="*/ 2422586 h 2842441"/>
                    <a:gd name="connsiteX700" fmla="*/ 3053667 w 7981224"/>
                    <a:gd name="connsiteY700" fmla="*/ 2384148 h 2842441"/>
                    <a:gd name="connsiteX701" fmla="*/ 2944148 w 7981224"/>
                    <a:gd name="connsiteY701" fmla="*/ 2422281 h 2842441"/>
                    <a:gd name="connsiteX702" fmla="*/ 2896068 w 7981224"/>
                    <a:gd name="connsiteY702" fmla="*/ 2422160 h 2842441"/>
                    <a:gd name="connsiteX703" fmla="*/ 2829752 w 7981224"/>
                    <a:gd name="connsiteY703" fmla="*/ 2360026 h 2842441"/>
                    <a:gd name="connsiteX704" fmla="*/ 2752983 w 7981224"/>
                    <a:gd name="connsiteY704" fmla="*/ 2421798 h 2842441"/>
                    <a:gd name="connsiteX705" fmla="*/ 2536027 w 7981224"/>
                    <a:gd name="connsiteY705" fmla="*/ 2421187 h 2842441"/>
                    <a:gd name="connsiteX706" fmla="*/ 2530438 w 7981224"/>
                    <a:gd name="connsiteY706" fmla="*/ 2400630 h 2842441"/>
                    <a:gd name="connsiteX707" fmla="*/ 2515008 w 7981224"/>
                    <a:gd name="connsiteY707" fmla="*/ 2375634 h 2842441"/>
                    <a:gd name="connsiteX708" fmla="*/ 2395399 w 7981224"/>
                    <a:gd name="connsiteY708" fmla="*/ 2420725 h 2842441"/>
                    <a:gd name="connsiteX709" fmla="*/ 2342050 w 7981224"/>
                    <a:gd name="connsiteY709" fmla="*/ 2420569 h 2842441"/>
                    <a:gd name="connsiteX710" fmla="*/ 2337043 w 7981224"/>
                    <a:gd name="connsiteY710" fmla="*/ 2400537 h 2842441"/>
                    <a:gd name="connsiteX711" fmla="*/ 2324865 w 7981224"/>
                    <a:gd name="connsiteY711" fmla="*/ 2374874 h 2842441"/>
                    <a:gd name="connsiteX712" fmla="*/ 2192240 w 7981224"/>
                    <a:gd name="connsiteY712" fmla="*/ 2420285 h 2842441"/>
                    <a:gd name="connsiteX713" fmla="*/ 2150685 w 7981224"/>
                    <a:gd name="connsiteY713" fmla="*/ 2420250 h 2842441"/>
                    <a:gd name="connsiteX714" fmla="*/ 2142796 w 7981224"/>
                    <a:gd name="connsiteY714" fmla="*/ 2401183 h 2842441"/>
                    <a:gd name="connsiteX715" fmla="*/ 2130831 w 7981224"/>
                    <a:gd name="connsiteY715" fmla="*/ 2375095 h 2842441"/>
                    <a:gd name="connsiteX716" fmla="*/ 2013693 w 7981224"/>
                    <a:gd name="connsiteY716" fmla="*/ 2420307 h 2842441"/>
                    <a:gd name="connsiteX717" fmla="*/ 1962850 w 7981224"/>
                    <a:gd name="connsiteY717" fmla="*/ 2420434 h 2842441"/>
                    <a:gd name="connsiteX718" fmla="*/ 1950274 w 7981224"/>
                    <a:gd name="connsiteY718" fmla="*/ 2387202 h 2842441"/>
                    <a:gd name="connsiteX719" fmla="*/ 1879577 w 7981224"/>
                    <a:gd name="connsiteY719" fmla="*/ 2382011 h 2842441"/>
                    <a:gd name="connsiteX720" fmla="*/ 1866511 w 7981224"/>
                    <a:gd name="connsiteY720" fmla="*/ 2421656 h 2842441"/>
                    <a:gd name="connsiteX721" fmla="*/ 1814717 w 7981224"/>
                    <a:gd name="connsiteY721" fmla="*/ 2423225 h 2842441"/>
                    <a:gd name="connsiteX722" fmla="*/ 1777572 w 7981224"/>
                    <a:gd name="connsiteY722" fmla="*/ 2370358 h 2842441"/>
                    <a:gd name="connsiteX723" fmla="*/ 1739212 w 7981224"/>
                    <a:gd name="connsiteY723" fmla="*/ 2431306 h 2842441"/>
                    <a:gd name="connsiteX724" fmla="*/ 1736684 w 7981224"/>
                    <a:gd name="connsiteY724" fmla="*/ 2482135 h 2842441"/>
                    <a:gd name="connsiteX725" fmla="*/ 1713989 w 7981224"/>
                    <a:gd name="connsiteY725" fmla="*/ 2481112 h 2842441"/>
                    <a:gd name="connsiteX726" fmla="*/ 1715545 w 7981224"/>
                    <a:gd name="connsiteY726" fmla="*/ 2469332 h 2842441"/>
                    <a:gd name="connsiteX727" fmla="*/ 1712875 w 7981224"/>
                    <a:gd name="connsiteY727" fmla="*/ 2445202 h 2842441"/>
                    <a:gd name="connsiteX728" fmla="*/ 1691600 w 7981224"/>
                    <a:gd name="connsiteY728" fmla="*/ 2392059 h 2842441"/>
                    <a:gd name="connsiteX729" fmla="*/ 1644677 w 7981224"/>
                    <a:gd name="connsiteY729" fmla="*/ 2387081 h 2842441"/>
                    <a:gd name="connsiteX730" fmla="*/ 1626711 w 7981224"/>
                    <a:gd name="connsiteY730" fmla="*/ 2477633 h 2842441"/>
                    <a:gd name="connsiteX731" fmla="*/ 1617537 w 7981224"/>
                    <a:gd name="connsiteY731" fmla="*/ 2473493 h 2842441"/>
                    <a:gd name="connsiteX732" fmla="*/ 1614228 w 7981224"/>
                    <a:gd name="connsiteY732" fmla="*/ 2453958 h 2842441"/>
                    <a:gd name="connsiteX733" fmla="*/ 1610919 w 7981224"/>
                    <a:gd name="connsiteY733" fmla="*/ 2433578 h 2842441"/>
                    <a:gd name="connsiteX734" fmla="*/ 1592648 w 7981224"/>
                    <a:gd name="connsiteY734" fmla="*/ 2420704 h 2842441"/>
                    <a:gd name="connsiteX735" fmla="*/ 1550894 w 7981224"/>
                    <a:gd name="connsiteY735" fmla="*/ 2380427 h 2842441"/>
                    <a:gd name="connsiteX736" fmla="*/ 1524479 w 7981224"/>
                    <a:gd name="connsiteY736" fmla="*/ 2423552 h 2842441"/>
                    <a:gd name="connsiteX737" fmla="*/ 1514303 w 7981224"/>
                    <a:gd name="connsiteY737" fmla="*/ 2422984 h 2842441"/>
                    <a:gd name="connsiteX738" fmla="*/ 1493014 w 7981224"/>
                    <a:gd name="connsiteY738" fmla="*/ 2421137 h 2842441"/>
                    <a:gd name="connsiteX739" fmla="*/ 1490784 w 7981224"/>
                    <a:gd name="connsiteY739" fmla="*/ 2421812 h 2842441"/>
                    <a:gd name="connsiteX740" fmla="*/ 1375671 w 7981224"/>
                    <a:gd name="connsiteY740" fmla="*/ 2415528 h 2842441"/>
                    <a:gd name="connsiteX741" fmla="*/ 1371943 w 7981224"/>
                    <a:gd name="connsiteY741" fmla="*/ 2422700 h 2842441"/>
                    <a:gd name="connsiteX742" fmla="*/ 1373334 w 7981224"/>
                    <a:gd name="connsiteY742" fmla="*/ 2795891 h 2842441"/>
                    <a:gd name="connsiteX743" fmla="*/ 1305058 w 7981224"/>
                    <a:gd name="connsiteY743" fmla="*/ 2796800 h 2842441"/>
                    <a:gd name="connsiteX744" fmla="*/ 1298291 w 7981224"/>
                    <a:gd name="connsiteY744" fmla="*/ 2531565 h 2842441"/>
                    <a:gd name="connsiteX745" fmla="*/ 1298724 w 7981224"/>
                    <a:gd name="connsiteY745" fmla="*/ 2445011 h 2842441"/>
                    <a:gd name="connsiteX746" fmla="*/ 1297226 w 7981224"/>
                    <a:gd name="connsiteY746" fmla="*/ 2353508 h 2842441"/>
                    <a:gd name="connsiteX747" fmla="*/ 1419647 w 7981224"/>
                    <a:gd name="connsiteY747" fmla="*/ 2358556 h 2842441"/>
                    <a:gd name="connsiteX748" fmla="*/ 1823004 w 7981224"/>
                    <a:gd name="connsiteY748" fmla="*/ 2348189 h 2842441"/>
                    <a:gd name="connsiteX749" fmla="*/ 1826838 w 7981224"/>
                    <a:gd name="connsiteY749" fmla="*/ 2348082 h 2842441"/>
                    <a:gd name="connsiteX750" fmla="*/ 2013743 w 7981224"/>
                    <a:gd name="connsiteY750" fmla="*/ 2342721 h 2842441"/>
                    <a:gd name="connsiteX751" fmla="*/ 2017819 w 7981224"/>
                    <a:gd name="connsiteY751" fmla="*/ 2346669 h 2842441"/>
                    <a:gd name="connsiteX752" fmla="*/ 2024643 w 7981224"/>
                    <a:gd name="connsiteY752" fmla="*/ 2342402 h 2842441"/>
                    <a:gd name="connsiteX753" fmla="*/ 4308736 w 7981224"/>
                    <a:gd name="connsiteY753" fmla="*/ 2341550 h 2842441"/>
                    <a:gd name="connsiteX754" fmla="*/ 4313799 w 7981224"/>
                    <a:gd name="connsiteY754" fmla="*/ 2341834 h 2842441"/>
                    <a:gd name="connsiteX755" fmla="*/ 4415890 w 7981224"/>
                    <a:gd name="connsiteY755" fmla="*/ 2347933 h 2842441"/>
                    <a:gd name="connsiteX756" fmla="*/ 4418482 w 7981224"/>
                    <a:gd name="connsiteY756" fmla="*/ 2349048 h 2842441"/>
                    <a:gd name="connsiteX757" fmla="*/ 4423595 w 7981224"/>
                    <a:gd name="connsiteY757" fmla="*/ 2501116 h 2842441"/>
                    <a:gd name="connsiteX758" fmla="*/ 4426712 w 7981224"/>
                    <a:gd name="connsiteY758" fmla="*/ 2523377 h 2842441"/>
                    <a:gd name="connsiteX759" fmla="*/ 4437555 w 7981224"/>
                    <a:gd name="connsiteY759" fmla="*/ 2523377 h 2842441"/>
                    <a:gd name="connsiteX760" fmla="*/ 4436440 w 7981224"/>
                    <a:gd name="connsiteY760" fmla="*/ 2502500 h 2842441"/>
                    <a:gd name="connsiteX761" fmla="*/ 4434118 w 7981224"/>
                    <a:gd name="connsiteY761" fmla="*/ 2478932 h 2842441"/>
                    <a:gd name="connsiteX762" fmla="*/ 4425874 w 7981224"/>
                    <a:gd name="connsiteY762" fmla="*/ 2345462 h 2842441"/>
                    <a:gd name="connsiteX763" fmla="*/ 4510028 w 7981224"/>
                    <a:gd name="connsiteY763" fmla="*/ 2285594 h 2842441"/>
                    <a:gd name="connsiteX764" fmla="*/ 4559273 w 7981224"/>
                    <a:gd name="connsiteY764" fmla="*/ 2232827 h 2842441"/>
                    <a:gd name="connsiteX765" fmla="*/ 4545525 w 7981224"/>
                    <a:gd name="connsiteY765" fmla="*/ 2217013 h 2842441"/>
                    <a:gd name="connsiteX766" fmla="*/ 4476206 w 7981224"/>
                    <a:gd name="connsiteY766" fmla="*/ 2212390 h 2842441"/>
                    <a:gd name="connsiteX767" fmla="*/ 4384830 w 7981224"/>
                    <a:gd name="connsiteY767" fmla="*/ 2207895 h 2842441"/>
                    <a:gd name="connsiteX768" fmla="*/ 4379128 w 7981224"/>
                    <a:gd name="connsiteY768" fmla="*/ 2204614 h 2842441"/>
                    <a:gd name="connsiteX769" fmla="*/ 4374789 w 7981224"/>
                    <a:gd name="connsiteY769" fmla="*/ 2207426 h 2842441"/>
                    <a:gd name="connsiteX770" fmla="*/ 3613785 w 7981224"/>
                    <a:gd name="connsiteY770" fmla="*/ 2182679 h 2842441"/>
                    <a:gd name="connsiteX771" fmla="*/ 3607230 w 7981224"/>
                    <a:gd name="connsiteY771" fmla="*/ 2182559 h 2842441"/>
                    <a:gd name="connsiteX772" fmla="*/ 3517616 w 7981224"/>
                    <a:gd name="connsiteY772" fmla="*/ 2181018 h 2842441"/>
                    <a:gd name="connsiteX773" fmla="*/ 3511687 w 7981224"/>
                    <a:gd name="connsiteY773" fmla="*/ 2044153 h 2842441"/>
                    <a:gd name="connsiteX774" fmla="*/ 3769332 w 7981224"/>
                    <a:gd name="connsiteY774" fmla="*/ 2045233 h 2842441"/>
                    <a:gd name="connsiteX775" fmla="*/ 3771199 w 7981224"/>
                    <a:gd name="connsiteY775" fmla="*/ 2178270 h 2842441"/>
                    <a:gd name="connsiteX776" fmla="*/ 3783938 w 7981224"/>
                    <a:gd name="connsiteY776" fmla="*/ 2178270 h 2842441"/>
                    <a:gd name="connsiteX777" fmla="*/ 3780218 w 7981224"/>
                    <a:gd name="connsiteY777" fmla="*/ 2045233 h 2842441"/>
                    <a:gd name="connsiteX778" fmla="*/ 4201994 w 7981224"/>
                    <a:gd name="connsiteY778" fmla="*/ 2045290 h 2842441"/>
                    <a:gd name="connsiteX779" fmla="*/ 4205601 w 7981224"/>
                    <a:gd name="connsiteY779" fmla="*/ 2178270 h 2842441"/>
                    <a:gd name="connsiteX780" fmla="*/ 4217943 w 7981224"/>
                    <a:gd name="connsiteY780" fmla="*/ 2178270 h 2842441"/>
                    <a:gd name="connsiteX781" fmla="*/ 4213590 w 7981224"/>
                    <a:gd name="connsiteY781" fmla="*/ 2043266 h 2842441"/>
                    <a:gd name="connsiteX782" fmla="*/ 4213384 w 7981224"/>
                    <a:gd name="connsiteY782" fmla="*/ 2034993 h 2842441"/>
                    <a:gd name="connsiteX783" fmla="*/ 4206717 w 7981224"/>
                    <a:gd name="connsiteY783" fmla="*/ 1419126 h 2842441"/>
                    <a:gd name="connsiteX784" fmla="*/ 4489364 w 7981224"/>
                    <a:gd name="connsiteY784" fmla="*/ 1392263 h 2842441"/>
                    <a:gd name="connsiteX785" fmla="*/ 4489832 w 7981224"/>
                    <a:gd name="connsiteY785" fmla="*/ 1392689 h 2842441"/>
                    <a:gd name="connsiteX786" fmla="*/ 4498190 w 7981224"/>
                    <a:gd name="connsiteY786" fmla="*/ 2198997 h 2842441"/>
                    <a:gd name="connsiteX787" fmla="*/ 4510958 w 7981224"/>
                    <a:gd name="connsiteY787" fmla="*/ 2200432 h 2842441"/>
                    <a:gd name="connsiteX788" fmla="*/ 4510958 w 7981224"/>
                    <a:gd name="connsiteY788" fmla="*/ 2200432 h 2842441"/>
                    <a:gd name="connsiteX789" fmla="*/ 4510958 w 7981224"/>
                    <a:gd name="connsiteY789" fmla="*/ 2200418 h 2842441"/>
                    <a:gd name="connsiteX790" fmla="*/ 4495982 w 7981224"/>
                    <a:gd name="connsiteY790" fmla="*/ 1413963 h 2842441"/>
                    <a:gd name="connsiteX791" fmla="*/ 4494888 w 7981224"/>
                    <a:gd name="connsiteY791" fmla="*/ 1382137 h 2842441"/>
                    <a:gd name="connsiteX792" fmla="*/ 4494853 w 7981224"/>
                    <a:gd name="connsiteY792" fmla="*/ 1380738 h 2842441"/>
                    <a:gd name="connsiteX793" fmla="*/ 4492935 w 7981224"/>
                    <a:gd name="connsiteY793" fmla="*/ 1378409 h 2842441"/>
                    <a:gd name="connsiteX794" fmla="*/ 4486126 w 7981224"/>
                    <a:gd name="connsiteY794" fmla="*/ 1304857 h 2842441"/>
                    <a:gd name="connsiteX795" fmla="*/ 4560764 w 7981224"/>
                    <a:gd name="connsiteY795" fmla="*/ 1312668 h 2842441"/>
                    <a:gd name="connsiteX796" fmla="*/ 4576621 w 7981224"/>
                    <a:gd name="connsiteY796" fmla="*/ 1316566 h 2842441"/>
                    <a:gd name="connsiteX797" fmla="*/ 4577203 w 7981224"/>
                    <a:gd name="connsiteY797" fmla="*/ 2498680 h 2842441"/>
                    <a:gd name="connsiteX798" fmla="*/ 4577082 w 7981224"/>
                    <a:gd name="connsiteY798" fmla="*/ 2522142 h 2842441"/>
                    <a:gd name="connsiteX799" fmla="*/ 4581279 w 7981224"/>
                    <a:gd name="connsiteY799" fmla="*/ 2527957 h 2842441"/>
                    <a:gd name="connsiteX800" fmla="*/ 3863384 w 7981224"/>
                    <a:gd name="connsiteY800" fmla="*/ 2532133 h 2842441"/>
                    <a:gd name="connsiteX801" fmla="*/ 3863384 w 7981224"/>
                    <a:gd name="connsiteY801" fmla="*/ 2539603 h 2842441"/>
                    <a:gd name="connsiteX802" fmla="*/ 3867467 w 7981224"/>
                    <a:gd name="connsiteY802" fmla="*/ 2539837 h 2842441"/>
                    <a:gd name="connsiteX803" fmla="*/ 3861112 w 7981224"/>
                    <a:gd name="connsiteY803" fmla="*/ 2564769 h 2842441"/>
                    <a:gd name="connsiteX804" fmla="*/ 3873176 w 7981224"/>
                    <a:gd name="connsiteY804" fmla="*/ 2586469 h 2842441"/>
                    <a:gd name="connsiteX805" fmla="*/ 3890552 w 7981224"/>
                    <a:gd name="connsiteY805" fmla="*/ 2591781 h 2842441"/>
                    <a:gd name="connsiteX806" fmla="*/ 3912430 w 7981224"/>
                    <a:gd name="connsiteY806" fmla="*/ 2595481 h 2842441"/>
                    <a:gd name="connsiteX807" fmla="*/ 4079573 w 7981224"/>
                    <a:gd name="connsiteY807" fmla="*/ 2617827 h 2842441"/>
                    <a:gd name="connsiteX808" fmla="*/ 4081157 w 7981224"/>
                    <a:gd name="connsiteY808" fmla="*/ 2711837 h 2842441"/>
                    <a:gd name="connsiteX809" fmla="*/ 4082186 w 7981224"/>
                    <a:gd name="connsiteY809" fmla="*/ 2764043 h 2842441"/>
                    <a:gd name="connsiteX810" fmla="*/ 4082754 w 7981224"/>
                    <a:gd name="connsiteY810" fmla="*/ 2810818 h 2842441"/>
                    <a:gd name="connsiteX811" fmla="*/ 3816816 w 7981224"/>
                    <a:gd name="connsiteY811" fmla="*/ 2803489 h 2842441"/>
                    <a:gd name="connsiteX812" fmla="*/ 1748813 w 7981224"/>
                    <a:gd name="connsiteY812" fmla="*/ 2791602 h 2842441"/>
                    <a:gd name="connsiteX813" fmla="*/ 1746917 w 7981224"/>
                    <a:gd name="connsiteY813" fmla="*/ 2426705 h 2842441"/>
                    <a:gd name="connsiteX814" fmla="*/ 1777891 w 7981224"/>
                    <a:gd name="connsiteY814" fmla="*/ 2381677 h 2842441"/>
                    <a:gd name="connsiteX815" fmla="*/ 1802766 w 7981224"/>
                    <a:gd name="connsiteY815" fmla="*/ 2423708 h 2842441"/>
                    <a:gd name="connsiteX816" fmla="*/ 1746917 w 7981224"/>
                    <a:gd name="connsiteY816" fmla="*/ 2426705 h 2842441"/>
                    <a:gd name="connsiteX817" fmla="*/ 1870225 w 7981224"/>
                    <a:gd name="connsiteY817" fmla="*/ 2421563 h 2842441"/>
                    <a:gd name="connsiteX818" fmla="*/ 1876410 w 7981224"/>
                    <a:gd name="connsiteY818" fmla="*/ 2405011 h 2842441"/>
                    <a:gd name="connsiteX819" fmla="*/ 1918405 w 7981224"/>
                    <a:gd name="connsiteY819" fmla="*/ 2377481 h 2842441"/>
                    <a:gd name="connsiteX820" fmla="*/ 1949870 w 7981224"/>
                    <a:gd name="connsiteY820" fmla="*/ 2420512 h 2842441"/>
                    <a:gd name="connsiteX821" fmla="*/ 1870225 w 7981224"/>
                    <a:gd name="connsiteY821" fmla="*/ 2421563 h 2842441"/>
                    <a:gd name="connsiteX822" fmla="*/ 2021774 w 7981224"/>
                    <a:gd name="connsiteY822" fmla="*/ 2417097 h 2842441"/>
                    <a:gd name="connsiteX823" fmla="*/ 2044923 w 7981224"/>
                    <a:gd name="connsiteY823" fmla="*/ 2380768 h 2842441"/>
                    <a:gd name="connsiteX824" fmla="*/ 2087458 w 7981224"/>
                    <a:gd name="connsiteY824" fmla="*/ 2369094 h 2842441"/>
                    <a:gd name="connsiteX825" fmla="*/ 2136497 w 7981224"/>
                    <a:gd name="connsiteY825" fmla="*/ 2420250 h 2842441"/>
                    <a:gd name="connsiteX826" fmla="*/ 2078419 w 7981224"/>
                    <a:gd name="connsiteY826" fmla="*/ 2420278 h 2842441"/>
                    <a:gd name="connsiteX827" fmla="*/ 2021227 w 7981224"/>
                    <a:gd name="connsiteY827" fmla="*/ 2420299 h 2842441"/>
                    <a:gd name="connsiteX828" fmla="*/ 2021774 w 7981224"/>
                    <a:gd name="connsiteY828" fmla="*/ 2417097 h 2842441"/>
                    <a:gd name="connsiteX829" fmla="*/ 2199292 w 7981224"/>
                    <a:gd name="connsiteY829" fmla="*/ 2420292 h 2842441"/>
                    <a:gd name="connsiteX830" fmla="*/ 2278048 w 7981224"/>
                    <a:gd name="connsiteY830" fmla="*/ 2363406 h 2842441"/>
                    <a:gd name="connsiteX831" fmla="*/ 2329459 w 7981224"/>
                    <a:gd name="connsiteY831" fmla="*/ 2420541 h 2842441"/>
                    <a:gd name="connsiteX832" fmla="*/ 2199292 w 7981224"/>
                    <a:gd name="connsiteY832" fmla="*/ 2420292 h 2842441"/>
                    <a:gd name="connsiteX833" fmla="*/ 2464541 w 7981224"/>
                    <a:gd name="connsiteY833" fmla="*/ 2362164 h 2842441"/>
                    <a:gd name="connsiteX834" fmla="*/ 2524232 w 7981224"/>
                    <a:gd name="connsiteY834" fmla="*/ 2421144 h 2842441"/>
                    <a:gd name="connsiteX835" fmla="*/ 2402131 w 7981224"/>
                    <a:gd name="connsiteY835" fmla="*/ 2420747 h 2842441"/>
                    <a:gd name="connsiteX836" fmla="*/ 2464541 w 7981224"/>
                    <a:gd name="connsiteY836" fmla="*/ 2362164 h 2842441"/>
                    <a:gd name="connsiteX837" fmla="*/ 2761199 w 7981224"/>
                    <a:gd name="connsiteY837" fmla="*/ 2421819 h 2842441"/>
                    <a:gd name="connsiteX838" fmla="*/ 2832386 w 7981224"/>
                    <a:gd name="connsiteY838" fmla="*/ 2371750 h 2842441"/>
                    <a:gd name="connsiteX839" fmla="*/ 2883513 w 7981224"/>
                    <a:gd name="connsiteY839" fmla="*/ 2422131 h 2842441"/>
                    <a:gd name="connsiteX840" fmla="*/ 2761199 w 7981224"/>
                    <a:gd name="connsiteY840" fmla="*/ 2421819 h 2842441"/>
                    <a:gd name="connsiteX841" fmla="*/ 2952996 w 7981224"/>
                    <a:gd name="connsiteY841" fmla="*/ 2422302 h 2842441"/>
                    <a:gd name="connsiteX842" fmla="*/ 2953067 w 7981224"/>
                    <a:gd name="connsiteY842" fmla="*/ 2421847 h 2842441"/>
                    <a:gd name="connsiteX843" fmla="*/ 3008980 w 7981224"/>
                    <a:gd name="connsiteY843" fmla="*/ 2372794 h 2842441"/>
                    <a:gd name="connsiteX844" fmla="*/ 3054697 w 7981224"/>
                    <a:gd name="connsiteY844" fmla="*/ 2422565 h 2842441"/>
                    <a:gd name="connsiteX845" fmla="*/ 2952996 w 7981224"/>
                    <a:gd name="connsiteY845" fmla="*/ 2422302 h 2842441"/>
                    <a:gd name="connsiteX846" fmla="*/ 3108898 w 7981224"/>
                    <a:gd name="connsiteY846" fmla="*/ 2422700 h 2842441"/>
                    <a:gd name="connsiteX847" fmla="*/ 3109686 w 7981224"/>
                    <a:gd name="connsiteY847" fmla="*/ 2420676 h 2842441"/>
                    <a:gd name="connsiteX848" fmla="*/ 3189558 w 7981224"/>
                    <a:gd name="connsiteY848" fmla="*/ 2374321 h 2842441"/>
                    <a:gd name="connsiteX849" fmla="*/ 3226931 w 7981224"/>
                    <a:gd name="connsiteY849" fmla="*/ 2422998 h 2842441"/>
                    <a:gd name="connsiteX850" fmla="*/ 3108898 w 7981224"/>
                    <a:gd name="connsiteY850" fmla="*/ 2422700 h 2842441"/>
                    <a:gd name="connsiteX851" fmla="*/ 5571226 w 7981224"/>
                    <a:gd name="connsiteY851" fmla="*/ 2769539 h 2842441"/>
                    <a:gd name="connsiteX852" fmla="*/ 5510612 w 7981224"/>
                    <a:gd name="connsiteY852" fmla="*/ 2769873 h 2842441"/>
                    <a:gd name="connsiteX853" fmla="*/ 5510612 w 7981224"/>
                    <a:gd name="connsiteY853" fmla="*/ 2779126 h 2842441"/>
                    <a:gd name="connsiteX854" fmla="*/ 5636903 w 7981224"/>
                    <a:gd name="connsiteY854" fmla="*/ 2783571 h 2842441"/>
                    <a:gd name="connsiteX855" fmla="*/ 6132146 w 7981224"/>
                    <a:gd name="connsiteY855" fmla="*/ 2788009 h 2842441"/>
                    <a:gd name="connsiteX856" fmla="*/ 4095536 w 7981224"/>
                    <a:gd name="connsiteY856" fmla="*/ 2811208 h 2842441"/>
                    <a:gd name="connsiteX857" fmla="*/ 4095011 w 7981224"/>
                    <a:gd name="connsiteY857" fmla="*/ 2764072 h 2842441"/>
                    <a:gd name="connsiteX858" fmla="*/ 4089927 w 7981224"/>
                    <a:gd name="connsiteY858" fmla="*/ 2618892 h 2842441"/>
                    <a:gd name="connsiteX859" fmla="*/ 4119892 w 7981224"/>
                    <a:gd name="connsiteY859" fmla="*/ 2621498 h 2842441"/>
                    <a:gd name="connsiteX860" fmla="*/ 5036245 w 7981224"/>
                    <a:gd name="connsiteY860" fmla="*/ 2632945 h 2842441"/>
                    <a:gd name="connsiteX861" fmla="*/ 5342972 w 7981224"/>
                    <a:gd name="connsiteY861" fmla="*/ 2630531 h 2842441"/>
                    <a:gd name="connsiteX862" fmla="*/ 5483564 w 7981224"/>
                    <a:gd name="connsiteY862" fmla="*/ 2616634 h 2842441"/>
                    <a:gd name="connsiteX863" fmla="*/ 5485254 w 7981224"/>
                    <a:gd name="connsiteY863" fmla="*/ 2652061 h 2842441"/>
                    <a:gd name="connsiteX864" fmla="*/ 5491049 w 7981224"/>
                    <a:gd name="connsiteY864" fmla="*/ 2772827 h 2842441"/>
                    <a:gd name="connsiteX865" fmla="*/ 5502914 w 7981224"/>
                    <a:gd name="connsiteY865" fmla="*/ 2776044 h 2842441"/>
                    <a:gd name="connsiteX866" fmla="*/ 5503418 w 7981224"/>
                    <a:gd name="connsiteY866" fmla="*/ 2765215 h 2842441"/>
                    <a:gd name="connsiteX867" fmla="*/ 5497993 w 7981224"/>
                    <a:gd name="connsiteY867" fmla="*/ 2652061 h 2842441"/>
                    <a:gd name="connsiteX868" fmla="*/ 5495629 w 7981224"/>
                    <a:gd name="connsiteY868" fmla="*/ 2612416 h 2842441"/>
                    <a:gd name="connsiteX869" fmla="*/ 5608463 w 7981224"/>
                    <a:gd name="connsiteY869" fmla="*/ 2538105 h 2842441"/>
                    <a:gd name="connsiteX870" fmla="*/ 5610643 w 7981224"/>
                    <a:gd name="connsiteY870" fmla="*/ 2536365 h 2842441"/>
                    <a:gd name="connsiteX871" fmla="*/ 5611574 w 7981224"/>
                    <a:gd name="connsiteY871" fmla="*/ 2529619 h 2842441"/>
                    <a:gd name="connsiteX872" fmla="*/ 5605786 w 7981224"/>
                    <a:gd name="connsiteY872" fmla="*/ 2525699 h 2842441"/>
                    <a:gd name="connsiteX873" fmla="*/ 5471876 w 7981224"/>
                    <a:gd name="connsiteY873" fmla="*/ 2526473 h 2842441"/>
                    <a:gd name="connsiteX874" fmla="*/ 5476236 w 7981224"/>
                    <a:gd name="connsiteY874" fmla="*/ 2490407 h 2842441"/>
                    <a:gd name="connsiteX875" fmla="*/ 5478103 w 7981224"/>
                    <a:gd name="connsiteY875" fmla="*/ 2470958 h 2842441"/>
                    <a:gd name="connsiteX876" fmla="*/ 5475221 w 7981224"/>
                    <a:gd name="connsiteY876" fmla="*/ 2456166 h 2842441"/>
                    <a:gd name="connsiteX877" fmla="*/ 5470648 w 7981224"/>
                    <a:gd name="connsiteY877" fmla="*/ 2456166 h 2842441"/>
                    <a:gd name="connsiteX878" fmla="*/ 5465499 w 7981224"/>
                    <a:gd name="connsiteY878" fmla="*/ 2469566 h 2842441"/>
                    <a:gd name="connsiteX879" fmla="*/ 5463497 w 7981224"/>
                    <a:gd name="connsiteY879" fmla="*/ 2490407 h 2842441"/>
                    <a:gd name="connsiteX880" fmla="*/ 5461196 w 7981224"/>
                    <a:gd name="connsiteY880" fmla="*/ 2526523 h 2842441"/>
                    <a:gd name="connsiteX881" fmla="*/ 5057399 w 7981224"/>
                    <a:gd name="connsiteY881" fmla="*/ 2527098 h 2842441"/>
                    <a:gd name="connsiteX882" fmla="*/ 5055290 w 7981224"/>
                    <a:gd name="connsiteY882" fmla="*/ 2431228 h 2842441"/>
                    <a:gd name="connsiteX883" fmla="*/ 5044298 w 7981224"/>
                    <a:gd name="connsiteY883" fmla="*/ 2218930 h 2842441"/>
                    <a:gd name="connsiteX884" fmla="*/ 5577979 w 7981224"/>
                    <a:gd name="connsiteY884" fmla="*/ 2216374 h 2842441"/>
                    <a:gd name="connsiteX885" fmla="*/ 5579506 w 7981224"/>
                    <a:gd name="connsiteY885" fmla="*/ 2438101 h 2842441"/>
                    <a:gd name="connsiteX886" fmla="*/ 5592245 w 7981224"/>
                    <a:gd name="connsiteY886" fmla="*/ 2438101 h 2842441"/>
                    <a:gd name="connsiteX887" fmla="*/ 5587949 w 7981224"/>
                    <a:gd name="connsiteY887" fmla="*/ 2213199 h 2842441"/>
                    <a:gd name="connsiteX888" fmla="*/ 5583141 w 7981224"/>
                    <a:gd name="connsiteY888" fmla="*/ 2205807 h 2842441"/>
                    <a:gd name="connsiteX889" fmla="*/ 5074903 w 7981224"/>
                    <a:gd name="connsiteY889" fmla="*/ 2206454 h 2842441"/>
                    <a:gd name="connsiteX890" fmla="*/ 5068235 w 7981224"/>
                    <a:gd name="connsiteY890" fmla="*/ 2113623 h 2842441"/>
                    <a:gd name="connsiteX891" fmla="*/ 5625087 w 7981224"/>
                    <a:gd name="connsiteY891" fmla="*/ 2112600 h 2842441"/>
                    <a:gd name="connsiteX892" fmla="*/ 5625087 w 7981224"/>
                    <a:gd name="connsiteY892" fmla="*/ 2438400 h 2842441"/>
                    <a:gd name="connsiteX893" fmla="*/ 5637826 w 7981224"/>
                    <a:gd name="connsiteY893" fmla="*/ 2438400 h 2842441"/>
                    <a:gd name="connsiteX894" fmla="*/ 5637726 w 7981224"/>
                    <a:gd name="connsiteY894" fmla="*/ 545258 h 2842441"/>
                    <a:gd name="connsiteX895" fmla="*/ 5630917 w 7981224"/>
                    <a:gd name="connsiteY895" fmla="*/ 531788 h 2842441"/>
                    <a:gd name="connsiteX896" fmla="*/ 5422290 w 7981224"/>
                    <a:gd name="connsiteY896" fmla="*/ 167195 h 2842441"/>
                    <a:gd name="connsiteX897" fmla="*/ 5353801 w 7981224"/>
                    <a:gd name="connsiteY897" fmla="*/ 46990 h 2842441"/>
                    <a:gd name="connsiteX898" fmla="*/ 5353907 w 7981224"/>
                    <a:gd name="connsiteY898" fmla="*/ 33342 h 2842441"/>
                    <a:gd name="connsiteX899" fmla="*/ 6002646 w 7981224"/>
                    <a:gd name="connsiteY899" fmla="*/ 15909 h 2842441"/>
                    <a:gd name="connsiteX900" fmla="*/ 6002688 w 7981224"/>
                    <a:gd name="connsiteY900" fmla="*/ 16186 h 2842441"/>
                    <a:gd name="connsiteX901" fmla="*/ 6000799 w 7981224"/>
                    <a:gd name="connsiteY901" fmla="*/ 18131 h 2842441"/>
                    <a:gd name="connsiteX902" fmla="*/ 5740286 w 7981224"/>
                    <a:gd name="connsiteY902" fmla="*/ 517443 h 2842441"/>
                    <a:gd name="connsiteX903" fmla="*/ 5722235 w 7981224"/>
                    <a:gd name="connsiteY903" fmla="*/ 553588 h 2842441"/>
                    <a:gd name="connsiteX904" fmla="*/ 5721234 w 7981224"/>
                    <a:gd name="connsiteY904" fmla="*/ 572093 h 2842441"/>
                    <a:gd name="connsiteX905" fmla="*/ 5720027 w 7981224"/>
                    <a:gd name="connsiteY905" fmla="*/ 1904634 h 2842441"/>
                    <a:gd name="connsiteX906" fmla="*/ 5719863 w 7981224"/>
                    <a:gd name="connsiteY906" fmla="*/ 2438386 h 2842441"/>
                    <a:gd name="connsiteX907" fmla="*/ 5737076 w 7981224"/>
                    <a:gd name="connsiteY907" fmla="*/ 2438386 h 2842441"/>
                    <a:gd name="connsiteX908" fmla="*/ 5736984 w 7981224"/>
                    <a:gd name="connsiteY908" fmla="*/ 2211836 h 2842441"/>
                    <a:gd name="connsiteX909" fmla="*/ 5735727 w 7981224"/>
                    <a:gd name="connsiteY909" fmla="*/ 591826 h 2842441"/>
                    <a:gd name="connsiteX910" fmla="*/ 5735698 w 7981224"/>
                    <a:gd name="connsiteY910" fmla="*/ 561143 h 2842441"/>
                    <a:gd name="connsiteX911" fmla="*/ 5737879 w 7981224"/>
                    <a:gd name="connsiteY911" fmla="*/ 554496 h 2842441"/>
                    <a:gd name="connsiteX912" fmla="*/ 6009569 w 7981224"/>
                    <a:gd name="connsiteY912" fmla="*/ 23258 h 2842441"/>
                    <a:gd name="connsiteX913" fmla="*/ 6010073 w 7981224"/>
                    <a:gd name="connsiteY913" fmla="*/ 22434 h 2842441"/>
                    <a:gd name="connsiteX914" fmla="*/ 6019738 w 7981224"/>
                    <a:gd name="connsiteY914" fmla="*/ 2448355 h 2842441"/>
                    <a:gd name="connsiteX915" fmla="*/ 6002880 w 7981224"/>
                    <a:gd name="connsiteY915" fmla="*/ 2448590 h 2842441"/>
                    <a:gd name="connsiteX916" fmla="*/ 5997611 w 7981224"/>
                    <a:gd name="connsiteY916" fmla="*/ 2358393 h 2842441"/>
                    <a:gd name="connsiteX917" fmla="*/ 5993876 w 7981224"/>
                    <a:gd name="connsiteY917" fmla="*/ 2323811 h 2842441"/>
                    <a:gd name="connsiteX918" fmla="*/ 5985667 w 7981224"/>
                    <a:gd name="connsiteY918" fmla="*/ 2324919 h 2842441"/>
                    <a:gd name="connsiteX919" fmla="*/ 5987159 w 7981224"/>
                    <a:gd name="connsiteY919" fmla="*/ 2361177 h 2842441"/>
                    <a:gd name="connsiteX920" fmla="*/ 5990261 w 7981224"/>
                    <a:gd name="connsiteY920" fmla="*/ 2448739 h 2842441"/>
                    <a:gd name="connsiteX921" fmla="*/ 5471443 w 7981224"/>
                    <a:gd name="connsiteY921" fmla="*/ 2440466 h 2842441"/>
                    <a:gd name="connsiteX922" fmla="*/ 5471443 w 7981224"/>
                    <a:gd name="connsiteY922" fmla="*/ 2452311 h 2842441"/>
                    <a:gd name="connsiteX923" fmla="*/ 5990567 w 7981224"/>
                    <a:gd name="connsiteY923" fmla="*/ 2461599 h 2842441"/>
                    <a:gd name="connsiteX924" fmla="*/ 5989374 w 7981224"/>
                    <a:gd name="connsiteY924" fmla="*/ 2614937 h 2842441"/>
                    <a:gd name="connsiteX925" fmla="*/ 5973950 w 7981224"/>
                    <a:gd name="connsiteY925" fmla="*/ 2619830 h 2842441"/>
                    <a:gd name="connsiteX926" fmla="*/ 5969484 w 7981224"/>
                    <a:gd name="connsiteY926" fmla="*/ 2625702 h 2842441"/>
                    <a:gd name="connsiteX927" fmla="*/ 5968519 w 7981224"/>
                    <a:gd name="connsiteY927" fmla="*/ 2666170 h 2842441"/>
                    <a:gd name="connsiteX928" fmla="*/ 5977707 w 7981224"/>
                    <a:gd name="connsiteY928" fmla="*/ 2667414 h 2842441"/>
                    <a:gd name="connsiteX929" fmla="*/ 5981364 w 7981224"/>
                    <a:gd name="connsiteY929" fmla="*/ 2630325 h 2842441"/>
                    <a:gd name="connsiteX930" fmla="*/ 5997945 w 7981224"/>
                    <a:gd name="connsiteY930" fmla="*/ 2625887 h 2842441"/>
                    <a:gd name="connsiteX931" fmla="*/ 6003043 w 7981224"/>
                    <a:gd name="connsiteY931" fmla="*/ 2632143 h 2842441"/>
                    <a:gd name="connsiteX932" fmla="*/ 6008873 w 7981224"/>
                    <a:gd name="connsiteY932" fmla="*/ 2676403 h 2842441"/>
                    <a:gd name="connsiteX933" fmla="*/ 5552018 w 7981224"/>
                    <a:gd name="connsiteY933" fmla="*/ 2664161 h 2842441"/>
                    <a:gd name="connsiteX934" fmla="*/ 5552018 w 7981224"/>
                    <a:gd name="connsiteY934" fmla="*/ 2678491 h 2842441"/>
                    <a:gd name="connsiteX935" fmla="*/ 7751496 w 7981224"/>
                    <a:gd name="connsiteY935" fmla="*/ 2662563 h 2842441"/>
                    <a:gd name="connsiteX936" fmla="*/ 7946346 w 7981224"/>
                    <a:gd name="connsiteY936" fmla="*/ 2756495 h 2842441"/>
                    <a:gd name="connsiteX937" fmla="*/ 5571226 w 7981224"/>
                    <a:gd name="connsiteY937" fmla="*/ 2769539 h 284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</a:cxnLst>
                  <a:rect l="l" t="t" r="r" b="b"/>
                  <a:pathLst>
                    <a:path w="7981224" h="2842441">
                      <a:moveTo>
                        <a:pt x="7977946" y="2756403"/>
                      </a:moveTo>
                      <a:cubicBezTo>
                        <a:pt x="7904024" y="2720891"/>
                        <a:pt x="7830032" y="2685585"/>
                        <a:pt x="7756324" y="2649831"/>
                      </a:cubicBezTo>
                      <a:cubicBezTo>
                        <a:pt x="7681693" y="2584864"/>
                        <a:pt x="7607416" y="2519387"/>
                        <a:pt x="7532785" y="2454512"/>
                      </a:cubicBezTo>
                      <a:cubicBezTo>
                        <a:pt x="7520287" y="2447979"/>
                        <a:pt x="7503387" y="2450493"/>
                        <a:pt x="7489683" y="2448938"/>
                      </a:cubicBezTo>
                      <a:cubicBezTo>
                        <a:pt x="7412566" y="2442497"/>
                        <a:pt x="7335307" y="2437818"/>
                        <a:pt x="7257978" y="2434729"/>
                      </a:cubicBezTo>
                      <a:cubicBezTo>
                        <a:pt x="7257197" y="2414768"/>
                        <a:pt x="7256416" y="2394793"/>
                        <a:pt x="7254498" y="2374903"/>
                      </a:cubicBezTo>
                      <a:cubicBezTo>
                        <a:pt x="7253433" y="2364053"/>
                        <a:pt x="7253007" y="2352499"/>
                        <a:pt x="7250379" y="2341919"/>
                      </a:cubicBezTo>
                      <a:cubicBezTo>
                        <a:pt x="7249101" y="2336948"/>
                        <a:pt x="7242214" y="2338404"/>
                        <a:pt x="7241858" y="2343069"/>
                      </a:cubicBezTo>
                      <a:cubicBezTo>
                        <a:pt x="7240935" y="2353905"/>
                        <a:pt x="7242285" y="2365281"/>
                        <a:pt x="7242639" y="2376146"/>
                      </a:cubicBezTo>
                      <a:cubicBezTo>
                        <a:pt x="7243278" y="2395510"/>
                        <a:pt x="7244557" y="2414846"/>
                        <a:pt x="7245196" y="2434210"/>
                      </a:cubicBezTo>
                      <a:cubicBezTo>
                        <a:pt x="7111556" y="2429027"/>
                        <a:pt x="6977773" y="2428125"/>
                        <a:pt x="6843990" y="2429467"/>
                      </a:cubicBezTo>
                      <a:cubicBezTo>
                        <a:pt x="6842428" y="2396355"/>
                        <a:pt x="6840440" y="2363286"/>
                        <a:pt x="6838594" y="2330145"/>
                      </a:cubicBezTo>
                      <a:cubicBezTo>
                        <a:pt x="6838239" y="2323918"/>
                        <a:pt x="6828582" y="2323840"/>
                        <a:pt x="6828794" y="2330145"/>
                      </a:cubicBezTo>
                      <a:cubicBezTo>
                        <a:pt x="6830215" y="2363271"/>
                        <a:pt x="6831067" y="2396440"/>
                        <a:pt x="6831919" y="2429595"/>
                      </a:cubicBezTo>
                      <a:cubicBezTo>
                        <a:pt x="6693734" y="2431107"/>
                        <a:pt x="6555549" y="2434949"/>
                        <a:pt x="6417407" y="2438861"/>
                      </a:cubicBezTo>
                      <a:cubicBezTo>
                        <a:pt x="6416896" y="2397470"/>
                        <a:pt x="6416384" y="2356071"/>
                        <a:pt x="6414914" y="2314694"/>
                      </a:cubicBezTo>
                      <a:cubicBezTo>
                        <a:pt x="6414659" y="2307550"/>
                        <a:pt x="6403830" y="2307493"/>
                        <a:pt x="6403773" y="2314694"/>
                      </a:cubicBezTo>
                      <a:cubicBezTo>
                        <a:pt x="6403418" y="2356206"/>
                        <a:pt x="6404028" y="2397711"/>
                        <a:pt x="6404639" y="2439216"/>
                      </a:cubicBezTo>
                      <a:cubicBezTo>
                        <a:pt x="6281622" y="2442696"/>
                        <a:pt x="6158598" y="2446197"/>
                        <a:pt x="6035537" y="2448093"/>
                      </a:cubicBezTo>
                      <a:cubicBezTo>
                        <a:pt x="6043633" y="1813904"/>
                        <a:pt x="6037703" y="1179269"/>
                        <a:pt x="6031483" y="544974"/>
                      </a:cubicBezTo>
                      <a:cubicBezTo>
                        <a:pt x="6029566" y="365894"/>
                        <a:pt x="6027442" y="186822"/>
                        <a:pt x="6025369" y="7743"/>
                      </a:cubicBezTo>
                      <a:cubicBezTo>
                        <a:pt x="6025319" y="3645"/>
                        <a:pt x="6021861" y="-111"/>
                        <a:pt x="6017629" y="3"/>
                      </a:cubicBezTo>
                      <a:cubicBezTo>
                        <a:pt x="5793721" y="6031"/>
                        <a:pt x="5569820" y="12067"/>
                        <a:pt x="5345912" y="18096"/>
                      </a:cubicBezTo>
                      <a:cubicBezTo>
                        <a:pt x="5341736" y="18209"/>
                        <a:pt x="5338200" y="21540"/>
                        <a:pt x="5338193" y="25815"/>
                      </a:cubicBezTo>
                      <a:cubicBezTo>
                        <a:pt x="5338150" y="81571"/>
                        <a:pt x="5337355" y="137328"/>
                        <a:pt x="5336979" y="193085"/>
                      </a:cubicBezTo>
                      <a:cubicBezTo>
                        <a:pt x="5334756" y="591329"/>
                        <a:pt x="5331703" y="989580"/>
                        <a:pt x="5330680" y="1387832"/>
                      </a:cubicBezTo>
                      <a:cubicBezTo>
                        <a:pt x="5182980" y="1388861"/>
                        <a:pt x="5035202" y="1387086"/>
                        <a:pt x="4887544" y="1389543"/>
                      </a:cubicBezTo>
                      <a:cubicBezTo>
                        <a:pt x="4886976" y="1377677"/>
                        <a:pt x="4886174" y="1365840"/>
                        <a:pt x="4884995" y="1354045"/>
                      </a:cubicBezTo>
                      <a:cubicBezTo>
                        <a:pt x="4884874" y="1352866"/>
                        <a:pt x="4884384" y="1351972"/>
                        <a:pt x="4883702" y="1351347"/>
                      </a:cubicBezTo>
                      <a:cubicBezTo>
                        <a:pt x="4885534" y="1346192"/>
                        <a:pt x="4882957" y="1339083"/>
                        <a:pt x="4875913" y="1339232"/>
                      </a:cubicBezTo>
                      <a:cubicBezTo>
                        <a:pt x="4850860" y="1340681"/>
                        <a:pt x="4826390" y="1340958"/>
                        <a:pt x="4801324" y="1340560"/>
                      </a:cubicBezTo>
                      <a:cubicBezTo>
                        <a:pt x="4741690" y="1340326"/>
                        <a:pt x="4682056" y="1340276"/>
                        <a:pt x="4622429" y="1339076"/>
                      </a:cubicBezTo>
                      <a:cubicBezTo>
                        <a:pt x="4610371" y="1338828"/>
                        <a:pt x="4597923" y="1337578"/>
                        <a:pt x="4585859" y="1338558"/>
                      </a:cubicBezTo>
                      <a:cubicBezTo>
                        <a:pt x="4585731" y="1330548"/>
                        <a:pt x="4585440" y="1322538"/>
                        <a:pt x="4585191" y="1314528"/>
                      </a:cubicBezTo>
                      <a:cubicBezTo>
                        <a:pt x="4589928" y="1303820"/>
                        <a:pt x="4571011" y="1301832"/>
                        <a:pt x="4564158" y="1300454"/>
                      </a:cubicBezTo>
                      <a:cubicBezTo>
                        <a:pt x="4538233" y="1295519"/>
                        <a:pt x="4511412" y="1293374"/>
                        <a:pt x="4485110" y="1294922"/>
                      </a:cubicBezTo>
                      <a:cubicBezTo>
                        <a:pt x="4481212" y="1293772"/>
                        <a:pt x="4475936" y="1294574"/>
                        <a:pt x="4472393" y="1295107"/>
                      </a:cubicBezTo>
                      <a:cubicBezTo>
                        <a:pt x="4464688" y="1296272"/>
                        <a:pt x="4456990" y="1297436"/>
                        <a:pt x="4449286" y="1298601"/>
                      </a:cubicBezTo>
                      <a:cubicBezTo>
                        <a:pt x="4361802" y="1311823"/>
                        <a:pt x="4274318" y="1325052"/>
                        <a:pt x="4186833" y="1338274"/>
                      </a:cubicBezTo>
                      <a:cubicBezTo>
                        <a:pt x="4184220" y="1338671"/>
                        <a:pt x="4182033" y="1341881"/>
                        <a:pt x="4182161" y="1344416"/>
                      </a:cubicBezTo>
                      <a:cubicBezTo>
                        <a:pt x="4183326" y="1367651"/>
                        <a:pt x="4184490" y="1390892"/>
                        <a:pt x="4185655" y="1414126"/>
                      </a:cubicBezTo>
                      <a:cubicBezTo>
                        <a:pt x="4185818" y="1417322"/>
                        <a:pt x="4188453" y="1420823"/>
                        <a:pt x="4192024" y="1420496"/>
                      </a:cubicBezTo>
                      <a:cubicBezTo>
                        <a:pt x="4193949" y="1420319"/>
                        <a:pt x="4195866" y="1420141"/>
                        <a:pt x="4197791" y="1419963"/>
                      </a:cubicBezTo>
                      <a:cubicBezTo>
                        <a:pt x="4194332" y="1556054"/>
                        <a:pt x="4196562" y="1692286"/>
                        <a:pt x="4197961" y="1828390"/>
                      </a:cubicBezTo>
                      <a:cubicBezTo>
                        <a:pt x="4197137" y="1827822"/>
                        <a:pt x="4196115" y="1827460"/>
                        <a:pt x="4194858" y="1827439"/>
                      </a:cubicBezTo>
                      <a:cubicBezTo>
                        <a:pt x="4166972" y="1827027"/>
                        <a:pt x="4139449" y="1829257"/>
                        <a:pt x="4111868" y="1833283"/>
                      </a:cubicBezTo>
                      <a:cubicBezTo>
                        <a:pt x="4109582" y="1833617"/>
                        <a:pt x="4108119" y="1836223"/>
                        <a:pt x="4108041" y="1838303"/>
                      </a:cubicBezTo>
                      <a:cubicBezTo>
                        <a:pt x="4107849" y="1843373"/>
                        <a:pt x="4107658" y="1848443"/>
                        <a:pt x="4107466" y="1853514"/>
                      </a:cubicBezTo>
                      <a:cubicBezTo>
                        <a:pt x="4107267" y="1858846"/>
                        <a:pt x="4108048" y="1864570"/>
                        <a:pt x="4101430" y="1865685"/>
                      </a:cubicBezTo>
                      <a:cubicBezTo>
                        <a:pt x="4091212" y="1867410"/>
                        <a:pt x="4080766" y="1867538"/>
                        <a:pt x="4070449" y="1866778"/>
                      </a:cubicBezTo>
                      <a:cubicBezTo>
                        <a:pt x="4068397" y="1866629"/>
                        <a:pt x="4065719" y="1868497"/>
                        <a:pt x="4065393" y="1870627"/>
                      </a:cubicBezTo>
                      <a:cubicBezTo>
                        <a:pt x="4063909" y="1880490"/>
                        <a:pt x="4063312" y="1890290"/>
                        <a:pt x="4063759" y="1900196"/>
                      </a:cubicBezTo>
                      <a:cubicBezTo>
                        <a:pt x="4053775" y="1900529"/>
                        <a:pt x="4043919" y="1901800"/>
                        <a:pt x="4034127" y="1903987"/>
                      </a:cubicBezTo>
                      <a:cubicBezTo>
                        <a:pt x="4031138" y="1904655"/>
                        <a:pt x="4029916" y="1907822"/>
                        <a:pt x="4030406" y="1910542"/>
                      </a:cubicBezTo>
                      <a:cubicBezTo>
                        <a:pt x="4031876" y="1918743"/>
                        <a:pt x="4031833" y="1926838"/>
                        <a:pt x="4030385" y="1934940"/>
                      </a:cubicBezTo>
                      <a:cubicBezTo>
                        <a:pt x="3992977" y="1935516"/>
                        <a:pt x="3954972" y="1936531"/>
                        <a:pt x="3918104" y="1942432"/>
                      </a:cubicBezTo>
                      <a:cubicBezTo>
                        <a:pt x="3918055" y="1934039"/>
                        <a:pt x="3918055" y="1925652"/>
                        <a:pt x="3918154" y="1917252"/>
                      </a:cubicBezTo>
                      <a:cubicBezTo>
                        <a:pt x="3918196" y="1913716"/>
                        <a:pt x="3915321" y="1911514"/>
                        <a:pt x="3912075" y="1911174"/>
                      </a:cubicBezTo>
                      <a:cubicBezTo>
                        <a:pt x="3885589" y="1908411"/>
                        <a:pt x="3859010" y="1907048"/>
                        <a:pt x="3832388" y="1907048"/>
                      </a:cubicBezTo>
                      <a:cubicBezTo>
                        <a:pt x="3829669" y="1900501"/>
                        <a:pt x="3830584" y="1892654"/>
                        <a:pt x="3826395" y="1886526"/>
                      </a:cubicBezTo>
                      <a:cubicBezTo>
                        <a:pt x="3820459" y="1877849"/>
                        <a:pt x="3809218" y="1879780"/>
                        <a:pt x="3800143" y="1880149"/>
                      </a:cubicBezTo>
                      <a:cubicBezTo>
                        <a:pt x="3772832" y="1881264"/>
                        <a:pt x="3745479" y="1882322"/>
                        <a:pt x="3718191" y="1883998"/>
                      </a:cubicBezTo>
                      <a:cubicBezTo>
                        <a:pt x="3715457" y="1884168"/>
                        <a:pt x="3713106" y="1886185"/>
                        <a:pt x="3713120" y="1889075"/>
                      </a:cubicBezTo>
                      <a:cubicBezTo>
                        <a:pt x="3713142" y="1896247"/>
                        <a:pt x="3713305" y="1903419"/>
                        <a:pt x="3713426" y="1910591"/>
                      </a:cubicBezTo>
                      <a:cubicBezTo>
                        <a:pt x="3697825" y="1907623"/>
                        <a:pt x="3681656" y="1908525"/>
                        <a:pt x="3666140" y="1911536"/>
                      </a:cubicBezTo>
                      <a:cubicBezTo>
                        <a:pt x="3663783" y="1911990"/>
                        <a:pt x="3661887" y="1914674"/>
                        <a:pt x="3661972" y="1917010"/>
                      </a:cubicBezTo>
                      <a:cubicBezTo>
                        <a:pt x="3663250" y="1954603"/>
                        <a:pt x="3664514" y="1992189"/>
                        <a:pt x="3666084" y="2029774"/>
                      </a:cubicBezTo>
                      <a:cubicBezTo>
                        <a:pt x="3666155" y="2031535"/>
                        <a:pt x="3667070" y="2032721"/>
                        <a:pt x="3668271" y="2033360"/>
                      </a:cubicBezTo>
                      <a:cubicBezTo>
                        <a:pt x="3615986" y="2033559"/>
                        <a:pt x="3563687" y="2033374"/>
                        <a:pt x="3511424" y="2034205"/>
                      </a:cubicBezTo>
                      <a:cubicBezTo>
                        <a:pt x="3510792" y="2011461"/>
                        <a:pt x="3510160" y="1988716"/>
                        <a:pt x="3509379" y="1965979"/>
                      </a:cubicBezTo>
                      <a:cubicBezTo>
                        <a:pt x="3512880" y="1963039"/>
                        <a:pt x="3512866" y="1956030"/>
                        <a:pt x="3507376" y="1955164"/>
                      </a:cubicBezTo>
                      <a:cubicBezTo>
                        <a:pt x="3484050" y="1951479"/>
                        <a:pt x="3459736" y="1951074"/>
                        <a:pt x="3436168" y="1949867"/>
                      </a:cubicBezTo>
                      <a:cubicBezTo>
                        <a:pt x="3387413" y="1947396"/>
                        <a:pt x="3338558" y="1946870"/>
                        <a:pt x="3289753" y="1948212"/>
                      </a:cubicBezTo>
                      <a:cubicBezTo>
                        <a:pt x="3277660" y="1948546"/>
                        <a:pt x="3265588" y="1949029"/>
                        <a:pt x="3253510" y="1949789"/>
                      </a:cubicBezTo>
                      <a:cubicBezTo>
                        <a:pt x="3241310" y="1950634"/>
                        <a:pt x="3228450" y="1950414"/>
                        <a:pt x="3216570" y="1953510"/>
                      </a:cubicBezTo>
                      <a:cubicBezTo>
                        <a:pt x="3214937" y="1952963"/>
                        <a:pt x="3213396" y="1954411"/>
                        <a:pt x="3213680" y="1956045"/>
                      </a:cubicBezTo>
                      <a:cubicBezTo>
                        <a:pt x="3213744" y="1956421"/>
                        <a:pt x="3213943" y="1956783"/>
                        <a:pt x="3213794" y="1958289"/>
                      </a:cubicBezTo>
                      <a:cubicBezTo>
                        <a:pt x="3213418" y="1965532"/>
                        <a:pt x="3213368" y="1972803"/>
                        <a:pt x="3213346" y="1980060"/>
                      </a:cubicBezTo>
                      <a:cubicBezTo>
                        <a:pt x="3213538" y="2040930"/>
                        <a:pt x="3216386" y="2101764"/>
                        <a:pt x="3215832" y="2162633"/>
                      </a:cubicBezTo>
                      <a:cubicBezTo>
                        <a:pt x="3212757" y="2162818"/>
                        <a:pt x="3209689" y="2163102"/>
                        <a:pt x="3206586" y="2162925"/>
                      </a:cubicBezTo>
                      <a:cubicBezTo>
                        <a:pt x="3206885" y="2161959"/>
                        <a:pt x="3206970" y="2160872"/>
                        <a:pt x="3206750" y="2159679"/>
                      </a:cubicBezTo>
                      <a:cubicBezTo>
                        <a:pt x="3202887" y="2138731"/>
                        <a:pt x="3202283" y="2117556"/>
                        <a:pt x="3204612" y="2096395"/>
                      </a:cubicBezTo>
                      <a:cubicBezTo>
                        <a:pt x="3204989" y="2092966"/>
                        <a:pt x="3201388" y="2090033"/>
                        <a:pt x="3198243" y="2090026"/>
                      </a:cubicBezTo>
                      <a:cubicBezTo>
                        <a:pt x="3067876" y="2090210"/>
                        <a:pt x="2937530" y="2087754"/>
                        <a:pt x="2807185" y="2090551"/>
                      </a:cubicBezTo>
                      <a:cubicBezTo>
                        <a:pt x="2807050" y="2088364"/>
                        <a:pt x="2807561" y="2085950"/>
                        <a:pt x="2806801" y="2083869"/>
                      </a:cubicBezTo>
                      <a:cubicBezTo>
                        <a:pt x="2807575" y="1951521"/>
                        <a:pt x="2810735" y="1819088"/>
                        <a:pt x="2807561" y="1686754"/>
                      </a:cubicBezTo>
                      <a:cubicBezTo>
                        <a:pt x="2812787" y="1688679"/>
                        <a:pt x="2818461" y="1688032"/>
                        <a:pt x="2823950" y="1688025"/>
                      </a:cubicBezTo>
                      <a:cubicBezTo>
                        <a:pt x="2837399" y="1688011"/>
                        <a:pt x="2850842" y="1688068"/>
                        <a:pt x="2864291" y="1688118"/>
                      </a:cubicBezTo>
                      <a:cubicBezTo>
                        <a:pt x="2877740" y="1688167"/>
                        <a:pt x="2891182" y="1688196"/>
                        <a:pt x="2904631" y="1688181"/>
                      </a:cubicBezTo>
                      <a:cubicBezTo>
                        <a:pt x="2916078" y="1687834"/>
                        <a:pt x="2927930" y="1689034"/>
                        <a:pt x="2939220" y="1687386"/>
                      </a:cubicBezTo>
                      <a:cubicBezTo>
                        <a:pt x="2942032" y="1690248"/>
                        <a:pt x="2947635" y="1689112"/>
                        <a:pt x="2948111" y="1683893"/>
                      </a:cubicBezTo>
                      <a:cubicBezTo>
                        <a:pt x="2948927" y="1672879"/>
                        <a:pt x="2949744" y="1662753"/>
                        <a:pt x="2949304" y="1651398"/>
                      </a:cubicBezTo>
                      <a:cubicBezTo>
                        <a:pt x="2982906" y="1652833"/>
                        <a:pt x="3016557" y="1653124"/>
                        <a:pt x="3050187" y="1653834"/>
                      </a:cubicBezTo>
                      <a:cubicBezTo>
                        <a:pt x="3059042" y="1653905"/>
                        <a:pt x="3072534" y="1656909"/>
                        <a:pt x="3079564" y="1650404"/>
                      </a:cubicBezTo>
                      <a:cubicBezTo>
                        <a:pt x="3080835" y="1649431"/>
                        <a:pt x="3081638" y="1647962"/>
                        <a:pt x="3081389" y="1646030"/>
                      </a:cubicBezTo>
                      <a:cubicBezTo>
                        <a:pt x="3080423" y="1640215"/>
                        <a:pt x="3081048" y="1634420"/>
                        <a:pt x="3081900" y="1628647"/>
                      </a:cubicBezTo>
                      <a:cubicBezTo>
                        <a:pt x="3159500" y="1629655"/>
                        <a:pt x="3236844" y="1630231"/>
                        <a:pt x="3314436" y="1630997"/>
                      </a:cubicBezTo>
                      <a:cubicBezTo>
                        <a:pt x="3315146" y="1648679"/>
                        <a:pt x="3315963" y="1666346"/>
                        <a:pt x="3317049" y="1684042"/>
                      </a:cubicBezTo>
                      <a:cubicBezTo>
                        <a:pt x="3313016" y="1686982"/>
                        <a:pt x="3315352" y="1693529"/>
                        <a:pt x="3321047" y="1692797"/>
                      </a:cubicBezTo>
                      <a:cubicBezTo>
                        <a:pt x="3322758" y="1693550"/>
                        <a:pt x="3324754" y="1693635"/>
                        <a:pt x="3326437" y="1693010"/>
                      </a:cubicBezTo>
                      <a:cubicBezTo>
                        <a:pt x="3348727" y="1693905"/>
                        <a:pt x="3371024" y="1694956"/>
                        <a:pt x="3393342" y="1695105"/>
                      </a:cubicBezTo>
                      <a:cubicBezTo>
                        <a:pt x="3399740" y="1695190"/>
                        <a:pt x="3407665" y="1696454"/>
                        <a:pt x="3414389" y="1695410"/>
                      </a:cubicBezTo>
                      <a:cubicBezTo>
                        <a:pt x="3412458" y="1703719"/>
                        <a:pt x="3414631" y="1714185"/>
                        <a:pt x="3414936" y="1722465"/>
                      </a:cubicBezTo>
                      <a:cubicBezTo>
                        <a:pt x="3417606" y="1795200"/>
                        <a:pt x="3418274" y="1868014"/>
                        <a:pt x="3417002" y="1940792"/>
                      </a:cubicBezTo>
                      <a:cubicBezTo>
                        <a:pt x="3416860" y="1948993"/>
                        <a:pt x="3429599" y="1948993"/>
                        <a:pt x="3429742" y="1940792"/>
                      </a:cubicBezTo>
                      <a:cubicBezTo>
                        <a:pt x="3430473" y="1898804"/>
                        <a:pt x="3430572" y="1856808"/>
                        <a:pt x="3429997" y="1814820"/>
                      </a:cubicBezTo>
                      <a:cubicBezTo>
                        <a:pt x="3429578" y="1784031"/>
                        <a:pt x="3428804" y="1753241"/>
                        <a:pt x="3427675" y="1722472"/>
                      </a:cubicBezTo>
                      <a:cubicBezTo>
                        <a:pt x="3427079" y="1713795"/>
                        <a:pt x="3429564" y="1695659"/>
                        <a:pt x="3422882" y="1689715"/>
                      </a:cubicBezTo>
                      <a:cubicBezTo>
                        <a:pt x="3424487" y="1683800"/>
                        <a:pt x="3416051" y="1683005"/>
                        <a:pt x="3411840" y="1682501"/>
                      </a:cubicBezTo>
                      <a:cubicBezTo>
                        <a:pt x="3409852" y="1617577"/>
                        <a:pt x="3407864" y="1552652"/>
                        <a:pt x="3405875" y="1487721"/>
                      </a:cubicBezTo>
                      <a:cubicBezTo>
                        <a:pt x="3410200" y="1488218"/>
                        <a:pt x="3417663" y="1488708"/>
                        <a:pt x="3422619" y="1488637"/>
                      </a:cubicBezTo>
                      <a:cubicBezTo>
                        <a:pt x="3491137" y="1488637"/>
                        <a:pt x="3559654" y="1488637"/>
                        <a:pt x="3628178" y="1488637"/>
                      </a:cubicBezTo>
                      <a:cubicBezTo>
                        <a:pt x="3627270" y="1668121"/>
                        <a:pt x="3628959" y="1847932"/>
                        <a:pt x="3627461" y="2027353"/>
                      </a:cubicBezTo>
                      <a:cubicBezTo>
                        <a:pt x="3627362" y="2030605"/>
                        <a:pt x="3630294" y="2032906"/>
                        <a:pt x="3633320" y="2033083"/>
                      </a:cubicBezTo>
                      <a:cubicBezTo>
                        <a:pt x="3633320" y="2033083"/>
                        <a:pt x="3633326" y="2033083"/>
                        <a:pt x="3633326" y="2033083"/>
                      </a:cubicBezTo>
                      <a:cubicBezTo>
                        <a:pt x="3641102" y="2032757"/>
                        <a:pt x="3640144" y="2022339"/>
                        <a:pt x="3640115" y="2017042"/>
                      </a:cubicBezTo>
                      <a:cubicBezTo>
                        <a:pt x="3641642" y="1882038"/>
                        <a:pt x="3641798" y="1747020"/>
                        <a:pt x="3641195" y="1612009"/>
                      </a:cubicBezTo>
                      <a:cubicBezTo>
                        <a:pt x="3640960" y="1568750"/>
                        <a:pt x="3641074" y="1525491"/>
                        <a:pt x="3638162" y="1482339"/>
                      </a:cubicBezTo>
                      <a:cubicBezTo>
                        <a:pt x="3638049" y="1480663"/>
                        <a:pt x="3637296" y="1479441"/>
                        <a:pt x="3636259" y="1478646"/>
                      </a:cubicBezTo>
                      <a:cubicBezTo>
                        <a:pt x="3635272" y="1477055"/>
                        <a:pt x="3633575" y="1475912"/>
                        <a:pt x="3631125" y="1475912"/>
                      </a:cubicBezTo>
                      <a:cubicBezTo>
                        <a:pt x="3555962" y="1476729"/>
                        <a:pt x="3480627" y="1474258"/>
                        <a:pt x="3405549" y="1476899"/>
                      </a:cubicBezTo>
                      <a:cubicBezTo>
                        <a:pt x="3403532" y="1411038"/>
                        <a:pt x="3401515" y="1345183"/>
                        <a:pt x="3399499" y="1279321"/>
                      </a:cubicBezTo>
                      <a:cubicBezTo>
                        <a:pt x="3399101" y="1263856"/>
                        <a:pt x="3398810" y="1248333"/>
                        <a:pt x="3396573" y="1233037"/>
                      </a:cubicBezTo>
                      <a:cubicBezTo>
                        <a:pt x="3399094" y="1229324"/>
                        <a:pt x="3397447" y="1222833"/>
                        <a:pt x="3391581" y="1222826"/>
                      </a:cubicBezTo>
                      <a:cubicBezTo>
                        <a:pt x="3188103" y="1222635"/>
                        <a:pt x="2984631" y="1224111"/>
                        <a:pt x="2781181" y="1227598"/>
                      </a:cubicBezTo>
                      <a:cubicBezTo>
                        <a:pt x="2768974" y="1227804"/>
                        <a:pt x="2756768" y="1228024"/>
                        <a:pt x="2744561" y="1228237"/>
                      </a:cubicBezTo>
                      <a:cubicBezTo>
                        <a:pt x="2736878" y="1228628"/>
                        <a:pt x="2702140" y="1225773"/>
                        <a:pt x="2704178" y="1236382"/>
                      </a:cubicBezTo>
                      <a:cubicBezTo>
                        <a:pt x="2699300" y="1403674"/>
                        <a:pt x="2702445" y="1571505"/>
                        <a:pt x="2700784" y="1738968"/>
                      </a:cubicBezTo>
                      <a:cubicBezTo>
                        <a:pt x="2686447" y="1739053"/>
                        <a:pt x="2672110" y="1739096"/>
                        <a:pt x="2657780" y="1739124"/>
                      </a:cubicBezTo>
                      <a:cubicBezTo>
                        <a:pt x="2659847" y="1567266"/>
                        <a:pt x="2659037" y="1395309"/>
                        <a:pt x="2657347" y="1223437"/>
                      </a:cubicBezTo>
                      <a:cubicBezTo>
                        <a:pt x="2656644" y="1174973"/>
                        <a:pt x="2655991" y="1126487"/>
                        <a:pt x="2653342" y="1078087"/>
                      </a:cubicBezTo>
                      <a:cubicBezTo>
                        <a:pt x="2653143" y="1074828"/>
                        <a:pt x="2650736" y="1072037"/>
                        <a:pt x="2647299" y="1072044"/>
                      </a:cubicBezTo>
                      <a:cubicBezTo>
                        <a:pt x="2638714" y="1072058"/>
                        <a:pt x="2630094" y="1071838"/>
                        <a:pt x="2621501" y="1071930"/>
                      </a:cubicBezTo>
                      <a:cubicBezTo>
                        <a:pt x="2618860" y="975478"/>
                        <a:pt x="2618384" y="878975"/>
                        <a:pt x="2617319" y="782502"/>
                      </a:cubicBezTo>
                      <a:cubicBezTo>
                        <a:pt x="2617227" y="779974"/>
                        <a:pt x="2615196" y="777630"/>
                        <a:pt x="2612526" y="777709"/>
                      </a:cubicBezTo>
                      <a:cubicBezTo>
                        <a:pt x="2605993" y="777907"/>
                        <a:pt x="2599453" y="778106"/>
                        <a:pt x="2592920" y="778305"/>
                      </a:cubicBezTo>
                      <a:cubicBezTo>
                        <a:pt x="2595128" y="702140"/>
                        <a:pt x="2593041" y="625648"/>
                        <a:pt x="2591642" y="549469"/>
                      </a:cubicBezTo>
                      <a:cubicBezTo>
                        <a:pt x="2591485" y="546117"/>
                        <a:pt x="2588950" y="543376"/>
                        <a:pt x="2585499" y="543334"/>
                      </a:cubicBezTo>
                      <a:cubicBezTo>
                        <a:pt x="2578789" y="543241"/>
                        <a:pt x="2572079" y="543170"/>
                        <a:pt x="2565368" y="543135"/>
                      </a:cubicBezTo>
                      <a:cubicBezTo>
                        <a:pt x="2564161" y="519602"/>
                        <a:pt x="2563217" y="496055"/>
                        <a:pt x="2561960" y="472523"/>
                      </a:cubicBezTo>
                      <a:cubicBezTo>
                        <a:pt x="2561775" y="469100"/>
                        <a:pt x="2559190" y="466132"/>
                        <a:pt x="2555590" y="466153"/>
                      </a:cubicBezTo>
                      <a:cubicBezTo>
                        <a:pt x="2546380" y="466196"/>
                        <a:pt x="2537170" y="466267"/>
                        <a:pt x="2527960" y="466139"/>
                      </a:cubicBezTo>
                      <a:cubicBezTo>
                        <a:pt x="2526753" y="447329"/>
                        <a:pt x="2525816" y="428511"/>
                        <a:pt x="2524701" y="409693"/>
                      </a:cubicBezTo>
                      <a:cubicBezTo>
                        <a:pt x="2524502" y="406221"/>
                        <a:pt x="2521946" y="403366"/>
                        <a:pt x="2518331" y="403324"/>
                      </a:cubicBezTo>
                      <a:cubicBezTo>
                        <a:pt x="2508823" y="403210"/>
                        <a:pt x="2499322" y="403096"/>
                        <a:pt x="2489814" y="402976"/>
                      </a:cubicBezTo>
                      <a:cubicBezTo>
                        <a:pt x="2489288" y="384705"/>
                        <a:pt x="2490829" y="366164"/>
                        <a:pt x="2488905" y="347965"/>
                      </a:cubicBezTo>
                      <a:cubicBezTo>
                        <a:pt x="2488507" y="345110"/>
                        <a:pt x="2485305" y="343455"/>
                        <a:pt x="2482762" y="343292"/>
                      </a:cubicBezTo>
                      <a:cubicBezTo>
                        <a:pt x="2475548" y="342823"/>
                        <a:pt x="2468333" y="342355"/>
                        <a:pt x="2461126" y="341893"/>
                      </a:cubicBezTo>
                      <a:cubicBezTo>
                        <a:pt x="2461026" y="328032"/>
                        <a:pt x="2460934" y="314178"/>
                        <a:pt x="2460835" y="300317"/>
                      </a:cubicBezTo>
                      <a:cubicBezTo>
                        <a:pt x="2460813" y="296873"/>
                        <a:pt x="2457937" y="293947"/>
                        <a:pt x="2454465" y="293947"/>
                      </a:cubicBezTo>
                      <a:cubicBezTo>
                        <a:pt x="2419450" y="293947"/>
                        <a:pt x="2384428" y="293947"/>
                        <a:pt x="2349413" y="293947"/>
                      </a:cubicBezTo>
                      <a:cubicBezTo>
                        <a:pt x="2345955" y="293947"/>
                        <a:pt x="2343072" y="296866"/>
                        <a:pt x="2343044" y="300317"/>
                      </a:cubicBezTo>
                      <a:cubicBezTo>
                        <a:pt x="2342944" y="314171"/>
                        <a:pt x="2342852" y="328032"/>
                        <a:pt x="2342753" y="341893"/>
                      </a:cubicBezTo>
                      <a:cubicBezTo>
                        <a:pt x="2335538" y="342362"/>
                        <a:pt x="2328323" y="342831"/>
                        <a:pt x="2321116" y="343292"/>
                      </a:cubicBezTo>
                      <a:cubicBezTo>
                        <a:pt x="2318609" y="343455"/>
                        <a:pt x="2315371" y="345138"/>
                        <a:pt x="2314973" y="347965"/>
                      </a:cubicBezTo>
                      <a:cubicBezTo>
                        <a:pt x="2313049" y="366157"/>
                        <a:pt x="2314597" y="384705"/>
                        <a:pt x="2314065" y="402976"/>
                      </a:cubicBezTo>
                      <a:cubicBezTo>
                        <a:pt x="2304556" y="403089"/>
                        <a:pt x="2295055" y="403203"/>
                        <a:pt x="2285547" y="403324"/>
                      </a:cubicBezTo>
                      <a:cubicBezTo>
                        <a:pt x="2281961" y="403366"/>
                        <a:pt x="2279376" y="406214"/>
                        <a:pt x="2279178" y="409693"/>
                      </a:cubicBezTo>
                      <a:cubicBezTo>
                        <a:pt x="2278546" y="420814"/>
                        <a:pt x="2277913" y="431941"/>
                        <a:pt x="2277282" y="443061"/>
                      </a:cubicBezTo>
                      <a:cubicBezTo>
                        <a:pt x="2276657" y="450645"/>
                        <a:pt x="2276784" y="458704"/>
                        <a:pt x="2275719" y="466153"/>
                      </a:cubicBezTo>
                      <a:cubicBezTo>
                        <a:pt x="2266580" y="466253"/>
                        <a:pt x="2257434" y="466203"/>
                        <a:pt x="2248288" y="466153"/>
                      </a:cubicBezTo>
                      <a:cubicBezTo>
                        <a:pt x="2244709" y="466132"/>
                        <a:pt x="2242103" y="469093"/>
                        <a:pt x="2241919" y="472523"/>
                      </a:cubicBezTo>
                      <a:cubicBezTo>
                        <a:pt x="2240662" y="496041"/>
                        <a:pt x="2239717" y="519574"/>
                        <a:pt x="2238510" y="543099"/>
                      </a:cubicBezTo>
                      <a:cubicBezTo>
                        <a:pt x="2231800" y="543099"/>
                        <a:pt x="2225089" y="543099"/>
                        <a:pt x="2218372" y="543099"/>
                      </a:cubicBezTo>
                      <a:cubicBezTo>
                        <a:pt x="2214779" y="543099"/>
                        <a:pt x="2212208" y="546025"/>
                        <a:pt x="2212002" y="549469"/>
                      </a:cubicBezTo>
                      <a:cubicBezTo>
                        <a:pt x="2208850" y="625634"/>
                        <a:pt x="2210390" y="701962"/>
                        <a:pt x="2209013" y="778184"/>
                      </a:cubicBezTo>
                      <a:cubicBezTo>
                        <a:pt x="2203694" y="778014"/>
                        <a:pt x="2198376" y="777851"/>
                        <a:pt x="2193057" y="777687"/>
                      </a:cubicBezTo>
                      <a:cubicBezTo>
                        <a:pt x="2190380" y="777602"/>
                        <a:pt x="2188335" y="779967"/>
                        <a:pt x="2188242" y="782502"/>
                      </a:cubicBezTo>
                      <a:cubicBezTo>
                        <a:pt x="2186631" y="878741"/>
                        <a:pt x="2186631" y="975059"/>
                        <a:pt x="2183442" y="1071291"/>
                      </a:cubicBezTo>
                      <a:cubicBezTo>
                        <a:pt x="2175063" y="1071277"/>
                        <a:pt x="2166648" y="1071618"/>
                        <a:pt x="2158283" y="1071717"/>
                      </a:cubicBezTo>
                      <a:cubicBezTo>
                        <a:pt x="2154711" y="1071760"/>
                        <a:pt x="2152084" y="1074608"/>
                        <a:pt x="2151914" y="1078087"/>
                      </a:cubicBezTo>
                      <a:cubicBezTo>
                        <a:pt x="2145558" y="1207836"/>
                        <a:pt x="2143932" y="1337734"/>
                        <a:pt x="2147575" y="1467583"/>
                      </a:cubicBezTo>
                      <a:cubicBezTo>
                        <a:pt x="2107618" y="1439157"/>
                        <a:pt x="2068832" y="1408822"/>
                        <a:pt x="2027980" y="1381696"/>
                      </a:cubicBezTo>
                      <a:cubicBezTo>
                        <a:pt x="2027490" y="1379104"/>
                        <a:pt x="2024941" y="1377123"/>
                        <a:pt x="2021867" y="1378827"/>
                      </a:cubicBezTo>
                      <a:cubicBezTo>
                        <a:pt x="2014595" y="1382861"/>
                        <a:pt x="2008573" y="1388584"/>
                        <a:pt x="2002197" y="1393931"/>
                      </a:cubicBezTo>
                      <a:cubicBezTo>
                        <a:pt x="1948208" y="1439995"/>
                        <a:pt x="1894432" y="1486308"/>
                        <a:pt x="1840295" y="1532201"/>
                      </a:cubicBezTo>
                      <a:cubicBezTo>
                        <a:pt x="1837511" y="1534751"/>
                        <a:pt x="1835729" y="1536420"/>
                        <a:pt x="1834209" y="1538812"/>
                      </a:cubicBezTo>
                      <a:cubicBezTo>
                        <a:pt x="1831724" y="1540964"/>
                        <a:pt x="1832185" y="1543790"/>
                        <a:pt x="1833889" y="1545672"/>
                      </a:cubicBezTo>
                      <a:cubicBezTo>
                        <a:pt x="1832796" y="1775943"/>
                        <a:pt x="1837241" y="2006234"/>
                        <a:pt x="1839506" y="2236498"/>
                      </a:cubicBezTo>
                      <a:cubicBezTo>
                        <a:pt x="1683036" y="2250678"/>
                        <a:pt x="1526545" y="2264561"/>
                        <a:pt x="1369826" y="2275617"/>
                      </a:cubicBezTo>
                      <a:cubicBezTo>
                        <a:pt x="1386798" y="2021814"/>
                        <a:pt x="1386223" y="1767109"/>
                        <a:pt x="1386223" y="1512858"/>
                      </a:cubicBezTo>
                      <a:cubicBezTo>
                        <a:pt x="1386223" y="1509414"/>
                        <a:pt x="1383304" y="1506489"/>
                        <a:pt x="1379853" y="1506489"/>
                      </a:cubicBezTo>
                      <a:cubicBezTo>
                        <a:pt x="1129501" y="1506737"/>
                        <a:pt x="879085" y="1506127"/>
                        <a:pt x="628776" y="1506489"/>
                      </a:cubicBezTo>
                      <a:cubicBezTo>
                        <a:pt x="625339" y="1506489"/>
                        <a:pt x="622399" y="1509407"/>
                        <a:pt x="622406" y="1512858"/>
                      </a:cubicBezTo>
                      <a:cubicBezTo>
                        <a:pt x="622505" y="1553320"/>
                        <a:pt x="622605" y="1593788"/>
                        <a:pt x="622704" y="1634250"/>
                      </a:cubicBezTo>
                      <a:cubicBezTo>
                        <a:pt x="623954" y="2025421"/>
                        <a:pt x="624607" y="2416614"/>
                        <a:pt x="619729" y="2807764"/>
                      </a:cubicBezTo>
                      <a:cubicBezTo>
                        <a:pt x="414731" y="2811521"/>
                        <a:pt x="209740" y="2815625"/>
                        <a:pt x="4756" y="2819971"/>
                      </a:cubicBezTo>
                      <a:cubicBezTo>
                        <a:pt x="-1571" y="2820106"/>
                        <a:pt x="-1599" y="2829919"/>
                        <a:pt x="4756" y="2829820"/>
                      </a:cubicBezTo>
                      <a:cubicBezTo>
                        <a:pt x="340732" y="2824579"/>
                        <a:pt x="676707" y="2818806"/>
                        <a:pt x="1012697" y="2813786"/>
                      </a:cubicBezTo>
                      <a:cubicBezTo>
                        <a:pt x="1015246" y="2816392"/>
                        <a:pt x="1019990" y="2816356"/>
                        <a:pt x="1022340" y="2813644"/>
                      </a:cubicBezTo>
                      <a:cubicBezTo>
                        <a:pt x="1180536" y="2811314"/>
                        <a:pt x="1338738" y="2809149"/>
                        <a:pt x="1496948" y="2807267"/>
                      </a:cubicBezTo>
                      <a:cubicBezTo>
                        <a:pt x="1498248" y="2807608"/>
                        <a:pt x="1499625" y="2807601"/>
                        <a:pt x="1500882" y="2807217"/>
                      </a:cubicBezTo>
                      <a:cubicBezTo>
                        <a:pt x="1537629" y="2806784"/>
                        <a:pt x="1574377" y="2806358"/>
                        <a:pt x="1611117" y="2805961"/>
                      </a:cubicBezTo>
                      <a:cubicBezTo>
                        <a:pt x="1612602" y="2806578"/>
                        <a:pt x="1614349" y="2806557"/>
                        <a:pt x="1615847" y="2805911"/>
                      </a:cubicBezTo>
                      <a:cubicBezTo>
                        <a:pt x="2301169" y="2798434"/>
                        <a:pt x="2986598" y="2797056"/>
                        <a:pt x="3671807" y="2812628"/>
                      </a:cubicBezTo>
                      <a:cubicBezTo>
                        <a:pt x="4519671" y="2832390"/>
                        <a:pt x="5370637" y="2877482"/>
                        <a:pt x="6216470" y="2792909"/>
                      </a:cubicBezTo>
                      <a:cubicBezTo>
                        <a:pt x="6219531" y="2792604"/>
                        <a:pt x="6221455" y="2790615"/>
                        <a:pt x="6222243" y="2788279"/>
                      </a:cubicBezTo>
                      <a:cubicBezTo>
                        <a:pt x="6802734" y="2789557"/>
                        <a:pt x="7383310" y="2781327"/>
                        <a:pt x="7963602" y="2769135"/>
                      </a:cubicBezTo>
                      <a:cubicBezTo>
                        <a:pt x="7967223" y="2769021"/>
                        <a:pt x="7970916" y="2768901"/>
                        <a:pt x="7974537" y="2768766"/>
                      </a:cubicBezTo>
                      <a:cubicBezTo>
                        <a:pt x="7980644" y="2768546"/>
                        <a:pt x="7984195" y="2759421"/>
                        <a:pt x="7977946" y="2756403"/>
                      </a:cubicBezTo>
                      <a:close/>
                      <a:moveTo>
                        <a:pt x="7258403" y="2447794"/>
                      </a:moveTo>
                      <a:cubicBezTo>
                        <a:pt x="7331828" y="2450805"/>
                        <a:pt x="7405181" y="2455115"/>
                        <a:pt x="7478463" y="2461102"/>
                      </a:cubicBezTo>
                      <a:cubicBezTo>
                        <a:pt x="7492168" y="2462366"/>
                        <a:pt x="7506937" y="2463147"/>
                        <a:pt x="7520430" y="2465000"/>
                      </a:cubicBezTo>
                      <a:cubicBezTo>
                        <a:pt x="7521779" y="2465071"/>
                        <a:pt x="7524406" y="2465014"/>
                        <a:pt x="7524690" y="2464510"/>
                      </a:cubicBezTo>
                      <a:cubicBezTo>
                        <a:pt x="7595061" y="2526736"/>
                        <a:pt x="7666142" y="2588195"/>
                        <a:pt x="7736726" y="2650144"/>
                      </a:cubicBezTo>
                      <a:cubicBezTo>
                        <a:pt x="7585190" y="2657422"/>
                        <a:pt x="7433585" y="2663401"/>
                        <a:pt x="7281979" y="2668081"/>
                      </a:cubicBezTo>
                      <a:cubicBezTo>
                        <a:pt x="7281127" y="2663117"/>
                        <a:pt x="7277079" y="2659638"/>
                        <a:pt x="7276227" y="2654539"/>
                      </a:cubicBezTo>
                      <a:cubicBezTo>
                        <a:pt x="7274097" y="2642340"/>
                        <a:pt x="7277150" y="2628947"/>
                        <a:pt x="7270333" y="2617834"/>
                      </a:cubicBezTo>
                      <a:cubicBezTo>
                        <a:pt x="7267422" y="2613020"/>
                        <a:pt x="7263090" y="2609015"/>
                        <a:pt x="7257836" y="2607140"/>
                      </a:cubicBezTo>
                      <a:cubicBezTo>
                        <a:pt x="7260463" y="2554075"/>
                        <a:pt x="7259824" y="2500874"/>
                        <a:pt x="7258403" y="2447794"/>
                      </a:cubicBezTo>
                      <a:close/>
                      <a:moveTo>
                        <a:pt x="7245693" y="2447297"/>
                      </a:moveTo>
                      <a:cubicBezTo>
                        <a:pt x="7247611" y="2500540"/>
                        <a:pt x="7246829" y="2553819"/>
                        <a:pt x="7244841" y="2607027"/>
                      </a:cubicBezTo>
                      <a:cubicBezTo>
                        <a:pt x="7240864" y="2607893"/>
                        <a:pt x="7235467" y="2611948"/>
                        <a:pt x="7231491" y="2609931"/>
                      </a:cubicBezTo>
                      <a:cubicBezTo>
                        <a:pt x="7228224" y="2608177"/>
                        <a:pt x="7223609" y="2609626"/>
                        <a:pt x="7222757" y="2613481"/>
                      </a:cubicBezTo>
                      <a:cubicBezTo>
                        <a:pt x="7218780" y="2630332"/>
                        <a:pt x="7215940" y="2648099"/>
                        <a:pt x="7217502" y="2665418"/>
                      </a:cubicBezTo>
                      <a:cubicBezTo>
                        <a:pt x="7217999" y="2671361"/>
                        <a:pt x="7225952" y="2671234"/>
                        <a:pt x="7226662" y="2665418"/>
                      </a:cubicBezTo>
                      <a:cubicBezTo>
                        <a:pt x="7228366" y="2650897"/>
                        <a:pt x="7229787" y="2636545"/>
                        <a:pt x="7232911" y="2622294"/>
                      </a:cubicBezTo>
                      <a:cubicBezTo>
                        <a:pt x="7236746" y="2622415"/>
                        <a:pt x="7240651" y="2621200"/>
                        <a:pt x="7244770" y="2619815"/>
                      </a:cubicBezTo>
                      <a:cubicBezTo>
                        <a:pt x="7248463" y="2618587"/>
                        <a:pt x="7252013" y="2617359"/>
                        <a:pt x="7255564" y="2619638"/>
                      </a:cubicBezTo>
                      <a:cubicBezTo>
                        <a:pt x="7268700" y="2629991"/>
                        <a:pt x="7257622" y="2654937"/>
                        <a:pt x="7267777" y="2668514"/>
                      </a:cubicBezTo>
                      <a:cubicBezTo>
                        <a:pt x="7134918" y="2672526"/>
                        <a:pt x="7002058" y="2675587"/>
                        <a:pt x="6869128" y="2677560"/>
                      </a:cubicBezTo>
                      <a:cubicBezTo>
                        <a:pt x="6870903" y="2672256"/>
                        <a:pt x="6869341" y="2667392"/>
                        <a:pt x="6868347" y="2661725"/>
                      </a:cubicBezTo>
                      <a:cubicBezTo>
                        <a:pt x="6867211" y="2654809"/>
                        <a:pt x="6866145" y="2647864"/>
                        <a:pt x="6864868" y="2640969"/>
                      </a:cubicBezTo>
                      <a:cubicBezTo>
                        <a:pt x="6863092" y="2631163"/>
                        <a:pt x="6858192" y="2623487"/>
                        <a:pt x="6848677" y="2621158"/>
                      </a:cubicBezTo>
                      <a:cubicBezTo>
                        <a:pt x="6848038" y="2561588"/>
                        <a:pt x="6847115" y="2501996"/>
                        <a:pt x="6844630" y="2442476"/>
                      </a:cubicBezTo>
                      <a:cubicBezTo>
                        <a:pt x="6978341" y="2441169"/>
                        <a:pt x="7112052" y="2442028"/>
                        <a:pt x="7245693" y="2447297"/>
                      </a:cubicBezTo>
                      <a:close/>
                      <a:moveTo>
                        <a:pt x="6839446" y="2633393"/>
                      </a:moveTo>
                      <a:cubicBezTo>
                        <a:pt x="6841292" y="2634230"/>
                        <a:pt x="6843494" y="2634238"/>
                        <a:pt x="6845340" y="2633414"/>
                      </a:cubicBezTo>
                      <a:cubicBezTo>
                        <a:pt x="6851020" y="2634770"/>
                        <a:pt x="6851872" y="2640138"/>
                        <a:pt x="6852796" y="2645649"/>
                      </a:cubicBezTo>
                      <a:cubicBezTo>
                        <a:pt x="6853861" y="2651699"/>
                        <a:pt x="6854855" y="2657756"/>
                        <a:pt x="6855849" y="2663813"/>
                      </a:cubicBezTo>
                      <a:cubicBezTo>
                        <a:pt x="6856701" y="2668734"/>
                        <a:pt x="6856773" y="2673620"/>
                        <a:pt x="6859258" y="2677710"/>
                      </a:cubicBezTo>
                      <a:cubicBezTo>
                        <a:pt x="6846902" y="2677894"/>
                        <a:pt x="6834618" y="2678065"/>
                        <a:pt x="6822262" y="2678228"/>
                      </a:cubicBezTo>
                      <a:cubicBezTo>
                        <a:pt x="6828582" y="2672973"/>
                        <a:pt x="6826664" y="2662088"/>
                        <a:pt x="6827871" y="2654667"/>
                      </a:cubicBezTo>
                      <a:cubicBezTo>
                        <a:pt x="6828511" y="2648965"/>
                        <a:pt x="6829007" y="2643256"/>
                        <a:pt x="6829576" y="2637547"/>
                      </a:cubicBezTo>
                      <a:cubicBezTo>
                        <a:pt x="6832700" y="2635800"/>
                        <a:pt x="6836037" y="2634081"/>
                        <a:pt x="6839446" y="2633393"/>
                      </a:cubicBezTo>
                      <a:close/>
                      <a:moveTo>
                        <a:pt x="6414247" y="2629132"/>
                      </a:moveTo>
                      <a:cubicBezTo>
                        <a:pt x="6419515" y="2631049"/>
                        <a:pt x="6419281" y="2638093"/>
                        <a:pt x="6420212" y="2642965"/>
                      </a:cubicBezTo>
                      <a:cubicBezTo>
                        <a:pt x="6422327" y="2654000"/>
                        <a:pt x="6423400" y="2665532"/>
                        <a:pt x="6426418" y="2676353"/>
                      </a:cubicBezTo>
                      <a:cubicBezTo>
                        <a:pt x="6428079" y="2682332"/>
                        <a:pt x="6438433" y="2681431"/>
                        <a:pt x="6437658" y="2674834"/>
                      </a:cubicBezTo>
                      <a:cubicBezTo>
                        <a:pt x="6436721" y="2666860"/>
                        <a:pt x="6434626" y="2659006"/>
                        <a:pt x="6432915" y="2651159"/>
                      </a:cubicBezTo>
                      <a:cubicBezTo>
                        <a:pt x="6429947" y="2639876"/>
                        <a:pt x="6431360" y="2623274"/>
                        <a:pt x="6417918" y="2618978"/>
                      </a:cubicBezTo>
                      <a:cubicBezTo>
                        <a:pt x="6418380" y="2618403"/>
                        <a:pt x="6418741" y="2617706"/>
                        <a:pt x="6418912" y="2616869"/>
                      </a:cubicBezTo>
                      <a:cubicBezTo>
                        <a:pt x="6421383" y="2604854"/>
                        <a:pt x="6419437" y="2591071"/>
                        <a:pt x="6419267" y="2578822"/>
                      </a:cubicBezTo>
                      <a:cubicBezTo>
                        <a:pt x="6418699" y="2536478"/>
                        <a:pt x="6418110" y="2494142"/>
                        <a:pt x="6417563" y="2451807"/>
                      </a:cubicBezTo>
                      <a:cubicBezTo>
                        <a:pt x="6555762" y="2447922"/>
                        <a:pt x="6693947" y="2444095"/>
                        <a:pt x="6832203" y="2442589"/>
                      </a:cubicBezTo>
                      <a:cubicBezTo>
                        <a:pt x="6833908" y="2502110"/>
                        <a:pt x="6835470" y="2561623"/>
                        <a:pt x="6835895" y="2621165"/>
                      </a:cubicBezTo>
                      <a:cubicBezTo>
                        <a:pt x="6827588" y="2622727"/>
                        <a:pt x="6818427" y="2626853"/>
                        <a:pt x="6817220" y="2633613"/>
                      </a:cubicBezTo>
                      <a:cubicBezTo>
                        <a:pt x="6815515" y="2645691"/>
                        <a:pt x="6816084" y="2658267"/>
                        <a:pt x="6815232" y="2670446"/>
                      </a:cubicBezTo>
                      <a:cubicBezTo>
                        <a:pt x="6815161" y="2670694"/>
                        <a:pt x="6815090" y="2670914"/>
                        <a:pt x="6815090" y="2671120"/>
                      </a:cubicBezTo>
                      <a:cubicBezTo>
                        <a:pt x="6810972" y="2671355"/>
                        <a:pt x="6810900" y="2675892"/>
                        <a:pt x="6813243" y="2678342"/>
                      </a:cubicBezTo>
                      <a:cubicBezTo>
                        <a:pt x="6672786" y="2680167"/>
                        <a:pt x="6532329" y="2680848"/>
                        <a:pt x="6391822" y="2680401"/>
                      </a:cubicBezTo>
                      <a:cubicBezTo>
                        <a:pt x="6391112" y="2670247"/>
                        <a:pt x="6390671" y="2660085"/>
                        <a:pt x="6390245" y="2649917"/>
                      </a:cubicBezTo>
                      <a:cubicBezTo>
                        <a:pt x="6388484" y="2630566"/>
                        <a:pt x="6394911" y="2623913"/>
                        <a:pt x="6414247" y="2629132"/>
                      </a:cubicBezTo>
                      <a:close/>
                      <a:moveTo>
                        <a:pt x="6404816" y="2452176"/>
                      </a:moveTo>
                      <a:cubicBezTo>
                        <a:pt x="6405406" y="2494391"/>
                        <a:pt x="6405960" y="2536613"/>
                        <a:pt x="6406535" y="2578829"/>
                      </a:cubicBezTo>
                      <a:cubicBezTo>
                        <a:pt x="6406706" y="2591078"/>
                        <a:pt x="6405072" y="2605003"/>
                        <a:pt x="6407898" y="2616933"/>
                      </a:cubicBezTo>
                      <a:cubicBezTo>
                        <a:pt x="6368971" y="2613517"/>
                        <a:pt x="6378990" y="2655470"/>
                        <a:pt x="6381895" y="2680366"/>
                      </a:cubicBezTo>
                      <a:cubicBezTo>
                        <a:pt x="6261988" y="2679933"/>
                        <a:pt x="6142088" y="2678732"/>
                        <a:pt x="6022202" y="2676630"/>
                      </a:cubicBezTo>
                      <a:cubicBezTo>
                        <a:pt x="6021996" y="2670261"/>
                        <a:pt x="6019731" y="2663252"/>
                        <a:pt x="6018935" y="2657770"/>
                      </a:cubicBezTo>
                      <a:cubicBezTo>
                        <a:pt x="6017401" y="2647225"/>
                        <a:pt x="6016791" y="2636460"/>
                        <a:pt x="6014987" y="2625965"/>
                      </a:cubicBezTo>
                      <a:cubicBezTo>
                        <a:pt x="6013418" y="2616798"/>
                        <a:pt x="6008213" y="2613581"/>
                        <a:pt x="6001716" y="2613219"/>
                      </a:cubicBezTo>
                      <a:cubicBezTo>
                        <a:pt x="6003938" y="2562667"/>
                        <a:pt x="6004307" y="2512016"/>
                        <a:pt x="6003157" y="2461414"/>
                      </a:cubicBezTo>
                      <a:cubicBezTo>
                        <a:pt x="6137074" y="2459681"/>
                        <a:pt x="6270949" y="2455953"/>
                        <a:pt x="6404816" y="2452176"/>
                      </a:cubicBezTo>
                      <a:close/>
                      <a:moveTo>
                        <a:pt x="4888048" y="1402069"/>
                      </a:moveTo>
                      <a:cubicBezTo>
                        <a:pt x="5035557" y="1403411"/>
                        <a:pt x="5183115" y="1400436"/>
                        <a:pt x="5330645" y="1400549"/>
                      </a:cubicBezTo>
                      <a:cubicBezTo>
                        <a:pt x="5330084" y="1629826"/>
                        <a:pt x="5330197" y="1859109"/>
                        <a:pt x="5331553" y="2088378"/>
                      </a:cubicBezTo>
                      <a:cubicBezTo>
                        <a:pt x="5331639" y="2096381"/>
                        <a:pt x="5344059" y="2096395"/>
                        <a:pt x="5343994" y="2088378"/>
                      </a:cubicBezTo>
                      <a:cubicBezTo>
                        <a:pt x="5341630" y="1413700"/>
                        <a:pt x="5348305" y="738930"/>
                        <a:pt x="5353645" y="64309"/>
                      </a:cubicBezTo>
                      <a:cubicBezTo>
                        <a:pt x="5433872" y="212528"/>
                        <a:pt x="5517337" y="358971"/>
                        <a:pt x="5601142" y="505187"/>
                      </a:cubicBezTo>
                      <a:cubicBezTo>
                        <a:pt x="5607448" y="516158"/>
                        <a:pt x="5613754" y="527136"/>
                        <a:pt x="5620088" y="538100"/>
                      </a:cubicBezTo>
                      <a:cubicBezTo>
                        <a:pt x="5621188" y="540010"/>
                        <a:pt x="5624718" y="543767"/>
                        <a:pt x="5625172" y="545379"/>
                      </a:cubicBezTo>
                      <a:cubicBezTo>
                        <a:pt x="5626720" y="550804"/>
                        <a:pt x="5625172" y="558942"/>
                        <a:pt x="5625172" y="564516"/>
                      </a:cubicBezTo>
                      <a:cubicBezTo>
                        <a:pt x="5625144" y="1076255"/>
                        <a:pt x="5625101" y="1587994"/>
                        <a:pt x="5625080" y="2099740"/>
                      </a:cubicBezTo>
                      <a:cubicBezTo>
                        <a:pt x="5429909" y="2099911"/>
                        <a:pt x="5234718" y="2100202"/>
                        <a:pt x="5039547" y="2100862"/>
                      </a:cubicBezTo>
                      <a:lnTo>
                        <a:pt x="5039547" y="1991422"/>
                      </a:lnTo>
                      <a:lnTo>
                        <a:pt x="5022711" y="1991422"/>
                      </a:lnTo>
                      <a:lnTo>
                        <a:pt x="5022711" y="2100841"/>
                      </a:lnTo>
                      <a:cubicBezTo>
                        <a:pt x="4977712" y="2100479"/>
                        <a:pt x="4932713" y="2100202"/>
                        <a:pt x="4887721" y="2101870"/>
                      </a:cubicBezTo>
                      <a:cubicBezTo>
                        <a:pt x="4887721" y="1868617"/>
                        <a:pt x="4891840" y="1635322"/>
                        <a:pt x="4888048" y="1402069"/>
                      </a:cubicBezTo>
                      <a:close/>
                      <a:moveTo>
                        <a:pt x="4952383" y="2113331"/>
                      </a:moveTo>
                      <a:cubicBezTo>
                        <a:pt x="4988023" y="2113033"/>
                        <a:pt x="5023634" y="2114148"/>
                        <a:pt x="5059274" y="2113686"/>
                      </a:cubicBezTo>
                      <a:cubicBezTo>
                        <a:pt x="5061326" y="2144576"/>
                        <a:pt x="5062803" y="2175550"/>
                        <a:pt x="5063449" y="2206503"/>
                      </a:cubicBezTo>
                      <a:cubicBezTo>
                        <a:pt x="5063449" y="2206681"/>
                        <a:pt x="5063492" y="2206830"/>
                        <a:pt x="5063506" y="2207000"/>
                      </a:cubicBezTo>
                      <a:cubicBezTo>
                        <a:pt x="5055439" y="2207455"/>
                        <a:pt x="5047387" y="2208037"/>
                        <a:pt x="5039363" y="2208811"/>
                      </a:cubicBezTo>
                      <a:cubicBezTo>
                        <a:pt x="5034250" y="2209301"/>
                        <a:pt x="5033150" y="2215401"/>
                        <a:pt x="5036416" y="2217801"/>
                      </a:cubicBezTo>
                      <a:cubicBezTo>
                        <a:pt x="5035102" y="2251246"/>
                        <a:pt x="5038099" y="2284791"/>
                        <a:pt x="5039299" y="2318223"/>
                      </a:cubicBezTo>
                      <a:cubicBezTo>
                        <a:pt x="5041940" y="2387812"/>
                        <a:pt x="5046315" y="2457452"/>
                        <a:pt x="5045747" y="2527105"/>
                      </a:cubicBezTo>
                      <a:cubicBezTo>
                        <a:pt x="4947504" y="2527162"/>
                        <a:pt x="4849277" y="2527439"/>
                        <a:pt x="4751035" y="2527638"/>
                      </a:cubicBezTo>
                      <a:cubicBezTo>
                        <a:pt x="4753555" y="2526438"/>
                        <a:pt x="4754685" y="2523292"/>
                        <a:pt x="4754294" y="2520040"/>
                      </a:cubicBezTo>
                      <a:cubicBezTo>
                        <a:pt x="4754159" y="2511057"/>
                        <a:pt x="4753975" y="2502067"/>
                        <a:pt x="4753839" y="2493084"/>
                      </a:cubicBezTo>
                      <a:cubicBezTo>
                        <a:pt x="4750829" y="2368725"/>
                        <a:pt x="4751042" y="2244103"/>
                        <a:pt x="4742272" y="2119985"/>
                      </a:cubicBezTo>
                      <a:cubicBezTo>
                        <a:pt x="4812302" y="2118181"/>
                        <a:pt x="4882303" y="2113608"/>
                        <a:pt x="4952383" y="2113331"/>
                      </a:cubicBezTo>
                      <a:close/>
                      <a:moveTo>
                        <a:pt x="4589836" y="2522177"/>
                      </a:moveTo>
                      <a:cubicBezTo>
                        <a:pt x="4590247" y="2451444"/>
                        <a:pt x="4589757" y="2380669"/>
                        <a:pt x="4589608" y="2309929"/>
                      </a:cubicBezTo>
                      <a:cubicBezTo>
                        <a:pt x="4589019" y="1990065"/>
                        <a:pt x="4587371" y="1670195"/>
                        <a:pt x="4586072" y="1350346"/>
                      </a:cubicBezTo>
                      <a:cubicBezTo>
                        <a:pt x="4597142" y="1351815"/>
                        <a:pt x="4608554" y="1351503"/>
                        <a:pt x="4619667" y="1351815"/>
                      </a:cubicBezTo>
                      <a:cubicBezTo>
                        <a:pt x="4655875" y="1352852"/>
                        <a:pt x="4692097" y="1353378"/>
                        <a:pt x="4728319" y="1353619"/>
                      </a:cubicBezTo>
                      <a:cubicBezTo>
                        <a:pt x="4777940" y="1354322"/>
                        <a:pt x="4827604" y="1352810"/>
                        <a:pt x="4877105" y="1356552"/>
                      </a:cubicBezTo>
                      <a:cubicBezTo>
                        <a:pt x="4874293" y="1426986"/>
                        <a:pt x="4877574" y="1497584"/>
                        <a:pt x="4876970" y="1568069"/>
                      </a:cubicBezTo>
                      <a:cubicBezTo>
                        <a:pt x="4877176" y="1746118"/>
                        <a:pt x="4875451" y="1924232"/>
                        <a:pt x="4875991" y="2102247"/>
                      </a:cubicBezTo>
                      <a:cubicBezTo>
                        <a:pt x="4841274" y="2103617"/>
                        <a:pt x="4806444" y="2104384"/>
                        <a:pt x="4771592" y="2106401"/>
                      </a:cubicBezTo>
                      <a:cubicBezTo>
                        <a:pt x="4773417" y="2105627"/>
                        <a:pt x="4775356" y="2103227"/>
                        <a:pt x="4775270" y="2100770"/>
                      </a:cubicBezTo>
                      <a:cubicBezTo>
                        <a:pt x="4775270" y="2100770"/>
                        <a:pt x="4775270" y="2100770"/>
                        <a:pt x="4775270" y="2100770"/>
                      </a:cubicBezTo>
                      <a:cubicBezTo>
                        <a:pt x="4775270" y="2100763"/>
                        <a:pt x="4775270" y="2100763"/>
                        <a:pt x="4775270" y="2100755"/>
                      </a:cubicBezTo>
                      <a:cubicBezTo>
                        <a:pt x="4775284" y="2100223"/>
                        <a:pt x="4775228" y="2099704"/>
                        <a:pt x="4775128" y="2099236"/>
                      </a:cubicBezTo>
                      <a:cubicBezTo>
                        <a:pt x="4770179" y="1869612"/>
                        <a:pt x="4770314" y="1639639"/>
                        <a:pt x="4760323" y="1410164"/>
                      </a:cubicBezTo>
                      <a:cubicBezTo>
                        <a:pt x="4759521" y="1400436"/>
                        <a:pt x="4760280" y="1390438"/>
                        <a:pt x="4759172" y="1380766"/>
                      </a:cubicBezTo>
                      <a:cubicBezTo>
                        <a:pt x="4759073" y="1377571"/>
                        <a:pt x="4754187" y="1377549"/>
                        <a:pt x="4754195" y="1380766"/>
                      </a:cubicBezTo>
                      <a:cubicBezTo>
                        <a:pt x="4750871" y="1591246"/>
                        <a:pt x="4758405" y="1801776"/>
                        <a:pt x="4760976" y="2012256"/>
                      </a:cubicBezTo>
                      <a:cubicBezTo>
                        <a:pt x="4761473" y="2041270"/>
                        <a:pt x="4760976" y="2070505"/>
                        <a:pt x="4762510" y="2099491"/>
                      </a:cubicBezTo>
                      <a:cubicBezTo>
                        <a:pt x="4762290" y="2102765"/>
                        <a:pt x="4764463" y="2105982"/>
                        <a:pt x="4767161" y="2106671"/>
                      </a:cubicBezTo>
                      <a:cubicBezTo>
                        <a:pt x="4757781" y="2107295"/>
                        <a:pt x="4748670" y="2108105"/>
                        <a:pt x="4739574" y="2109092"/>
                      </a:cubicBezTo>
                      <a:cubicBezTo>
                        <a:pt x="4737465" y="2106500"/>
                        <a:pt x="4733239" y="2107438"/>
                        <a:pt x="4733133" y="2111166"/>
                      </a:cubicBezTo>
                      <a:cubicBezTo>
                        <a:pt x="4731535" y="2112912"/>
                        <a:pt x="4731195" y="2115547"/>
                        <a:pt x="4732189" y="2117500"/>
                      </a:cubicBezTo>
                      <a:cubicBezTo>
                        <a:pt x="4730989" y="2129337"/>
                        <a:pt x="4732466" y="2141927"/>
                        <a:pt x="4732693" y="2153580"/>
                      </a:cubicBezTo>
                      <a:cubicBezTo>
                        <a:pt x="4736350" y="2264916"/>
                        <a:pt x="4739290" y="2376280"/>
                        <a:pt x="4741030" y="2487674"/>
                      </a:cubicBezTo>
                      <a:cubicBezTo>
                        <a:pt x="4741171" y="2496152"/>
                        <a:pt x="4741313" y="2504631"/>
                        <a:pt x="4741456" y="2513116"/>
                      </a:cubicBezTo>
                      <a:cubicBezTo>
                        <a:pt x="4741356" y="2517753"/>
                        <a:pt x="4739971" y="2525358"/>
                        <a:pt x="4745319" y="2527645"/>
                      </a:cubicBezTo>
                      <a:cubicBezTo>
                        <a:pt x="4692082" y="2527758"/>
                        <a:pt x="4638853" y="2527872"/>
                        <a:pt x="4585617" y="2527986"/>
                      </a:cubicBezTo>
                      <a:cubicBezTo>
                        <a:pt x="4587925" y="2527247"/>
                        <a:pt x="4589814" y="2525323"/>
                        <a:pt x="4589836" y="2522177"/>
                      </a:cubicBezTo>
                      <a:close/>
                      <a:moveTo>
                        <a:pt x="5587437" y="2538587"/>
                      </a:moveTo>
                      <a:cubicBezTo>
                        <a:pt x="5510477" y="2603945"/>
                        <a:pt x="5466224" y="2616372"/>
                        <a:pt x="5366682" y="2617082"/>
                      </a:cubicBezTo>
                      <a:cubicBezTo>
                        <a:pt x="5265962" y="2620220"/>
                        <a:pt x="5165171" y="2620952"/>
                        <a:pt x="5064408" y="2620384"/>
                      </a:cubicBezTo>
                      <a:cubicBezTo>
                        <a:pt x="4751936" y="2619766"/>
                        <a:pt x="4439387" y="2601878"/>
                        <a:pt x="4126958" y="2611628"/>
                      </a:cubicBezTo>
                      <a:cubicBezTo>
                        <a:pt x="4126347" y="2610975"/>
                        <a:pt x="4125609" y="2610449"/>
                        <a:pt x="4124743" y="2610158"/>
                      </a:cubicBezTo>
                      <a:cubicBezTo>
                        <a:pt x="4119033" y="2608220"/>
                        <a:pt x="4112650" y="2608326"/>
                        <a:pt x="4106664" y="2607772"/>
                      </a:cubicBezTo>
                      <a:cubicBezTo>
                        <a:pt x="4100223" y="2607176"/>
                        <a:pt x="4093775" y="2606558"/>
                        <a:pt x="4087342" y="2605912"/>
                      </a:cubicBezTo>
                      <a:cubicBezTo>
                        <a:pt x="4023511" y="2599556"/>
                        <a:pt x="3959915" y="2590886"/>
                        <a:pt x="3896702" y="2580000"/>
                      </a:cubicBezTo>
                      <a:cubicBezTo>
                        <a:pt x="3886342" y="2578218"/>
                        <a:pt x="3875683" y="2577124"/>
                        <a:pt x="3873830" y="2564911"/>
                      </a:cubicBezTo>
                      <a:cubicBezTo>
                        <a:pt x="3872580" y="2557071"/>
                        <a:pt x="3876620" y="2546967"/>
                        <a:pt x="3871806" y="2540114"/>
                      </a:cubicBezTo>
                      <a:cubicBezTo>
                        <a:pt x="4443576" y="2545028"/>
                        <a:pt x="5015589" y="2537558"/>
                        <a:pt x="5587437" y="2538587"/>
                      </a:cubicBezTo>
                      <a:close/>
                      <a:moveTo>
                        <a:pt x="4483939" y="1392007"/>
                      </a:moveTo>
                      <a:cubicBezTo>
                        <a:pt x="4483974" y="1392028"/>
                        <a:pt x="4484010" y="1392043"/>
                        <a:pt x="4484038" y="1392064"/>
                      </a:cubicBezTo>
                      <a:cubicBezTo>
                        <a:pt x="4484002" y="1392057"/>
                        <a:pt x="4483974" y="1392049"/>
                        <a:pt x="4483939" y="1392043"/>
                      </a:cubicBezTo>
                      <a:cubicBezTo>
                        <a:pt x="4483939" y="1392035"/>
                        <a:pt x="4483939" y="1392021"/>
                        <a:pt x="4483939" y="1392007"/>
                      </a:cubicBezTo>
                      <a:close/>
                      <a:moveTo>
                        <a:pt x="4195163" y="1349827"/>
                      </a:moveTo>
                      <a:cubicBezTo>
                        <a:pt x="4289350" y="1335519"/>
                        <a:pt x="4383587" y="1321473"/>
                        <a:pt x="4477753" y="1307051"/>
                      </a:cubicBezTo>
                      <a:cubicBezTo>
                        <a:pt x="4475758" y="1331634"/>
                        <a:pt x="4479408" y="1356339"/>
                        <a:pt x="4480374" y="1380915"/>
                      </a:cubicBezTo>
                      <a:cubicBezTo>
                        <a:pt x="4472328" y="1381725"/>
                        <a:pt x="4464276" y="1382485"/>
                        <a:pt x="4456231" y="1383251"/>
                      </a:cubicBezTo>
                      <a:cubicBezTo>
                        <a:pt x="4370181" y="1391389"/>
                        <a:pt x="4284110" y="1399285"/>
                        <a:pt x="4198046" y="1407224"/>
                      </a:cubicBezTo>
                      <a:cubicBezTo>
                        <a:pt x="4197080" y="1388094"/>
                        <a:pt x="4196122" y="1368964"/>
                        <a:pt x="4195163" y="1349827"/>
                      </a:cubicBezTo>
                      <a:close/>
                      <a:moveTo>
                        <a:pt x="4034681" y="1945443"/>
                      </a:moveTo>
                      <a:cubicBezTo>
                        <a:pt x="4036918" y="1945443"/>
                        <a:pt x="4039219" y="1943817"/>
                        <a:pt x="4039751" y="1941587"/>
                      </a:cubicBezTo>
                      <a:cubicBezTo>
                        <a:pt x="4041995" y="1932164"/>
                        <a:pt x="4042520" y="1922855"/>
                        <a:pt x="4041484" y="1913389"/>
                      </a:cubicBezTo>
                      <a:cubicBezTo>
                        <a:pt x="4050715" y="1911664"/>
                        <a:pt x="4060003" y="1910811"/>
                        <a:pt x="4069433" y="1910790"/>
                      </a:cubicBezTo>
                      <a:cubicBezTo>
                        <a:pt x="4072132" y="1910783"/>
                        <a:pt x="4075015" y="1908347"/>
                        <a:pt x="4074766" y="1905457"/>
                      </a:cubicBezTo>
                      <a:cubicBezTo>
                        <a:pt x="4073949" y="1896126"/>
                        <a:pt x="4073956" y="1886803"/>
                        <a:pt x="4075000" y="1877515"/>
                      </a:cubicBezTo>
                      <a:cubicBezTo>
                        <a:pt x="4080844" y="1877749"/>
                        <a:pt x="4086681" y="1877671"/>
                        <a:pt x="4092518" y="1877153"/>
                      </a:cubicBezTo>
                      <a:cubicBezTo>
                        <a:pt x="4098370" y="1876634"/>
                        <a:pt x="4105939" y="1876500"/>
                        <a:pt x="4111180" y="1873538"/>
                      </a:cubicBezTo>
                      <a:cubicBezTo>
                        <a:pt x="4115916" y="1870861"/>
                        <a:pt x="4117137" y="1866288"/>
                        <a:pt x="4117478" y="1861140"/>
                      </a:cubicBezTo>
                      <a:cubicBezTo>
                        <a:pt x="4117883" y="1855069"/>
                        <a:pt x="4118068" y="1848969"/>
                        <a:pt x="4118295" y="1842883"/>
                      </a:cubicBezTo>
                      <a:cubicBezTo>
                        <a:pt x="4143624" y="1839560"/>
                        <a:pt x="4169344" y="1838424"/>
                        <a:pt x="4194865" y="1838800"/>
                      </a:cubicBezTo>
                      <a:cubicBezTo>
                        <a:pt x="4196186" y="1838822"/>
                        <a:pt x="4197258" y="1838460"/>
                        <a:pt x="4198103" y="1837863"/>
                      </a:cubicBezTo>
                      <a:cubicBezTo>
                        <a:pt x="4199005" y="1903057"/>
                        <a:pt x="4200170" y="1968251"/>
                        <a:pt x="4201738" y="2033431"/>
                      </a:cubicBezTo>
                      <a:cubicBezTo>
                        <a:pt x="4180968" y="2033431"/>
                        <a:pt x="4160198" y="2033424"/>
                        <a:pt x="4139428" y="2033417"/>
                      </a:cubicBezTo>
                      <a:cubicBezTo>
                        <a:pt x="4066706" y="2033381"/>
                        <a:pt x="3993985" y="2033353"/>
                        <a:pt x="3921264" y="2033317"/>
                      </a:cubicBezTo>
                      <a:cubicBezTo>
                        <a:pt x="3919503" y="2004409"/>
                        <a:pt x="3918395" y="1975487"/>
                        <a:pt x="3918140" y="1946536"/>
                      </a:cubicBezTo>
                      <a:cubicBezTo>
                        <a:pt x="3956861" y="1946906"/>
                        <a:pt x="3995846" y="1945088"/>
                        <a:pt x="4034681" y="1945443"/>
                      </a:cubicBezTo>
                      <a:close/>
                      <a:moveTo>
                        <a:pt x="3807095" y="1891873"/>
                      </a:moveTo>
                      <a:cubicBezTo>
                        <a:pt x="3810389" y="1891767"/>
                        <a:pt x="3814707" y="1890794"/>
                        <a:pt x="3816866" y="1893847"/>
                      </a:cubicBezTo>
                      <a:cubicBezTo>
                        <a:pt x="3818470" y="1896120"/>
                        <a:pt x="3818541" y="1900053"/>
                        <a:pt x="3819003" y="1902695"/>
                      </a:cubicBezTo>
                      <a:cubicBezTo>
                        <a:pt x="3819862" y="1907580"/>
                        <a:pt x="3820956" y="1915470"/>
                        <a:pt x="3825749" y="1918267"/>
                      </a:cubicBezTo>
                      <a:cubicBezTo>
                        <a:pt x="3828809" y="1920057"/>
                        <a:pt x="3833752" y="1919070"/>
                        <a:pt x="3837125" y="1919091"/>
                      </a:cubicBezTo>
                      <a:cubicBezTo>
                        <a:pt x="3860110" y="1919212"/>
                        <a:pt x="3883082" y="1920504"/>
                        <a:pt x="3905962" y="1922762"/>
                      </a:cubicBezTo>
                      <a:cubicBezTo>
                        <a:pt x="3905585" y="1959631"/>
                        <a:pt x="3906317" y="1996513"/>
                        <a:pt x="3908525" y="2033317"/>
                      </a:cubicBezTo>
                      <a:cubicBezTo>
                        <a:pt x="3869938" y="2033303"/>
                        <a:pt x="3831352" y="2033282"/>
                        <a:pt x="3792765" y="2033268"/>
                      </a:cubicBezTo>
                      <a:cubicBezTo>
                        <a:pt x="3794036" y="2023880"/>
                        <a:pt x="3792765" y="2014123"/>
                        <a:pt x="3792808" y="2004637"/>
                      </a:cubicBezTo>
                      <a:cubicBezTo>
                        <a:pt x="3791629" y="1967236"/>
                        <a:pt x="3790663" y="1929757"/>
                        <a:pt x="3787595" y="1892455"/>
                      </a:cubicBezTo>
                      <a:cubicBezTo>
                        <a:pt x="3794093" y="1892278"/>
                        <a:pt x="3800590" y="1892093"/>
                        <a:pt x="3807095" y="1891873"/>
                      </a:cubicBezTo>
                      <a:close/>
                      <a:moveTo>
                        <a:pt x="3673405" y="1921896"/>
                      </a:moveTo>
                      <a:cubicBezTo>
                        <a:pt x="3687060" y="1920021"/>
                        <a:pt x="3700388" y="1921037"/>
                        <a:pt x="3714136" y="1922599"/>
                      </a:cubicBezTo>
                      <a:cubicBezTo>
                        <a:pt x="3715769" y="1925013"/>
                        <a:pt x="3720342" y="1924296"/>
                        <a:pt x="3720626" y="1920604"/>
                      </a:cubicBezTo>
                      <a:cubicBezTo>
                        <a:pt x="3721301" y="1911763"/>
                        <a:pt x="3722160" y="1902944"/>
                        <a:pt x="3722877" y="1894103"/>
                      </a:cubicBezTo>
                      <a:cubicBezTo>
                        <a:pt x="3742675" y="1893812"/>
                        <a:pt x="3762472" y="1893109"/>
                        <a:pt x="3782270" y="1892597"/>
                      </a:cubicBezTo>
                      <a:cubicBezTo>
                        <a:pt x="3782064" y="1929934"/>
                        <a:pt x="3783413" y="1967292"/>
                        <a:pt x="3783953" y="2004637"/>
                      </a:cubicBezTo>
                      <a:cubicBezTo>
                        <a:pt x="3784414" y="2014116"/>
                        <a:pt x="3783612" y="2023923"/>
                        <a:pt x="3785167" y="2033268"/>
                      </a:cubicBezTo>
                      <a:cubicBezTo>
                        <a:pt x="3747674" y="2033239"/>
                        <a:pt x="3710173" y="2033289"/>
                        <a:pt x="3672680" y="2033381"/>
                      </a:cubicBezTo>
                      <a:cubicBezTo>
                        <a:pt x="3673823" y="2032742"/>
                        <a:pt x="3674654" y="2031556"/>
                        <a:pt x="3674640" y="2029802"/>
                      </a:cubicBezTo>
                      <a:cubicBezTo>
                        <a:pt x="3674420" y="1993829"/>
                        <a:pt x="3673909" y="1957862"/>
                        <a:pt x="3673405" y="1921896"/>
                      </a:cubicBezTo>
                      <a:close/>
                      <a:moveTo>
                        <a:pt x="3596707" y="2196356"/>
                      </a:moveTo>
                      <a:cubicBezTo>
                        <a:pt x="3581063" y="2220457"/>
                        <a:pt x="3566158" y="2244898"/>
                        <a:pt x="3552447" y="2270135"/>
                      </a:cubicBezTo>
                      <a:cubicBezTo>
                        <a:pt x="3547462" y="2279281"/>
                        <a:pt x="3539509" y="2289712"/>
                        <a:pt x="3539288" y="2300371"/>
                      </a:cubicBezTo>
                      <a:cubicBezTo>
                        <a:pt x="3539210" y="2304291"/>
                        <a:pt x="3543705" y="2305363"/>
                        <a:pt x="3546340" y="2303290"/>
                      </a:cubicBezTo>
                      <a:cubicBezTo>
                        <a:pt x="3554548" y="2296820"/>
                        <a:pt x="3558404" y="2283975"/>
                        <a:pt x="3563212" y="2274878"/>
                      </a:cubicBezTo>
                      <a:cubicBezTo>
                        <a:pt x="3577293" y="2247994"/>
                        <a:pt x="3592886" y="2222118"/>
                        <a:pt x="3609311" y="2196583"/>
                      </a:cubicBezTo>
                      <a:cubicBezTo>
                        <a:pt x="3616788" y="2196718"/>
                        <a:pt x="3624266" y="2196860"/>
                        <a:pt x="3631743" y="2197002"/>
                      </a:cubicBezTo>
                      <a:cubicBezTo>
                        <a:pt x="3616803" y="2221444"/>
                        <a:pt x="3602800" y="2246439"/>
                        <a:pt x="3589201" y="2271655"/>
                      </a:cubicBezTo>
                      <a:cubicBezTo>
                        <a:pt x="3584273" y="2280666"/>
                        <a:pt x="3577840" y="2289975"/>
                        <a:pt x="3575809" y="2300179"/>
                      </a:cubicBezTo>
                      <a:cubicBezTo>
                        <a:pt x="3575141" y="2303510"/>
                        <a:pt x="3579019" y="2306087"/>
                        <a:pt x="3581632" y="2303566"/>
                      </a:cubicBezTo>
                      <a:cubicBezTo>
                        <a:pt x="3588818" y="2296629"/>
                        <a:pt x="3592986" y="2286886"/>
                        <a:pt x="3597701" y="2278223"/>
                      </a:cubicBezTo>
                      <a:cubicBezTo>
                        <a:pt x="3612457" y="2251552"/>
                        <a:pt x="3626701" y="2224604"/>
                        <a:pt x="3639966" y="2197151"/>
                      </a:cubicBezTo>
                      <a:cubicBezTo>
                        <a:pt x="3879645" y="2201809"/>
                        <a:pt x="4119268" y="2209521"/>
                        <a:pt x="4358734" y="2220584"/>
                      </a:cubicBezTo>
                      <a:cubicBezTo>
                        <a:pt x="4324976" y="2252951"/>
                        <a:pt x="4294648" y="2288839"/>
                        <a:pt x="4267039" y="2326566"/>
                      </a:cubicBezTo>
                      <a:cubicBezTo>
                        <a:pt x="3945549" y="2309631"/>
                        <a:pt x="3623549" y="2303815"/>
                        <a:pt x="3301633" y="2304454"/>
                      </a:cubicBezTo>
                      <a:cubicBezTo>
                        <a:pt x="3307115" y="2297879"/>
                        <a:pt x="3310417" y="2288470"/>
                        <a:pt x="3314329" y="2281426"/>
                      </a:cubicBezTo>
                      <a:cubicBezTo>
                        <a:pt x="3330328" y="2250863"/>
                        <a:pt x="3351155" y="2223048"/>
                        <a:pt x="3368247" y="2193203"/>
                      </a:cubicBezTo>
                      <a:cubicBezTo>
                        <a:pt x="3444412" y="2193927"/>
                        <a:pt x="3520563" y="2195000"/>
                        <a:pt x="3596707" y="2196356"/>
                      </a:cubicBezTo>
                      <a:close/>
                      <a:moveTo>
                        <a:pt x="4353011" y="2270788"/>
                      </a:moveTo>
                      <a:cubicBezTo>
                        <a:pt x="4337786" y="2288896"/>
                        <a:pt x="4322008" y="2307870"/>
                        <a:pt x="4310909" y="2328960"/>
                      </a:cubicBezTo>
                      <a:cubicBezTo>
                        <a:pt x="4300677" y="2328392"/>
                        <a:pt x="4290437" y="2327830"/>
                        <a:pt x="4280197" y="2327284"/>
                      </a:cubicBezTo>
                      <a:cubicBezTo>
                        <a:pt x="4309361" y="2289883"/>
                        <a:pt x="4342160" y="2255351"/>
                        <a:pt x="4375080" y="2221337"/>
                      </a:cubicBezTo>
                      <a:cubicBezTo>
                        <a:pt x="4382849" y="2221699"/>
                        <a:pt x="4390625" y="2222097"/>
                        <a:pt x="4398393" y="2222466"/>
                      </a:cubicBezTo>
                      <a:cubicBezTo>
                        <a:pt x="4382395" y="2237726"/>
                        <a:pt x="4367241" y="2253874"/>
                        <a:pt x="4353011" y="2270788"/>
                      </a:cubicBezTo>
                      <a:close/>
                      <a:moveTo>
                        <a:pt x="4403165" y="2235560"/>
                      </a:moveTo>
                      <a:cubicBezTo>
                        <a:pt x="4407106" y="2231726"/>
                        <a:pt x="4411175" y="2228261"/>
                        <a:pt x="4413263" y="2223191"/>
                      </a:cubicBezTo>
                      <a:cubicBezTo>
                        <a:pt x="4442376" y="2224575"/>
                        <a:pt x="4471491" y="2226002"/>
                        <a:pt x="4500598" y="2227529"/>
                      </a:cubicBezTo>
                      <a:cubicBezTo>
                        <a:pt x="4507031" y="2228197"/>
                        <a:pt x="4544602" y="2226684"/>
                        <a:pt x="4545262" y="2232997"/>
                      </a:cubicBezTo>
                      <a:cubicBezTo>
                        <a:pt x="4545490" y="2236895"/>
                        <a:pt x="4538637" y="2243059"/>
                        <a:pt x="4536365" y="2245452"/>
                      </a:cubicBezTo>
                      <a:cubicBezTo>
                        <a:pt x="4501457" y="2281163"/>
                        <a:pt x="4455769" y="2304774"/>
                        <a:pt x="4416586" y="2335251"/>
                      </a:cubicBezTo>
                      <a:cubicBezTo>
                        <a:pt x="4385668" y="2333284"/>
                        <a:pt x="4354743" y="2331445"/>
                        <a:pt x="4323819" y="2329691"/>
                      </a:cubicBezTo>
                      <a:cubicBezTo>
                        <a:pt x="4344525" y="2302302"/>
                        <a:pt x="4364628" y="2274282"/>
                        <a:pt x="4388949" y="2249848"/>
                      </a:cubicBezTo>
                      <a:cubicBezTo>
                        <a:pt x="4393614" y="2245005"/>
                        <a:pt x="4398351" y="2240240"/>
                        <a:pt x="4403165" y="2235560"/>
                      </a:cubicBezTo>
                      <a:close/>
                      <a:moveTo>
                        <a:pt x="2532178" y="2209102"/>
                      </a:moveTo>
                      <a:cubicBezTo>
                        <a:pt x="2528457" y="2236306"/>
                        <a:pt x="2523785" y="2263453"/>
                        <a:pt x="2520305" y="2290714"/>
                      </a:cubicBezTo>
                      <a:cubicBezTo>
                        <a:pt x="2519290" y="2298383"/>
                        <a:pt x="2516364" y="2308296"/>
                        <a:pt x="2518381" y="2316114"/>
                      </a:cubicBezTo>
                      <a:cubicBezTo>
                        <a:pt x="2468134" y="2317321"/>
                        <a:pt x="2417888" y="2318649"/>
                        <a:pt x="2367648" y="2319984"/>
                      </a:cubicBezTo>
                      <a:cubicBezTo>
                        <a:pt x="2366732" y="2313067"/>
                        <a:pt x="2364645" y="2306272"/>
                        <a:pt x="2363296" y="2299434"/>
                      </a:cubicBezTo>
                      <a:cubicBezTo>
                        <a:pt x="2357622" y="2270085"/>
                        <a:pt x="2355421" y="2240020"/>
                        <a:pt x="2356642" y="2210160"/>
                      </a:cubicBezTo>
                      <a:cubicBezTo>
                        <a:pt x="2425152" y="2206141"/>
                        <a:pt x="2493712" y="2202796"/>
                        <a:pt x="2562343" y="2200240"/>
                      </a:cubicBezTo>
                      <a:cubicBezTo>
                        <a:pt x="2559638" y="2227607"/>
                        <a:pt x="2557309" y="2255266"/>
                        <a:pt x="2552331" y="2282384"/>
                      </a:cubicBezTo>
                      <a:cubicBezTo>
                        <a:pt x="2550840" y="2290707"/>
                        <a:pt x="2546842" y="2300747"/>
                        <a:pt x="2547751" y="2309141"/>
                      </a:cubicBezTo>
                      <a:cubicBezTo>
                        <a:pt x="2548233" y="2313614"/>
                        <a:pt x="2554049" y="2315936"/>
                        <a:pt x="2556648" y="2311555"/>
                      </a:cubicBezTo>
                      <a:cubicBezTo>
                        <a:pt x="2560980" y="2304255"/>
                        <a:pt x="2561242" y="2293504"/>
                        <a:pt x="2562592" y="2285217"/>
                      </a:cubicBezTo>
                      <a:cubicBezTo>
                        <a:pt x="2567072" y="2257062"/>
                        <a:pt x="2570105" y="2228481"/>
                        <a:pt x="2568358" y="2200027"/>
                      </a:cubicBezTo>
                      <a:cubicBezTo>
                        <a:pt x="2816558" y="2191563"/>
                        <a:pt x="3065036" y="2191115"/>
                        <a:pt x="3313364" y="2192756"/>
                      </a:cubicBezTo>
                      <a:cubicBezTo>
                        <a:pt x="3295633" y="2219292"/>
                        <a:pt x="3279755" y="2247050"/>
                        <a:pt x="3263018" y="2274218"/>
                      </a:cubicBezTo>
                      <a:cubicBezTo>
                        <a:pt x="3257280" y="2284032"/>
                        <a:pt x="3249781" y="2293696"/>
                        <a:pt x="3246494" y="2304660"/>
                      </a:cubicBezTo>
                      <a:cubicBezTo>
                        <a:pt x="3007042" y="2305640"/>
                        <a:pt x="2767618" y="2310057"/>
                        <a:pt x="2528237" y="2315887"/>
                      </a:cubicBezTo>
                      <a:cubicBezTo>
                        <a:pt x="2531021" y="2309588"/>
                        <a:pt x="2530843" y="2301429"/>
                        <a:pt x="2531610" y="2294882"/>
                      </a:cubicBezTo>
                      <a:cubicBezTo>
                        <a:pt x="2532746" y="2285203"/>
                        <a:pt x="2533783" y="2275518"/>
                        <a:pt x="2534834" y="2265832"/>
                      </a:cubicBezTo>
                      <a:cubicBezTo>
                        <a:pt x="2536886" y="2246950"/>
                        <a:pt x="2538313" y="2227962"/>
                        <a:pt x="2540529" y="2209116"/>
                      </a:cubicBezTo>
                      <a:cubicBezTo>
                        <a:pt x="2541168" y="2203741"/>
                        <a:pt x="2532867" y="2203862"/>
                        <a:pt x="2532178" y="2209102"/>
                      </a:cubicBezTo>
                      <a:close/>
                      <a:moveTo>
                        <a:pt x="2329601" y="2294853"/>
                      </a:moveTo>
                      <a:cubicBezTo>
                        <a:pt x="2325795" y="2267401"/>
                        <a:pt x="2322792" y="2239807"/>
                        <a:pt x="2318283" y="2212461"/>
                      </a:cubicBezTo>
                      <a:cubicBezTo>
                        <a:pt x="2328749" y="2211808"/>
                        <a:pt x="2339209" y="2211190"/>
                        <a:pt x="2349676" y="2210572"/>
                      </a:cubicBezTo>
                      <a:cubicBezTo>
                        <a:pt x="2347894" y="2230519"/>
                        <a:pt x="2347397" y="2250487"/>
                        <a:pt x="2349186" y="2270469"/>
                      </a:cubicBezTo>
                      <a:cubicBezTo>
                        <a:pt x="2350940" y="2287170"/>
                        <a:pt x="2352879" y="2304021"/>
                        <a:pt x="2357253" y="2320261"/>
                      </a:cubicBezTo>
                      <a:cubicBezTo>
                        <a:pt x="2348881" y="2320488"/>
                        <a:pt x="2340516" y="2320701"/>
                        <a:pt x="2332144" y="2320928"/>
                      </a:cubicBezTo>
                      <a:cubicBezTo>
                        <a:pt x="2333564" y="2312776"/>
                        <a:pt x="2330617" y="2302757"/>
                        <a:pt x="2329601" y="2294853"/>
                      </a:cubicBezTo>
                      <a:close/>
                      <a:moveTo>
                        <a:pt x="1963425" y="2239629"/>
                      </a:moveTo>
                      <a:cubicBezTo>
                        <a:pt x="2079058" y="2229354"/>
                        <a:pt x="2194640" y="2220251"/>
                        <a:pt x="2310329" y="2212965"/>
                      </a:cubicBezTo>
                      <a:cubicBezTo>
                        <a:pt x="2312900" y="2241255"/>
                        <a:pt x="2317061" y="2269397"/>
                        <a:pt x="2320413" y="2297609"/>
                      </a:cubicBezTo>
                      <a:cubicBezTo>
                        <a:pt x="2321350" y="2304830"/>
                        <a:pt x="2321109" y="2314083"/>
                        <a:pt x="2323978" y="2321141"/>
                      </a:cubicBezTo>
                      <a:cubicBezTo>
                        <a:pt x="2222164" y="2323911"/>
                        <a:pt x="2120357" y="2326836"/>
                        <a:pt x="2018550" y="2329776"/>
                      </a:cubicBezTo>
                      <a:cubicBezTo>
                        <a:pt x="2015965" y="2325736"/>
                        <a:pt x="2013075" y="2321837"/>
                        <a:pt x="2010604" y="2317960"/>
                      </a:cubicBezTo>
                      <a:cubicBezTo>
                        <a:pt x="1994187" y="2292283"/>
                        <a:pt x="1978479" y="2266144"/>
                        <a:pt x="1963425" y="2239629"/>
                      </a:cubicBezTo>
                      <a:close/>
                      <a:moveTo>
                        <a:pt x="2005115" y="2330174"/>
                      </a:moveTo>
                      <a:cubicBezTo>
                        <a:pt x="1999186" y="2330344"/>
                        <a:pt x="1993257" y="2330515"/>
                        <a:pt x="1987327" y="2330685"/>
                      </a:cubicBezTo>
                      <a:cubicBezTo>
                        <a:pt x="1984565" y="2324578"/>
                        <a:pt x="1980276" y="2319025"/>
                        <a:pt x="1976711" y="2313444"/>
                      </a:cubicBezTo>
                      <a:cubicBezTo>
                        <a:pt x="1961558" y="2289748"/>
                        <a:pt x="1946220" y="2266166"/>
                        <a:pt x="1930974" y="2242519"/>
                      </a:cubicBezTo>
                      <a:cubicBezTo>
                        <a:pt x="1938302" y="2241866"/>
                        <a:pt x="1945630" y="2241198"/>
                        <a:pt x="1952959" y="2240552"/>
                      </a:cubicBezTo>
                      <a:cubicBezTo>
                        <a:pt x="1952909" y="2241440"/>
                        <a:pt x="1953086" y="2242384"/>
                        <a:pt x="1953633" y="2243357"/>
                      </a:cubicBezTo>
                      <a:cubicBezTo>
                        <a:pt x="1969901" y="2272855"/>
                        <a:pt x="1987562" y="2301429"/>
                        <a:pt x="2005115" y="2330174"/>
                      </a:cubicBezTo>
                      <a:close/>
                      <a:moveTo>
                        <a:pt x="3273037" y="2281674"/>
                      </a:moveTo>
                      <a:cubicBezTo>
                        <a:pt x="3278860" y="2271640"/>
                        <a:pt x="3284640" y="2261593"/>
                        <a:pt x="3290392" y="2251516"/>
                      </a:cubicBezTo>
                      <a:cubicBezTo>
                        <a:pt x="3301477" y="2232095"/>
                        <a:pt x="3313122" y="2212887"/>
                        <a:pt x="3323007" y="2192827"/>
                      </a:cubicBezTo>
                      <a:cubicBezTo>
                        <a:pt x="3334233" y="2192919"/>
                        <a:pt x="3345467" y="2193011"/>
                        <a:pt x="3356694" y="2193111"/>
                      </a:cubicBezTo>
                      <a:cubicBezTo>
                        <a:pt x="3335895" y="2218241"/>
                        <a:pt x="3319676" y="2246950"/>
                        <a:pt x="3303344" y="2275020"/>
                      </a:cubicBezTo>
                      <a:cubicBezTo>
                        <a:pt x="3298558" y="2283627"/>
                        <a:pt x="3290186" y="2294264"/>
                        <a:pt x="3290023" y="2304504"/>
                      </a:cubicBezTo>
                      <a:cubicBezTo>
                        <a:pt x="3279783" y="2304532"/>
                        <a:pt x="3269551" y="2304554"/>
                        <a:pt x="3259311" y="2304596"/>
                      </a:cubicBezTo>
                      <a:cubicBezTo>
                        <a:pt x="3264552" y="2297445"/>
                        <a:pt x="3268635" y="2289265"/>
                        <a:pt x="3273037" y="2281674"/>
                      </a:cubicBezTo>
                      <a:close/>
                      <a:moveTo>
                        <a:pt x="3383003" y="2124629"/>
                      </a:moveTo>
                      <a:cubicBezTo>
                        <a:pt x="3382918" y="2069980"/>
                        <a:pt x="3384430" y="2015167"/>
                        <a:pt x="3381498" y="1960561"/>
                      </a:cubicBezTo>
                      <a:cubicBezTo>
                        <a:pt x="3421164" y="1960902"/>
                        <a:pt x="3460681" y="1964878"/>
                        <a:pt x="3500219" y="1967136"/>
                      </a:cubicBezTo>
                      <a:cubicBezTo>
                        <a:pt x="3497329" y="2038380"/>
                        <a:pt x="3500425" y="2109752"/>
                        <a:pt x="3504827" y="2180869"/>
                      </a:cubicBezTo>
                      <a:cubicBezTo>
                        <a:pt x="3462932" y="2180251"/>
                        <a:pt x="3421029" y="2179725"/>
                        <a:pt x="3379126" y="2179299"/>
                      </a:cubicBezTo>
                      <a:cubicBezTo>
                        <a:pt x="3384068" y="2161583"/>
                        <a:pt x="3382797" y="2142935"/>
                        <a:pt x="3383003" y="2124629"/>
                      </a:cubicBezTo>
                      <a:close/>
                      <a:moveTo>
                        <a:pt x="2713729" y="1240820"/>
                      </a:moveTo>
                      <a:cubicBezTo>
                        <a:pt x="2937907" y="1238945"/>
                        <a:pt x="3162390" y="1234678"/>
                        <a:pt x="3386688" y="1235572"/>
                      </a:cubicBezTo>
                      <a:cubicBezTo>
                        <a:pt x="3385417" y="1248241"/>
                        <a:pt x="3386106" y="1260994"/>
                        <a:pt x="3386596" y="1273698"/>
                      </a:cubicBezTo>
                      <a:cubicBezTo>
                        <a:pt x="3390764" y="1409958"/>
                        <a:pt x="3394940" y="1546226"/>
                        <a:pt x="3399108" y="1682494"/>
                      </a:cubicBezTo>
                      <a:cubicBezTo>
                        <a:pt x="3375966" y="1682267"/>
                        <a:pt x="3352838" y="1682600"/>
                        <a:pt x="3329703" y="1683126"/>
                      </a:cubicBezTo>
                      <a:cubicBezTo>
                        <a:pt x="3328525" y="1665217"/>
                        <a:pt x="3327076" y="1647358"/>
                        <a:pt x="3325527" y="1629513"/>
                      </a:cubicBezTo>
                      <a:cubicBezTo>
                        <a:pt x="3325400" y="1628001"/>
                        <a:pt x="3324782" y="1626829"/>
                        <a:pt x="3323916" y="1625956"/>
                      </a:cubicBezTo>
                      <a:cubicBezTo>
                        <a:pt x="3325506" y="1614935"/>
                        <a:pt x="3300987" y="1618642"/>
                        <a:pt x="3294340" y="1618528"/>
                      </a:cubicBezTo>
                      <a:cubicBezTo>
                        <a:pt x="3263714" y="1618471"/>
                        <a:pt x="3233094" y="1618322"/>
                        <a:pt x="3202468" y="1618301"/>
                      </a:cubicBezTo>
                      <a:cubicBezTo>
                        <a:pt x="3161481" y="1618301"/>
                        <a:pt x="3120487" y="1618400"/>
                        <a:pt x="3079500" y="1618493"/>
                      </a:cubicBezTo>
                      <a:cubicBezTo>
                        <a:pt x="3077469" y="1618500"/>
                        <a:pt x="3076063" y="1619480"/>
                        <a:pt x="3075297" y="1620822"/>
                      </a:cubicBezTo>
                      <a:cubicBezTo>
                        <a:pt x="3067713" y="1622583"/>
                        <a:pt x="3068323" y="1636387"/>
                        <a:pt x="3069147" y="1642906"/>
                      </a:cubicBezTo>
                      <a:cubicBezTo>
                        <a:pt x="3049449" y="1641812"/>
                        <a:pt x="3029942" y="1642487"/>
                        <a:pt x="3010252" y="1641976"/>
                      </a:cubicBezTo>
                      <a:cubicBezTo>
                        <a:pt x="2987919" y="1641706"/>
                        <a:pt x="2965501" y="1641166"/>
                        <a:pt x="2943190" y="1642324"/>
                      </a:cubicBezTo>
                      <a:cubicBezTo>
                        <a:pt x="2933483" y="1642551"/>
                        <a:pt x="2936643" y="1659664"/>
                        <a:pt x="2936572" y="1666012"/>
                      </a:cubicBezTo>
                      <a:cubicBezTo>
                        <a:pt x="2936614" y="1669059"/>
                        <a:pt x="2936749" y="1672098"/>
                        <a:pt x="2936948" y="1675130"/>
                      </a:cubicBezTo>
                      <a:cubicBezTo>
                        <a:pt x="2927525" y="1673454"/>
                        <a:pt x="2916348" y="1674953"/>
                        <a:pt x="2907422" y="1674967"/>
                      </a:cubicBezTo>
                      <a:cubicBezTo>
                        <a:pt x="2880992" y="1674959"/>
                        <a:pt x="2854562" y="1675244"/>
                        <a:pt x="2828133" y="1675307"/>
                      </a:cubicBezTo>
                      <a:cubicBezTo>
                        <a:pt x="2819725" y="1675315"/>
                        <a:pt x="2811467" y="1676067"/>
                        <a:pt x="2803166" y="1675244"/>
                      </a:cubicBezTo>
                      <a:cubicBezTo>
                        <a:pt x="2800098" y="1674938"/>
                        <a:pt x="2798344" y="1678169"/>
                        <a:pt x="2798855" y="1680811"/>
                      </a:cubicBezTo>
                      <a:cubicBezTo>
                        <a:pt x="2798309" y="1700338"/>
                        <a:pt x="2797783" y="1719859"/>
                        <a:pt x="2797321" y="1739373"/>
                      </a:cubicBezTo>
                      <a:cubicBezTo>
                        <a:pt x="2769422" y="1738670"/>
                        <a:pt x="2741465" y="1738726"/>
                        <a:pt x="2713516" y="1738897"/>
                      </a:cubicBezTo>
                      <a:cubicBezTo>
                        <a:pt x="2713608" y="1572883"/>
                        <a:pt x="2715532" y="1406827"/>
                        <a:pt x="2713729" y="1240820"/>
                      </a:cubicBezTo>
                      <a:close/>
                      <a:moveTo>
                        <a:pt x="2164369" y="1084393"/>
                      </a:moveTo>
                      <a:cubicBezTo>
                        <a:pt x="2172862" y="1083846"/>
                        <a:pt x="2181816" y="1085216"/>
                        <a:pt x="2190231" y="1083988"/>
                      </a:cubicBezTo>
                      <a:cubicBezTo>
                        <a:pt x="2196799" y="1082553"/>
                        <a:pt x="2196054" y="1075637"/>
                        <a:pt x="2196238" y="1070382"/>
                      </a:cubicBezTo>
                      <a:cubicBezTo>
                        <a:pt x="2197587" y="976089"/>
                        <a:pt x="2196863" y="881752"/>
                        <a:pt x="2197800" y="787444"/>
                      </a:cubicBezTo>
                      <a:cubicBezTo>
                        <a:pt x="2203659" y="787579"/>
                        <a:pt x="2209517" y="787721"/>
                        <a:pt x="2215368" y="787856"/>
                      </a:cubicBezTo>
                      <a:cubicBezTo>
                        <a:pt x="2216362" y="787877"/>
                        <a:pt x="2217172" y="787629"/>
                        <a:pt x="2217846" y="787231"/>
                      </a:cubicBezTo>
                      <a:cubicBezTo>
                        <a:pt x="2219998" y="786421"/>
                        <a:pt x="2221709" y="784533"/>
                        <a:pt x="2221738" y="781550"/>
                      </a:cubicBezTo>
                      <a:cubicBezTo>
                        <a:pt x="2222988" y="706330"/>
                        <a:pt x="2221880" y="631038"/>
                        <a:pt x="2224443" y="555860"/>
                      </a:cubicBezTo>
                      <a:cubicBezTo>
                        <a:pt x="2231154" y="555860"/>
                        <a:pt x="2237864" y="555860"/>
                        <a:pt x="2244581" y="555860"/>
                      </a:cubicBezTo>
                      <a:cubicBezTo>
                        <a:pt x="2248160" y="555860"/>
                        <a:pt x="2250766" y="552934"/>
                        <a:pt x="2250951" y="549490"/>
                      </a:cubicBezTo>
                      <a:cubicBezTo>
                        <a:pt x="2252208" y="525979"/>
                        <a:pt x="2253152" y="502446"/>
                        <a:pt x="2254360" y="478928"/>
                      </a:cubicBezTo>
                      <a:cubicBezTo>
                        <a:pt x="2258123" y="478942"/>
                        <a:pt x="2261887" y="478963"/>
                        <a:pt x="2265643" y="478963"/>
                      </a:cubicBezTo>
                      <a:cubicBezTo>
                        <a:pt x="2272851" y="478601"/>
                        <a:pt x="2287266" y="482585"/>
                        <a:pt x="2288494" y="472097"/>
                      </a:cubicBezTo>
                      <a:cubicBezTo>
                        <a:pt x="2289282" y="453364"/>
                        <a:pt x="2290589" y="434739"/>
                        <a:pt x="2291569" y="416013"/>
                      </a:cubicBezTo>
                      <a:cubicBezTo>
                        <a:pt x="2301183" y="415900"/>
                        <a:pt x="2310805" y="415779"/>
                        <a:pt x="2320420" y="415665"/>
                      </a:cubicBezTo>
                      <a:cubicBezTo>
                        <a:pt x="2323864" y="415623"/>
                        <a:pt x="2326783" y="412782"/>
                        <a:pt x="2326789" y="409296"/>
                      </a:cubicBezTo>
                      <a:cubicBezTo>
                        <a:pt x="2326839" y="391415"/>
                        <a:pt x="2326825" y="373535"/>
                        <a:pt x="2327209" y="355662"/>
                      </a:cubicBezTo>
                      <a:cubicBezTo>
                        <a:pt x="2334501" y="355186"/>
                        <a:pt x="2341794" y="354718"/>
                        <a:pt x="2349087" y="354242"/>
                      </a:cubicBezTo>
                      <a:cubicBezTo>
                        <a:pt x="2352538" y="354015"/>
                        <a:pt x="2355428" y="351508"/>
                        <a:pt x="2355456" y="347872"/>
                      </a:cubicBezTo>
                      <a:cubicBezTo>
                        <a:pt x="2355555" y="334153"/>
                        <a:pt x="2355648" y="320427"/>
                        <a:pt x="2355747" y="306708"/>
                      </a:cubicBezTo>
                      <a:cubicBezTo>
                        <a:pt x="2386551" y="306708"/>
                        <a:pt x="2417348" y="306708"/>
                        <a:pt x="2448152" y="306708"/>
                      </a:cubicBezTo>
                      <a:cubicBezTo>
                        <a:pt x="2448252" y="320427"/>
                        <a:pt x="2448344" y="334153"/>
                        <a:pt x="2448444" y="347872"/>
                      </a:cubicBezTo>
                      <a:cubicBezTo>
                        <a:pt x="2448472" y="351480"/>
                        <a:pt x="2451348" y="354015"/>
                        <a:pt x="2454813" y="354242"/>
                      </a:cubicBezTo>
                      <a:cubicBezTo>
                        <a:pt x="2462106" y="354718"/>
                        <a:pt x="2469398" y="355186"/>
                        <a:pt x="2476691" y="355662"/>
                      </a:cubicBezTo>
                      <a:cubicBezTo>
                        <a:pt x="2477075" y="373535"/>
                        <a:pt x="2477060" y="391415"/>
                        <a:pt x="2477110" y="409296"/>
                      </a:cubicBezTo>
                      <a:cubicBezTo>
                        <a:pt x="2477110" y="412768"/>
                        <a:pt x="2480029" y="415623"/>
                        <a:pt x="2483480" y="415665"/>
                      </a:cubicBezTo>
                      <a:cubicBezTo>
                        <a:pt x="2493094" y="415779"/>
                        <a:pt x="2502716" y="415900"/>
                        <a:pt x="2512331" y="416013"/>
                      </a:cubicBezTo>
                      <a:cubicBezTo>
                        <a:pt x="2513304" y="434632"/>
                        <a:pt x="2514618" y="453237"/>
                        <a:pt x="2515413" y="471869"/>
                      </a:cubicBezTo>
                      <a:cubicBezTo>
                        <a:pt x="2516307" y="482599"/>
                        <a:pt x="2531028" y="478622"/>
                        <a:pt x="2538264" y="478970"/>
                      </a:cubicBezTo>
                      <a:cubicBezTo>
                        <a:pt x="2542027" y="478970"/>
                        <a:pt x="2545791" y="478956"/>
                        <a:pt x="2549547" y="478935"/>
                      </a:cubicBezTo>
                      <a:cubicBezTo>
                        <a:pt x="2550747" y="502453"/>
                        <a:pt x="2551699" y="525979"/>
                        <a:pt x="2552956" y="549497"/>
                      </a:cubicBezTo>
                      <a:cubicBezTo>
                        <a:pt x="2553140" y="552934"/>
                        <a:pt x="2555725" y="555867"/>
                        <a:pt x="2559325" y="555867"/>
                      </a:cubicBezTo>
                      <a:cubicBezTo>
                        <a:pt x="2566135" y="555867"/>
                        <a:pt x="2572945" y="555796"/>
                        <a:pt x="2579762" y="555711"/>
                      </a:cubicBezTo>
                      <a:cubicBezTo>
                        <a:pt x="2581786" y="588056"/>
                        <a:pt x="2581352" y="620543"/>
                        <a:pt x="2581686" y="652930"/>
                      </a:cubicBezTo>
                      <a:cubicBezTo>
                        <a:pt x="2582126" y="695678"/>
                        <a:pt x="2580983" y="738930"/>
                        <a:pt x="2584306" y="781557"/>
                      </a:cubicBezTo>
                      <a:cubicBezTo>
                        <a:pt x="2584420" y="782985"/>
                        <a:pt x="2585038" y="784028"/>
                        <a:pt x="2585897" y="784703"/>
                      </a:cubicBezTo>
                      <a:cubicBezTo>
                        <a:pt x="2586394" y="786478"/>
                        <a:pt x="2587836" y="787927"/>
                        <a:pt x="2590250" y="787870"/>
                      </a:cubicBezTo>
                      <a:cubicBezTo>
                        <a:pt x="2596123" y="787728"/>
                        <a:pt x="2602002" y="787586"/>
                        <a:pt x="2607875" y="787437"/>
                      </a:cubicBezTo>
                      <a:cubicBezTo>
                        <a:pt x="2609401" y="880197"/>
                        <a:pt x="2607640" y="973021"/>
                        <a:pt x="2609927" y="1065774"/>
                      </a:cubicBezTo>
                      <a:cubicBezTo>
                        <a:pt x="2610033" y="1069836"/>
                        <a:pt x="2609068" y="1076901"/>
                        <a:pt x="2611290" y="1080608"/>
                      </a:cubicBezTo>
                      <a:cubicBezTo>
                        <a:pt x="2613974" y="1085082"/>
                        <a:pt x="2622630" y="1083541"/>
                        <a:pt x="2626920" y="1083647"/>
                      </a:cubicBezTo>
                      <a:cubicBezTo>
                        <a:pt x="2631769" y="1083768"/>
                        <a:pt x="2636619" y="1083889"/>
                        <a:pt x="2641469" y="1084009"/>
                      </a:cubicBezTo>
                      <a:cubicBezTo>
                        <a:pt x="2648521" y="1302307"/>
                        <a:pt x="2645112" y="1520854"/>
                        <a:pt x="2645957" y="1739167"/>
                      </a:cubicBezTo>
                      <a:cubicBezTo>
                        <a:pt x="2597742" y="1739202"/>
                        <a:pt x="2549533" y="1739010"/>
                        <a:pt x="2501310" y="1739223"/>
                      </a:cubicBezTo>
                      <a:cubicBezTo>
                        <a:pt x="2473105" y="1739287"/>
                        <a:pt x="2444666" y="1738556"/>
                        <a:pt x="2416596" y="1741545"/>
                      </a:cubicBezTo>
                      <a:cubicBezTo>
                        <a:pt x="2413088" y="1741922"/>
                        <a:pt x="2412690" y="1746111"/>
                        <a:pt x="2415389" y="1747382"/>
                      </a:cubicBezTo>
                      <a:cubicBezTo>
                        <a:pt x="2414139" y="1747872"/>
                        <a:pt x="2413088" y="1749001"/>
                        <a:pt x="2412875" y="1750741"/>
                      </a:cubicBezTo>
                      <a:cubicBezTo>
                        <a:pt x="2409622" y="1777718"/>
                        <a:pt x="2409864" y="1805312"/>
                        <a:pt x="2409104" y="1832466"/>
                      </a:cubicBezTo>
                      <a:cubicBezTo>
                        <a:pt x="2405561" y="1946146"/>
                        <a:pt x="2406661" y="2059882"/>
                        <a:pt x="2408358" y="2173583"/>
                      </a:cubicBezTo>
                      <a:cubicBezTo>
                        <a:pt x="2408415" y="2181288"/>
                        <a:pt x="2420657" y="2181252"/>
                        <a:pt x="2420302" y="2173583"/>
                      </a:cubicBezTo>
                      <a:cubicBezTo>
                        <a:pt x="2412853" y="2032792"/>
                        <a:pt x="2419003" y="1891525"/>
                        <a:pt x="2420437" y="1750741"/>
                      </a:cubicBezTo>
                      <a:cubicBezTo>
                        <a:pt x="2420381" y="1749491"/>
                        <a:pt x="2419912" y="1748575"/>
                        <a:pt x="2419230" y="1747972"/>
                      </a:cubicBezTo>
                      <a:cubicBezTo>
                        <a:pt x="2468085" y="1751941"/>
                        <a:pt x="2517273" y="1749669"/>
                        <a:pt x="2566249" y="1750635"/>
                      </a:cubicBezTo>
                      <a:cubicBezTo>
                        <a:pt x="2643188" y="1750663"/>
                        <a:pt x="2720148" y="1751260"/>
                        <a:pt x="2797080" y="1750983"/>
                      </a:cubicBezTo>
                      <a:cubicBezTo>
                        <a:pt x="2795262" y="1832062"/>
                        <a:pt x="2795461" y="1913226"/>
                        <a:pt x="2794744" y="1994326"/>
                      </a:cubicBezTo>
                      <a:cubicBezTo>
                        <a:pt x="2794552" y="2023951"/>
                        <a:pt x="2794353" y="2053569"/>
                        <a:pt x="2794162" y="2083195"/>
                      </a:cubicBezTo>
                      <a:cubicBezTo>
                        <a:pt x="2794147" y="2085424"/>
                        <a:pt x="2795092" y="2087022"/>
                        <a:pt x="2796455" y="2088037"/>
                      </a:cubicBezTo>
                      <a:cubicBezTo>
                        <a:pt x="2796306" y="2089245"/>
                        <a:pt x="2796171" y="2090445"/>
                        <a:pt x="2796036" y="2091652"/>
                      </a:cubicBezTo>
                      <a:cubicBezTo>
                        <a:pt x="2795213" y="2091744"/>
                        <a:pt x="2794389" y="2091830"/>
                        <a:pt x="2793565" y="2091936"/>
                      </a:cubicBezTo>
                      <a:cubicBezTo>
                        <a:pt x="2788836" y="2092525"/>
                        <a:pt x="2788843" y="2098689"/>
                        <a:pt x="2793565" y="2099300"/>
                      </a:cubicBezTo>
                      <a:cubicBezTo>
                        <a:pt x="2794155" y="2099378"/>
                        <a:pt x="2794744" y="2099435"/>
                        <a:pt x="2795333" y="2099513"/>
                      </a:cubicBezTo>
                      <a:cubicBezTo>
                        <a:pt x="2794389" y="2113722"/>
                        <a:pt x="2794325" y="2128059"/>
                        <a:pt x="2795049" y="2142296"/>
                      </a:cubicBezTo>
                      <a:cubicBezTo>
                        <a:pt x="2795348" y="2148211"/>
                        <a:pt x="2794708" y="2153487"/>
                        <a:pt x="2798940" y="2157968"/>
                      </a:cubicBezTo>
                      <a:cubicBezTo>
                        <a:pt x="2801121" y="2160276"/>
                        <a:pt x="2804572" y="2159388"/>
                        <a:pt x="2806205" y="2157031"/>
                      </a:cubicBezTo>
                      <a:cubicBezTo>
                        <a:pt x="2809528" y="2152230"/>
                        <a:pt x="2807980" y="2146479"/>
                        <a:pt x="2807717" y="2140919"/>
                      </a:cubicBezTo>
                      <a:cubicBezTo>
                        <a:pt x="2807064" y="2127512"/>
                        <a:pt x="2806887" y="2114077"/>
                        <a:pt x="2807135" y="2100663"/>
                      </a:cubicBezTo>
                      <a:cubicBezTo>
                        <a:pt x="2935144" y="2103773"/>
                        <a:pt x="3063239" y="2101899"/>
                        <a:pt x="3191305" y="2102815"/>
                      </a:cubicBezTo>
                      <a:cubicBezTo>
                        <a:pt x="3189658" y="2123010"/>
                        <a:pt x="3190716" y="2143198"/>
                        <a:pt x="3194280" y="2163187"/>
                      </a:cubicBezTo>
                      <a:cubicBezTo>
                        <a:pt x="3194834" y="2166290"/>
                        <a:pt x="3196979" y="2167710"/>
                        <a:pt x="3199350" y="2167845"/>
                      </a:cubicBezTo>
                      <a:cubicBezTo>
                        <a:pt x="3198754" y="2180223"/>
                        <a:pt x="3214980" y="2174208"/>
                        <a:pt x="3222507" y="2175465"/>
                      </a:cubicBezTo>
                      <a:cubicBezTo>
                        <a:pt x="3222443" y="2175401"/>
                        <a:pt x="3222372" y="2175330"/>
                        <a:pt x="3222308" y="2175266"/>
                      </a:cubicBezTo>
                      <a:cubicBezTo>
                        <a:pt x="3225475" y="2175458"/>
                        <a:pt x="3228848" y="2173214"/>
                        <a:pt x="3228862" y="2168925"/>
                      </a:cubicBezTo>
                      <a:cubicBezTo>
                        <a:pt x="3224403" y="2100223"/>
                        <a:pt x="3228478" y="2030797"/>
                        <a:pt x="3219872" y="1962357"/>
                      </a:cubicBezTo>
                      <a:cubicBezTo>
                        <a:pt x="3231418" y="1963316"/>
                        <a:pt x="3243355" y="1961988"/>
                        <a:pt x="3254909" y="1961669"/>
                      </a:cubicBezTo>
                      <a:cubicBezTo>
                        <a:pt x="3295171" y="1960348"/>
                        <a:pt x="3335462" y="1959517"/>
                        <a:pt x="3375739" y="1960476"/>
                      </a:cubicBezTo>
                      <a:cubicBezTo>
                        <a:pt x="3373047" y="2014663"/>
                        <a:pt x="3374290" y="2069028"/>
                        <a:pt x="3373452" y="2123251"/>
                      </a:cubicBezTo>
                      <a:cubicBezTo>
                        <a:pt x="3373381" y="2141991"/>
                        <a:pt x="3371741" y="2161064"/>
                        <a:pt x="3376356" y="2179299"/>
                      </a:cubicBezTo>
                      <a:cubicBezTo>
                        <a:pt x="3004833" y="2175870"/>
                        <a:pt x="2633012" y="2177311"/>
                        <a:pt x="2262242" y="2201241"/>
                      </a:cubicBezTo>
                      <a:cubicBezTo>
                        <a:pt x="2262689" y="1993879"/>
                        <a:pt x="2265352" y="1786488"/>
                        <a:pt x="2262483" y="1579139"/>
                      </a:cubicBezTo>
                      <a:cubicBezTo>
                        <a:pt x="2262256" y="1570618"/>
                        <a:pt x="2262355" y="1561671"/>
                        <a:pt x="2261084" y="1553213"/>
                      </a:cubicBezTo>
                      <a:cubicBezTo>
                        <a:pt x="2261042" y="1550444"/>
                        <a:pt x="2259423" y="1547021"/>
                        <a:pt x="2256582" y="1546979"/>
                      </a:cubicBezTo>
                      <a:cubicBezTo>
                        <a:pt x="2256291" y="1545622"/>
                        <a:pt x="2255517" y="1544337"/>
                        <a:pt x="2254097" y="1543357"/>
                      </a:cubicBezTo>
                      <a:cubicBezTo>
                        <a:pt x="2222455" y="1521529"/>
                        <a:pt x="2191296" y="1499061"/>
                        <a:pt x="2160101" y="1476615"/>
                      </a:cubicBezTo>
                      <a:cubicBezTo>
                        <a:pt x="2158305" y="1345872"/>
                        <a:pt x="2156742" y="1215015"/>
                        <a:pt x="2164369" y="1084393"/>
                      </a:cubicBezTo>
                      <a:close/>
                      <a:moveTo>
                        <a:pt x="1842212" y="1546595"/>
                      </a:moveTo>
                      <a:cubicBezTo>
                        <a:pt x="1849483" y="1541951"/>
                        <a:pt x="1854816" y="1536164"/>
                        <a:pt x="1861349" y="1530788"/>
                      </a:cubicBezTo>
                      <a:cubicBezTo>
                        <a:pt x="1915125" y="1483517"/>
                        <a:pt x="1969774" y="1437240"/>
                        <a:pt x="2023606" y="1390040"/>
                      </a:cubicBezTo>
                      <a:cubicBezTo>
                        <a:pt x="2096888" y="1447941"/>
                        <a:pt x="2173905" y="1502491"/>
                        <a:pt x="2251121" y="1554513"/>
                      </a:cubicBezTo>
                      <a:cubicBezTo>
                        <a:pt x="2251256" y="1761378"/>
                        <a:pt x="2250596" y="1968258"/>
                        <a:pt x="2249630" y="2175131"/>
                      </a:cubicBezTo>
                      <a:cubicBezTo>
                        <a:pt x="2249517" y="2183801"/>
                        <a:pt x="2249069" y="2192678"/>
                        <a:pt x="2249502" y="2201341"/>
                      </a:cubicBezTo>
                      <a:cubicBezTo>
                        <a:pt x="2249502" y="2201589"/>
                        <a:pt x="2249545" y="2201802"/>
                        <a:pt x="2249566" y="2202037"/>
                      </a:cubicBezTo>
                      <a:cubicBezTo>
                        <a:pt x="2189215" y="2206013"/>
                        <a:pt x="2128885" y="2210572"/>
                        <a:pt x="2068591" y="2215834"/>
                      </a:cubicBezTo>
                      <a:cubicBezTo>
                        <a:pt x="1996466" y="2222225"/>
                        <a:pt x="1924356" y="2228814"/>
                        <a:pt x="1852245" y="2235354"/>
                      </a:cubicBezTo>
                      <a:cubicBezTo>
                        <a:pt x="1849071" y="2005773"/>
                        <a:pt x="1848255" y="1776127"/>
                        <a:pt x="1842212" y="1546595"/>
                      </a:cubicBezTo>
                      <a:close/>
                      <a:moveTo>
                        <a:pt x="1797128" y="2254492"/>
                      </a:moveTo>
                      <a:cubicBezTo>
                        <a:pt x="1808049" y="2274296"/>
                        <a:pt x="1819716" y="2293689"/>
                        <a:pt x="1832185" y="2312556"/>
                      </a:cubicBezTo>
                      <a:cubicBezTo>
                        <a:pt x="1835920" y="2318209"/>
                        <a:pt x="1839315" y="2324649"/>
                        <a:pt x="1844882" y="2328640"/>
                      </a:cubicBezTo>
                      <a:cubicBezTo>
                        <a:pt x="1847481" y="2330500"/>
                        <a:pt x="1850818" y="2327433"/>
                        <a:pt x="1850072" y="2324649"/>
                      </a:cubicBezTo>
                      <a:cubicBezTo>
                        <a:pt x="1848290" y="2318038"/>
                        <a:pt x="1843227" y="2312400"/>
                        <a:pt x="1839471" y="2306762"/>
                      </a:cubicBezTo>
                      <a:cubicBezTo>
                        <a:pt x="1827925" y="2289478"/>
                        <a:pt x="1817060" y="2271733"/>
                        <a:pt x="1806828" y="2253639"/>
                      </a:cubicBezTo>
                      <a:cubicBezTo>
                        <a:pt x="1845223" y="2250231"/>
                        <a:pt x="1883611" y="2246780"/>
                        <a:pt x="1921998" y="2243329"/>
                      </a:cubicBezTo>
                      <a:cubicBezTo>
                        <a:pt x="1940177" y="2272556"/>
                        <a:pt x="1958256" y="2301855"/>
                        <a:pt x="1976555" y="2330998"/>
                      </a:cubicBezTo>
                      <a:cubicBezTo>
                        <a:pt x="1926486" y="2332446"/>
                        <a:pt x="1876424" y="2333888"/>
                        <a:pt x="1826355" y="2335322"/>
                      </a:cubicBezTo>
                      <a:cubicBezTo>
                        <a:pt x="1811649" y="2312031"/>
                        <a:pt x="1798051" y="2287802"/>
                        <a:pt x="1782145" y="2265314"/>
                      </a:cubicBezTo>
                      <a:cubicBezTo>
                        <a:pt x="1778615" y="2260591"/>
                        <a:pt x="1771507" y="2264532"/>
                        <a:pt x="1774156" y="2269986"/>
                      </a:cubicBezTo>
                      <a:cubicBezTo>
                        <a:pt x="1785546" y="2292610"/>
                        <a:pt x="1800053" y="2313600"/>
                        <a:pt x="1812416" y="2335727"/>
                      </a:cubicBezTo>
                      <a:cubicBezTo>
                        <a:pt x="1676120" y="2339554"/>
                        <a:pt x="1539838" y="2343687"/>
                        <a:pt x="1403528" y="2347003"/>
                      </a:cubicBezTo>
                      <a:cubicBezTo>
                        <a:pt x="1395674" y="2335400"/>
                        <a:pt x="1381223" y="2328143"/>
                        <a:pt x="1370835" y="2318869"/>
                      </a:cubicBezTo>
                      <a:cubicBezTo>
                        <a:pt x="1360780" y="2310185"/>
                        <a:pt x="1351407" y="2300776"/>
                        <a:pt x="1342615" y="2290834"/>
                      </a:cubicBezTo>
                      <a:cubicBezTo>
                        <a:pt x="1348396" y="2290451"/>
                        <a:pt x="1354169" y="2290039"/>
                        <a:pt x="1359949" y="2289649"/>
                      </a:cubicBezTo>
                      <a:cubicBezTo>
                        <a:pt x="1360361" y="2294925"/>
                        <a:pt x="1368570" y="2294640"/>
                        <a:pt x="1368967" y="2289080"/>
                      </a:cubicBezTo>
                      <a:cubicBezTo>
                        <a:pt x="1368967" y="2289066"/>
                        <a:pt x="1368967" y="2289045"/>
                        <a:pt x="1368967" y="2289031"/>
                      </a:cubicBezTo>
                      <a:cubicBezTo>
                        <a:pt x="1511903" y="2279246"/>
                        <a:pt x="1654433" y="2266833"/>
                        <a:pt x="1797128" y="2254492"/>
                      </a:cubicBezTo>
                      <a:close/>
                      <a:moveTo>
                        <a:pt x="1309731" y="2292659"/>
                      </a:moveTo>
                      <a:cubicBezTo>
                        <a:pt x="1317045" y="2292276"/>
                        <a:pt x="1324359" y="2291878"/>
                        <a:pt x="1331680" y="2291459"/>
                      </a:cubicBezTo>
                      <a:cubicBezTo>
                        <a:pt x="1330984" y="2293334"/>
                        <a:pt x="1331147" y="2295542"/>
                        <a:pt x="1332795" y="2297453"/>
                      </a:cubicBezTo>
                      <a:cubicBezTo>
                        <a:pt x="1342502" y="2308700"/>
                        <a:pt x="1352969" y="2319252"/>
                        <a:pt x="1364252" y="2328924"/>
                      </a:cubicBezTo>
                      <a:cubicBezTo>
                        <a:pt x="1371410" y="2335066"/>
                        <a:pt x="1379512" y="2342331"/>
                        <a:pt x="1388317" y="2347223"/>
                      </a:cubicBezTo>
                      <a:cubicBezTo>
                        <a:pt x="1383240" y="2347294"/>
                        <a:pt x="1378163" y="2347372"/>
                        <a:pt x="1373079" y="2347379"/>
                      </a:cubicBezTo>
                      <a:cubicBezTo>
                        <a:pt x="1369145" y="2343339"/>
                        <a:pt x="1363620" y="2340115"/>
                        <a:pt x="1359558" y="2336856"/>
                      </a:cubicBezTo>
                      <a:cubicBezTo>
                        <a:pt x="1342211" y="2322995"/>
                        <a:pt x="1325602" y="2308203"/>
                        <a:pt x="1309731" y="2292659"/>
                      </a:cubicBezTo>
                      <a:close/>
                      <a:moveTo>
                        <a:pt x="1354786" y="2347230"/>
                      </a:moveTo>
                      <a:cubicBezTo>
                        <a:pt x="1304242" y="2346186"/>
                        <a:pt x="1248329" y="2336969"/>
                        <a:pt x="1214017" y="2296430"/>
                      </a:cubicBezTo>
                      <a:cubicBezTo>
                        <a:pt x="1213932" y="2296331"/>
                        <a:pt x="1213839" y="2296267"/>
                        <a:pt x="1213754" y="2296181"/>
                      </a:cubicBezTo>
                      <a:cubicBezTo>
                        <a:pt x="1241327" y="2295642"/>
                        <a:pt x="1268907" y="2294662"/>
                        <a:pt x="1296480" y="2293334"/>
                      </a:cubicBezTo>
                      <a:cubicBezTo>
                        <a:pt x="1314709" y="2312542"/>
                        <a:pt x="1334414" y="2330316"/>
                        <a:pt x="1354786" y="2347230"/>
                      </a:cubicBezTo>
                      <a:close/>
                      <a:moveTo>
                        <a:pt x="1010836" y="2801082"/>
                      </a:moveTo>
                      <a:cubicBezTo>
                        <a:pt x="885476" y="2803056"/>
                        <a:pt x="760122" y="2805208"/>
                        <a:pt x="634776" y="2807494"/>
                      </a:cubicBezTo>
                      <a:cubicBezTo>
                        <a:pt x="635124" y="2738182"/>
                        <a:pt x="634328" y="2668876"/>
                        <a:pt x="634648" y="2599564"/>
                      </a:cubicBezTo>
                      <a:cubicBezTo>
                        <a:pt x="637467" y="2239452"/>
                        <a:pt x="635940" y="1879333"/>
                        <a:pt x="635422" y="1519235"/>
                      </a:cubicBezTo>
                      <a:cubicBezTo>
                        <a:pt x="764447" y="1519235"/>
                        <a:pt x="893472" y="1519235"/>
                        <a:pt x="1022496" y="1519235"/>
                      </a:cubicBezTo>
                      <a:cubicBezTo>
                        <a:pt x="1024570" y="1700559"/>
                        <a:pt x="1022596" y="1881981"/>
                        <a:pt x="1019961" y="2063312"/>
                      </a:cubicBezTo>
                      <a:cubicBezTo>
                        <a:pt x="1009970" y="2309070"/>
                        <a:pt x="1005837" y="2555133"/>
                        <a:pt x="1010836" y="2801082"/>
                      </a:cubicBezTo>
                      <a:close/>
                      <a:moveTo>
                        <a:pt x="1032487" y="2073985"/>
                      </a:moveTo>
                      <a:cubicBezTo>
                        <a:pt x="1034958" y="1939244"/>
                        <a:pt x="1035825" y="1804474"/>
                        <a:pt x="1036031" y="1669705"/>
                      </a:cubicBezTo>
                      <a:cubicBezTo>
                        <a:pt x="1036017" y="1619792"/>
                        <a:pt x="1037515" y="1568977"/>
                        <a:pt x="1032352" y="1519228"/>
                      </a:cubicBezTo>
                      <a:cubicBezTo>
                        <a:pt x="1146075" y="1519413"/>
                        <a:pt x="1259811" y="1518873"/>
                        <a:pt x="1373526" y="1519420"/>
                      </a:cubicBezTo>
                      <a:cubicBezTo>
                        <a:pt x="1375173" y="1771796"/>
                        <a:pt x="1370686" y="2024107"/>
                        <a:pt x="1360418" y="2276270"/>
                      </a:cubicBezTo>
                      <a:cubicBezTo>
                        <a:pt x="1309361" y="2279835"/>
                        <a:pt x="1258277" y="2283101"/>
                        <a:pt x="1207164" y="2285970"/>
                      </a:cubicBezTo>
                      <a:cubicBezTo>
                        <a:pt x="1200298" y="2286560"/>
                        <a:pt x="1200624" y="2297154"/>
                        <a:pt x="1207810" y="2296309"/>
                      </a:cubicBezTo>
                      <a:cubicBezTo>
                        <a:pt x="1206227" y="2297971"/>
                        <a:pt x="1205588" y="2300755"/>
                        <a:pt x="1207399" y="2303048"/>
                      </a:cubicBezTo>
                      <a:cubicBezTo>
                        <a:pt x="1228687" y="2330011"/>
                        <a:pt x="1257581" y="2344340"/>
                        <a:pt x="1289308" y="2351803"/>
                      </a:cubicBezTo>
                      <a:cubicBezTo>
                        <a:pt x="1284522" y="2378936"/>
                        <a:pt x="1287050" y="2407660"/>
                        <a:pt x="1286241" y="2435212"/>
                      </a:cubicBezTo>
                      <a:cubicBezTo>
                        <a:pt x="1284004" y="2555843"/>
                        <a:pt x="1288428" y="2676425"/>
                        <a:pt x="1292305" y="2796978"/>
                      </a:cubicBezTo>
                      <a:cubicBezTo>
                        <a:pt x="1202740" y="2798199"/>
                        <a:pt x="1113176" y="2799506"/>
                        <a:pt x="1023618" y="2800876"/>
                      </a:cubicBezTo>
                      <a:cubicBezTo>
                        <a:pt x="1019201" y="2558548"/>
                        <a:pt x="1022155" y="2316121"/>
                        <a:pt x="1032487" y="2073985"/>
                      </a:cubicBezTo>
                      <a:close/>
                      <a:moveTo>
                        <a:pt x="1381863" y="2425604"/>
                      </a:moveTo>
                      <a:cubicBezTo>
                        <a:pt x="1412986" y="2428750"/>
                        <a:pt x="1444188" y="2431128"/>
                        <a:pt x="1475397" y="2433252"/>
                      </a:cubicBezTo>
                      <a:cubicBezTo>
                        <a:pt x="1478855" y="2433486"/>
                        <a:pt x="1488306" y="2432577"/>
                        <a:pt x="1490607" y="2435531"/>
                      </a:cubicBezTo>
                      <a:cubicBezTo>
                        <a:pt x="1493767" y="2439571"/>
                        <a:pt x="1491637" y="2449598"/>
                        <a:pt x="1491466" y="2454327"/>
                      </a:cubicBezTo>
                      <a:cubicBezTo>
                        <a:pt x="1487880" y="2567638"/>
                        <a:pt x="1487894" y="2681111"/>
                        <a:pt x="1491970" y="2794415"/>
                      </a:cubicBezTo>
                      <a:cubicBezTo>
                        <a:pt x="1456657" y="2794841"/>
                        <a:pt x="1421337" y="2795280"/>
                        <a:pt x="1386024" y="2795735"/>
                      </a:cubicBezTo>
                      <a:cubicBezTo>
                        <a:pt x="1382594" y="2672384"/>
                        <a:pt x="1384241" y="2548948"/>
                        <a:pt x="1381863" y="2425604"/>
                      </a:cubicBezTo>
                      <a:close/>
                      <a:moveTo>
                        <a:pt x="1503765" y="2467691"/>
                      </a:moveTo>
                      <a:cubicBezTo>
                        <a:pt x="1503680" y="2456713"/>
                        <a:pt x="1505654" y="2445572"/>
                        <a:pt x="1503765" y="2434686"/>
                      </a:cubicBezTo>
                      <a:cubicBezTo>
                        <a:pt x="1530955" y="2438627"/>
                        <a:pt x="1557704" y="2435069"/>
                        <a:pt x="1584851" y="2434019"/>
                      </a:cubicBezTo>
                      <a:cubicBezTo>
                        <a:pt x="1587400" y="2433912"/>
                        <a:pt x="1593443" y="2432605"/>
                        <a:pt x="1595716" y="2433685"/>
                      </a:cubicBezTo>
                      <a:cubicBezTo>
                        <a:pt x="1599245" y="2435361"/>
                        <a:pt x="1598705" y="2438911"/>
                        <a:pt x="1599294" y="2442454"/>
                      </a:cubicBezTo>
                      <a:cubicBezTo>
                        <a:pt x="1600281" y="2448441"/>
                        <a:pt x="1600935" y="2454739"/>
                        <a:pt x="1601787" y="2460988"/>
                      </a:cubicBezTo>
                      <a:cubicBezTo>
                        <a:pt x="1601396" y="2461393"/>
                        <a:pt x="1601112" y="2461947"/>
                        <a:pt x="1601013" y="2462664"/>
                      </a:cubicBezTo>
                      <a:cubicBezTo>
                        <a:pt x="1599735" y="2471874"/>
                        <a:pt x="1600892" y="2481510"/>
                        <a:pt x="1601396" y="2490777"/>
                      </a:cubicBezTo>
                      <a:cubicBezTo>
                        <a:pt x="1607361" y="2591426"/>
                        <a:pt x="1608128" y="2692267"/>
                        <a:pt x="1607958" y="2793065"/>
                      </a:cubicBezTo>
                      <a:cubicBezTo>
                        <a:pt x="1573539" y="2793448"/>
                        <a:pt x="1539121" y="2793846"/>
                        <a:pt x="1504709" y="2794258"/>
                      </a:cubicBezTo>
                      <a:cubicBezTo>
                        <a:pt x="1500662" y="2685464"/>
                        <a:pt x="1500797" y="2576507"/>
                        <a:pt x="1503765" y="2467691"/>
                      </a:cubicBezTo>
                      <a:close/>
                      <a:moveTo>
                        <a:pt x="1535024" y="2423630"/>
                      </a:moveTo>
                      <a:cubicBezTo>
                        <a:pt x="1535315" y="2411352"/>
                        <a:pt x="1542437" y="2398443"/>
                        <a:pt x="1553387" y="2393160"/>
                      </a:cubicBezTo>
                      <a:cubicBezTo>
                        <a:pt x="1564336" y="2387876"/>
                        <a:pt x="1569555" y="2398634"/>
                        <a:pt x="1573837" y="2406992"/>
                      </a:cubicBezTo>
                      <a:cubicBezTo>
                        <a:pt x="1576174" y="2411565"/>
                        <a:pt x="1578062" y="2416380"/>
                        <a:pt x="1579497" y="2421308"/>
                      </a:cubicBezTo>
                      <a:cubicBezTo>
                        <a:pt x="1564670" y="2422131"/>
                        <a:pt x="1549872" y="2423431"/>
                        <a:pt x="1535024" y="2423630"/>
                      </a:cubicBezTo>
                      <a:close/>
                      <a:moveTo>
                        <a:pt x="1611423" y="2487198"/>
                      </a:moveTo>
                      <a:cubicBezTo>
                        <a:pt x="1615762" y="2489896"/>
                        <a:pt x="1621556" y="2490251"/>
                        <a:pt x="1627436" y="2490549"/>
                      </a:cubicBezTo>
                      <a:cubicBezTo>
                        <a:pt x="1641453" y="2491260"/>
                        <a:pt x="1655477" y="2491969"/>
                        <a:pt x="1669495" y="2492672"/>
                      </a:cubicBezTo>
                      <a:cubicBezTo>
                        <a:pt x="1691877" y="2493958"/>
                        <a:pt x="1714188" y="2494363"/>
                        <a:pt x="1736556" y="2496038"/>
                      </a:cubicBezTo>
                      <a:cubicBezTo>
                        <a:pt x="1737067" y="2581513"/>
                        <a:pt x="1739411" y="2666952"/>
                        <a:pt x="1739681" y="2752433"/>
                      </a:cubicBezTo>
                      <a:cubicBezTo>
                        <a:pt x="1739730" y="2764108"/>
                        <a:pt x="1738523" y="2776584"/>
                        <a:pt x="1740604" y="2788087"/>
                      </a:cubicBezTo>
                      <a:cubicBezTo>
                        <a:pt x="1740923" y="2789849"/>
                        <a:pt x="1742074" y="2791034"/>
                        <a:pt x="1743522" y="2791659"/>
                      </a:cubicBezTo>
                      <a:cubicBezTo>
                        <a:pt x="1702145" y="2792064"/>
                        <a:pt x="1660768" y="2792490"/>
                        <a:pt x="1619390" y="2792944"/>
                      </a:cubicBezTo>
                      <a:cubicBezTo>
                        <a:pt x="1621989" y="2691038"/>
                        <a:pt x="1617807" y="2588905"/>
                        <a:pt x="1611423" y="2487198"/>
                      </a:cubicBezTo>
                      <a:close/>
                      <a:moveTo>
                        <a:pt x="1634494" y="2477569"/>
                      </a:moveTo>
                      <a:cubicBezTo>
                        <a:pt x="1634899" y="2468224"/>
                        <a:pt x="1636063" y="2458900"/>
                        <a:pt x="1636908" y="2449598"/>
                      </a:cubicBezTo>
                      <a:cubicBezTo>
                        <a:pt x="1638357" y="2433671"/>
                        <a:pt x="1639479" y="2415691"/>
                        <a:pt x="1648582" y="2401922"/>
                      </a:cubicBezTo>
                      <a:cubicBezTo>
                        <a:pt x="1656713" y="2389630"/>
                        <a:pt x="1671895" y="2390106"/>
                        <a:pt x="1681808" y="2400246"/>
                      </a:cubicBezTo>
                      <a:cubicBezTo>
                        <a:pt x="1698261" y="2418290"/>
                        <a:pt x="1700661" y="2446055"/>
                        <a:pt x="1702813" y="2469339"/>
                      </a:cubicBezTo>
                      <a:cubicBezTo>
                        <a:pt x="1703026" y="2472861"/>
                        <a:pt x="1702727" y="2477548"/>
                        <a:pt x="1704758" y="2480672"/>
                      </a:cubicBezTo>
                      <a:cubicBezTo>
                        <a:pt x="1681339" y="2479507"/>
                        <a:pt x="1657913" y="2478570"/>
                        <a:pt x="1634494" y="2477569"/>
                      </a:cubicBezTo>
                      <a:close/>
                      <a:moveTo>
                        <a:pt x="1748813" y="2791602"/>
                      </a:moveTo>
                      <a:cubicBezTo>
                        <a:pt x="1750211" y="2790963"/>
                        <a:pt x="1751319" y="2789784"/>
                        <a:pt x="1751639" y="2788080"/>
                      </a:cubicBezTo>
                      <a:cubicBezTo>
                        <a:pt x="1753513" y="2778139"/>
                        <a:pt x="1752569" y="2767466"/>
                        <a:pt x="1752526" y="2757376"/>
                      </a:cubicBezTo>
                      <a:cubicBezTo>
                        <a:pt x="1751980" y="2668933"/>
                        <a:pt x="1750148" y="2580490"/>
                        <a:pt x="1749118" y="2492055"/>
                      </a:cubicBezTo>
                      <a:cubicBezTo>
                        <a:pt x="1750297" y="2490301"/>
                        <a:pt x="1750552" y="2488007"/>
                        <a:pt x="1748983" y="2486274"/>
                      </a:cubicBezTo>
                      <a:cubicBezTo>
                        <a:pt x="1748543" y="2469751"/>
                        <a:pt x="1747733" y="2453241"/>
                        <a:pt x="1746491" y="2436752"/>
                      </a:cubicBezTo>
                      <a:cubicBezTo>
                        <a:pt x="1878846" y="2435801"/>
                        <a:pt x="2011236" y="2432080"/>
                        <a:pt x="2143634" y="2433031"/>
                      </a:cubicBezTo>
                      <a:cubicBezTo>
                        <a:pt x="2145864" y="2435559"/>
                        <a:pt x="2149357" y="2436333"/>
                        <a:pt x="2151268" y="2433039"/>
                      </a:cubicBezTo>
                      <a:cubicBezTo>
                        <a:pt x="2397388" y="2433585"/>
                        <a:pt x="2643507" y="2434302"/>
                        <a:pt x="2889634" y="2434885"/>
                      </a:cubicBezTo>
                      <a:cubicBezTo>
                        <a:pt x="2890799" y="2436688"/>
                        <a:pt x="2893987" y="2437171"/>
                        <a:pt x="2894967" y="2434899"/>
                      </a:cubicBezTo>
                      <a:cubicBezTo>
                        <a:pt x="3007503" y="2435183"/>
                        <a:pt x="3120047" y="2435467"/>
                        <a:pt x="3232590" y="2435751"/>
                      </a:cubicBezTo>
                      <a:cubicBezTo>
                        <a:pt x="3234394" y="2437995"/>
                        <a:pt x="3237199" y="2437519"/>
                        <a:pt x="3238953" y="2435765"/>
                      </a:cubicBezTo>
                      <a:cubicBezTo>
                        <a:pt x="3245294" y="2435779"/>
                        <a:pt x="3251635" y="2435794"/>
                        <a:pt x="3257983" y="2435815"/>
                      </a:cubicBezTo>
                      <a:cubicBezTo>
                        <a:pt x="3256790" y="2447894"/>
                        <a:pt x="3257784" y="2460285"/>
                        <a:pt x="3258026" y="2472349"/>
                      </a:cubicBezTo>
                      <a:cubicBezTo>
                        <a:pt x="3258850" y="2514891"/>
                        <a:pt x="3259332" y="2557440"/>
                        <a:pt x="3259517" y="2599997"/>
                      </a:cubicBezTo>
                      <a:cubicBezTo>
                        <a:pt x="3260355" y="2657508"/>
                        <a:pt x="3257784" y="2715054"/>
                        <a:pt x="3257855" y="2772536"/>
                      </a:cubicBezTo>
                      <a:cubicBezTo>
                        <a:pt x="3258033" y="2780795"/>
                        <a:pt x="3270055" y="2780667"/>
                        <a:pt x="3270595" y="2772536"/>
                      </a:cubicBezTo>
                      <a:cubicBezTo>
                        <a:pt x="3273627" y="2686607"/>
                        <a:pt x="3272299" y="2600423"/>
                        <a:pt x="3271298" y="2514430"/>
                      </a:cubicBezTo>
                      <a:cubicBezTo>
                        <a:pt x="3271014" y="2500406"/>
                        <a:pt x="3270687" y="2486381"/>
                        <a:pt x="3270310" y="2472349"/>
                      </a:cubicBezTo>
                      <a:cubicBezTo>
                        <a:pt x="3269970" y="2459454"/>
                        <a:pt x="3270438" y="2446019"/>
                        <a:pt x="3268088" y="2433252"/>
                      </a:cubicBezTo>
                      <a:cubicBezTo>
                        <a:pt x="3270552" y="2429538"/>
                        <a:pt x="3268890" y="2423111"/>
                        <a:pt x="3263053" y="2423090"/>
                      </a:cubicBezTo>
                      <a:cubicBezTo>
                        <a:pt x="3255193" y="2423069"/>
                        <a:pt x="3247332" y="2423047"/>
                        <a:pt x="3239471" y="2423033"/>
                      </a:cubicBezTo>
                      <a:cubicBezTo>
                        <a:pt x="3234749" y="2398734"/>
                        <a:pt x="3221008" y="2373823"/>
                        <a:pt x="3197178" y="2364102"/>
                      </a:cubicBezTo>
                      <a:cubicBezTo>
                        <a:pt x="3156191" y="2347486"/>
                        <a:pt x="3099759" y="2375499"/>
                        <a:pt x="3100931" y="2422678"/>
                      </a:cubicBezTo>
                      <a:cubicBezTo>
                        <a:pt x="3089030" y="2422650"/>
                        <a:pt x="3077129" y="2422621"/>
                        <a:pt x="3065227" y="2422586"/>
                      </a:cubicBezTo>
                      <a:cubicBezTo>
                        <a:pt x="3071575" y="2412936"/>
                        <a:pt x="3058872" y="2391164"/>
                        <a:pt x="3053667" y="2384148"/>
                      </a:cubicBezTo>
                      <a:cubicBezTo>
                        <a:pt x="3019078" y="2336117"/>
                        <a:pt x="2944930" y="2366815"/>
                        <a:pt x="2944148" y="2422281"/>
                      </a:cubicBezTo>
                      <a:cubicBezTo>
                        <a:pt x="2928122" y="2422238"/>
                        <a:pt x="2912095" y="2422195"/>
                        <a:pt x="2896068" y="2422160"/>
                      </a:cubicBezTo>
                      <a:cubicBezTo>
                        <a:pt x="2887603" y="2392116"/>
                        <a:pt x="2864880" y="2357512"/>
                        <a:pt x="2829752" y="2360026"/>
                      </a:cubicBezTo>
                      <a:cubicBezTo>
                        <a:pt x="2797733" y="2362512"/>
                        <a:pt x="2752450" y="2385199"/>
                        <a:pt x="2752983" y="2421798"/>
                      </a:cubicBezTo>
                      <a:cubicBezTo>
                        <a:pt x="2680667" y="2421620"/>
                        <a:pt x="2608343" y="2421436"/>
                        <a:pt x="2536027" y="2421187"/>
                      </a:cubicBezTo>
                      <a:cubicBezTo>
                        <a:pt x="2535927" y="2414200"/>
                        <a:pt x="2532760" y="2406374"/>
                        <a:pt x="2530438" y="2400630"/>
                      </a:cubicBezTo>
                      <a:cubicBezTo>
                        <a:pt x="2526732" y="2391462"/>
                        <a:pt x="2521598" y="2383019"/>
                        <a:pt x="2515008" y="2375634"/>
                      </a:cubicBezTo>
                      <a:cubicBezTo>
                        <a:pt x="2473467" y="2327767"/>
                        <a:pt x="2388682" y="2353713"/>
                        <a:pt x="2395399" y="2420725"/>
                      </a:cubicBezTo>
                      <a:cubicBezTo>
                        <a:pt x="2377618" y="2420669"/>
                        <a:pt x="2359830" y="2420619"/>
                        <a:pt x="2342050" y="2420569"/>
                      </a:cubicBezTo>
                      <a:cubicBezTo>
                        <a:pt x="2341588" y="2413745"/>
                        <a:pt x="2338783" y="2406254"/>
                        <a:pt x="2337043" y="2400537"/>
                      </a:cubicBezTo>
                      <a:cubicBezTo>
                        <a:pt x="2334281" y="2391441"/>
                        <a:pt x="2330567" y="2382543"/>
                        <a:pt x="2324865" y="2374874"/>
                      </a:cubicBezTo>
                      <a:cubicBezTo>
                        <a:pt x="2289865" y="2326304"/>
                        <a:pt x="2189570" y="2361312"/>
                        <a:pt x="2192240" y="2420285"/>
                      </a:cubicBezTo>
                      <a:cubicBezTo>
                        <a:pt x="2178386" y="2420271"/>
                        <a:pt x="2164539" y="2420257"/>
                        <a:pt x="2150685" y="2420250"/>
                      </a:cubicBezTo>
                      <a:cubicBezTo>
                        <a:pt x="2148697" y="2413539"/>
                        <a:pt x="2144962" y="2406737"/>
                        <a:pt x="2142796" y="2401183"/>
                      </a:cubicBezTo>
                      <a:cubicBezTo>
                        <a:pt x="2139359" y="2392364"/>
                        <a:pt x="2136384" y="2382870"/>
                        <a:pt x="2130831" y="2375095"/>
                      </a:cubicBezTo>
                      <a:cubicBezTo>
                        <a:pt x="2102264" y="2334370"/>
                        <a:pt x="1996566" y="2365416"/>
                        <a:pt x="2013693" y="2420307"/>
                      </a:cubicBezTo>
                      <a:cubicBezTo>
                        <a:pt x="1996750" y="2420321"/>
                        <a:pt x="1979800" y="2420356"/>
                        <a:pt x="1962850" y="2420434"/>
                      </a:cubicBezTo>
                      <a:cubicBezTo>
                        <a:pt x="1960564" y="2408554"/>
                        <a:pt x="1956672" y="2397349"/>
                        <a:pt x="1950274" y="2387202"/>
                      </a:cubicBezTo>
                      <a:cubicBezTo>
                        <a:pt x="1932628" y="2360609"/>
                        <a:pt x="1900305" y="2356107"/>
                        <a:pt x="1879577" y="2382011"/>
                      </a:cubicBezTo>
                      <a:cubicBezTo>
                        <a:pt x="1871319" y="2391746"/>
                        <a:pt x="1858139" y="2408519"/>
                        <a:pt x="1866511" y="2421656"/>
                      </a:cubicBezTo>
                      <a:cubicBezTo>
                        <a:pt x="1849242" y="2422046"/>
                        <a:pt x="1831972" y="2422565"/>
                        <a:pt x="1814717" y="2423225"/>
                      </a:cubicBezTo>
                      <a:cubicBezTo>
                        <a:pt x="1814063" y="2398925"/>
                        <a:pt x="1805500" y="2372709"/>
                        <a:pt x="1777572" y="2370358"/>
                      </a:cubicBezTo>
                      <a:cubicBezTo>
                        <a:pt x="1745930" y="2368682"/>
                        <a:pt x="1733396" y="2404606"/>
                        <a:pt x="1739212" y="2431306"/>
                      </a:cubicBezTo>
                      <a:cubicBezTo>
                        <a:pt x="1737607" y="2448206"/>
                        <a:pt x="1736997" y="2465178"/>
                        <a:pt x="1736684" y="2482135"/>
                      </a:cubicBezTo>
                      <a:cubicBezTo>
                        <a:pt x="1729150" y="2481922"/>
                        <a:pt x="1721531" y="2481439"/>
                        <a:pt x="1713989" y="2481112"/>
                      </a:cubicBezTo>
                      <a:cubicBezTo>
                        <a:pt x="1716333" y="2477974"/>
                        <a:pt x="1715772" y="2473060"/>
                        <a:pt x="1715545" y="2469332"/>
                      </a:cubicBezTo>
                      <a:cubicBezTo>
                        <a:pt x="1715055" y="2461251"/>
                        <a:pt x="1714153" y="2453191"/>
                        <a:pt x="1712875" y="2445202"/>
                      </a:cubicBezTo>
                      <a:cubicBezTo>
                        <a:pt x="1709914" y="2426683"/>
                        <a:pt x="1704694" y="2406190"/>
                        <a:pt x="1691600" y="2392059"/>
                      </a:cubicBezTo>
                      <a:cubicBezTo>
                        <a:pt x="1679585" y="2379092"/>
                        <a:pt x="1658744" y="2374846"/>
                        <a:pt x="1644677" y="2387081"/>
                      </a:cubicBezTo>
                      <a:cubicBezTo>
                        <a:pt x="1623523" y="2406197"/>
                        <a:pt x="1622280" y="2451231"/>
                        <a:pt x="1626711" y="2477633"/>
                      </a:cubicBezTo>
                      <a:cubicBezTo>
                        <a:pt x="1622728" y="2477668"/>
                        <a:pt x="1618879" y="2477157"/>
                        <a:pt x="1617537" y="2473493"/>
                      </a:cubicBezTo>
                      <a:cubicBezTo>
                        <a:pt x="1615392" y="2467627"/>
                        <a:pt x="1615250" y="2460122"/>
                        <a:pt x="1614228" y="2453958"/>
                      </a:cubicBezTo>
                      <a:cubicBezTo>
                        <a:pt x="1613106" y="2447191"/>
                        <a:pt x="1612310" y="2440296"/>
                        <a:pt x="1610919" y="2433578"/>
                      </a:cubicBezTo>
                      <a:cubicBezTo>
                        <a:pt x="1609222" y="2423253"/>
                        <a:pt x="1602703" y="2419710"/>
                        <a:pt x="1592648" y="2420704"/>
                      </a:cubicBezTo>
                      <a:cubicBezTo>
                        <a:pt x="1587251" y="2402561"/>
                        <a:pt x="1574910" y="2371359"/>
                        <a:pt x="1550894" y="2380427"/>
                      </a:cubicBezTo>
                      <a:cubicBezTo>
                        <a:pt x="1533078" y="2387202"/>
                        <a:pt x="1522973" y="2405402"/>
                        <a:pt x="1524479" y="2423552"/>
                      </a:cubicBezTo>
                      <a:cubicBezTo>
                        <a:pt x="1521084" y="2423445"/>
                        <a:pt x="1517690" y="2423268"/>
                        <a:pt x="1514303" y="2422984"/>
                      </a:cubicBezTo>
                      <a:cubicBezTo>
                        <a:pt x="1507287" y="2422387"/>
                        <a:pt x="1500051" y="2420754"/>
                        <a:pt x="1493014" y="2421137"/>
                      </a:cubicBezTo>
                      <a:cubicBezTo>
                        <a:pt x="1492183" y="2421180"/>
                        <a:pt x="1491438" y="2421428"/>
                        <a:pt x="1490784" y="2421812"/>
                      </a:cubicBezTo>
                      <a:cubicBezTo>
                        <a:pt x="1452574" y="2418439"/>
                        <a:pt x="1414044" y="2416969"/>
                        <a:pt x="1375671" y="2415528"/>
                      </a:cubicBezTo>
                      <a:cubicBezTo>
                        <a:pt x="1371303" y="2415400"/>
                        <a:pt x="1370160" y="2419852"/>
                        <a:pt x="1371943" y="2422700"/>
                      </a:cubicBezTo>
                      <a:cubicBezTo>
                        <a:pt x="1368243" y="2547016"/>
                        <a:pt x="1370984" y="2671546"/>
                        <a:pt x="1373334" y="2795891"/>
                      </a:cubicBezTo>
                      <a:cubicBezTo>
                        <a:pt x="1350576" y="2796190"/>
                        <a:pt x="1327817" y="2796495"/>
                        <a:pt x="1305058" y="2796800"/>
                      </a:cubicBezTo>
                      <a:cubicBezTo>
                        <a:pt x="1302502" y="2708408"/>
                        <a:pt x="1298540" y="2620000"/>
                        <a:pt x="1298291" y="2531565"/>
                      </a:cubicBezTo>
                      <a:cubicBezTo>
                        <a:pt x="1298383" y="2502713"/>
                        <a:pt x="1298781" y="2473862"/>
                        <a:pt x="1298724" y="2445011"/>
                      </a:cubicBezTo>
                      <a:cubicBezTo>
                        <a:pt x="1298632" y="2414718"/>
                        <a:pt x="1300556" y="2383658"/>
                        <a:pt x="1297226" y="2353508"/>
                      </a:cubicBezTo>
                      <a:cubicBezTo>
                        <a:pt x="1337339" y="2361439"/>
                        <a:pt x="1381230" y="2359416"/>
                        <a:pt x="1419647" y="2358556"/>
                      </a:cubicBezTo>
                      <a:cubicBezTo>
                        <a:pt x="1554111" y="2355531"/>
                        <a:pt x="1688561" y="2351945"/>
                        <a:pt x="1823004" y="2348189"/>
                      </a:cubicBezTo>
                      <a:cubicBezTo>
                        <a:pt x="1824232" y="2348778"/>
                        <a:pt x="1825667" y="2348679"/>
                        <a:pt x="1826838" y="2348082"/>
                      </a:cubicBezTo>
                      <a:cubicBezTo>
                        <a:pt x="1889142" y="2346336"/>
                        <a:pt x="1951439" y="2344532"/>
                        <a:pt x="2013743" y="2342721"/>
                      </a:cubicBezTo>
                      <a:cubicBezTo>
                        <a:pt x="2015014" y="2344156"/>
                        <a:pt x="2016363" y="2345491"/>
                        <a:pt x="2017819" y="2346669"/>
                      </a:cubicBezTo>
                      <a:cubicBezTo>
                        <a:pt x="2020951" y="2349226"/>
                        <a:pt x="2026120" y="2346726"/>
                        <a:pt x="2024643" y="2342402"/>
                      </a:cubicBezTo>
                      <a:cubicBezTo>
                        <a:pt x="2785690" y="2320275"/>
                        <a:pt x="3548001" y="2299235"/>
                        <a:pt x="4308736" y="2341550"/>
                      </a:cubicBezTo>
                      <a:cubicBezTo>
                        <a:pt x="4310114" y="2342835"/>
                        <a:pt x="4312102" y="2343268"/>
                        <a:pt x="4313799" y="2341834"/>
                      </a:cubicBezTo>
                      <a:cubicBezTo>
                        <a:pt x="4347841" y="2343715"/>
                        <a:pt x="4381869" y="2345775"/>
                        <a:pt x="4415890" y="2347933"/>
                      </a:cubicBezTo>
                      <a:cubicBezTo>
                        <a:pt x="4416657" y="2348523"/>
                        <a:pt x="4417537" y="2348920"/>
                        <a:pt x="4418482" y="2349048"/>
                      </a:cubicBezTo>
                      <a:cubicBezTo>
                        <a:pt x="4416884" y="2399777"/>
                        <a:pt x="4418752" y="2450578"/>
                        <a:pt x="4423595" y="2501116"/>
                      </a:cubicBezTo>
                      <a:cubicBezTo>
                        <a:pt x="4424262" y="2508280"/>
                        <a:pt x="4424035" y="2516681"/>
                        <a:pt x="4426712" y="2523377"/>
                      </a:cubicBezTo>
                      <a:cubicBezTo>
                        <a:pt x="4428501" y="2527858"/>
                        <a:pt x="4436568" y="2529520"/>
                        <a:pt x="4437555" y="2523377"/>
                      </a:cubicBezTo>
                      <a:cubicBezTo>
                        <a:pt x="4438656" y="2516503"/>
                        <a:pt x="4437157" y="2509402"/>
                        <a:pt x="4436440" y="2502500"/>
                      </a:cubicBezTo>
                      <a:cubicBezTo>
                        <a:pt x="4435623" y="2494647"/>
                        <a:pt x="4434835" y="2486793"/>
                        <a:pt x="4434118" y="2478932"/>
                      </a:cubicBezTo>
                      <a:cubicBezTo>
                        <a:pt x="4430220" y="2434537"/>
                        <a:pt x="4427379" y="2390007"/>
                        <a:pt x="4425874" y="2345462"/>
                      </a:cubicBezTo>
                      <a:cubicBezTo>
                        <a:pt x="4453447" y="2324848"/>
                        <a:pt x="4482483" y="2306251"/>
                        <a:pt x="4510028" y="2285594"/>
                      </a:cubicBezTo>
                      <a:cubicBezTo>
                        <a:pt x="4524819" y="2274502"/>
                        <a:pt x="4558612" y="2254449"/>
                        <a:pt x="4559273" y="2232827"/>
                      </a:cubicBezTo>
                      <a:cubicBezTo>
                        <a:pt x="4559536" y="2224248"/>
                        <a:pt x="4553144" y="2219242"/>
                        <a:pt x="4545525" y="2217013"/>
                      </a:cubicBezTo>
                      <a:cubicBezTo>
                        <a:pt x="4524379" y="2210828"/>
                        <a:pt x="4498076" y="2213505"/>
                        <a:pt x="4476206" y="2212390"/>
                      </a:cubicBezTo>
                      <a:cubicBezTo>
                        <a:pt x="4445750" y="2210835"/>
                        <a:pt x="4415293" y="2209336"/>
                        <a:pt x="4384830" y="2207895"/>
                      </a:cubicBezTo>
                      <a:cubicBezTo>
                        <a:pt x="4384837" y="2205331"/>
                        <a:pt x="4381606" y="2203102"/>
                        <a:pt x="4379128" y="2204614"/>
                      </a:cubicBezTo>
                      <a:cubicBezTo>
                        <a:pt x="4377651" y="2205516"/>
                        <a:pt x="4376209" y="2206461"/>
                        <a:pt x="4374789" y="2207426"/>
                      </a:cubicBezTo>
                      <a:cubicBezTo>
                        <a:pt x="4121256" y="2195525"/>
                        <a:pt x="3867553" y="2187402"/>
                        <a:pt x="3613785" y="2182679"/>
                      </a:cubicBezTo>
                      <a:cubicBezTo>
                        <a:pt x="3612357" y="2180471"/>
                        <a:pt x="3609169" y="2179946"/>
                        <a:pt x="3607230" y="2182559"/>
                      </a:cubicBezTo>
                      <a:cubicBezTo>
                        <a:pt x="3577357" y="2181976"/>
                        <a:pt x="3547490" y="2181465"/>
                        <a:pt x="3517616" y="2181018"/>
                      </a:cubicBezTo>
                      <a:cubicBezTo>
                        <a:pt x="3514932" y="2135458"/>
                        <a:pt x="3512638" y="2089827"/>
                        <a:pt x="3511687" y="2044153"/>
                      </a:cubicBezTo>
                      <a:cubicBezTo>
                        <a:pt x="3597559" y="2045346"/>
                        <a:pt x="3683452" y="2045155"/>
                        <a:pt x="3769332" y="2045233"/>
                      </a:cubicBezTo>
                      <a:cubicBezTo>
                        <a:pt x="3768316" y="2089564"/>
                        <a:pt x="3770638" y="2133917"/>
                        <a:pt x="3771199" y="2178270"/>
                      </a:cubicBezTo>
                      <a:cubicBezTo>
                        <a:pt x="3771377" y="2186457"/>
                        <a:pt x="3784116" y="2186486"/>
                        <a:pt x="3783938" y="2178270"/>
                      </a:cubicBezTo>
                      <a:cubicBezTo>
                        <a:pt x="3783101" y="2133889"/>
                        <a:pt x="3783399" y="2089507"/>
                        <a:pt x="3780218" y="2045233"/>
                      </a:cubicBezTo>
                      <a:cubicBezTo>
                        <a:pt x="3920810" y="2045361"/>
                        <a:pt x="4061409" y="2044722"/>
                        <a:pt x="4201994" y="2045290"/>
                      </a:cubicBezTo>
                      <a:cubicBezTo>
                        <a:pt x="4203486" y="2089593"/>
                        <a:pt x="4203507" y="2134009"/>
                        <a:pt x="4205601" y="2178270"/>
                      </a:cubicBezTo>
                      <a:cubicBezTo>
                        <a:pt x="4206084" y="2186123"/>
                        <a:pt x="4218014" y="2186280"/>
                        <a:pt x="4217943" y="2178270"/>
                      </a:cubicBezTo>
                      <a:cubicBezTo>
                        <a:pt x="4216679" y="2133285"/>
                        <a:pt x="4214357" y="2088293"/>
                        <a:pt x="4213590" y="2043266"/>
                      </a:cubicBezTo>
                      <a:cubicBezTo>
                        <a:pt x="4215571" y="2041001"/>
                        <a:pt x="4215493" y="2037152"/>
                        <a:pt x="4213384" y="2034993"/>
                      </a:cubicBezTo>
                      <a:cubicBezTo>
                        <a:pt x="4208215" y="1829747"/>
                        <a:pt x="4206873" y="1624429"/>
                        <a:pt x="4206717" y="1419126"/>
                      </a:cubicBezTo>
                      <a:cubicBezTo>
                        <a:pt x="4300861" y="1409901"/>
                        <a:pt x="4395460" y="1402815"/>
                        <a:pt x="4489364" y="1392263"/>
                      </a:cubicBezTo>
                      <a:cubicBezTo>
                        <a:pt x="4489619" y="1392234"/>
                        <a:pt x="4489839" y="1392433"/>
                        <a:pt x="4489832" y="1392689"/>
                      </a:cubicBezTo>
                      <a:cubicBezTo>
                        <a:pt x="4486914" y="1661432"/>
                        <a:pt x="4495087" y="1930289"/>
                        <a:pt x="4498190" y="2198997"/>
                      </a:cubicBezTo>
                      <a:cubicBezTo>
                        <a:pt x="4497501" y="2207639"/>
                        <a:pt x="4510219" y="2210054"/>
                        <a:pt x="4510958" y="2200432"/>
                      </a:cubicBezTo>
                      <a:cubicBezTo>
                        <a:pt x="4510958" y="2200432"/>
                        <a:pt x="4510958" y="2200432"/>
                        <a:pt x="4510958" y="2200432"/>
                      </a:cubicBezTo>
                      <a:cubicBezTo>
                        <a:pt x="4510958" y="2200425"/>
                        <a:pt x="4510958" y="2200418"/>
                        <a:pt x="4510958" y="2200418"/>
                      </a:cubicBezTo>
                      <a:cubicBezTo>
                        <a:pt x="4505668" y="1938356"/>
                        <a:pt x="4506157" y="1675918"/>
                        <a:pt x="4495982" y="1413963"/>
                      </a:cubicBezTo>
                      <a:cubicBezTo>
                        <a:pt x="4495115" y="1403439"/>
                        <a:pt x="4496145" y="1392603"/>
                        <a:pt x="4494888" y="1382137"/>
                      </a:cubicBezTo>
                      <a:cubicBezTo>
                        <a:pt x="4494831" y="1381682"/>
                        <a:pt x="4494860" y="1381199"/>
                        <a:pt x="4494853" y="1380738"/>
                      </a:cubicBezTo>
                      <a:cubicBezTo>
                        <a:pt x="4494817" y="1379403"/>
                        <a:pt x="4493944" y="1378636"/>
                        <a:pt x="4492935" y="1378409"/>
                      </a:cubicBezTo>
                      <a:cubicBezTo>
                        <a:pt x="4490855" y="1353924"/>
                        <a:pt x="4491529" y="1328936"/>
                        <a:pt x="4486126" y="1304857"/>
                      </a:cubicBezTo>
                      <a:cubicBezTo>
                        <a:pt x="4511107" y="1305872"/>
                        <a:pt x="4536180" y="1307931"/>
                        <a:pt x="4560764" y="1312668"/>
                      </a:cubicBezTo>
                      <a:cubicBezTo>
                        <a:pt x="4565770" y="1313704"/>
                        <a:pt x="4571288" y="1315977"/>
                        <a:pt x="4576621" y="1316566"/>
                      </a:cubicBezTo>
                      <a:cubicBezTo>
                        <a:pt x="4569917" y="1710528"/>
                        <a:pt x="4580988" y="2104668"/>
                        <a:pt x="4577203" y="2498680"/>
                      </a:cubicBezTo>
                      <a:cubicBezTo>
                        <a:pt x="4577110" y="2506498"/>
                        <a:pt x="4577132" y="2514323"/>
                        <a:pt x="4577082" y="2522142"/>
                      </a:cubicBezTo>
                      <a:cubicBezTo>
                        <a:pt x="4577061" y="2525309"/>
                        <a:pt x="4578957" y="2527240"/>
                        <a:pt x="4581279" y="2527957"/>
                      </a:cubicBezTo>
                      <a:cubicBezTo>
                        <a:pt x="4342040" y="2530521"/>
                        <a:pt x="4102495" y="2524726"/>
                        <a:pt x="3863384" y="2532133"/>
                      </a:cubicBezTo>
                      <a:cubicBezTo>
                        <a:pt x="3858591" y="2532459"/>
                        <a:pt x="3858570" y="2539298"/>
                        <a:pt x="3863384" y="2539603"/>
                      </a:cubicBezTo>
                      <a:cubicBezTo>
                        <a:pt x="3864747" y="2539688"/>
                        <a:pt x="3866104" y="2539759"/>
                        <a:pt x="3867467" y="2539837"/>
                      </a:cubicBezTo>
                      <a:cubicBezTo>
                        <a:pt x="3860608" y="2545056"/>
                        <a:pt x="3860302" y="2556936"/>
                        <a:pt x="3861112" y="2564769"/>
                      </a:cubicBezTo>
                      <a:cubicBezTo>
                        <a:pt x="3862007" y="2573375"/>
                        <a:pt x="3865621" y="2581712"/>
                        <a:pt x="3873176" y="2586469"/>
                      </a:cubicBezTo>
                      <a:cubicBezTo>
                        <a:pt x="3878417" y="2589771"/>
                        <a:pt x="3884566" y="2590730"/>
                        <a:pt x="3890552" y="2591781"/>
                      </a:cubicBezTo>
                      <a:cubicBezTo>
                        <a:pt x="3897838" y="2593059"/>
                        <a:pt x="3905131" y="2594280"/>
                        <a:pt x="3912430" y="2595481"/>
                      </a:cubicBezTo>
                      <a:cubicBezTo>
                        <a:pt x="3967903" y="2604619"/>
                        <a:pt x="4023653" y="2612083"/>
                        <a:pt x="4079573" y="2617827"/>
                      </a:cubicBezTo>
                      <a:cubicBezTo>
                        <a:pt x="4078686" y="2649157"/>
                        <a:pt x="4080603" y="2680508"/>
                        <a:pt x="4081157" y="2711837"/>
                      </a:cubicBezTo>
                      <a:cubicBezTo>
                        <a:pt x="4081562" y="2729235"/>
                        <a:pt x="4081909" y="2746639"/>
                        <a:pt x="4082186" y="2764043"/>
                      </a:cubicBezTo>
                      <a:cubicBezTo>
                        <a:pt x="4082435" y="2779523"/>
                        <a:pt x="4081547" y="2795387"/>
                        <a:pt x="4082754" y="2810818"/>
                      </a:cubicBezTo>
                      <a:cubicBezTo>
                        <a:pt x="3994078" y="2808311"/>
                        <a:pt x="3905429" y="2805811"/>
                        <a:pt x="3816816" y="2803489"/>
                      </a:cubicBezTo>
                      <a:cubicBezTo>
                        <a:pt x="3127659" y="2785510"/>
                        <a:pt x="2438183" y="2784913"/>
                        <a:pt x="1748813" y="2791602"/>
                      </a:cubicBezTo>
                      <a:close/>
                      <a:moveTo>
                        <a:pt x="1746917" y="2426705"/>
                      </a:moveTo>
                      <a:cubicBezTo>
                        <a:pt x="1750382" y="2406829"/>
                        <a:pt x="1752100" y="2378745"/>
                        <a:pt x="1777891" y="2381677"/>
                      </a:cubicBezTo>
                      <a:cubicBezTo>
                        <a:pt x="1798036" y="2384028"/>
                        <a:pt x="1802617" y="2406829"/>
                        <a:pt x="1802766" y="2423708"/>
                      </a:cubicBezTo>
                      <a:cubicBezTo>
                        <a:pt x="1784133" y="2424532"/>
                        <a:pt x="1765507" y="2425419"/>
                        <a:pt x="1746917" y="2426705"/>
                      </a:cubicBezTo>
                      <a:close/>
                      <a:moveTo>
                        <a:pt x="1870225" y="2421563"/>
                      </a:moveTo>
                      <a:cubicBezTo>
                        <a:pt x="1872618" y="2416117"/>
                        <a:pt x="1873428" y="2410237"/>
                        <a:pt x="1876410" y="2405011"/>
                      </a:cubicBezTo>
                      <a:cubicBezTo>
                        <a:pt x="1885265" y="2391477"/>
                        <a:pt x="1900156" y="2372560"/>
                        <a:pt x="1918405" y="2377481"/>
                      </a:cubicBezTo>
                      <a:cubicBezTo>
                        <a:pt x="1937564" y="2382551"/>
                        <a:pt x="1946333" y="2402696"/>
                        <a:pt x="1949870" y="2420512"/>
                      </a:cubicBezTo>
                      <a:cubicBezTo>
                        <a:pt x="1923319" y="2420669"/>
                        <a:pt x="1896761" y="2420981"/>
                        <a:pt x="1870225" y="2421563"/>
                      </a:cubicBezTo>
                      <a:close/>
                      <a:moveTo>
                        <a:pt x="2021774" y="2417097"/>
                      </a:moveTo>
                      <a:cubicBezTo>
                        <a:pt x="2019104" y="2401894"/>
                        <a:pt x="2033214" y="2388132"/>
                        <a:pt x="2044923" y="2380768"/>
                      </a:cubicBezTo>
                      <a:cubicBezTo>
                        <a:pt x="2057606" y="2372794"/>
                        <a:pt x="2072482" y="2368704"/>
                        <a:pt x="2087458" y="2369094"/>
                      </a:cubicBezTo>
                      <a:cubicBezTo>
                        <a:pt x="2123297" y="2369882"/>
                        <a:pt x="2125619" y="2392393"/>
                        <a:pt x="2136497" y="2420250"/>
                      </a:cubicBezTo>
                      <a:cubicBezTo>
                        <a:pt x="2117140" y="2420250"/>
                        <a:pt x="2097776" y="2420250"/>
                        <a:pt x="2078419" y="2420278"/>
                      </a:cubicBezTo>
                      <a:cubicBezTo>
                        <a:pt x="2059367" y="2420299"/>
                        <a:pt x="2040301" y="2420292"/>
                        <a:pt x="2021227" y="2420299"/>
                      </a:cubicBezTo>
                      <a:cubicBezTo>
                        <a:pt x="2021746" y="2419433"/>
                        <a:pt x="2021994" y="2418354"/>
                        <a:pt x="2021774" y="2417097"/>
                      </a:cubicBezTo>
                      <a:close/>
                      <a:moveTo>
                        <a:pt x="2199292" y="2420292"/>
                      </a:moveTo>
                      <a:cubicBezTo>
                        <a:pt x="2200740" y="2385199"/>
                        <a:pt x="2247110" y="2362426"/>
                        <a:pt x="2278048" y="2363406"/>
                      </a:cubicBezTo>
                      <a:cubicBezTo>
                        <a:pt x="2311643" y="2364677"/>
                        <a:pt x="2325078" y="2390624"/>
                        <a:pt x="2329459" y="2420541"/>
                      </a:cubicBezTo>
                      <a:cubicBezTo>
                        <a:pt x="2286065" y="2420427"/>
                        <a:pt x="2242678" y="2420335"/>
                        <a:pt x="2199292" y="2420292"/>
                      </a:cubicBezTo>
                      <a:close/>
                      <a:moveTo>
                        <a:pt x="2464541" y="2362164"/>
                      </a:moveTo>
                      <a:cubicBezTo>
                        <a:pt x="2495438" y="2364195"/>
                        <a:pt x="2520518" y="2391029"/>
                        <a:pt x="2524232" y="2421144"/>
                      </a:cubicBezTo>
                      <a:cubicBezTo>
                        <a:pt x="2483529" y="2421010"/>
                        <a:pt x="2442834" y="2420875"/>
                        <a:pt x="2402131" y="2420747"/>
                      </a:cubicBezTo>
                      <a:cubicBezTo>
                        <a:pt x="2400846" y="2386492"/>
                        <a:pt x="2430854" y="2359579"/>
                        <a:pt x="2464541" y="2362164"/>
                      </a:cubicBezTo>
                      <a:close/>
                      <a:moveTo>
                        <a:pt x="2761199" y="2421819"/>
                      </a:moveTo>
                      <a:cubicBezTo>
                        <a:pt x="2768279" y="2390738"/>
                        <a:pt x="2802818" y="2373724"/>
                        <a:pt x="2832386" y="2371750"/>
                      </a:cubicBezTo>
                      <a:cubicBezTo>
                        <a:pt x="2859690" y="2371487"/>
                        <a:pt x="2876171" y="2398968"/>
                        <a:pt x="2883513" y="2422131"/>
                      </a:cubicBezTo>
                      <a:cubicBezTo>
                        <a:pt x="2842739" y="2422025"/>
                        <a:pt x="2801966" y="2421926"/>
                        <a:pt x="2761199" y="2421819"/>
                      </a:cubicBezTo>
                      <a:close/>
                      <a:moveTo>
                        <a:pt x="2952996" y="2422302"/>
                      </a:moveTo>
                      <a:cubicBezTo>
                        <a:pt x="2953017" y="2422146"/>
                        <a:pt x="2953060" y="2422011"/>
                        <a:pt x="2953067" y="2421847"/>
                      </a:cubicBezTo>
                      <a:cubicBezTo>
                        <a:pt x="2954786" y="2396050"/>
                        <a:pt x="2983459" y="2372183"/>
                        <a:pt x="3008980" y="2372794"/>
                      </a:cubicBezTo>
                      <a:cubicBezTo>
                        <a:pt x="3035588" y="2373823"/>
                        <a:pt x="3052566" y="2397654"/>
                        <a:pt x="3054697" y="2422565"/>
                      </a:cubicBezTo>
                      <a:cubicBezTo>
                        <a:pt x="3020796" y="2422472"/>
                        <a:pt x="2986896" y="2422387"/>
                        <a:pt x="2952996" y="2422302"/>
                      </a:cubicBezTo>
                      <a:close/>
                      <a:moveTo>
                        <a:pt x="3108898" y="2422700"/>
                      </a:moveTo>
                      <a:cubicBezTo>
                        <a:pt x="3109289" y="2422131"/>
                        <a:pt x="3109566" y="2421464"/>
                        <a:pt x="3109686" y="2420676"/>
                      </a:cubicBezTo>
                      <a:cubicBezTo>
                        <a:pt x="3115701" y="2382579"/>
                        <a:pt x="3154174" y="2363733"/>
                        <a:pt x="3189558" y="2374321"/>
                      </a:cubicBezTo>
                      <a:cubicBezTo>
                        <a:pt x="3210826" y="2381344"/>
                        <a:pt x="3220859" y="2403101"/>
                        <a:pt x="3226931" y="2422998"/>
                      </a:cubicBezTo>
                      <a:cubicBezTo>
                        <a:pt x="3187584" y="2422898"/>
                        <a:pt x="3148245" y="2422799"/>
                        <a:pt x="3108898" y="2422700"/>
                      </a:cubicBezTo>
                      <a:close/>
                      <a:moveTo>
                        <a:pt x="5571226" y="2769539"/>
                      </a:moveTo>
                      <a:cubicBezTo>
                        <a:pt x="5550924" y="2769100"/>
                        <a:pt x="5530900" y="2769078"/>
                        <a:pt x="5510612" y="2769873"/>
                      </a:cubicBezTo>
                      <a:cubicBezTo>
                        <a:pt x="5504583" y="2770115"/>
                        <a:pt x="5504739" y="2778600"/>
                        <a:pt x="5510612" y="2779126"/>
                      </a:cubicBezTo>
                      <a:cubicBezTo>
                        <a:pt x="5552579" y="2782868"/>
                        <a:pt x="5594773" y="2782804"/>
                        <a:pt x="5636903" y="2783571"/>
                      </a:cubicBezTo>
                      <a:cubicBezTo>
                        <a:pt x="5801972" y="2785929"/>
                        <a:pt x="5967063" y="2787363"/>
                        <a:pt x="6132146" y="2788009"/>
                      </a:cubicBezTo>
                      <a:cubicBezTo>
                        <a:pt x="5455068" y="2849177"/>
                        <a:pt x="4774525" y="2830388"/>
                        <a:pt x="4095536" y="2811208"/>
                      </a:cubicBezTo>
                      <a:cubicBezTo>
                        <a:pt x="4096608" y="2795678"/>
                        <a:pt x="4095280" y="2779630"/>
                        <a:pt x="4095011" y="2764072"/>
                      </a:cubicBezTo>
                      <a:cubicBezTo>
                        <a:pt x="4093662" y="2715671"/>
                        <a:pt x="4094194" y="2667144"/>
                        <a:pt x="4089927" y="2618892"/>
                      </a:cubicBezTo>
                      <a:cubicBezTo>
                        <a:pt x="4099903" y="2619666"/>
                        <a:pt x="4109902" y="2621349"/>
                        <a:pt x="4119892" y="2621498"/>
                      </a:cubicBezTo>
                      <a:cubicBezTo>
                        <a:pt x="4425412" y="2619077"/>
                        <a:pt x="4730783" y="2629594"/>
                        <a:pt x="5036245" y="2632945"/>
                      </a:cubicBezTo>
                      <a:cubicBezTo>
                        <a:pt x="5138492" y="2633762"/>
                        <a:pt x="5240761" y="2633336"/>
                        <a:pt x="5342972" y="2630531"/>
                      </a:cubicBezTo>
                      <a:cubicBezTo>
                        <a:pt x="5389632" y="2629253"/>
                        <a:pt x="5438537" y="2630701"/>
                        <a:pt x="5483564" y="2616634"/>
                      </a:cubicBezTo>
                      <a:cubicBezTo>
                        <a:pt x="5482833" y="2628230"/>
                        <a:pt x="5484708" y="2640692"/>
                        <a:pt x="5485254" y="2652061"/>
                      </a:cubicBezTo>
                      <a:cubicBezTo>
                        <a:pt x="5487186" y="2692316"/>
                        <a:pt x="5489117" y="2732572"/>
                        <a:pt x="5491049" y="2772827"/>
                      </a:cubicBezTo>
                      <a:cubicBezTo>
                        <a:pt x="5491333" y="2778728"/>
                        <a:pt x="5499911" y="2782023"/>
                        <a:pt x="5502914" y="2776044"/>
                      </a:cubicBezTo>
                      <a:cubicBezTo>
                        <a:pt x="5504576" y="2772685"/>
                        <a:pt x="5506941" y="2768226"/>
                        <a:pt x="5503418" y="2765215"/>
                      </a:cubicBezTo>
                      <a:cubicBezTo>
                        <a:pt x="5501608" y="2727495"/>
                        <a:pt x="5499797" y="2689774"/>
                        <a:pt x="5497993" y="2652061"/>
                      </a:cubicBezTo>
                      <a:cubicBezTo>
                        <a:pt x="5497383" y="2639357"/>
                        <a:pt x="5498441" y="2624893"/>
                        <a:pt x="5495629" y="2612416"/>
                      </a:cubicBezTo>
                      <a:cubicBezTo>
                        <a:pt x="5538171" y="2596134"/>
                        <a:pt x="5572909" y="2565912"/>
                        <a:pt x="5608463" y="2538105"/>
                      </a:cubicBezTo>
                      <a:cubicBezTo>
                        <a:pt x="5609365" y="2537707"/>
                        <a:pt x="5610082" y="2537096"/>
                        <a:pt x="5610643" y="2536365"/>
                      </a:cubicBezTo>
                      <a:cubicBezTo>
                        <a:pt x="5612973" y="2534306"/>
                        <a:pt x="5612902" y="2531685"/>
                        <a:pt x="5611574" y="2529619"/>
                      </a:cubicBezTo>
                      <a:cubicBezTo>
                        <a:pt x="5610757" y="2527418"/>
                        <a:pt x="5608840" y="2525678"/>
                        <a:pt x="5605786" y="2525699"/>
                      </a:cubicBezTo>
                      <a:cubicBezTo>
                        <a:pt x="5561149" y="2526047"/>
                        <a:pt x="5516513" y="2526281"/>
                        <a:pt x="5471876" y="2526473"/>
                      </a:cubicBezTo>
                      <a:cubicBezTo>
                        <a:pt x="5475171" y="2515076"/>
                        <a:pt x="5475114" y="2502046"/>
                        <a:pt x="5476236" y="2490407"/>
                      </a:cubicBezTo>
                      <a:cubicBezTo>
                        <a:pt x="5476861" y="2483924"/>
                        <a:pt x="5477479" y="2477441"/>
                        <a:pt x="5478103" y="2470958"/>
                      </a:cubicBezTo>
                      <a:cubicBezTo>
                        <a:pt x="5478672" y="2465029"/>
                        <a:pt x="5479062" y="2460960"/>
                        <a:pt x="5475221" y="2456166"/>
                      </a:cubicBezTo>
                      <a:cubicBezTo>
                        <a:pt x="5474063" y="2454725"/>
                        <a:pt x="5471862" y="2455144"/>
                        <a:pt x="5470648" y="2456166"/>
                      </a:cubicBezTo>
                      <a:cubicBezTo>
                        <a:pt x="5466231" y="2459902"/>
                        <a:pt x="5466018" y="2464134"/>
                        <a:pt x="5465499" y="2469566"/>
                      </a:cubicBezTo>
                      <a:cubicBezTo>
                        <a:pt x="5464832" y="2476511"/>
                        <a:pt x="5464165" y="2483456"/>
                        <a:pt x="5463497" y="2490407"/>
                      </a:cubicBezTo>
                      <a:cubicBezTo>
                        <a:pt x="5462368" y="2502174"/>
                        <a:pt x="5460060" y="2514657"/>
                        <a:pt x="5461196" y="2526523"/>
                      </a:cubicBezTo>
                      <a:cubicBezTo>
                        <a:pt x="5326604" y="2527055"/>
                        <a:pt x="5191998" y="2527006"/>
                        <a:pt x="5057399" y="2527098"/>
                      </a:cubicBezTo>
                      <a:cubicBezTo>
                        <a:pt x="5057896" y="2492389"/>
                        <a:pt x="5056185" y="2464879"/>
                        <a:pt x="5055290" y="2431228"/>
                      </a:cubicBezTo>
                      <a:cubicBezTo>
                        <a:pt x="5052237" y="2360509"/>
                        <a:pt x="5051825" y="2289336"/>
                        <a:pt x="5044298" y="2218930"/>
                      </a:cubicBezTo>
                      <a:cubicBezTo>
                        <a:pt x="5222113" y="2216480"/>
                        <a:pt x="5400078" y="2213107"/>
                        <a:pt x="5577979" y="2216374"/>
                      </a:cubicBezTo>
                      <a:cubicBezTo>
                        <a:pt x="5580990" y="2290224"/>
                        <a:pt x="5581806" y="2364223"/>
                        <a:pt x="5579506" y="2438101"/>
                      </a:cubicBezTo>
                      <a:cubicBezTo>
                        <a:pt x="5579250" y="2446303"/>
                        <a:pt x="5591989" y="2446289"/>
                        <a:pt x="5592245" y="2438101"/>
                      </a:cubicBezTo>
                      <a:cubicBezTo>
                        <a:pt x="5594588" y="2363073"/>
                        <a:pt x="5593466" y="2288065"/>
                        <a:pt x="5587949" y="2213199"/>
                      </a:cubicBezTo>
                      <a:cubicBezTo>
                        <a:pt x="5589042" y="2210096"/>
                        <a:pt x="5587437" y="2205885"/>
                        <a:pt x="5583141" y="2205807"/>
                      </a:cubicBezTo>
                      <a:cubicBezTo>
                        <a:pt x="5413705" y="2202491"/>
                        <a:pt x="5244339" y="2202676"/>
                        <a:pt x="5074903" y="2206454"/>
                      </a:cubicBezTo>
                      <a:cubicBezTo>
                        <a:pt x="5073454" y="2175436"/>
                        <a:pt x="5071303" y="2144519"/>
                        <a:pt x="5068235" y="2113623"/>
                      </a:cubicBezTo>
                      <a:cubicBezTo>
                        <a:pt x="5253848" y="2112444"/>
                        <a:pt x="5439488" y="2113118"/>
                        <a:pt x="5625087" y="2112600"/>
                      </a:cubicBezTo>
                      <a:cubicBezTo>
                        <a:pt x="5625286" y="2221195"/>
                        <a:pt x="5624753" y="2329812"/>
                        <a:pt x="5625087" y="2438400"/>
                      </a:cubicBezTo>
                      <a:cubicBezTo>
                        <a:pt x="5625087" y="2446594"/>
                        <a:pt x="5637826" y="2446608"/>
                        <a:pt x="5637826" y="2438400"/>
                      </a:cubicBezTo>
                      <a:cubicBezTo>
                        <a:pt x="5637826" y="1807364"/>
                        <a:pt x="5637762" y="1176258"/>
                        <a:pt x="5637726" y="545258"/>
                      </a:cubicBezTo>
                      <a:cubicBezTo>
                        <a:pt x="5636924" y="540337"/>
                        <a:pt x="5633402" y="536062"/>
                        <a:pt x="5630917" y="531788"/>
                      </a:cubicBezTo>
                      <a:cubicBezTo>
                        <a:pt x="5560433" y="410794"/>
                        <a:pt x="5491276" y="289041"/>
                        <a:pt x="5422290" y="167195"/>
                      </a:cubicBezTo>
                      <a:cubicBezTo>
                        <a:pt x="5399545" y="127074"/>
                        <a:pt x="5376680" y="87032"/>
                        <a:pt x="5353801" y="46990"/>
                      </a:cubicBezTo>
                      <a:cubicBezTo>
                        <a:pt x="5353836" y="42438"/>
                        <a:pt x="5353872" y="37893"/>
                        <a:pt x="5353907" y="33342"/>
                      </a:cubicBezTo>
                      <a:cubicBezTo>
                        <a:pt x="5570153" y="27533"/>
                        <a:pt x="5786400" y="21717"/>
                        <a:pt x="6002646" y="15909"/>
                      </a:cubicBezTo>
                      <a:cubicBezTo>
                        <a:pt x="6002873" y="15902"/>
                        <a:pt x="6002894" y="16065"/>
                        <a:pt x="6002688" y="16186"/>
                      </a:cubicBezTo>
                      <a:cubicBezTo>
                        <a:pt x="6001971" y="16583"/>
                        <a:pt x="6001318" y="17215"/>
                        <a:pt x="6000799" y="18131"/>
                      </a:cubicBezTo>
                      <a:cubicBezTo>
                        <a:pt x="5909935" y="182412"/>
                        <a:pt x="5825050" y="349953"/>
                        <a:pt x="5740286" y="517443"/>
                      </a:cubicBezTo>
                      <a:cubicBezTo>
                        <a:pt x="5734506" y="528983"/>
                        <a:pt x="5726041" y="541303"/>
                        <a:pt x="5722235" y="553588"/>
                      </a:cubicBezTo>
                      <a:cubicBezTo>
                        <a:pt x="5720432" y="559417"/>
                        <a:pt x="5721241" y="566000"/>
                        <a:pt x="5721234" y="572093"/>
                      </a:cubicBezTo>
                      <a:cubicBezTo>
                        <a:pt x="5720794" y="1016273"/>
                        <a:pt x="5719828" y="1460453"/>
                        <a:pt x="5720027" y="1904634"/>
                      </a:cubicBezTo>
                      <a:cubicBezTo>
                        <a:pt x="5720155" y="2082549"/>
                        <a:pt x="5719707" y="2260485"/>
                        <a:pt x="5719863" y="2438386"/>
                      </a:cubicBezTo>
                      <a:cubicBezTo>
                        <a:pt x="5719863" y="2449463"/>
                        <a:pt x="5737076" y="2449484"/>
                        <a:pt x="5737076" y="2438386"/>
                      </a:cubicBezTo>
                      <a:cubicBezTo>
                        <a:pt x="5737048" y="2362867"/>
                        <a:pt x="5737012" y="2287348"/>
                        <a:pt x="5736984" y="2211836"/>
                      </a:cubicBezTo>
                      <a:cubicBezTo>
                        <a:pt x="5737091" y="1671835"/>
                        <a:pt x="5736466" y="1131827"/>
                        <a:pt x="5735727" y="591826"/>
                      </a:cubicBezTo>
                      <a:cubicBezTo>
                        <a:pt x="5735720" y="581821"/>
                        <a:pt x="5734598" y="571098"/>
                        <a:pt x="5735698" y="561143"/>
                      </a:cubicBezTo>
                      <a:cubicBezTo>
                        <a:pt x="5736167" y="556882"/>
                        <a:pt x="5735905" y="558693"/>
                        <a:pt x="5737879" y="554496"/>
                      </a:cubicBezTo>
                      <a:cubicBezTo>
                        <a:pt x="5825050" y="375729"/>
                        <a:pt x="5918421" y="200023"/>
                        <a:pt x="6009569" y="23258"/>
                      </a:cubicBezTo>
                      <a:cubicBezTo>
                        <a:pt x="6009825" y="22754"/>
                        <a:pt x="6010066" y="22214"/>
                        <a:pt x="6010073" y="22434"/>
                      </a:cubicBezTo>
                      <a:cubicBezTo>
                        <a:pt x="6019461" y="830980"/>
                        <a:pt x="6029189" y="1639909"/>
                        <a:pt x="6019738" y="2448355"/>
                      </a:cubicBezTo>
                      <a:cubicBezTo>
                        <a:pt x="6014121" y="2448434"/>
                        <a:pt x="6008497" y="2448512"/>
                        <a:pt x="6002880" y="2448590"/>
                      </a:cubicBezTo>
                      <a:cubicBezTo>
                        <a:pt x="6002213" y="2418453"/>
                        <a:pt x="6000658" y="2388373"/>
                        <a:pt x="5997611" y="2358393"/>
                      </a:cubicBezTo>
                      <a:cubicBezTo>
                        <a:pt x="5996730" y="2346875"/>
                        <a:pt x="5996425" y="2335095"/>
                        <a:pt x="5993876" y="2323811"/>
                      </a:cubicBezTo>
                      <a:cubicBezTo>
                        <a:pt x="5992789" y="2319011"/>
                        <a:pt x="5985951" y="2320403"/>
                        <a:pt x="5985667" y="2324919"/>
                      </a:cubicBezTo>
                      <a:cubicBezTo>
                        <a:pt x="5984914" y="2336934"/>
                        <a:pt x="5986526" y="2349148"/>
                        <a:pt x="5987159" y="2361177"/>
                      </a:cubicBezTo>
                      <a:cubicBezTo>
                        <a:pt x="5987961" y="2390369"/>
                        <a:pt x="5989402" y="2419540"/>
                        <a:pt x="5990261" y="2448739"/>
                      </a:cubicBezTo>
                      <a:cubicBezTo>
                        <a:pt x="5817275" y="2451132"/>
                        <a:pt x="5644252" y="2448796"/>
                        <a:pt x="5471443" y="2440466"/>
                      </a:cubicBezTo>
                      <a:cubicBezTo>
                        <a:pt x="5463795" y="2440132"/>
                        <a:pt x="5463880" y="2451828"/>
                        <a:pt x="5471443" y="2452311"/>
                      </a:cubicBezTo>
                      <a:cubicBezTo>
                        <a:pt x="5644103" y="2463331"/>
                        <a:pt x="5817552" y="2463836"/>
                        <a:pt x="5990567" y="2461599"/>
                      </a:cubicBezTo>
                      <a:cubicBezTo>
                        <a:pt x="5992115" y="2512697"/>
                        <a:pt x="5990382" y="2563931"/>
                        <a:pt x="5989374" y="2614937"/>
                      </a:cubicBezTo>
                      <a:cubicBezTo>
                        <a:pt x="5983835" y="2616421"/>
                        <a:pt x="5978339" y="2618516"/>
                        <a:pt x="5973950" y="2619830"/>
                      </a:cubicBezTo>
                      <a:cubicBezTo>
                        <a:pt x="5971274" y="2620632"/>
                        <a:pt x="5969612" y="2622961"/>
                        <a:pt x="5969484" y="2625702"/>
                      </a:cubicBezTo>
                      <a:cubicBezTo>
                        <a:pt x="5968845" y="2639116"/>
                        <a:pt x="5967474" y="2652771"/>
                        <a:pt x="5968519" y="2666170"/>
                      </a:cubicBezTo>
                      <a:cubicBezTo>
                        <a:pt x="5968902" y="2671078"/>
                        <a:pt x="5976613" y="2672931"/>
                        <a:pt x="5977707" y="2667414"/>
                      </a:cubicBezTo>
                      <a:cubicBezTo>
                        <a:pt x="5980107" y="2655257"/>
                        <a:pt x="5980604" y="2642716"/>
                        <a:pt x="5981364" y="2630325"/>
                      </a:cubicBezTo>
                      <a:cubicBezTo>
                        <a:pt x="5986818" y="2628614"/>
                        <a:pt x="5992463" y="2626625"/>
                        <a:pt x="5997945" y="2625887"/>
                      </a:cubicBezTo>
                      <a:cubicBezTo>
                        <a:pt x="6003228" y="2625170"/>
                        <a:pt x="6002546" y="2627932"/>
                        <a:pt x="6003043" y="2632143"/>
                      </a:cubicBezTo>
                      <a:cubicBezTo>
                        <a:pt x="6004655" y="2647019"/>
                        <a:pt x="6006878" y="2661541"/>
                        <a:pt x="6008873" y="2676403"/>
                      </a:cubicBezTo>
                      <a:cubicBezTo>
                        <a:pt x="5856550" y="2673684"/>
                        <a:pt x="5704277" y="2669437"/>
                        <a:pt x="5552018" y="2664161"/>
                      </a:cubicBezTo>
                      <a:cubicBezTo>
                        <a:pt x="5542794" y="2663842"/>
                        <a:pt x="5542808" y="2678171"/>
                        <a:pt x="5552018" y="2678491"/>
                      </a:cubicBezTo>
                      <a:cubicBezTo>
                        <a:pt x="6284966" y="2703536"/>
                        <a:pt x="7018959" y="2698196"/>
                        <a:pt x="7751496" y="2662563"/>
                      </a:cubicBezTo>
                      <a:cubicBezTo>
                        <a:pt x="7816114" y="2694148"/>
                        <a:pt x="7882366" y="2724171"/>
                        <a:pt x="7946346" y="2756495"/>
                      </a:cubicBezTo>
                      <a:cubicBezTo>
                        <a:pt x="7154800" y="2772188"/>
                        <a:pt x="6362864" y="2783174"/>
                        <a:pt x="5571226" y="276953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 dirty="0"/>
                </a:p>
              </p:txBody>
            </p:sp>
          </p:grpSp>
        </p:grpSp>
      </p:grpSp>
      <p:pic>
        <p:nvPicPr>
          <p:cNvPr id="490" name="Graphic 489" descr="Landing with solid fill">
            <a:extLst>
              <a:ext uri="{FF2B5EF4-FFF2-40B4-BE49-F238E27FC236}">
                <a16:creationId xmlns:a16="http://schemas.microsoft.com/office/drawing/2014/main" id="{3C845A3B-6580-15D2-AA7B-F6BF27416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953290" y="1096857"/>
            <a:ext cx="914400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64EBF7-FC51-7C63-D964-0E3A1506D7A3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BAAFF0-8829-6F96-C442-7255A4C35269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63" name="Rectangle 46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D5E7DCD-4FC7-F973-7982-F6E59901F3E2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64" name="Rectangle 46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CADD117-5752-3E56-0A14-6895114E2A27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65" name="Rectangle 46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FFA22D2-0B58-F560-1910-6C8B48243417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4" name="Rectangle 3">
              <a:hlinkClick r:id="" action="ppaction://noaction"/>
              <a:extLst>
                <a:ext uri="{FF2B5EF4-FFF2-40B4-BE49-F238E27FC236}">
                  <a16:creationId xmlns:a16="http://schemas.microsoft.com/office/drawing/2014/main" id="{112E81F3-F431-8197-2369-5C3D9892BF44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rgbClr val="00B0F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2C983-D630-96BE-AEB9-E74D87268794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EE1461-20FA-72FB-EFC2-7116F9B260A1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9BC67DF-D68C-E1E3-2586-A49624D01736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46F7E384-999D-5897-CFE0-CDBC0017CA6C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rgbClr val="00B0F0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62" name="Isosceles Triangle 461">
                  <a:extLst>
                    <a:ext uri="{FF2B5EF4-FFF2-40B4-BE49-F238E27FC236}">
                      <a16:creationId xmlns:a16="http://schemas.microsoft.com/office/drawing/2014/main" id="{84B4B4CA-C1A8-8851-932E-2F71DDBE472C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rgbClr val="00B0F0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A9302AAD-FE17-2F80-C7C9-A05702D8A943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77AEE744-0D3E-4841-ED04-2634B809F1EA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455" name="Graphic 454" descr="Magnifying glass with solid fill">
                    <a:extLst>
                      <a:ext uri="{FF2B5EF4-FFF2-40B4-BE49-F238E27FC236}">
                        <a16:creationId xmlns:a16="http://schemas.microsoft.com/office/drawing/2014/main" id="{33DF9AE8-06E2-02D7-54B1-E2D5FFBA8E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56" name="Rectangle 45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CD41F64C-BBF9-5AD4-F2C6-EEA32AE28C2A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rgbClr val="00B0F0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888A87-A1A6-CE31-5BAF-A245E7721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61" name="TextBox 460">
            <a:extLst>
              <a:ext uri="{FF2B5EF4-FFF2-40B4-BE49-F238E27FC236}">
                <a16:creationId xmlns:a16="http://schemas.microsoft.com/office/drawing/2014/main" id="{D3814276-7CD3-3171-B0F7-5064BA0AB3F2}"/>
              </a:ext>
            </a:extLst>
          </p:cNvPr>
          <p:cNvSpPr txBox="1"/>
          <p:nvPr/>
        </p:nvSpPr>
        <p:spPr>
          <a:xfrm>
            <a:off x="504825" y="748787"/>
            <a:ext cx="5838825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4000" b="1" i="0" u="none" strike="noStrike" kern="1200" cap="none" spc="0" normalizeH="0" baseline="0" noProof="0" dirty="0">
                <a:ln/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Acceptance Criteria</a:t>
            </a:r>
          </a:p>
        </p:txBody>
      </p:sp>
      <p:sp>
        <p:nvSpPr>
          <p:cNvPr id="458" name="TextBox 457">
            <a:extLst>
              <a:ext uri="{FF2B5EF4-FFF2-40B4-BE49-F238E27FC236}">
                <a16:creationId xmlns:a16="http://schemas.microsoft.com/office/drawing/2014/main" id="{BB8E7B98-69A0-9437-D390-381F2ABEB112}"/>
              </a:ext>
            </a:extLst>
          </p:cNvPr>
          <p:cNvSpPr txBox="1"/>
          <p:nvPr/>
        </p:nvSpPr>
        <p:spPr>
          <a:xfrm>
            <a:off x="6438900" y="2601555"/>
            <a:ext cx="5672211" cy="1938992"/>
          </a:xfrm>
          <a:prstGeom prst="rect">
            <a:avLst/>
          </a:prstGeom>
          <a:noFill/>
          <a:effectLst>
            <a:outerShdw blurRad="127000" dist="38100" dir="2700000" algn="tl" rotWithShape="0">
              <a:schemeClr val="bg1"/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/>
            <a:r>
              <a:rPr lang="en-PH" sz="6000" b="1" dirty="0">
                <a:ln/>
                <a:solidFill>
                  <a:srgbClr val="00B0F0"/>
                </a:solidFill>
                <a:latin typeface="Arial Black" panose="020B0A04020102020204" pitchFamily="34" charset="0"/>
              </a:rPr>
              <a:t>Scope Management</a:t>
            </a: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FD89A4D2-C34B-31A1-1FE3-FE83E63D5340}"/>
              </a:ext>
            </a:extLst>
          </p:cNvPr>
          <p:cNvSpPr txBox="1"/>
          <p:nvPr/>
        </p:nvSpPr>
        <p:spPr>
          <a:xfrm>
            <a:off x="504212" y="1806684"/>
            <a:ext cx="621049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rgbClr val="018CFA"/>
                </a:solidFill>
              </a:rPr>
              <a:t>All services and arrangements have the industry quality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rgbClr val="018CFA"/>
                </a:solidFill>
              </a:rPr>
              <a:t>Positive feedback from the participants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rgbClr val="018CFA"/>
                </a:solidFill>
              </a:rPr>
              <a:t>Budget adherence without any compromising</a:t>
            </a:r>
            <a:endParaRPr kumimoji="1" lang="ja-JP" altLang="en-US" sz="4000" dirty="0">
              <a:solidFill>
                <a:srgbClr val="018C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042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Oval 779">
            <a:extLst>
              <a:ext uri="{FF2B5EF4-FFF2-40B4-BE49-F238E27FC236}">
                <a16:creationId xmlns:a16="http://schemas.microsoft.com/office/drawing/2014/main" id="{EE275927-2E9B-0848-ABF5-21CA0A103AE6}"/>
              </a:ext>
            </a:extLst>
          </p:cNvPr>
          <p:cNvSpPr/>
          <p:nvPr/>
        </p:nvSpPr>
        <p:spPr>
          <a:xfrm rot="21229903">
            <a:off x="803656" y="1014430"/>
            <a:ext cx="12331324" cy="12395200"/>
          </a:xfrm>
          <a:prstGeom prst="ellipse">
            <a:avLst/>
          </a:prstGeom>
          <a:solidFill>
            <a:srgbClr val="28F4E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81" name="Oval 780">
            <a:extLst>
              <a:ext uri="{FF2B5EF4-FFF2-40B4-BE49-F238E27FC236}">
                <a16:creationId xmlns:a16="http://schemas.microsoft.com/office/drawing/2014/main" id="{447518F8-CF0F-6EAD-6365-5B37B69C77A1}"/>
              </a:ext>
            </a:extLst>
          </p:cNvPr>
          <p:cNvSpPr/>
          <p:nvPr/>
        </p:nvSpPr>
        <p:spPr>
          <a:xfrm rot="849081">
            <a:off x="5559266" y="1329618"/>
            <a:ext cx="7932928" cy="7974020"/>
          </a:xfrm>
          <a:prstGeom prst="ellipse">
            <a:avLst/>
          </a:prstGeom>
          <a:solidFill>
            <a:srgbClr val="28F4E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82" name="Oval 781">
            <a:extLst>
              <a:ext uri="{FF2B5EF4-FFF2-40B4-BE49-F238E27FC236}">
                <a16:creationId xmlns:a16="http://schemas.microsoft.com/office/drawing/2014/main" id="{2693FDB2-C9C2-BD60-0BE2-20C1B45A56BA}"/>
              </a:ext>
            </a:extLst>
          </p:cNvPr>
          <p:cNvSpPr/>
          <p:nvPr/>
        </p:nvSpPr>
        <p:spPr>
          <a:xfrm rot="297236">
            <a:off x="373881" y="3451878"/>
            <a:ext cx="3557108" cy="3575534"/>
          </a:xfrm>
          <a:prstGeom prst="ellipse">
            <a:avLst/>
          </a:prstGeom>
          <a:solidFill>
            <a:srgbClr val="28F4EA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658" name="Group 657">
            <a:extLst>
              <a:ext uri="{FF2B5EF4-FFF2-40B4-BE49-F238E27FC236}">
                <a16:creationId xmlns:a16="http://schemas.microsoft.com/office/drawing/2014/main" id="{07A9A589-2FA7-B913-F2E9-339DAF498A17}"/>
              </a:ext>
            </a:extLst>
          </p:cNvPr>
          <p:cNvGrpSpPr/>
          <p:nvPr/>
        </p:nvGrpSpPr>
        <p:grpSpPr>
          <a:xfrm flipH="1">
            <a:off x="8241156" y="4714919"/>
            <a:ext cx="3942003" cy="2144114"/>
            <a:chOff x="1" y="3436481"/>
            <a:chExt cx="5112728" cy="3388175"/>
          </a:xfrm>
        </p:grpSpPr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CD8FEBAE-E28F-DDAB-3710-66D1BDAEFA74}"/>
                </a:ext>
              </a:extLst>
            </p:cNvPr>
            <p:cNvSpPr/>
            <p:nvPr/>
          </p:nvSpPr>
          <p:spPr>
            <a:xfrm flipH="1">
              <a:off x="960572" y="3937100"/>
              <a:ext cx="466725" cy="623110"/>
            </a:xfrm>
            <a:custGeom>
              <a:avLst/>
              <a:gdLst>
                <a:gd name="connsiteX0" fmla="*/ 330195 w 466725"/>
                <a:gd name="connsiteY0" fmla="*/ 511270 h 623110"/>
                <a:gd name="connsiteX1" fmla="*/ 330195 w 466725"/>
                <a:gd name="connsiteY1" fmla="*/ 0 h 623110"/>
                <a:gd name="connsiteX2" fmla="*/ 0 w 466725"/>
                <a:gd name="connsiteY2" fmla="*/ 0 h 623110"/>
                <a:gd name="connsiteX3" fmla="*/ 0 w 466725"/>
                <a:gd name="connsiteY3" fmla="*/ 623111 h 623110"/>
                <a:gd name="connsiteX4" fmla="*/ 434223 w 466725"/>
                <a:gd name="connsiteY4" fmla="*/ 623111 h 623110"/>
                <a:gd name="connsiteX5" fmla="*/ 466726 w 466725"/>
                <a:gd name="connsiteY5" fmla="*/ 587194 h 623110"/>
                <a:gd name="connsiteX6" fmla="*/ 466726 w 466725"/>
                <a:gd name="connsiteY6" fmla="*/ 511270 h 62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623110">
                  <a:moveTo>
                    <a:pt x="330195" y="511270"/>
                  </a:moveTo>
                  <a:lnTo>
                    <a:pt x="330195" y="0"/>
                  </a:lnTo>
                  <a:lnTo>
                    <a:pt x="0" y="0"/>
                  </a:lnTo>
                  <a:lnTo>
                    <a:pt x="0" y="623111"/>
                  </a:lnTo>
                  <a:lnTo>
                    <a:pt x="434223" y="623111"/>
                  </a:lnTo>
                  <a:lnTo>
                    <a:pt x="466726" y="587194"/>
                  </a:lnTo>
                  <a:lnTo>
                    <a:pt x="466726" y="51127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660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C6390C4C-946B-954A-CBB5-6B39CD50F5D9}"/>
                </a:ext>
              </a:extLst>
            </p:cNvPr>
            <p:cNvGrpSpPr/>
            <p:nvPr/>
          </p:nvGrpSpPr>
          <p:grpSpPr>
            <a:xfrm flipH="1">
              <a:off x="1363389" y="3628208"/>
              <a:ext cx="404755" cy="3195439"/>
              <a:chOff x="3344559" y="3628208"/>
              <a:chExt cx="404755" cy="3195439"/>
            </a:xfrm>
          </p:grpSpPr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0A0DFCBC-2630-34F8-FCEE-136733DF7B3F}"/>
                  </a:ext>
                </a:extLst>
              </p:cNvPr>
              <p:cNvSpPr/>
              <p:nvPr/>
            </p:nvSpPr>
            <p:spPr>
              <a:xfrm>
                <a:off x="3344559" y="3628208"/>
                <a:ext cx="404755" cy="3195439"/>
              </a:xfrm>
              <a:custGeom>
                <a:avLst/>
                <a:gdLst>
                  <a:gd name="connsiteX0" fmla="*/ 0 w 404755"/>
                  <a:gd name="connsiteY0" fmla="*/ 0 h 3195439"/>
                  <a:gd name="connsiteX1" fmla="*/ 404756 w 404755"/>
                  <a:gd name="connsiteY1" fmla="*/ 0 h 3195439"/>
                  <a:gd name="connsiteX2" fmla="*/ 404756 w 404755"/>
                  <a:gd name="connsiteY2" fmla="*/ 3195439 h 3195439"/>
                  <a:gd name="connsiteX3" fmla="*/ 0 w 404755"/>
                  <a:gd name="connsiteY3" fmla="*/ 3195439 h 319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755" h="3195439">
                    <a:moveTo>
                      <a:pt x="0" y="0"/>
                    </a:moveTo>
                    <a:lnTo>
                      <a:pt x="404756" y="0"/>
                    </a:lnTo>
                    <a:lnTo>
                      <a:pt x="404756" y="3195439"/>
                    </a:lnTo>
                    <a:lnTo>
                      <a:pt x="0" y="3195439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7DE1074C-732D-2525-261D-09DCD728DB18}"/>
                  </a:ext>
                </a:extLst>
              </p:cNvPr>
              <p:cNvSpPr/>
              <p:nvPr/>
            </p:nvSpPr>
            <p:spPr>
              <a:xfrm>
                <a:off x="3680081" y="3692117"/>
                <a:ext cx="10651" cy="1214266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947D5671-35A4-48EA-4624-7520802A51A4}"/>
                  </a:ext>
                </a:extLst>
              </p:cNvPr>
              <p:cNvSpPr/>
              <p:nvPr/>
            </p:nvSpPr>
            <p:spPr>
              <a:xfrm>
                <a:off x="3637475" y="3692117"/>
                <a:ext cx="10651" cy="1214266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764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DA796C17-9D34-27C0-0BEE-6B0BF8B24817}"/>
                  </a:ext>
                </a:extLst>
              </p:cNvPr>
              <p:cNvGrpSpPr/>
              <p:nvPr/>
            </p:nvGrpSpPr>
            <p:grpSpPr>
              <a:xfrm>
                <a:off x="3344559" y="3657499"/>
                <a:ext cx="404755" cy="229006"/>
                <a:chOff x="3344559" y="3657499"/>
                <a:chExt cx="404755" cy="229006"/>
              </a:xfrm>
              <a:solidFill>
                <a:srgbClr val="D2D2D2"/>
              </a:solidFill>
            </p:grpSpPr>
            <p:sp>
              <p:nvSpPr>
                <p:cNvPr id="765" name="Freeform: Shape 764">
                  <a:extLst>
                    <a:ext uri="{FF2B5EF4-FFF2-40B4-BE49-F238E27FC236}">
                      <a16:creationId xmlns:a16="http://schemas.microsoft.com/office/drawing/2014/main" id="{9F73B296-56A0-C6D5-47FA-BAA9619509C5}"/>
                    </a:ext>
                  </a:extLst>
                </p:cNvPr>
                <p:cNvSpPr/>
                <p:nvPr/>
              </p:nvSpPr>
              <p:spPr>
                <a:xfrm>
                  <a:off x="3344559" y="3689454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6" name="Freeform: Shape 765">
                  <a:extLst>
                    <a:ext uri="{FF2B5EF4-FFF2-40B4-BE49-F238E27FC236}">
                      <a16:creationId xmlns:a16="http://schemas.microsoft.com/office/drawing/2014/main" id="{F19C640C-503E-1706-348F-AEE5A9738758}"/>
                    </a:ext>
                  </a:extLst>
                </p:cNvPr>
                <p:cNvSpPr/>
                <p:nvPr/>
              </p:nvSpPr>
              <p:spPr>
                <a:xfrm>
                  <a:off x="3344559" y="3753363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7" name="Freeform: Shape 766">
                  <a:extLst>
                    <a:ext uri="{FF2B5EF4-FFF2-40B4-BE49-F238E27FC236}">
                      <a16:creationId xmlns:a16="http://schemas.microsoft.com/office/drawing/2014/main" id="{5D3EB32F-EAC1-8AA4-EF3A-EE33E24843BE}"/>
                    </a:ext>
                  </a:extLst>
                </p:cNvPr>
                <p:cNvSpPr/>
                <p:nvPr/>
              </p:nvSpPr>
              <p:spPr>
                <a:xfrm>
                  <a:off x="3344559" y="3817271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8" name="Freeform: Shape 767">
                  <a:extLst>
                    <a:ext uri="{FF2B5EF4-FFF2-40B4-BE49-F238E27FC236}">
                      <a16:creationId xmlns:a16="http://schemas.microsoft.com/office/drawing/2014/main" id="{077105B2-8D6D-DF0F-9954-21CA43F2829E}"/>
                    </a:ext>
                  </a:extLst>
                </p:cNvPr>
                <p:cNvSpPr/>
                <p:nvPr/>
              </p:nvSpPr>
              <p:spPr>
                <a:xfrm>
                  <a:off x="3344559" y="3881180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9" name="Freeform: Shape 768">
                  <a:extLst>
                    <a:ext uri="{FF2B5EF4-FFF2-40B4-BE49-F238E27FC236}">
                      <a16:creationId xmlns:a16="http://schemas.microsoft.com/office/drawing/2014/main" id="{5EE89F23-EAC5-C939-49F7-389B434A8456}"/>
                    </a:ext>
                  </a:extLst>
                </p:cNvPr>
                <p:cNvSpPr/>
                <p:nvPr/>
              </p:nvSpPr>
              <p:spPr>
                <a:xfrm>
                  <a:off x="3344559" y="3657499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0" name="Freeform: Shape 769">
                  <a:extLst>
                    <a:ext uri="{FF2B5EF4-FFF2-40B4-BE49-F238E27FC236}">
                      <a16:creationId xmlns:a16="http://schemas.microsoft.com/office/drawing/2014/main" id="{2D4ADA43-3665-FC5E-F7EB-64C07C7214A4}"/>
                    </a:ext>
                  </a:extLst>
                </p:cNvPr>
                <p:cNvSpPr/>
                <p:nvPr/>
              </p:nvSpPr>
              <p:spPr>
                <a:xfrm>
                  <a:off x="3344559" y="3721408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1" name="Freeform: Shape 770">
                  <a:extLst>
                    <a:ext uri="{FF2B5EF4-FFF2-40B4-BE49-F238E27FC236}">
                      <a16:creationId xmlns:a16="http://schemas.microsoft.com/office/drawing/2014/main" id="{EB2E8396-2961-9BA7-21A2-8DAB1F2DB5F8}"/>
                    </a:ext>
                  </a:extLst>
                </p:cNvPr>
                <p:cNvSpPr/>
                <p:nvPr/>
              </p:nvSpPr>
              <p:spPr>
                <a:xfrm>
                  <a:off x="3344559" y="3785317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2" name="Freeform: Shape 771">
                  <a:extLst>
                    <a:ext uri="{FF2B5EF4-FFF2-40B4-BE49-F238E27FC236}">
                      <a16:creationId xmlns:a16="http://schemas.microsoft.com/office/drawing/2014/main" id="{DBF78089-6385-68E9-65FC-980D662C31EC}"/>
                    </a:ext>
                  </a:extLst>
                </p:cNvPr>
                <p:cNvSpPr/>
                <p:nvPr/>
              </p:nvSpPr>
              <p:spPr>
                <a:xfrm>
                  <a:off x="3344559" y="3849226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661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8B65683F-3FC3-193A-C1EF-D7C49743F397}"/>
                </a:ext>
              </a:extLst>
            </p:cNvPr>
            <p:cNvGrpSpPr/>
            <p:nvPr/>
          </p:nvGrpSpPr>
          <p:grpSpPr>
            <a:xfrm flipH="1">
              <a:off x="1597721" y="3947752"/>
              <a:ext cx="660390" cy="2147276"/>
              <a:chOff x="2854592" y="3947752"/>
              <a:chExt cx="660390" cy="2147276"/>
            </a:xfrm>
          </p:grpSpPr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3E24D0EF-B220-0103-91D7-30144166BC1F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177" cy="2147276"/>
              </a:xfrm>
              <a:custGeom>
                <a:avLst/>
                <a:gdLst>
                  <a:gd name="connsiteX0" fmla="*/ 660178 w 660177"/>
                  <a:gd name="connsiteY0" fmla="*/ 314218 h 2147276"/>
                  <a:gd name="connsiteX1" fmla="*/ 660178 w 660177"/>
                  <a:gd name="connsiteY1" fmla="*/ 0 h 2147276"/>
                  <a:gd name="connsiteX2" fmla="*/ 0 w 660177"/>
                  <a:gd name="connsiteY2" fmla="*/ 0 h 2147276"/>
                  <a:gd name="connsiteX3" fmla="*/ 0 w 660177"/>
                  <a:gd name="connsiteY3" fmla="*/ 2147277 h 2147276"/>
                  <a:gd name="connsiteX4" fmla="*/ 585831 w 660177"/>
                  <a:gd name="connsiteY4" fmla="*/ 2147277 h 2147276"/>
                  <a:gd name="connsiteX5" fmla="*/ 585831 w 660177"/>
                  <a:gd name="connsiteY5" fmla="*/ 314218 h 214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0177" h="2147276">
                    <a:moveTo>
                      <a:pt x="660178" y="314218"/>
                    </a:moveTo>
                    <a:lnTo>
                      <a:pt x="660178" y="0"/>
                    </a:lnTo>
                    <a:lnTo>
                      <a:pt x="0" y="0"/>
                    </a:lnTo>
                    <a:lnTo>
                      <a:pt x="0" y="2147277"/>
                    </a:lnTo>
                    <a:lnTo>
                      <a:pt x="585831" y="2147277"/>
                    </a:lnTo>
                    <a:lnTo>
                      <a:pt x="585831" y="31421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E61F3A25-964D-F77E-7FAF-1DE1240EAF8A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390" cy="1597719"/>
              </a:xfrm>
              <a:custGeom>
                <a:avLst/>
                <a:gdLst>
                  <a:gd name="connsiteX0" fmla="*/ 660391 w 660390"/>
                  <a:gd name="connsiteY0" fmla="*/ 165098 h 1597719"/>
                  <a:gd name="connsiteX1" fmla="*/ 660391 w 660390"/>
                  <a:gd name="connsiteY1" fmla="*/ 154446 h 1597719"/>
                  <a:gd name="connsiteX2" fmla="*/ 495293 w 660390"/>
                  <a:gd name="connsiteY2" fmla="*/ 154446 h 1597719"/>
                  <a:gd name="connsiteX3" fmla="*/ 495293 w 660390"/>
                  <a:gd name="connsiteY3" fmla="*/ 0 h 1597719"/>
                  <a:gd name="connsiteX4" fmla="*/ 484642 w 660390"/>
                  <a:gd name="connsiteY4" fmla="*/ 0 h 1597719"/>
                  <a:gd name="connsiteX5" fmla="*/ 484642 w 660390"/>
                  <a:gd name="connsiteY5" fmla="*/ 154446 h 1597719"/>
                  <a:gd name="connsiteX6" fmla="*/ 343675 w 660390"/>
                  <a:gd name="connsiteY6" fmla="*/ 154446 h 1597719"/>
                  <a:gd name="connsiteX7" fmla="*/ 343675 w 660390"/>
                  <a:gd name="connsiteY7" fmla="*/ 0 h 1597719"/>
                  <a:gd name="connsiteX8" fmla="*/ 333023 w 660390"/>
                  <a:gd name="connsiteY8" fmla="*/ 0 h 1597719"/>
                  <a:gd name="connsiteX9" fmla="*/ 333023 w 660390"/>
                  <a:gd name="connsiteY9" fmla="*/ 154446 h 1597719"/>
                  <a:gd name="connsiteX10" fmla="*/ 186401 w 660390"/>
                  <a:gd name="connsiteY10" fmla="*/ 154446 h 1597719"/>
                  <a:gd name="connsiteX11" fmla="*/ 186401 w 660390"/>
                  <a:gd name="connsiteY11" fmla="*/ 0 h 1597719"/>
                  <a:gd name="connsiteX12" fmla="*/ 175749 w 660390"/>
                  <a:gd name="connsiteY12" fmla="*/ 0 h 1597719"/>
                  <a:gd name="connsiteX13" fmla="*/ 175749 w 660390"/>
                  <a:gd name="connsiteY13" fmla="*/ 154446 h 1597719"/>
                  <a:gd name="connsiteX14" fmla="*/ 0 w 660390"/>
                  <a:gd name="connsiteY14" fmla="*/ 154446 h 1597719"/>
                  <a:gd name="connsiteX15" fmla="*/ 0 w 660390"/>
                  <a:gd name="connsiteY15" fmla="*/ 165098 h 1597719"/>
                  <a:gd name="connsiteX16" fmla="*/ 175749 w 660390"/>
                  <a:gd name="connsiteY16" fmla="*/ 165098 h 1597719"/>
                  <a:gd name="connsiteX17" fmla="*/ 175749 w 660390"/>
                  <a:gd name="connsiteY17" fmla="*/ 314218 h 1597719"/>
                  <a:gd name="connsiteX18" fmla="*/ 0 w 660390"/>
                  <a:gd name="connsiteY18" fmla="*/ 314218 h 1597719"/>
                  <a:gd name="connsiteX19" fmla="*/ 0 w 660390"/>
                  <a:gd name="connsiteY19" fmla="*/ 324870 h 1597719"/>
                  <a:gd name="connsiteX20" fmla="*/ 175749 w 660390"/>
                  <a:gd name="connsiteY20" fmla="*/ 324870 h 1597719"/>
                  <a:gd name="connsiteX21" fmla="*/ 175749 w 660390"/>
                  <a:gd name="connsiteY21" fmla="*/ 473990 h 1597719"/>
                  <a:gd name="connsiteX22" fmla="*/ 0 w 660390"/>
                  <a:gd name="connsiteY22" fmla="*/ 473990 h 1597719"/>
                  <a:gd name="connsiteX23" fmla="*/ 0 w 660390"/>
                  <a:gd name="connsiteY23" fmla="*/ 484642 h 1597719"/>
                  <a:gd name="connsiteX24" fmla="*/ 175749 w 660390"/>
                  <a:gd name="connsiteY24" fmla="*/ 484642 h 1597719"/>
                  <a:gd name="connsiteX25" fmla="*/ 175749 w 660390"/>
                  <a:gd name="connsiteY25" fmla="*/ 633762 h 1597719"/>
                  <a:gd name="connsiteX26" fmla="*/ 0 w 660390"/>
                  <a:gd name="connsiteY26" fmla="*/ 633762 h 1597719"/>
                  <a:gd name="connsiteX27" fmla="*/ 0 w 660390"/>
                  <a:gd name="connsiteY27" fmla="*/ 644414 h 1597719"/>
                  <a:gd name="connsiteX28" fmla="*/ 175749 w 660390"/>
                  <a:gd name="connsiteY28" fmla="*/ 644414 h 1597719"/>
                  <a:gd name="connsiteX29" fmla="*/ 175749 w 660390"/>
                  <a:gd name="connsiteY29" fmla="*/ 793534 h 1597719"/>
                  <a:gd name="connsiteX30" fmla="*/ 0 w 660390"/>
                  <a:gd name="connsiteY30" fmla="*/ 793534 h 1597719"/>
                  <a:gd name="connsiteX31" fmla="*/ 0 w 660390"/>
                  <a:gd name="connsiteY31" fmla="*/ 804186 h 1597719"/>
                  <a:gd name="connsiteX32" fmla="*/ 175749 w 660390"/>
                  <a:gd name="connsiteY32" fmla="*/ 804186 h 1597719"/>
                  <a:gd name="connsiteX33" fmla="*/ 175749 w 660390"/>
                  <a:gd name="connsiteY33" fmla="*/ 953306 h 1597719"/>
                  <a:gd name="connsiteX34" fmla="*/ 0 w 660390"/>
                  <a:gd name="connsiteY34" fmla="*/ 953306 h 1597719"/>
                  <a:gd name="connsiteX35" fmla="*/ 0 w 660390"/>
                  <a:gd name="connsiteY35" fmla="*/ 963958 h 1597719"/>
                  <a:gd name="connsiteX36" fmla="*/ 175749 w 660390"/>
                  <a:gd name="connsiteY36" fmla="*/ 963958 h 1597719"/>
                  <a:gd name="connsiteX37" fmla="*/ 175749 w 660390"/>
                  <a:gd name="connsiteY37" fmla="*/ 1113078 h 1597719"/>
                  <a:gd name="connsiteX38" fmla="*/ 0 w 660390"/>
                  <a:gd name="connsiteY38" fmla="*/ 1113078 h 1597719"/>
                  <a:gd name="connsiteX39" fmla="*/ 0 w 660390"/>
                  <a:gd name="connsiteY39" fmla="*/ 1123730 h 1597719"/>
                  <a:gd name="connsiteX40" fmla="*/ 175749 w 660390"/>
                  <a:gd name="connsiteY40" fmla="*/ 1123730 h 1597719"/>
                  <a:gd name="connsiteX41" fmla="*/ 175749 w 660390"/>
                  <a:gd name="connsiteY41" fmla="*/ 1272850 h 1597719"/>
                  <a:gd name="connsiteX42" fmla="*/ 0 w 660390"/>
                  <a:gd name="connsiteY42" fmla="*/ 1272850 h 1597719"/>
                  <a:gd name="connsiteX43" fmla="*/ 0 w 660390"/>
                  <a:gd name="connsiteY43" fmla="*/ 1283502 h 1597719"/>
                  <a:gd name="connsiteX44" fmla="*/ 175749 w 660390"/>
                  <a:gd name="connsiteY44" fmla="*/ 1283502 h 1597719"/>
                  <a:gd name="connsiteX45" fmla="*/ 175749 w 660390"/>
                  <a:gd name="connsiteY45" fmla="*/ 1432622 h 1597719"/>
                  <a:gd name="connsiteX46" fmla="*/ 0 w 660390"/>
                  <a:gd name="connsiteY46" fmla="*/ 1432622 h 1597719"/>
                  <a:gd name="connsiteX47" fmla="*/ 0 w 660390"/>
                  <a:gd name="connsiteY47" fmla="*/ 1443274 h 1597719"/>
                  <a:gd name="connsiteX48" fmla="*/ 175749 w 660390"/>
                  <a:gd name="connsiteY48" fmla="*/ 1443274 h 1597719"/>
                  <a:gd name="connsiteX49" fmla="*/ 175749 w 660390"/>
                  <a:gd name="connsiteY49" fmla="*/ 1597720 h 1597719"/>
                  <a:gd name="connsiteX50" fmla="*/ 186401 w 660390"/>
                  <a:gd name="connsiteY50" fmla="*/ 1597720 h 1597719"/>
                  <a:gd name="connsiteX51" fmla="*/ 186401 w 660390"/>
                  <a:gd name="connsiteY51" fmla="*/ 1443274 h 1597719"/>
                  <a:gd name="connsiteX52" fmla="*/ 333023 w 660390"/>
                  <a:gd name="connsiteY52" fmla="*/ 1443274 h 1597719"/>
                  <a:gd name="connsiteX53" fmla="*/ 333023 w 660390"/>
                  <a:gd name="connsiteY53" fmla="*/ 1597720 h 1597719"/>
                  <a:gd name="connsiteX54" fmla="*/ 343675 w 660390"/>
                  <a:gd name="connsiteY54" fmla="*/ 1597720 h 1597719"/>
                  <a:gd name="connsiteX55" fmla="*/ 343675 w 660390"/>
                  <a:gd name="connsiteY55" fmla="*/ 1443274 h 1597719"/>
                  <a:gd name="connsiteX56" fmla="*/ 484642 w 660390"/>
                  <a:gd name="connsiteY56" fmla="*/ 1443274 h 1597719"/>
                  <a:gd name="connsiteX57" fmla="*/ 484642 w 660390"/>
                  <a:gd name="connsiteY57" fmla="*/ 1597720 h 1597719"/>
                  <a:gd name="connsiteX58" fmla="*/ 495293 w 660390"/>
                  <a:gd name="connsiteY58" fmla="*/ 1597720 h 1597719"/>
                  <a:gd name="connsiteX59" fmla="*/ 495293 w 660390"/>
                  <a:gd name="connsiteY59" fmla="*/ 1443274 h 1597719"/>
                  <a:gd name="connsiteX60" fmla="*/ 585831 w 660390"/>
                  <a:gd name="connsiteY60" fmla="*/ 1443274 h 1597719"/>
                  <a:gd name="connsiteX61" fmla="*/ 585831 w 660390"/>
                  <a:gd name="connsiteY61" fmla="*/ 1432622 h 1597719"/>
                  <a:gd name="connsiteX62" fmla="*/ 495293 w 660390"/>
                  <a:gd name="connsiteY62" fmla="*/ 1432622 h 1597719"/>
                  <a:gd name="connsiteX63" fmla="*/ 495293 w 660390"/>
                  <a:gd name="connsiteY63" fmla="*/ 1283502 h 1597719"/>
                  <a:gd name="connsiteX64" fmla="*/ 585831 w 660390"/>
                  <a:gd name="connsiteY64" fmla="*/ 1283502 h 1597719"/>
                  <a:gd name="connsiteX65" fmla="*/ 585831 w 660390"/>
                  <a:gd name="connsiteY65" fmla="*/ 1272850 h 1597719"/>
                  <a:gd name="connsiteX66" fmla="*/ 495293 w 660390"/>
                  <a:gd name="connsiteY66" fmla="*/ 1272850 h 1597719"/>
                  <a:gd name="connsiteX67" fmla="*/ 495293 w 660390"/>
                  <a:gd name="connsiteY67" fmla="*/ 1123730 h 1597719"/>
                  <a:gd name="connsiteX68" fmla="*/ 585831 w 660390"/>
                  <a:gd name="connsiteY68" fmla="*/ 1123730 h 1597719"/>
                  <a:gd name="connsiteX69" fmla="*/ 585831 w 660390"/>
                  <a:gd name="connsiteY69" fmla="*/ 1113078 h 1597719"/>
                  <a:gd name="connsiteX70" fmla="*/ 495293 w 660390"/>
                  <a:gd name="connsiteY70" fmla="*/ 1113078 h 1597719"/>
                  <a:gd name="connsiteX71" fmla="*/ 495293 w 660390"/>
                  <a:gd name="connsiteY71" fmla="*/ 963958 h 1597719"/>
                  <a:gd name="connsiteX72" fmla="*/ 585831 w 660390"/>
                  <a:gd name="connsiteY72" fmla="*/ 963958 h 1597719"/>
                  <a:gd name="connsiteX73" fmla="*/ 585831 w 660390"/>
                  <a:gd name="connsiteY73" fmla="*/ 953306 h 1597719"/>
                  <a:gd name="connsiteX74" fmla="*/ 495293 w 660390"/>
                  <a:gd name="connsiteY74" fmla="*/ 953306 h 1597719"/>
                  <a:gd name="connsiteX75" fmla="*/ 495293 w 660390"/>
                  <a:gd name="connsiteY75" fmla="*/ 804186 h 1597719"/>
                  <a:gd name="connsiteX76" fmla="*/ 585831 w 660390"/>
                  <a:gd name="connsiteY76" fmla="*/ 804186 h 1597719"/>
                  <a:gd name="connsiteX77" fmla="*/ 585831 w 660390"/>
                  <a:gd name="connsiteY77" fmla="*/ 793534 h 1597719"/>
                  <a:gd name="connsiteX78" fmla="*/ 495293 w 660390"/>
                  <a:gd name="connsiteY78" fmla="*/ 793534 h 1597719"/>
                  <a:gd name="connsiteX79" fmla="*/ 495293 w 660390"/>
                  <a:gd name="connsiteY79" fmla="*/ 644414 h 1597719"/>
                  <a:gd name="connsiteX80" fmla="*/ 585831 w 660390"/>
                  <a:gd name="connsiteY80" fmla="*/ 644414 h 1597719"/>
                  <a:gd name="connsiteX81" fmla="*/ 585831 w 660390"/>
                  <a:gd name="connsiteY81" fmla="*/ 633762 h 1597719"/>
                  <a:gd name="connsiteX82" fmla="*/ 495293 w 660390"/>
                  <a:gd name="connsiteY82" fmla="*/ 633762 h 1597719"/>
                  <a:gd name="connsiteX83" fmla="*/ 495293 w 660390"/>
                  <a:gd name="connsiteY83" fmla="*/ 484642 h 1597719"/>
                  <a:gd name="connsiteX84" fmla="*/ 585831 w 660390"/>
                  <a:gd name="connsiteY84" fmla="*/ 484642 h 1597719"/>
                  <a:gd name="connsiteX85" fmla="*/ 585831 w 660390"/>
                  <a:gd name="connsiteY85" fmla="*/ 473990 h 1597719"/>
                  <a:gd name="connsiteX86" fmla="*/ 495293 w 660390"/>
                  <a:gd name="connsiteY86" fmla="*/ 473990 h 1597719"/>
                  <a:gd name="connsiteX87" fmla="*/ 495293 w 660390"/>
                  <a:gd name="connsiteY87" fmla="*/ 324870 h 1597719"/>
                  <a:gd name="connsiteX88" fmla="*/ 585831 w 660390"/>
                  <a:gd name="connsiteY88" fmla="*/ 324870 h 1597719"/>
                  <a:gd name="connsiteX89" fmla="*/ 585831 w 660390"/>
                  <a:gd name="connsiteY89" fmla="*/ 314218 h 1597719"/>
                  <a:gd name="connsiteX90" fmla="*/ 495293 w 660390"/>
                  <a:gd name="connsiteY90" fmla="*/ 314218 h 1597719"/>
                  <a:gd name="connsiteX91" fmla="*/ 495293 w 660390"/>
                  <a:gd name="connsiteY91" fmla="*/ 165098 h 1597719"/>
                  <a:gd name="connsiteX92" fmla="*/ 660391 w 660390"/>
                  <a:gd name="connsiteY92" fmla="*/ 165098 h 1597719"/>
                  <a:gd name="connsiteX93" fmla="*/ 186401 w 660390"/>
                  <a:gd name="connsiteY93" fmla="*/ 165098 h 1597719"/>
                  <a:gd name="connsiteX94" fmla="*/ 333023 w 660390"/>
                  <a:gd name="connsiteY94" fmla="*/ 165098 h 1597719"/>
                  <a:gd name="connsiteX95" fmla="*/ 333023 w 660390"/>
                  <a:gd name="connsiteY95" fmla="*/ 314218 h 1597719"/>
                  <a:gd name="connsiteX96" fmla="*/ 186401 w 660390"/>
                  <a:gd name="connsiteY96" fmla="*/ 314218 h 1597719"/>
                  <a:gd name="connsiteX97" fmla="*/ 186401 w 660390"/>
                  <a:gd name="connsiteY97" fmla="*/ 165098 h 1597719"/>
                  <a:gd name="connsiteX98" fmla="*/ 186401 w 660390"/>
                  <a:gd name="connsiteY98" fmla="*/ 324870 h 1597719"/>
                  <a:gd name="connsiteX99" fmla="*/ 333023 w 660390"/>
                  <a:gd name="connsiteY99" fmla="*/ 324870 h 1597719"/>
                  <a:gd name="connsiteX100" fmla="*/ 333023 w 660390"/>
                  <a:gd name="connsiteY100" fmla="*/ 473990 h 1597719"/>
                  <a:gd name="connsiteX101" fmla="*/ 186401 w 660390"/>
                  <a:gd name="connsiteY101" fmla="*/ 473990 h 1597719"/>
                  <a:gd name="connsiteX102" fmla="*/ 186401 w 660390"/>
                  <a:gd name="connsiteY102" fmla="*/ 324870 h 1597719"/>
                  <a:gd name="connsiteX103" fmla="*/ 186401 w 660390"/>
                  <a:gd name="connsiteY103" fmla="*/ 484642 h 1597719"/>
                  <a:gd name="connsiteX104" fmla="*/ 333023 w 660390"/>
                  <a:gd name="connsiteY104" fmla="*/ 484642 h 1597719"/>
                  <a:gd name="connsiteX105" fmla="*/ 333023 w 660390"/>
                  <a:gd name="connsiteY105" fmla="*/ 633762 h 1597719"/>
                  <a:gd name="connsiteX106" fmla="*/ 186401 w 660390"/>
                  <a:gd name="connsiteY106" fmla="*/ 633762 h 1597719"/>
                  <a:gd name="connsiteX107" fmla="*/ 186401 w 660390"/>
                  <a:gd name="connsiteY107" fmla="*/ 484642 h 1597719"/>
                  <a:gd name="connsiteX108" fmla="*/ 186401 w 660390"/>
                  <a:gd name="connsiteY108" fmla="*/ 644414 h 1597719"/>
                  <a:gd name="connsiteX109" fmla="*/ 333023 w 660390"/>
                  <a:gd name="connsiteY109" fmla="*/ 644414 h 1597719"/>
                  <a:gd name="connsiteX110" fmla="*/ 333023 w 660390"/>
                  <a:gd name="connsiteY110" fmla="*/ 793534 h 1597719"/>
                  <a:gd name="connsiteX111" fmla="*/ 186401 w 660390"/>
                  <a:gd name="connsiteY111" fmla="*/ 793534 h 1597719"/>
                  <a:gd name="connsiteX112" fmla="*/ 186401 w 660390"/>
                  <a:gd name="connsiteY112" fmla="*/ 644414 h 1597719"/>
                  <a:gd name="connsiteX113" fmla="*/ 186401 w 660390"/>
                  <a:gd name="connsiteY113" fmla="*/ 804186 h 1597719"/>
                  <a:gd name="connsiteX114" fmla="*/ 333023 w 660390"/>
                  <a:gd name="connsiteY114" fmla="*/ 804186 h 1597719"/>
                  <a:gd name="connsiteX115" fmla="*/ 333023 w 660390"/>
                  <a:gd name="connsiteY115" fmla="*/ 953306 h 1597719"/>
                  <a:gd name="connsiteX116" fmla="*/ 186401 w 660390"/>
                  <a:gd name="connsiteY116" fmla="*/ 953306 h 1597719"/>
                  <a:gd name="connsiteX117" fmla="*/ 186401 w 660390"/>
                  <a:gd name="connsiteY117" fmla="*/ 804186 h 1597719"/>
                  <a:gd name="connsiteX118" fmla="*/ 186401 w 660390"/>
                  <a:gd name="connsiteY118" fmla="*/ 963958 h 1597719"/>
                  <a:gd name="connsiteX119" fmla="*/ 333023 w 660390"/>
                  <a:gd name="connsiteY119" fmla="*/ 963958 h 1597719"/>
                  <a:gd name="connsiteX120" fmla="*/ 333023 w 660390"/>
                  <a:gd name="connsiteY120" fmla="*/ 1113078 h 1597719"/>
                  <a:gd name="connsiteX121" fmla="*/ 186401 w 660390"/>
                  <a:gd name="connsiteY121" fmla="*/ 1113078 h 1597719"/>
                  <a:gd name="connsiteX122" fmla="*/ 186401 w 660390"/>
                  <a:gd name="connsiteY122" fmla="*/ 963958 h 1597719"/>
                  <a:gd name="connsiteX123" fmla="*/ 186401 w 660390"/>
                  <a:gd name="connsiteY123" fmla="*/ 1123730 h 1597719"/>
                  <a:gd name="connsiteX124" fmla="*/ 333023 w 660390"/>
                  <a:gd name="connsiteY124" fmla="*/ 1123730 h 1597719"/>
                  <a:gd name="connsiteX125" fmla="*/ 333023 w 660390"/>
                  <a:gd name="connsiteY125" fmla="*/ 1272850 h 1597719"/>
                  <a:gd name="connsiteX126" fmla="*/ 186401 w 660390"/>
                  <a:gd name="connsiteY126" fmla="*/ 1272850 h 1597719"/>
                  <a:gd name="connsiteX127" fmla="*/ 186401 w 660390"/>
                  <a:gd name="connsiteY127" fmla="*/ 1123730 h 1597719"/>
                  <a:gd name="connsiteX128" fmla="*/ 186401 w 660390"/>
                  <a:gd name="connsiteY128" fmla="*/ 1432622 h 1597719"/>
                  <a:gd name="connsiteX129" fmla="*/ 186401 w 660390"/>
                  <a:gd name="connsiteY129" fmla="*/ 1283502 h 1597719"/>
                  <a:gd name="connsiteX130" fmla="*/ 333023 w 660390"/>
                  <a:gd name="connsiteY130" fmla="*/ 1283502 h 1597719"/>
                  <a:gd name="connsiteX131" fmla="*/ 333023 w 660390"/>
                  <a:gd name="connsiteY131" fmla="*/ 1432622 h 1597719"/>
                  <a:gd name="connsiteX132" fmla="*/ 186401 w 660390"/>
                  <a:gd name="connsiteY132" fmla="*/ 1432622 h 1597719"/>
                  <a:gd name="connsiteX133" fmla="*/ 484642 w 660390"/>
                  <a:gd name="connsiteY133" fmla="*/ 1432622 h 1597719"/>
                  <a:gd name="connsiteX134" fmla="*/ 343675 w 660390"/>
                  <a:gd name="connsiteY134" fmla="*/ 1432622 h 1597719"/>
                  <a:gd name="connsiteX135" fmla="*/ 343675 w 660390"/>
                  <a:gd name="connsiteY135" fmla="*/ 1283502 h 1597719"/>
                  <a:gd name="connsiteX136" fmla="*/ 484642 w 660390"/>
                  <a:gd name="connsiteY136" fmla="*/ 1283502 h 1597719"/>
                  <a:gd name="connsiteX137" fmla="*/ 484642 w 660390"/>
                  <a:gd name="connsiteY137" fmla="*/ 1432622 h 1597719"/>
                  <a:gd name="connsiteX138" fmla="*/ 484642 w 660390"/>
                  <a:gd name="connsiteY138" fmla="*/ 1272850 h 1597719"/>
                  <a:gd name="connsiteX139" fmla="*/ 343675 w 660390"/>
                  <a:gd name="connsiteY139" fmla="*/ 1272850 h 1597719"/>
                  <a:gd name="connsiteX140" fmla="*/ 343675 w 660390"/>
                  <a:gd name="connsiteY140" fmla="*/ 1123730 h 1597719"/>
                  <a:gd name="connsiteX141" fmla="*/ 484642 w 660390"/>
                  <a:gd name="connsiteY141" fmla="*/ 1123730 h 1597719"/>
                  <a:gd name="connsiteX142" fmla="*/ 484642 w 660390"/>
                  <a:gd name="connsiteY142" fmla="*/ 1272850 h 1597719"/>
                  <a:gd name="connsiteX143" fmla="*/ 484642 w 660390"/>
                  <a:gd name="connsiteY143" fmla="*/ 1113078 h 1597719"/>
                  <a:gd name="connsiteX144" fmla="*/ 343675 w 660390"/>
                  <a:gd name="connsiteY144" fmla="*/ 1113078 h 1597719"/>
                  <a:gd name="connsiteX145" fmla="*/ 343675 w 660390"/>
                  <a:gd name="connsiteY145" fmla="*/ 963958 h 1597719"/>
                  <a:gd name="connsiteX146" fmla="*/ 484642 w 660390"/>
                  <a:gd name="connsiteY146" fmla="*/ 963958 h 1597719"/>
                  <a:gd name="connsiteX147" fmla="*/ 484642 w 660390"/>
                  <a:gd name="connsiteY147" fmla="*/ 1113078 h 1597719"/>
                  <a:gd name="connsiteX148" fmla="*/ 484642 w 660390"/>
                  <a:gd name="connsiteY148" fmla="*/ 953306 h 1597719"/>
                  <a:gd name="connsiteX149" fmla="*/ 343675 w 660390"/>
                  <a:gd name="connsiteY149" fmla="*/ 953306 h 1597719"/>
                  <a:gd name="connsiteX150" fmla="*/ 343675 w 660390"/>
                  <a:gd name="connsiteY150" fmla="*/ 804186 h 1597719"/>
                  <a:gd name="connsiteX151" fmla="*/ 484642 w 660390"/>
                  <a:gd name="connsiteY151" fmla="*/ 804186 h 1597719"/>
                  <a:gd name="connsiteX152" fmla="*/ 484642 w 660390"/>
                  <a:gd name="connsiteY152" fmla="*/ 953306 h 1597719"/>
                  <a:gd name="connsiteX153" fmla="*/ 484642 w 660390"/>
                  <a:gd name="connsiteY153" fmla="*/ 793534 h 1597719"/>
                  <a:gd name="connsiteX154" fmla="*/ 343675 w 660390"/>
                  <a:gd name="connsiteY154" fmla="*/ 793534 h 1597719"/>
                  <a:gd name="connsiteX155" fmla="*/ 343675 w 660390"/>
                  <a:gd name="connsiteY155" fmla="*/ 644414 h 1597719"/>
                  <a:gd name="connsiteX156" fmla="*/ 484642 w 660390"/>
                  <a:gd name="connsiteY156" fmla="*/ 644414 h 1597719"/>
                  <a:gd name="connsiteX157" fmla="*/ 484642 w 660390"/>
                  <a:gd name="connsiteY157" fmla="*/ 793534 h 1597719"/>
                  <a:gd name="connsiteX158" fmla="*/ 484642 w 660390"/>
                  <a:gd name="connsiteY158" fmla="*/ 633762 h 1597719"/>
                  <a:gd name="connsiteX159" fmla="*/ 343675 w 660390"/>
                  <a:gd name="connsiteY159" fmla="*/ 633762 h 1597719"/>
                  <a:gd name="connsiteX160" fmla="*/ 343675 w 660390"/>
                  <a:gd name="connsiteY160" fmla="*/ 484642 h 1597719"/>
                  <a:gd name="connsiteX161" fmla="*/ 484642 w 660390"/>
                  <a:gd name="connsiteY161" fmla="*/ 484642 h 1597719"/>
                  <a:gd name="connsiteX162" fmla="*/ 484642 w 660390"/>
                  <a:gd name="connsiteY162" fmla="*/ 633762 h 1597719"/>
                  <a:gd name="connsiteX163" fmla="*/ 484642 w 660390"/>
                  <a:gd name="connsiteY163" fmla="*/ 473990 h 1597719"/>
                  <a:gd name="connsiteX164" fmla="*/ 343675 w 660390"/>
                  <a:gd name="connsiteY164" fmla="*/ 473990 h 1597719"/>
                  <a:gd name="connsiteX165" fmla="*/ 343675 w 660390"/>
                  <a:gd name="connsiteY165" fmla="*/ 324870 h 1597719"/>
                  <a:gd name="connsiteX166" fmla="*/ 484642 w 660390"/>
                  <a:gd name="connsiteY166" fmla="*/ 324870 h 1597719"/>
                  <a:gd name="connsiteX167" fmla="*/ 484642 w 660390"/>
                  <a:gd name="connsiteY167" fmla="*/ 473990 h 1597719"/>
                  <a:gd name="connsiteX168" fmla="*/ 484642 w 660390"/>
                  <a:gd name="connsiteY168" fmla="*/ 314213 h 1597719"/>
                  <a:gd name="connsiteX169" fmla="*/ 343675 w 660390"/>
                  <a:gd name="connsiteY169" fmla="*/ 314213 h 1597719"/>
                  <a:gd name="connsiteX170" fmla="*/ 343675 w 660390"/>
                  <a:gd name="connsiteY170" fmla="*/ 165092 h 1597719"/>
                  <a:gd name="connsiteX171" fmla="*/ 484642 w 660390"/>
                  <a:gd name="connsiteY171" fmla="*/ 165092 h 1597719"/>
                  <a:gd name="connsiteX172" fmla="*/ 484642 w 660390"/>
                  <a:gd name="connsiteY172" fmla="*/ 314213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660390" h="1597719">
                    <a:moveTo>
                      <a:pt x="660391" y="165098"/>
                    </a:moveTo>
                    <a:lnTo>
                      <a:pt x="660391" y="154446"/>
                    </a:lnTo>
                    <a:lnTo>
                      <a:pt x="495293" y="154446"/>
                    </a:lnTo>
                    <a:lnTo>
                      <a:pt x="495293" y="0"/>
                    </a:lnTo>
                    <a:lnTo>
                      <a:pt x="484642" y="0"/>
                    </a:lnTo>
                    <a:lnTo>
                      <a:pt x="484642" y="154446"/>
                    </a:lnTo>
                    <a:lnTo>
                      <a:pt x="343675" y="154446"/>
                    </a:lnTo>
                    <a:lnTo>
                      <a:pt x="343675" y="0"/>
                    </a:lnTo>
                    <a:lnTo>
                      <a:pt x="333023" y="0"/>
                    </a:lnTo>
                    <a:lnTo>
                      <a:pt x="333023" y="154446"/>
                    </a:lnTo>
                    <a:lnTo>
                      <a:pt x="186401" y="154446"/>
                    </a:lnTo>
                    <a:lnTo>
                      <a:pt x="186401" y="0"/>
                    </a:lnTo>
                    <a:lnTo>
                      <a:pt x="175749" y="0"/>
                    </a:lnTo>
                    <a:lnTo>
                      <a:pt x="175749" y="154446"/>
                    </a:lnTo>
                    <a:lnTo>
                      <a:pt x="0" y="154446"/>
                    </a:lnTo>
                    <a:lnTo>
                      <a:pt x="0" y="165098"/>
                    </a:lnTo>
                    <a:lnTo>
                      <a:pt x="175749" y="165098"/>
                    </a:lnTo>
                    <a:lnTo>
                      <a:pt x="175749" y="314218"/>
                    </a:lnTo>
                    <a:lnTo>
                      <a:pt x="0" y="314218"/>
                    </a:lnTo>
                    <a:lnTo>
                      <a:pt x="0" y="324870"/>
                    </a:lnTo>
                    <a:lnTo>
                      <a:pt x="175749" y="324870"/>
                    </a:lnTo>
                    <a:lnTo>
                      <a:pt x="175749" y="473990"/>
                    </a:lnTo>
                    <a:lnTo>
                      <a:pt x="0" y="473990"/>
                    </a:lnTo>
                    <a:lnTo>
                      <a:pt x="0" y="484642"/>
                    </a:lnTo>
                    <a:lnTo>
                      <a:pt x="175749" y="484642"/>
                    </a:lnTo>
                    <a:lnTo>
                      <a:pt x="175749" y="633762"/>
                    </a:lnTo>
                    <a:lnTo>
                      <a:pt x="0" y="633762"/>
                    </a:lnTo>
                    <a:lnTo>
                      <a:pt x="0" y="644414"/>
                    </a:lnTo>
                    <a:lnTo>
                      <a:pt x="175749" y="644414"/>
                    </a:lnTo>
                    <a:lnTo>
                      <a:pt x="175749" y="793534"/>
                    </a:lnTo>
                    <a:lnTo>
                      <a:pt x="0" y="793534"/>
                    </a:lnTo>
                    <a:lnTo>
                      <a:pt x="0" y="804186"/>
                    </a:lnTo>
                    <a:lnTo>
                      <a:pt x="175749" y="804186"/>
                    </a:lnTo>
                    <a:lnTo>
                      <a:pt x="175749" y="953306"/>
                    </a:lnTo>
                    <a:lnTo>
                      <a:pt x="0" y="953306"/>
                    </a:lnTo>
                    <a:lnTo>
                      <a:pt x="0" y="963958"/>
                    </a:lnTo>
                    <a:lnTo>
                      <a:pt x="175749" y="963958"/>
                    </a:lnTo>
                    <a:lnTo>
                      <a:pt x="175749" y="1113078"/>
                    </a:lnTo>
                    <a:lnTo>
                      <a:pt x="0" y="1113078"/>
                    </a:lnTo>
                    <a:lnTo>
                      <a:pt x="0" y="1123730"/>
                    </a:lnTo>
                    <a:lnTo>
                      <a:pt x="175749" y="1123730"/>
                    </a:lnTo>
                    <a:lnTo>
                      <a:pt x="175749" y="1272850"/>
                    </a:lnTo>
                    <a:lnTo>
                      <a:pt x="0" y="1272850"/>
                    </a:lnTo>
                    <a:lnTo>
                      <a:pt x="0" y="1283502"/>
                    </a:lnTo>
                    <a:lnTo>
                      <a:pt x="175749" y="1283502"/>
                    </a:lnTo>
                    <a:lnTo>
                      <a:pt x="175749" y="1432622"/>
                    </a:lnTo>
                    <a:lnTo>
                      <a:pt x="0" y="1432622"/>
                    </a:lnTo>
                    <a:lnTo>
                      <a:pt x="0" y="1443274"/>
                    </a:lnTo>
                    <a:lnTo>
                      <a:pt x="175749" y="1443274"/>
                    </a:lnTo>
                    <a:lnTo>
                      <a:pt x="175749" y="1597720"/>
                    </a:lnTo>
                    <a:lnTo>
                      <a:pt x="186401" y="1597720"/>
                    </a:lnTo>
                    <a:lnTo>
                      <a:pt x="186401" y="1443274"/>
                    </a:lnTo>
                    <a:lnTo>
                      <a:pt x="333023" y="1443274"/>
                    </a:lnTo>
                    <a:lnTo>
                      <a:pt x="333023" y="1597720"/>
                    </a:lnTo>
                    <a:lnTo>
                      <a:pt x="343675" y="1597720"/>
                    </a:lnTo>
                    <a:lnTo>
                      <a:pt x="343675" y="1443274"/>
                    </a:lnTo>
                    <a:lnTo>
                      <a:pt x="484642" y="1443274"/>
                    </a:lnTo>
                    <a:lnTo>
                      <a:pt x="484642" y="1597720"/>
                    </a:lnTo>
                    <a:lnTo>
                      <a:pt x="495293" y="1597720"/>
                    </a:lnTo>
                    <a:lnTo>
                      <a:pt x="495293" y="1443274"/>
                    </a:lnTo>
                    <a:lnTo>
                      <a:pt x="585831" y="1443274"/>
                    </a:lnTo>
                    <a:lnTo>
                      <a:pt x="585831" y="1432622"/>
                    </a:lnTo>
                    <a:lnTo>
                      <a:pt x="495293" y="1432622"/>
                    </a:lnTo>
                    <a:lnTo>
                      <a:pt x="495293" y="1283502"/>
                    </a:lnTo>
                    <a:lnTo>
                      <a:pt x="585831" y="1283502"/>
                    </a:lnTo>
                    <a:lnTo>
                      <a:pt x="585831" y="1272850"/>
                    </a:lnTo>
                    <a:lnTo>
                      <a:pt x="495293" y="1272850"/>
                    </a:lnTo>
                    <a:lnTo>
                      <a:pt x="495293" y="1123730"/>
                    </a:lnTo>
                    <a:lnTo>
                      <a:pt x="585831" y="1123730"/>
                    </a:lnTo>
                    <a:lnTo>
                      <a:pt x="585831" y="1113078"/>
                    </a:lnTo>
                    <a:lnTo>
                      <a:pt x="495293" y="1113078"/>
                    </a:lnTo>
                    <a:lnTo>
                      <a:pt x="495293" y="963958"/>
                    </a:lnTo>
                    <a:lnTo>
                      <a:pt x="585831" y="963958"/>
                    </a:lnTo>
                    <a:lnTo>
                      <a:pt x="585831" y="953306"/>
                    </a:lnTo>
                    <a:lnTo>
                      <a:pt x="495293" y="953306"/>
                    </a:lnTo>
                    <a:lnTo>
                      <a:pt x="495293" y="804186"/>
                    </a:lnTo>
                    <a:lnTo>
                      <a:pt x="585831" y="804186"/>
                    </a:lnTo>
                    <a:lnTo>
                      <a:pt x="585831" y="793534"/>
                    </a:lnTo>
                    <a:lnTo>
                      <a:pt x="495293" y="793534"/>
                    </a:lnTo>
                    <a:lnTo>
                      <a:pt x="495293" y="644414"/>
                    </a:lnTo>
                    <a:lnTo>
                      <a:pt x="585831" y="644414"/>
                    </a:lnTo>
                    <a:lnTo>
                      <a:pt x="585831" y="633762"/>
                    </a:lnTo>
                    <a:lnTo>
                      <a:pt x="495293" y="633762"/>
                    </a:lnTo>
                    <a:lnTo>
                      <a:pt x="495293" y="484642"/>
                    </a:lnTo>
                    <a:lnTo>
                      <a:pt x="585831" y="484642"/>
                    </a:lnTo>
                    <a:lnTo>
                      <a:pt x="585831" y="473990"/>
                    </a:lnTo>
                    <a:lnTo>
                      <a:pt x="495293" y="473990"/>
                    </a:lnTo>
                    <a:lnTo>
                      <a:pt x="495293" y="324870"/>
                    </a:lnTo>
                    <a:lnTo>
                      <a:pt x="585831" y="324870"/>
                    </a:lnTo>
                    <a:lnTo>
                      <a:pt x="585831" y="314218"/>
                    </a:lnTo>
                    <a:lnTo>
                      <a:pt x="495293" y="314218"/>
                    </a:lnTo>
                    <a:lnTo>
                      <a:pt x="495293" y="165098"/>
                    </a:lnTo>
                    <a:lnTo>
                      <a:pt x="660391" y="165098"/>
                    </a:lnTo>
                    <a:close/>
                    <a:moveTo>
                      <a:pt x="186401" y="165098"/>
                    </a:moveTo>
                    <a:lnTo>
                      <a:pt x="333023" y="165098"/>
                    </a:lnTo>
                    <a:lnTo>
                      <a:pt x="333023" y="314218"/>
                    </a:lnTo>
                    <a:lnTo>
                      <a:pt x="186401" y="314218"/>
                    </a:lnTo>
                    <a:lnTo>
                      <a:pt x="186401" y="165098"/>
                    </a:lnTo>
                    <a:close/>
                    <a:moveTo>
                      <a:pt x="186401" y="324870"/>
                    </a:moveTo>
                    <a:lnTo>
                      <a:pt x="333023" y="324870"/>
                    </a:lnTo>
                    <a:lnTo>
                      <a:pt x="333023" y="473990"/>
                    </a:lnTo>
                    <a:lnTo>
                      <a:pt x="186401" y="473990"/>
                    </a:lnTo>
                    <a:lnTo>
                      <a:pt x="186401" y="324870"/>
                    </a:lnTo>
                    <a:close/>
                    <a:moveTo>
                      <a:pt x="186401" y="484642"/>
                    </a:moveTo>
                    <a:lnTo>
                      <a:pt x="333023" y="484642"/>
                    </a:lnTo>
                    <a:lnTo>
                      <a:pt x="333023" y="633762"/>
                    </a:lnTo>
                    <a:lnTo>
                      <a:pt x="186401" y="633762"/>
                    </a:lnTo>
                    <a:lnTo>
                      <a:pt x="186401" y="484642"/>
                    </a:lnTo>
                    <a:close/>
                    <a:moveTo>
                      <a:pt x="186401" y="644414"/>
                    </a:moveTo>
                    <a:lnTo>
                      <a:pt x="333023" y="644414"/>
                    </a:lnTo>
                    <a:lnTo>
                      <a:pt x="333023" y="793534"/>
                    </a:lnTo>
                    <a:lnTo>
                      <a:pt x="186401" y="793534"/>
                    </a:lnTo>
                    <a:lnTo>
                      <a:pt x="186401" y="644414"/>
                    </a:lnTo>
                    <a:close/>
                    <a:moveTo>
                      <a:pt x="186401" y="804186"/>
                    </a:moveTo>
                    <a:lnTo>
                      <a:pt x="333023" y="804186"/>
                    </a:lnTo>
                    <a:lnTo>
                      <a:pt x="333023" y="953306"/>
                    </a:lnTo>
                    <a:lnTo>
                      <a:pt x="186401" y="953306"/>
                    </a:lnTo>
                    <a:lnTo>
                      <a:pt x="186401" y="804186"/>
                    </a:lnTo>
                    <a:close/>
                    <a:moveTo>
                      <a:pt x="186401" y="963958"/>
                    </a:moveTo>
                    <a:lnTo>
                      <a:pt x="333023" y="963958"/>
                    </a:lnTo>
                    <a:lnTo>
                      <a:pt x="333023" y="1113078"/>
                    </a:lnTo>
                    <a:lnTo>
                      <a:pt x="186401" y="1113078"/>
                    </a:lnTo>
                    <a:lnTo>
                      <a:pt x="186401" y="963958"/>
                    </a:lnTo>
                    <a:close/>
                    <a:moveTo>
                      <a:pt x="186401" y="1123730"/>
                    </a:moveTo>
                    <a:lnTo>
                      <a:pt x="333023" y="1123730"/>
                    </a:lnTo>
                    <a:lnTo>
                      <a:pt x="333023" y="1272850"/>
                    </a:lnTo>
                    <a:lnTo>
                      <a:pt x="186401" y="1272850"/>
                    </a:lnTo>
                    <a:lnTo>
                      <a:pt x="186401" y="1123730"/>
                    </a:lnTo>
                    <a:close/>
                    <a:moveTo>
                      <a:pt x="186401" y="1432622"/>
                    </a:moveTo>
                    <a:lnTo>
                      <a:pt x="186401" y="1283502"/>
                    </a:lnTo>
                    <a:lnTo>
                      <a:pt x="333023" y="1283502"/>
                    </a:lnTo>
                    <a:lnTo>
                      <a:pt x="333023" y="1432622"/>
                    </a:lnTo>
                    <a:lnTo>
                      <a:pt x="186401" y="1432622"/>
                    </a:lnTo>
                    <a:close/>
                    <a:moveTo>
                      <a:pt x="484642" y="1432622"/>
                    </a:moveTo>
                    <a:lnTo>
                      <a:pt x="343675" y="1432622"/>
                    </a:lnTo>
                    <a:lnTo>
                      <a:pt x="343675" y="1283502"/>
                    </a:lnTo>
                    <a:lnTo>
                      <a:pt x="484642" y="1283502"/>
                    </a:lnTo>
                    <a:lnTo>
                      <a:pt x="484642" y="1432622"/>
                    </a:lnTo>
                    <a:close/>
                    <a:moveTo>
                      <a:pt x="484642" y="1272850"/>
                    </a:moveTo>
                    <a:lnTo>
                      <a:pt x="343675" y="1272850"/>
                    </a:lnTo>
                    <a:lnTo>
                      <a:pt x="343675" y="1123730"/>
                    </a:lnTo>
                    <a:lnTo>
                      <a:pt x="484642" y="1123730"/>
                    </a:lnTo>
                    <a:lnTo>
                      <a:pt x="484642" y="1272850"/>
                    </a:lnTo>
                    <a:close/>
                    <a:moveTo>
                      <a:pt x="484642" y="1113078"/>
                    </a:moveTo>
                    <a:lnTo>
                      <a:pt x="343675" y="1113078"/>
                    </a:lnTo>
                    <a:lnTo>
                      <a:pt x="343675" y="963958"/>
                    </a:lnTo>
                    <a:lnTo>
                      <a:pt x="484642" y="963958"/>
                    </a:lnTo>
                    <a:lnTo>
                      <a:pt x="484642" y="1113078"/>
                    </a:lnTo>
                    <a:close/>
                    <a:moveTo>
                      <a:pt x="484642" y="953306"/>
                    </a:moveTo>
                    <a:lnTo>
                      <a:pt x="343675" y="953306"/>
                    </a:lnTo>
                    <a:lnTo>
                      <a:pt x="343675" y="804186"/>
                    </a:lnTo>
                    <a:lnTo>
                      <a:pt x="484642" y="804186"/>
                    </a:lnTo>
                    <a:lnTo>
                      <a:pt x="484642" y="953306"/>
                    </a:lnTo>
                    <a:close/>
                    <a:moveTo>
                      <a:pt x="484642" y="793534"/>
                    </a:moveTo>
                    <a:lnTo>
                      <a:pt x="343675" y="793534"/>
                    </a:lnTo>
                    <a:lnTo>
                      <a:pt x="343675" y="644414"/>
                    </a:lnTo>
                    <a:lnTo>
                      <a:pt x="484642" y="644414"/>
                    </a:lnTo>
                    <a:lnTo>
                      <a:pt x="484642" y="793534"/>
                    </a:lnTo>
                    <a:close/>
                    <a:moveTo>
                      <a:pt x="484642" y="633762"/>
                    </a:moveTo>
                    <a:lnTo>
                      <a:pt x="343675" y="633762"/>
                    </a:lnTo>
                    <a:lnTo>
                      <a:pt x="343675" y="484642"/>
                    </a:lnTo>
                    <a:lnTo>
                      <a:pt x="484642" y="484642"/>
                    </a:lnTo>
                    <a:lnTo>
                      <a:pt x="484642" y="633762"/>
                    </a:lnTo>
                    <a:close/>
                    <a:moveTo>
                      <a:pt x="484642" y="473990"/>
                    </a:moveTo>
                    <a:lnTo>
                      <a:pt x="343675" y="473990"/>
                    </a:lnTo>
                    <a:lnTo>
                      <a:pt x="343675" y="324870"/>
                    </a:lnTo>
                    <a:lnTo>
                      <a:pt x="484642" y="324870"/>
                    </a:lnTo>
                    <a:lnTo>
                      <a:pt x="484642" y="473990"/>
                    </a:lnTo>
                    <a:close/>
                    <a:moveTo>
                      <a:pt x="484642" y="314213"/>
                    </a:moveTo>
                    <a:lnTo>
                      <a:pt x="343675" y="314213"/>
                    </a:lnTo>
                    <a:lnTo>
                      <a:pt x="343675" y="165092"/>
                    </a:lnTo>
                    <a:lnTo>
                      <a:pt x="484642" y="165092"/>
                    </a:lnTo>
                    <a:lnTo>
                      <a:pt x="484642" y="314213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39158301-7D0D-7BD7-A651-086489AB18A3}"/>
                </a:ext>
              </a:extLst>
            </p:cNvPr>
            <p:cNvSpPr/>
            <p:nvPr/>
          </p:nvSpPr>
          <p:spPr>
            <a:xfrm flipH="1">
              <a:off x="3994301" y="5874754"/>
              <a:ext cx="1118428" cy="949902"/>
            </a:xfrm>
            <a:custGeom>
              <a:avLst/>
              <a:gdLst>
                <a:gd name="connsiteX0" fmla="*/ 867226 w 1118428"/>
                <a:gd name="connsiteY0" fmla="*/ 552643 h 949902"/>
                <a:gd name="connsiteX1" fmla="*/ 1118308 w 1118428"/>
                <a:gd name="connsiteY1" fmla="*/ 268680 h 949902"/>
                <a:gd name="connsiteX2" fmla="*/ 849720 w 1118428"/>
                <a:gd name="connsiteY2" fmla="*/ 119 h 949902"/>
                <a:gd name="connsiteX3" fmla="*/ 660636 w 1118428"/>
                <a:gd name="connsiteY3" fmla="*/ 67272 h 949902"/>
                <a:gd name="connsiteX4" fmla="*/ 555005 w 1118428"/>
                <a:gd name="connsiteY4" fmla="*/ 106517 h 949902"/>
                <a:gd name="connsiteX5" fmla="*/ 553903 w 1118428"/>
                <a:gd name="connsiteY5" fmla="*/ 106517 h 949902"/>
                <a:gd name="connsiteX6" fmla="*/ 276965 w 1118428"/>
                <a:gd name="connsiteY6" fmla="*/ 383455 h 949902"/>
                <a:gd name="connsiteX7" fmla="*/ 276965 w 1118428"/>
                <a:gd name="connsiteY7" fmla="*/ 384334 h 949902"/>
                <a:gd name="connsiteX8" fmla="*/ 212790 w 1118428"/>
                <a:gd name="connsiteY8" fmla="*/ 514191 h 949902"/>
                <a:gd name="connsiteX9" fmla="*/ 26 w 1118428"/>
                <a:gd name="connsiteY9" fmla="*/ 949900 h 949902"/>
                <a:gd name="connsiteX10" fmla="*/ 319533 w 1118428"/>
                <a:gd name="connsiteY10" fmla="*/ 949900 h 949902"/>
                <a:gd name="connsiteX11" fmla="*/ 844688 w 1118428"/>
                <a:gd name="connsiteY11" fmla="*/ 829539 h 949902"/>
                <a:gd name="connsiteX12" fmla="*/ 867226 w 1118428"/>
                <a:gd name="connsiteY12" fmla="*/ 552643 h 94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8428" h="949902">
                  <a:moveTo>
                    <a:pt x="867226" y="552643"/>
                  </a:moveTo>
                  <a:cubicBezTo>
                    <a:pt x="1010781" y="539403"/>
                    <a:pt x="1122616" y="416661"/>
                    <a:pt x="1118308" y="268680"/>
                  </a:cubicBezTo>
                  <a:cubicBezTo>
                    <a:pt x="1114074" y="123144"/>
                    <a:pt x="995257" y="4343"/>
                    <a:pt x="849720" y="119"/>
                  </a:cubicBezTo>
                  <a:cubicBezTo>
                    <a:pt x="777365" y="-1979"/>
                    <a:pt x="711065" y="23702"/>
                    <a:pt x="660636" y="67272"/>
                  </a:cubicBezTo>
                  <a:cubicBezTo>
                    <a:pt x="631195" y="92702"/>
                    <a:pt x="593904" y="106677"/>
                    <a:pt x="555005" y="106517"/>
                  </a:cubicBezTo>
                  <a:cubicBezTo>
                    <a:pt x="554638" y="106517"/>
                    <a:pt x="554270" y="106517"/>
                    <a:pt x="553903" y="106517"/>
                  </a:cubicBezTo>
                  <a:cubicBezTo>
                    <a:pt x="400953" y="106517"/>
                    <a:pt x="276965" y="230505"/>
                    <a:pt x="276965" y="383455"/>
                  </a:cubicBezTo>
                  <a:cubicBezTo>
                    <a:pt x="276965" y="383748"/>
                    <a:pt x="276965" y="384041"/>
                    <a:pt x="276965" y="384334"/>
                  </a:cubicBezTo>
                  <a:cubicBezTo>
                    <a:pt x="277124" y="435471"/>
                    <a:pt x="254123" y="484085"/>
                    <a:pt x="212790" y="514191"/>
                  </a:cubicBezTo>
                  <a:cubicBezTo>
                    <a:pt x="82522" y="609075"/>
                    <a:pt x="-1715" y="775999"/>
                    <a:pt x="26" y="949900"/>
                  </a:cubicBezTo>
                  <a:cubicBezTo>
                    <a:pt x="32" y="949905"/>
                    <a:pt x="319533" y="949900"/>
                    <a:pt x="319533" y="949900"/>
                  </a:cubicBezTo>
                  <a:lnTo>
                    <a:pt x="844688" y="829539"/>
                  </a:lnTo>
                  <a:cubicBezTo>
                    <a:pt x="844688" y="829539"/>
                    <a:pt x="970487" y="648123"/>
                    <a:pt x="867226" y="552643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663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6CD215DE-FBB0-45C7-8E22-DB7F41F9FB60}"/>
                </a:ext>
              </a:extLst>
            </p:cNvPr>
            <p:cNvGrpSpPr/>
            <p:nvPr/>
          </p:nvGrpSpPr>
          <p:grpSpPr>
            <a:xfrm flipH="1">
              <a:off x="4095101" y="5289836"/>
              <a:ext cx="378126" cy="633756"/>
              <a:chOff x="639476" y="5289836"/>
              <a:chExt cx="378126" cy="633756"/>
            </a:xfrm>
          </p:grpSpPr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3F83D239-C613-0FC5-CD5F-90F95ADBA448}"/>
                  </a:ext>
                </a:extLst>
              </p:cNvPr>
              <p:cNvSpPr/>
              <p:nvPr/>
            </p:nvSpPr>
            <p:spPr>
              <a:xfrm>
                <a:off x="639476" y="5289836"/>
                <a:ext cx="378126" cy="633756"/>
              </a:xfrm>
              <a:custGeom>
                <a:avLst/>
                <a:gdLst>
                  <a:gd name="connsiteX0" fmla="*/ 57486 w 378126"/>
                  <a:gd name="connsiteY0" fmla="*/ 633757 h 633756"/>
                  <a:gd name="connsiteX1" fmla="*/ 378127 w 378126"/>
                  <a:gd name="connsiteY1" fmla="*/ 633757 h 633756"/>
                  <a:gd name="connsiteX2" fmla="*/ 378127 w 378126"/>
                  <a:gd name="connsiteY2" fmla="*/ 54621 h 633756"/>
                  <a:gd name="connsiteX3" fmla="*/ 319512 w 378126"/>
                  <a:gd name="connsiteY3" fmla="*/ 0 h 633756"/>
                  <a:gd name="connsiteX4" fmla="*/ 0 w 378126"/>
                  <a:gd name="connsiteY4" fmla="*/ 0 h 633756"/>
                  <a:gd name="connsiteX5" fmla="*/ 0 w 378126"/>
                  <a:gd name="connsiteY5" fmla="*/ 576351 h 63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126" h="633756">
                    <a:moveTo>
                      <a:pt x="57486" y="633757"/>
                    </a:moveTo>
                    <a:lnTo>
                      <a:pt x="378127" y="633757"/>
                    </a:lnTo>
                    <a:lnTo>
                      <a:pt x="378127" y="54621"/>
                    </a:lnTo>
                    <a:lnTo>
                      <a:pt x="319512" y="0"/>
                    </a:lnTo>
                    <a:lnTo>
                      <a:pt x="0" y="0"/>
                    </a:lnTo>
                    <a:lnTo>
                      <a:pt x="0" y="576351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6D0BC1F4-D7AC-61EB-D4F3-382CACBC96F6}"/>
                  </a:ext>
                </a:extLst>
              </p:cNvPr>
              <p:cNvSpPr/>
              <p:nvPr/>
            </p:nvSpPr>
            <p:spPr>
              <a:xfrm>
                <a:off x="641665" y="5545471"/>
                <a:ext cx="354246" cy="159771"/>
              </a:xfrm>
              <a:custGeom>
                <a:avLst/>
                <a:gdLst>
                  <a:gd name="connsiteX0" fmla="*/ 0 w 354246"/>
                  <a:gd name="connsiteY0" fmla="*/ 0 h 159771"/>
                  <a:gd name="connsiteX1" fmla="*/ 354246 w 354246"/>
                  <a:gd name="connsiteY1" fmla="*/ 0 h 159771"/>
                  <a:gd name="connsiteX2" fmla="*/ 354246 w 354246"/>
                  <a:gd name="connsiteY2" fmla="*/ 159772 h 159771"/>
                  <a:gd name="connsiteX3" fmla="*/ 0 w 354246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46" h="159771">
                    <a:moveTo>
                      <a:pt x="0" y="0"/>
                    </a:moveTo>
                    <a:lnTo>
                      <a:pt x="354246" y="0"/>
                    </a:lnTo>
                    <a:lnTo>
                      <a:pt x="35424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6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DC8FECBE-7BE5-6F6D-A59A-B73A1A699A81}"/>
                </a:ext>
              </a:extLst>
            </p:cNvPr>
            <p:cNvGrpSpPr/>
            <p:nvPr/>
          </p:nvGrpSpPr>
          <p:grpSpPr>
            <a:xfrm flipH="1">
              <a:off x="2662867" y="4267296"/>
              <a:ext cx="798859" cy="2545699"/>
              <a:chOff x="1650977" y="4267296"/>
              <a:chExt cx="798859" cy="2545699"/>
            </a:xfrm>
          </p:grpSpPr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BF593B10-0643-6EC7-7711-A708C16A6261}"/>
                  </a:ext>
                </a:extLst>
              </p:cNvPr>
              <p:cNvSpPr/>
              <p:nvPr/>
            </p:nvSpPr>
            <p:spPr>
              <a:xfrm>
                <a:off x="1650977" y="4267296"/>
                <a:ext cx="798588" cy="2535586"/>
              </a:xfrm>
              <a:custGeom>
                <a:avLst/>
                <a:gdLst>
                  <a:gd name="connsiteX0" fmla="*/ 798588 w 798588"/>
                  <a:gd name="connsiteY0" fmla="*/ 2535587 h 2535586"/>
                  <a:gd name="connsiteX1" fmla="*/ 0 w 798588"/>
                  <a:gd name="connsiteY1" fmla="*/ 2535043 h 2535586"/>
                  <a:gd name="connsiteX2" fmla="*/ 0 w 798588"/>
                  <a:gd name="connsiteY2" fmla="*/ 191183 h 2535586"/>
                  <a:gd name="connsiteX3" fmla="*/ 340740 w 798588"/>
                  <a:gd name="connsiteY3" fmla="*/ 191726 h 2535586"/>
                  <a:gd name="connsiteX4" fmla="*/ 340740 w 798588"/>
                  <a:gd name="connsiteY4" fmla="*/ 0 h 2535586"/>
                  <a:gd name="connsiteX5" fmla="*/ 798588 w 798588"/>
                  <a:gd name="connsiteY5" fmla="*/ 0 h 2535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588" h="2535586">
                    <a:moveTo>
                      <a:pt x="798588" y="2535587"/>
                    </a:moveTo>
                    <a:lnTo>
                      <a:pt x="0" y="2535043"/>
                    </a:lnTo>
                    <a:lnTo>
                      <a:pt x="0" y="191183"/>
                    </a:lnTo>
                    <a:lnTo>
                      <a:pt x="340740" y="191726"/>
                    </a:lnTo>
                    <a:lnTo>
                      <a:pt x="340740" y="0"/>
                    </a:lnTo>
                    <a:lnTo>
                      <a:pt x="798588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6A6F72C8-9876-D947-DD60-C668BAB0AD39}"/>
                  </a:ext>
                </a:extLst>
              </p:cNvPr>
              <p:cNvSpPr/>
              <p:nvPr/>
            </p:nvSpPr>
            <p:spPr>
              <a:xfrm>
                <a:off x="1853354" y="4331204"/>
                <a:ext cx="596482" cy="2481791"/>
              </a:xfrm>
              <a:custGeom>
                <a:avLst/>
                <a:gdLst>
                  <a:gd name="connsiteX0" fmla="*/ 596482 w 596482"/>
                  <a:gd name="connsiteY0" fmla="*/ 2481791 h 2481791"/>
                  <a:gd name="connsiteX1" fmla="*/ 593319 w 596482"/>
                  <a:gd name="connsiteY1" fmla="*/ 0 h 2481791"/>
                  <a:gd name="connsiteX2" fmla="*/ 383453 w 596482"/>
                  <a:gd name="connsiteY2" fmla="*/ 0 h 2481791"/>
                  <a:gd name="connsiteX3" fmla="*/ 383453 w 596482"/>
                  <a:gd name="connsiteY3" fmla="*/ 149121 h 2481791"/>
                  <a:gd name="connsiteX4" fmla="*/ 921 w 596482"/>
                  <a:gd name="connsiteY4" fmla="*/ 149121 h 2481791"/>
                  <a:gd name="connsiteX5" fmla="*/ 0 w 596482"/>
                  <a:gd name="connsiteY5" fmla="*/ 2481791 h 2481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6482" h="2481791">
                    <a:moveTo>
                      <a:pt x="596482" y="2481791"/>
                    </a:moveTo>
                    <a:lnTo>
                      <a:pt x="593319" y="0"/>
                    </a:lnTo>
                    <a:lnTo>
                      <a:pt x="383453" y="0"/>
                    </a:lnTo>
                    <a:lnTo>
                      <a:pt x="383453" y="149121"/>
                    </a:lnTo>
                    <a:lnTo>
                      <a:pt x="921" y="149121"/>
                    </a:lnTo>
                    <a:lnTo>
                      <a:pt x="0" y="248179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741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00AE6C46-C0FA-720B-0F6A-0E4A5108D046}"/>
                  </a:ext>
                </a:extLst>
              </p:cNvPr>
              <p:cNvGrpSpPr/>
              <p:nvPr/>
            </p:nvGrpSpPr>
            <p:grpSpPr>
              <a:xfrm>
                <a:off x="1927915" y="4576188"/>
                <a:ext cx="372801" cy="596482"/>
                <a:chOff x="1927915" y="4576188"/>
                <a:chExt cx="372801" cy="596482"/>
              </a:xfrm>
            </p:grpSpPr>
            <p:sp>
              <p:nvSpPr>
                <p:cNvPr id="742" name="Freeform: Shape 741">
                  <a:extLst>
                    <a:ext uri="{FF2B5EF4-FFF2-40B4-BE49-F238E27FC236}">
                      <a16:creationId xmlns:a16="http://schemas.microsoft.com/office/drawing/2014/main" id="{64EC543E-1159-BFC0-3DDF-92518225F654}"/>
                    </a:ext>
                  </a:extLst>
                </p:cNvPr>
                <p:cNvSpPr/>
                <p:nvPr/>
              </p:nvSpPr>
              <p:spPr>
                <a:xfrm>
                  <a:off x="1927915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3" name="Freeform: Shape 742">
                  <a:extLst>
                    <a:ext uri="{FF2B5EF4-FFF2-40B4-BE49-F238E27FC236}">
                      <a16:creationId xmlns:a16="http://schemas.microsoft.com/office/drawing/2014/main" id="{9E55CA08-8005-A3B5-DF0E-8198CCBB507F}"/>
                    </a:ext>
                  </a:extLst>
                </p:cNvPr>
                <p:cNvSpPr/>
                <p:nvPr/>
              </p:nvSpPr>
              <p:spPr>
                <a:xfrm>
                  <a:off x="2087687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4" name="Freeform: Shape 743">
                  <a:extLst>
                    <a:ext uri="{FF2B5EF4-FFF2-40B4-BE49-F238E27FC236}">
                      <a16:creationId xmlns:a16="http://schemas.microsoft.com/office/drawing/2014/main" id="{C032ADD4-621B-A354-7497-29546EBABC69}"/>
                    </a:ext>
                  </a:extLst>
                </p:cNvPr>
                <p:cNvSpPr/>
                <p:nvPr/>
              </p:nvSpPr>
              <p:spPr>
                <a:xfrm>
                  <a:off x="2236807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5" name="Freeform: Shape 744">
                  <a:extLst>
                    <a:ext uri="{FF2B5EF4-FFF2-40B4-BE49-F238E27FC236}">
                      <a16:creationId xmlns:a16="http://schemas.microsoft.com/office/drawing/2014/main" id="{1CAC8C99-D15F-9EC9-5ECF-82B21E3F8EAD}"/>
                    </a:ext>
                  </a:extLst>
                </p:cNvPr>
                <p:cNvSpPr/>
                <p:nvPr/>
              </p:nvSpPr>
              <p:spPr>
                <a:xfrm>
                  <a:off x="1927915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6" name="Freeform: Shape 745">
                  <a:extLst>
                    <a:ext uri="{FF2B5EF4-FFF2-40B4-BE49-F238E27FC236}">
                      <a16:creationId xmlns:a16="http://schemas.microsoft.com/office/drawing/2014/main" id="{577CFB94-4B1C-29B2-D001-83D77384F020}"/>
                    </a:ext>
                  </a:extLst>
                </p:cNvPr>
                <p:cNvSpPr/>
                <p:nvPr/>
              </p:nvSpPr>
              <p:spPr>
                <a:xfrm>
                  <a:off x="2087687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7" name="Freeform: Shape 746">
                  <a:extLst>
                    <a:ext uri="{FF2B5EF4-FFF2-40B4-BE49-F238E27FC236}">
                      <a16:creationId xmlns:a16="http://schemas.microsoft.com/office/drawing/2014/main" id="{E7B2F037-0A6B-6CBF-F492-7D13F07763C5}"/>
                    </a:ext>
                  </a:extLst>
                </p:cNvPr>
                <p:cNvSpPr/>
                <p:nvPr/>
              </p:nvSpPr>
              <p:spPr>
                <a:xfrm>
                  <a:off x="2236807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8" name="Freeform: Shape 747">
                  <a:extLst>
                    <a:ext uri="{FF2B5EF4-FFF2-40B4-BE49-F238E27FC236}">
                      <a16:creationId xmlns:a16="http://schemas.microsoft.com/office/drawing/2014/main" id="{B19A5857-86B5-A76A-CF9E-F9BFEE8187D3}"/>
                    </a:ext>
                  </a:extLst>
                </p:cNvPr>
                <p:cNvSpPr/>
                <p:nvPr/>
              </p:nvSpPr>
              <p:spPr>
                <a:xfrm>
                  <a:off x="1927915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9" name="Freeform: Shape 748">
                  <a:extLst>
                    <a:ext uri="{FF2B5EF4-FFF2-40B4-BE49-F238E27FC236}">
                      <a16:creationId xmlns:a16="http://schemas.microsoft.com/office/drawing/2014/main" id="{02D21C4F-8A8A-375D-B8E9-A2D3210B0A25}"/>
                    </a:ext>
                  </a:extLst>
                </p:cNvPr>
                <p:cNvSpPr/>
                <p:nvPr/>
              </p:nvSpPr>
              <p:spPr>
                <a:xfrm>
                  <a:off x="2087687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0" name="Freeform: Shape 749">
                  <a:extLst>
                    <a:ext uri="{FF2B5EF4-FFF2-40B4-BE49-F238E27FC236}">
                      <a16:creationId xmlns:a16="http://schemas.microsoft.com/office/drawing/2014/main" id="{79FCF96E-8B5B-08C2-541B-EBAB323975A2}"/>
                    </a:ext>
                  </a:extLst>
                </p:cNvPr>
                <p:cNvSpPr/>
                <p:nvPr/>
              </p:nvSpPr>
              <p:spPr>
                <a:xfrm>
                  <a:off x="2236807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1" name="Freeform: Shape 750">
                  <a:extLst>
                    <a:ext uri="{FF2B5EF4-FFF2-40B4-BE49-F238E27FC236}">
                      <a16:creationId xmlns:a16="http://schemas.microsoft.com/office/drawing/2014/main" id="{492D2BBF-0D01-A65A-19F9-F78C3CE8B4E8}"/>
                    </a:ext>
                  </a:extLst>
                </p:cNvPr>
                <p:cNvSpPr/>
                <p:nvPr/>
              </p:nvSpPr>
              <p:spPr>
                <a:xfrm>
                  <a:off x="1927915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2" name="Freeform: Shape 751">
                  <a:extLst>
                    <a:ext uri="{FF2B5EF4-FFF2-40B4-BE49-F238E27FC236}">
                      <a16:creationId xmlns:a16="http://schemas.microsoft.com/office/drawing/2014/main" id="{E5E4113E-3CF1-24E4-81B8-536331C3C8B4}"/>
                    </a:ext>
                  </a:extLst>
                </p:cNvPr>
                <p:cNvSpPr/>
                <p:nvPr/>
              </p:nvSpPr>
              <p:spPr>
                <a:xfrm>
                  <a:off x="2087687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3" name="Freeform: Shape 752">
                  <a:extLst>
                    <a:ext uri="{FF2B5EF4-FFF2-40B4-BE49-F238E27FC236}">
                      <a16:creationId xmlns:a16="http://schemas.microsoft.com/office/drawing/2014/main" id="{803502C7-A45C-2AA4-4AAB-A3FABD64A81B}"/>
                    </a:ext>
                  </a:extLst>
                </p:cNvPr>
                <p:cNvSpPr/>
                <p:nvPr/>
              </p:nvSpPr>
              <p:spPr>
                <a:xfrm>
                  <a:off x="2236807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4" name="Freeform: Shape 753">
                  <a:extLst>
                    <a:ext uri="{FF2B5EF4-FFF2-40B4-BE49-F238E27FC236}">
                      <a16:creationId xmlns:a16="http://schemas.microsoft.com/office/drawing/2014/main" id="{DBC0B696-913C-84BC-3AD0-5FAC18E98E7A}"/>
                    </a:ext>
                  </a:extLst>
                </p:cNvPr>
                <p:cNvSpPr/>
                <p:nvPr/>
              </p:nvSpPr>
              <p:spPr>
                <a:xfrm>
                  <a:off x="1927915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5" name="Freeform: Shape 754">
                  <a:extLst>
                    <a:ext uri="{FF2B5EF4-FFF2-40B4-BE49-F238E27FC236}">
                      <a16:creationId xmlns:a16="http://schemas.microsoft.com/office/drawing/2014/main" id="{6E557F81-CE40-4C94-B35B-C125A5A745FF}"/>
                    </a:ext>
                  </a:extLst>
                </p:cNvPr>
                <p:cNvSpPr/>
                <p:nvPr/>
              </p:nvSpPr>
              <p:spPr>
                <a:xfrm>
                  <a:off x="2087687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6" name="Freeform: Shape 755">
                  <a:extLst>
                    <a:ext uri="{FF2B5EF4-FFF2-40B4-BE49-F238E27FC236}">
                      <a16:creationId xmlns:a16="http://schemas.microsoft.com/office/drawing/2014/main" id="{CF0B29F7-51CB-2020-6A3B-42FDC316CA60}"/>
                    </a:ext>
                  </a:extLst>
                </p:cNvPr>
                <p:cNvSpPr/>
                <p:nvPr/>
              </p:nvSpPr>
              <p:spPr>
                <a:xfrm>
                  <a:off x="2236807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665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98032938-1257-FBE4-FDC5-0E60EB39AAD5}"/>
                </a:ext>
              </a:extLst>
            </p:cNvPr>
            <p:cNvGrpSpPr/>
            <p:nvPr/>
          </p:nvGrpSpPr>
          <p:grpSpPr>
            <a:xfrm flipH="1">
              <a:off x="3331779" y="3830586"/>
              <a:ext cx="822293" cy="2982947"/>
              <a:chOff x="958631" y="3830586"/>
              <a:chExt cx="822293" cy="2982947"/>
            </a:xfrm>
          </p:grpSpPr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B7F209A1-9EA9-0CE3-5BCE-858B69868F14}"/>
                  </a:ext>
                </a:extLst>
              </p:cNvPr>
              <p:cNvSpPr/>
              <p:nvPr/>
            </p:nvSpPr>
            <p:spPr>
              <a:xfrm>
                <a:off x="1560439" y="3947752"/>
                <a:ext cx="220485" cy="1423999"/>
              </a:xfrm>
              <a:custGeom>
                <a:avLst/>
                <a:gdLst>
                  <a:gd name="connsiteX0" fmla="*/ 220485 w 220485"/>
                  <a:gd name="connsiteY0" fmla="*/ 1424000 h 1423999"/>
                  <a:gd name="connsiteX1" fmla="*/ 0 w 220485"/>
                  <a:gd name="connsiteY1" fmla="*/ 1424000 h 1423999"/>
                  <a:gd name="connsiteX2" fmla="*/ 0 w 220485"/>
                  <a:gd name="connsiteY2" fmla="*/ 53199 h 1423999"/>
                  <a:gd name="connsiteX3" fmla="*/ 37280 w 220485"/>
                  <a:gd name="connsiteY3" fmla="*/ 0 h 1423999"/>
                  <a:gd name="connsiteX4" fmla="*/ 111840 w 220485"/>
                  <a:gd name="connsiteY4" fmla="*/ 0 h 1423999"/>
                  <a:gd name="connsiteX5" fmla="*/ 111840 w 220485"/>
                  <a:gd name="connsiteY5" fmla="*/ 319752 h 1423999"/>
                  <a:gd name="connsiteX6" fmla="*/ 98702 w 220485"/>
                  <a:gd name="connsiteY6" fmla="*/ 352148 h 1423999"/>
                  <a:gd name="connsiteX7" fmla="*/ 111840 w 220485"/>
                  <a:gd name="connsiteY7" fmla="*/ 383394 h 1423999"/>
                  <a:gd name="connsiteX8" fmla="*/ 111840 w 220485"/>
                  <a:gd name="connsiteY8" fmla="*/ 639296 h 1423999"/>
                  <a:gd name="connsiteX9" fmla="*/ 100124 w 220485"/>
                  <a:gd name="connsiteY9" fmla="*/ 669562 h 1423999"/>
                  <a:gd name="connsiteX10" fmla="*/ 111840 w 220485"/>
                  <a:gd name="connsiteY10" fmla="*/ 702847 h 1423999"/>
                  <a:gd name="connsiteX11" fmla="*/ 111840 w 220485"/>
                  <a:gd name="connsiteY11" fmla="*/ 958749 h 1423999"/>
                  <a:gd name="connsiteX12" fmla="*/ 98702 w 220485"/>
                  <a:gd name="connsiteY12" fmla="*/ 989814 h 1423999"/>
                  <a:gd name="connsiteX13" fmla="*/ 111840 w 220485"/>
                  <a:gd name="connsiteY13" fmla="*/ 1022482 h 1423999"/>
                  <a:gd name="connsiteX14" fmla="*/ 111840 w 220485"/>
                  <a:gd name="connsiteY14" fmla="*/ 1280248 h 1423999"/>
                  <a:gd name="connsiteX15" fmla="*/ 220485 w 220485"/>
                  <a:gd name="connsiteY15" fmla="*/ 1424000 h 14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0485" h="1423999">
                    <a:moveTo>
                      <a:pt x="220485" y="1424000"/>
                    </a:moveTo>
                    <a:lnTo>
                      <a:pt x="0" y="1424000"/>
                    </a:lnTo>
                    <a:lnTo>
                      <a:pt x="0" y="53199"/>
                    </a:lnTo>
                    <a:lnTo>
                      <a:pt x="37280" y="0"/>
                    </a:lnTo>
                    <a:lnTo>
                      <a:pt x="111840" y="0"/>
                    </a:lnTo>
                    <a:lnTo>
                      <a:pt x="111840" y="319752"/>
                    </a:lnTo>
                    <a:cubicBezTo>
                      <a:pt x="111840" y="319752"/>
                      <a:pt x="98702" y="328715"/>
                      <a:pt x="98702" y="352148"/>
                    </a:cubicBezTo>
                    <a:cubicBezTo>
                      <a:pt x="98702" y="375581"/>
                      <a:pt x="111840" y="383394"/>
                      <a:pt x="111840" y="383394"/>
                    </a:cubicBezTo>
                    <a:lnTo>
                      <a:pt x="111840" y="639296"/>
                    </a:lnTo>
                    <a:cubicBezTo>
                      <a:pt x="111840" y="639296"/>
                      <a:pt x="100124" y="649681"/>
                      <a:pt x="100124" y="669562"/>
                    </a:cubicBezTo>
                    <a:cubicBezTo>
                      <a:pt x="100124" y="689443"/>
                      <a:pt x="111840" y="702847"/>
                      <a:pt x="111840" y="702847"/>
                    </a:cubicBezTo>
                    <a:lnTo>
                      <a:pt x="111840" y="958749"/>
                    </a:lnTo>
                    <a:cubicBezTo>
                      <a:pt x="111840" y="958749"/>
                      <a:pt x="98702" y="967803"/>
                      <a:pt x="98702" y="989814"/>
                    </a:cubicBezTo>
                    <a:cubicBezTo>
                      <a:pt x="98702" y="1011825"/>
                      <a:pt x="111840" y="1022482"/>
                      <a:pt x="111840" y="1022482"/>
                    </a:cubicBezTo>
                    <a:lnTo>
                      <a:pt x="111840" y="1280248"/>
                    </a:lnTo>
                    <a:lnTo>
                      <a:pt x="220485" y="142400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19F0C9BD-DA98-489D-0D1A-109066697550}"/>
                  </a:ext>
                </a:extLst>
              </p:cNvPr>
              <p:cNvSpPr/>
              <p:nvPr/>
            </p:nvSpPr>
            <p:spPr>
              <a:xfrm>
                <a:off x="1065146" y="3830586"/>
                <a:ext cx="400393" cy="154446"/>
              </a:xfrm>
              <a:custGeom>
                <a:avLst/>
                <a:gdLst>
                  <a:gd name="connsiteX0" fmla="*/ 266287 w 400393"/>
                  <a:gd name="connsiteY0" fmla="*/ 53795 h 154446"/>
                  <a:gd name="connsiteX1" fmla="*/ 266287 w 400393"/>
                  <a:gd name="connsiteY1" fmla="*/ 0 h 154446"/>
                  <a:gd name="connsiteX2" fmla="*/ 0 w 400393"/>
                  <a:gd name="connsiteY2" fmla="*/ 0 h 154446"/>
                  <a:gd name="connsiteX3" fmla="*/ 0 w 400393"/>
                  <a:gd name="connsiteY3" fmla="*/ 154446 h 154446"/>
                  <a:gd name="connsiteX4" fmla="*/ 400394 w 400393"/>
                  <a:gd name="connsiteY4" fmla="*/ 154446 h 154446"/>
                  <a:gd name="connsiteX5" fmla="*/ 400394 w 400393"/>
                  <a:gd name="connsiteY5" fmla="*/ 53795 h 154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393" h="154446">
                    <a:moveTo>
                      <a:pt x="266287" y="53795"/>
                    </a:moveTo>
                    <a:lnTo>
                      <a:pt x="266287" y="0"/>
                    </a:lnTo>
                    <a:lnTo>
                      <a:pt x="0" y="0"/>
                    </a:lnTo>
                    <a:lnTo>
                      <a:pt x="0" y="154446"/>
                    </a:lnTo>
                    <a:lnTo>
                      <a:pt x="400394" y="154446"/>
                    </a:lnTo>
                    <a:lnTo>
                      <a:pt x="400394" y="537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6889AE43-37BB-05C0-717E-41C6F5A45BF3}"/>
                  </a:ext>
                </a:extLst>
              </p:cNvPr>
              <p:cNvSpPr/>
              <p:nvPr/>
            </p:nvSpPr>
            <p:spPr>
              <a:xfrm>
                <a:off x="958631" y="3883843"/>
                <a:ext cx="639087" cy="2929690"/>
              </a:xfrm>
              <a:custGeom>
                <a:avLst/>
                <a:gdLst>
                  <a:gd name="connsiteX0" fmla="*/ 639088 w 639087"/>
                  <a:gd name="connsiteY0" fmla="*/ 2929691 h 2929690"/>
                  <a:gd name="connsiteX1" fmla="*/ 0 w 639087"/>
                  <a:gd name="connsiteY1" fmla="*/ 2929691 h 2929690"/>
                  <a:gd name="connsiteX2" fmla="*/ 0 w 639087"/>
                  <a:gd name="connsiteY2" fmla="*/ 0 h 2929690"/>
                  <a:gd name="connsiteX3" fmla="*/ 319437 w 639087"/>
                  <a:gd name="connsiteY3" fmla="*/ 538 h 2929690"/>
                  <a:gd name="connsiteX4" fmla="*/ 319437 w 639087"/>
                  <a:gd name="connsiteY4" fmla="*/ 63909 h 2929690"/>
                  <a:gd name="connsiteX5" fmla="*/ 639088 w 639087"/>
                  <a:gd name="connsiteY5" fmla="*/ 63909 h 292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9087" h="2929690">
                    <a:moveTo>
                      <a:pt x="639088" y="2929691"/>
                    </a:moveTo>
                    <a:lnTo>
                      <a:pt x="0" y="2929691"/>
                    </a:lnTo>
                    <a:lnTo>
                      <a:pt x="0" y="0"/>
                    </a:lnTo>
                    <a:lnTo>
                      <a:pt x="319437" y="538"/>
                    </a:lnTo>
                    <a:lnTo>
                      <a:pt x="319437" y="63909"/>
                    </a:lnTo>
                    <a:lnTo>
                      <a:pt x="639088" y="63909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721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3C3675AC-182E-CA17-3155-8AE6D1376DF4}"/>
                  </a:ext>
                </a:extLst>
              </p:cNvPr>
              <p:cNvGrpSpPr/>
              <p:nvPr/>
            </p:nvGrpSpPr>
            <p:grpSpPr>
              <a:xfrm>
                <a:off x="958631" y="4267296"/>
                <a:ext cx="713648" cy="702996"/>
                <a:chOff x="958631" y="4267296"/>
                <a:chExt cx="713648" cy="702996"/>
              </a:xfrm>
            </p:grpSpPr>
            <p:sp>
              <p:nvSpPr>
                <p:cNvPr id="733" name="Freeform: Shape 732">
                  <a:extLst>
                    <a:ext uri="{FF2B5EF4-FFF2-40B4-BE49-F238E27FC236}">
                      <a16:creationId xmlns:a16="http://schemas.microsoft.com/office/drawing/2014/main" id="{9C11A7AA-43EC-846F-1660-31A736C32F50}"/>
                    </a:ext>
                  </a:extLst>
                </p:cNvPr>
                <p:cNvSpPr/>
                <p:nvPr/>
              </p:nvSpPr>
              <p:spPr>
                <a:xfrm>
                  <a:off x="1579612" y="4267296"/>
                  <a:ext cx="92667" cy="63908"/>
                </a:xfrm>
                <a:custGeom>
                  <a:avLst/>
                  <a:gdLst>
                    <a:gd name="connsiteX0" fmla="*/ 92668 w 92667"/>
                    <a:gd name="connsiteY0" fmla="*/ 0 h 63908"/>
                    <a:gd name="connsiteX1" fmla="*/ 18107 w 92667"/>
                    <a:gd name="connsiteY1" fmla="*/ 0 h 63908"/>
                    <a:gd name="connsiteX2" fmla="*/ 0 w 92667"/>
                    <a:gd name="connsiteY2" fmla="*/ 31896 h 63908"/>
                    <a:gd name="connsiteX3" fmla="*/ 18107 w 92667"/>
                    <a:gd name="connsiteY3" fmla="*/ 63909 h 63908"/>
                    <a:gd name="connsiteX4" fmla="*/ 92668 w 92667"/>
                    <a:gd name="connsiteY4" fmla="*/ 63909 h 63908"/>
                    <a:gd name="connsiteX5" fmla="*/ 92668 w 92667"/>
                    <a:gd name="connsiteY5" fmla="*/ 0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667" h="63908">
                      <a:moveTo>
                        <a:pt x="92668" y="0"/>
                      </a:moveTo>
                      <a:lnTo>
                        <a:pt x="18107" y="0"/>
                      </a:lnTo>
                      <a:cubicBezTo>
                        <a:pt x="18107" y="0"/>
                        <a:pt x="0" y="7397"/>
                        <a:pt x="0" y="31896"/>
                      </a:cubicBezTo>
                      <a:cubicBezTo>
                        <a:pt x="0" y="56394"/>
                        <a:pt x="18107" y="63909"/>
                        <a:pt x="18107" y="63909"/>
                      </a:cubicBezTo>
                      <a:lnTo>
                        <a:pt x="92668" y="63909"/>
                      </a:lnTo>
                      <a:lnTo>
                        <a:pt x="92668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4" name="Freeform: Shape 733">
                  <a:extLst>
                    <a:ext uri="{FF2B5EF4-FFF2-40B4-BE49-F238E27FC236}">
                      <a16:creationId xmlns:a16="http://schemas.microsoft.com/office/drawing/2014/main" id="{2082E901-9F74-4ED4-368C-87A9F0A3EAFC}"/>
                    </a:ext>
                  </a:extLst>
                </p:cNvPr>
                <p:cNvSpPr/>
                <p:nvPr/>
              </p:nvSpPr>
              <p:spPr>
                <a:xfrm>
                  <a:off x="1581742" y="4586840"/>
                  <a:ext cx="90537" cy="63908"/>
                </a:xfrm>
                <a:custGeom>
                  <a:avLst/>
                  <a:gdLst>
                    <a:gd name="connsiteX0" fmla="*/ 90537 w 90537"/>
                    <a:gd name="connsiteY0" fmla="*/ 63909 h 63908"/>
                    <a:gd name="connsiteX1" fmla="*/ 90537 w 90537"/>
                    <a:gd name="connsiteY1" fmla="*/ 0 h 63908"/>
                    <a:gd name="connsiteX2" fmla="*/ 15977 w 90537"/>
                    <a:gd name="connsiteY2" fmla="*/ 0 h 63908"/>
                    <a:gd name="connsiteX3" fmla="*/ 0 w 90537"/>
                    <a:gd name="connsiteY3" fmla="*/ 31896 h 63908"/>
                    <a:gd name="connsiteX4" fmla="*/ 15977 w 90537"/>
                    <a:gd name="connsiteY4" fmla="*/ 63909 h 63908"/>
                    <a:gd name="connsiteX5" fmla="*/ 90537 w 90537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537" h="63908">
                      <a:moveTo>
                        <a:pt x="90537" y="63909"/>
                      </a:moveTo>
                      <a:lnTo>
                        <a:pt x="90537" y="0"/>
                      </a:lnTo>
                      <a:lnTo>
                        <a:pt x="15977" y="0"/>
                      </a:lnTo>
                      <a:cubicBezTo>
                        <a:pt x="15977" y="0"/>
                        <a:pt x="0" y="13788"/>
                        <a:pt x="0" y="31896"/>
                      </a:cubicBezTo>
                      <a:cubicBezTo>
                        <a:pt x="0" y="50003"/>
                        <a:pt x="15977" y="63909"/>
                        <a:pt x="15977" y="63909"/>
                      </a:cubicBezTo>
                      <a:lnTo>
                        <a:pt x="90537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5" name="Freeform: Shape 734">
                  <a:extLst>
                    <a:ext uri="{FF2B5EF4-FFF2-40B4-BE49-F238E27FC236}">
                      <a16:creationId xmlns:a16="http://schemas.microsoft.com/office/drawing/2014/main" id="{8F484901-476B-8744-0B6C-7B99763807D0}"/>
                    </a:ext>
                  </a:extLst>
                </p:cNvPr>
                <p:cNvSpPr/>
                <p:nvPr/>
              </p:nvSpPr>
              <p:spPr>
                <a:xfrm>
                  <a:off x="1580943" y="4906384"/>
                  <a:ext cx="91336" cy="63908"/>
                </a:xfrm>
                <a:custGeom>
                  <a:avLst/>
                  <a:gdLst>
                    <a:gd name="connsiteX0" fmla="*/ 91336 w 91336"/>
                    <a:gd name="connsiteY0" fmla="*/ 63909 h 63908"/>
                    <a:gd name="connsiteX1" fmla="*/ 91336 w 91336"/>
                    <a:gd name="connsiteY1" fmla="*/ 0 h 63908"/>
                    <a:gd name="connsiteX2" fmla="*/ 16776 w 91336"/>
                    <a:gd name="connsiteY2" fmla="*/ 0 h 63908"/>
                    <a:gd name="connsiteX3" fmla="*/ 0 w 91336"/>
                    <a:gd name="connsiteY3" fmla="*/ 30298 h 63908"/>
                    <a:gd name="connsiteX4" fmla="*/ 16776 w 91336"/>
                    <a:gd name="connsiteY4" fmla="*/ 63909 h 63908"/>
                    <a:gd name="connsiteX5" fmla="*/ 91336 w 91336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336" h="63908">
                      <a:moveTo>
                        <a:pt x="91336" y="63909"/>
                      </a:moveTo>
                      <a:lnTo>
                        <a:pt x="91336" y="0"/>
                      </a:lnTo>
                      <a:lnTo>
                        <a:pt x="16776" y="0"/>
                      </a:lnTo>
                      <a:cubicBezTo>
                        <a:pt x="16776" y="0"/>
                        <a:pt x="0" y="9528"/>
                        <a:pt x="0" y="30298"/>
                      </a:cubicBezTo>
                      <a:cubicBezTo>
                        <a:pt x="0" y="51068"/>
                        <a:pt x="16776" y="63909"/>
                        <a:pt x="16776" y="63909"/>
                      </a:cubicBezTo>
                      <a:lnTo>
                        <a:pt x="91336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6" name="Freeform: Shape 735">
                  <a:extLst>
                    <a:ext uri="{FF2B5EF4-FFF2-40B4-BE49-F238E27FC236}">
                      <a16:creationId xmlns:a16="http://schemas.microsoft.com/office/drawing/2014/main" id="{5BBD2CD1-2157-A5B6-DAB0-7F0AA5E7E2D6}"/>
                    </a:ext>
                  </a:extLst>
                </p:cNvPr>
                <p:cNvSpPr/>
                <p:nvPr/>
              </p:nvSpPr>
              <p:spPr>
                <a:xfrm>
                  <a:off x="958631" y="4267296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7" name="Freeform: Shape 736">
                  <a:extLst>
                    <a:ext uri="{FF2B5EF4-FFF2-40B4-BE49-F238E27FC236}">
                      <a16:creationId xmlns:a16="http://schemas.microsoft.com/office/drawing/2014/main" id="{D859BDF9-89A6-BA52-D71C-FAF76F618D39}"/>
                    </a:ext>
                  </a:extLst>
                </p:cNvPr>
                <p:cNvSpPr/>
                <p:nvPr/>
              </p:nvSpPr>
              <p:spPr>
                <a:xfrm>
                  <a:off x="958631" y="4906384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8" name="Freeform: Shape 737">
                  <a:extLst>
                    <a:ext uri="{FF2B5EF4-FFF2-40B4-BE49-F238E27FC236}">
                      <a16:creationId xmlns:a16="http://schemas.microsoft.com/office/drawing/2014/main" id="{D80B4B64-10AF-15BB-2726-3DC59C8AC536}"/>
                    </a:ext>
                  </a:extLst>
                </p:cNvPr>
                <p:cNvSpPr/>
                <p:nvPr/>
              </p:nvSpPr>
              <p:spPr>
                <a:xfrm>
                  <a:off x="958631" y="4586840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722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C3C11453-2E4E-50A1-33BD-1F32BAB05BC4}"/>
                  </a:ext>
                </a:extLst>
              </p:cNvPr>
              <p:cNvGrpSpPr/>
              <p:nvPr/>
            </p:nvGrpSpPr>
            <p:grpSpPr>
              <a:xfrm>
                <a:off x="958631" y="4008998"/>
                <a:ext cx="713648" cy="836139"/>
                <a:chOff x="958631" y="4008998"/>
                <a:chExt cx="713648" cy="836139"/>
              </a:xfrm>
              <a:solidFill>
                <a:srgbClr val="D2D2D2"/>
              </a:solidFill>
            </p:grpSpPr>
            <p:sp>
              <p:nvSpPr>
                <p:cNvPr id="723" name="Freeform: Shape 722">
                  <a:extLst>
                    <a:ext uri="{FF2B5EF4-FFF2-40B4-BE49-F238E27FC236}">
                      <a16:creationId xmlns:a16="http://schemas.microsoft.com/office/drawing/2014/main" id="{09EB30A1-C88A-0E4C-4263-820FA11A1CD3}"/>
                    </a:ext>
                  </a:extLst>
                </p:cNvPr>
                <p:cNvSpPr/>
                <p:nvPr/>
              </p:nvSpPr>
              <p:spPr>
                <a:xfrm>
                  <a:off x="958631" y="400899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4" name="Freeform: Shape 723">
                  <a:extLst>
                    <a:ext uri="{FF2B5EF4-FFF2-40B4-BE49-F238E27FC236}">
                      <a16:creationId xmlns:a16="http://schemas.microsoft.com/office/drawing/2014/main" id="{46DF7123-3324-ACDA-B0A3-82897F8BF4E2}"/>
                    </a:ext>
                  </a:extLst>
                </p:cNvPr>
                <p:cNvSpPr/>
                <p:nvPr/>
              </p:nvSpPr>
              <p:spPr>
                <a:xfrm>
                  <a:off x="958631" y="4072906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5" name="Freeform: Shape 724">
                  <a:extLst>
                    <a:ext uri="{FF2B5EF4-FFF2-40B4-BE49-F238E27FC236}">
                      <a16:creationId xmlns:a16="http://schemas.microsoft.com/office/drawing/2014/main" id="{7A52E1FB-FAD9-0410-09C0-07535D4BFB19}"/>
                    </a:ext>
                  </a:extLst>
                </p:cNvPr>
                <p:cNvSpPr/>
                <p:nvPr/>
              </p:nvSpPr>
              <p:spPr>
                <a:xfrm>
                  <a:off x="958631" y="4136815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6" name="Freeform: Shape 725">
                  <a:extLst>
                    <a:ext uri="{FF2B5EF4-FFF2-40B4-BE49-F238E27FC236}">
                      <a16:creationId xmlns:a16="http://schemas.microsoft.com/office/drawing/2014/main" id="{C4F7C752-FE77-E781-A76B-93E109A99D5E}"/>
                    </a:ext>
                  </a:extLst>
                </p:cNvPr>
                <p:cNvSpPr/>
                <p:nvPr/>
              </p:nvSpPr>
              <p:spPr>
                <a:xfrm>
                  <a:off x="958631" y="420072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7" name="Freeform: Shape 726">
                  <a:extLst>
                    <a:ext uri="{FF2B5EF4-FFF2-40B4-BE49-F238E27FC236}">
                      <a16:creationId xmlns:a16="http://schemas.microsoft.com/office/drawing/2014/main" id="{F9A66C33-1434-3553-8D3F-38E91D497187}"/>
                    </a:ext>
                  </a:extLst>
                </p:cNvPr>
                <p:cNvSpPr/>
                <p:nvPr/>
              </p:nvSpPr>
              <p:spPr>
                <a:xfrm>
                  <a:off x="958631" y="4392450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8" name="Freeform: Shape 727">
                  <a:extLst>
                    <a:ext uri="{FF2B5EF4-FFF2-40B4-BE49-F238E27FC236}">
                      <a16:creationId xmlns:a16="http://schemas.microsoft.com/office/drawing/2014/main" id="{9892BE43-D303-1194-0CAB-B8DCD0CAAA21}"/>
                    </a:ext>
                  </a:extLst>
                </p:cNvPr>
                <p:cNvSpPr/>
                <p:nvPr/>
              </p:nvSpPr>
              <p:spPr>
                <a:xfrm>
                  <a:off x="958631" y="4456359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9" name="Freeform: Shape 728">
                  <a:extLst>
                    <a:ext uri="{FF2B5EF4-FFF2-40B4-BE49-F238E27FC236}">
                      <a16:creationId xmlns:a16="http://schemas.microsoft.com/office/drawing/2014/main" id="{D9107677-7809-9EA3-B3E8-080B4EC4B43A}"/>
                    </a:ext>
                  </a:extLst>
                </p:cNvPr>
                <p:cNvSpPr/>
                <p:nvPr/>
              </p:nvSpPr>
              <p:spPr>
                <a:xfrm>
                  <a:off x="958631" y="452026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0" name="Freeform: Shape 729">
                  <a:extLst>
                    <a:ext uri="{FF2B5EF4-FFF2-40B4-BE49-F238E27FC236}">
                      <a16:creationId xmlns:a16="http://schemas.microsoft.com/office/drawing/2014/main" id="{D5A6804B-893A-B41F-1F4B-C8F454869E6E}"/>
                    </a:ext>
                  </a:extLst>
                </p:cNvPr>
                <p:cNvSpPr/>
                <p:nvPr/>
              </p:nvSpPr>
              <p:spPr>
                <a:xfrm>
                  <a:off x="958631" y="471199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1" name="Freeform: Shape 730">
                  <a:extLst>
                    <a:ext uri="{FF2B5EF4-FFF2-40B4-BE49-F238E27FC236}">
                      <a16:creationId xmlns:a16="http://schemas.microsoft.com/office/drawing/2014/main" id="{7E775CEC-605C-C746-2613-230F271397C2}"/>
                    </a:ext>
                  </a:extLst>
                </p:cNvPr>
                <p:cNvSpPr/>
                <p:nvPr/>
              </p:nvSpPr>
              <p:spPr>
                <a:xfrm>
                  <a:off x="958631" y="4775903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2" name="Freeform: Shape 731">
                  <a:extLst>
                    <a:ext uri="{FF2B5EF4-FFF2-40B4-BE49-F238E27FC236}">
                      <a16:creationId xmlns:a16="http://schemas.microsoft.com/office/drawing/2014/main" id="{2B96DECD-4ADC-A5C6-F8AE-992C1A23244E}"/>
                    </a:ext>
                  </a:extLst>
                </p:cNvPr>
                <p:cNvSpPr/>
                <p:nvPr/>
              </p:nvSpPr>
              <p:spPr>
                <a:xfrm>
                  <a:off x="958631" y="4839812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666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08702B28-C3C8-0044-B966-40FF530B6EC2}"/>
                </a:ext>
              </a:extLst>
            </p:cNvPr>
            <p:cNvGrpSpPr/>
            <p:nvPr/>
          </p:nvGrpSpPr>
          <p:grpSpPr>
            <a:xfrm flipH="1">
              <a:off x="737892" y="4522931"/>
              <a:ext cx="859828" cy="2300716"/>
              <a:chOff x="3514983" y="4522931"/>
              <a:chExt cx="859828" cy="2300716"/>
            </a:xfrm>
          </p:grpSpPr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DFCF280B-3329-EC7E-2CCC-9035B3E2F3F9}"/>
                  </a:ext>
                </a:extLst>
              </p:cNvPr>
              <p:cNvSpPr/>
              <p:nvPr/>
            </p:nvSpPr>
            <p:spPr>
              <a:xfrm>
                <a:off x="3514983" y="4522931"/>
                <a:ext cx="639087" cy="111840"/>
              </a:xfrm>
              <a:custGeom>
                <a:avLst/>
                <a:gdLst>
                  <a:gd name="connsiteX0" fmla="*/ 52192 w 639087"/>
                  <a:gd name="connsiteY0" fmla="*/ 111840 h 111840"/>
                  <a:gd name="connsiteX1" fmla="*/ 639088 w 639087"/>
                  <a:gd name="connsiteY1" fmla="*/ 111840 h 111840"/>
                  <a:gd name="connsiteX2" fmla="*/ 639088 w 639087"/>
                  <a:gd name="connsiteY2" fmla="*/ 0 h 111840"/>
                  <a:gd name="connsiteX3" fmla="*/ 0 w 639087"/>
                  <a:gd name="connsiteY3" fmla="*/ 0 h 111840"/>
                  <a:gd name="connsiteX4" fmla="*/ 0 w 639087"/>
                  <a:gd name="connsiteY4" fmla="*/ 64383 h 111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087" h="111840">
                    <a:moveTo>
                      <a:pt x="52192" y="111840"/>
                    </a:moveTo>
                    <a:lnTo>
                      <a:pt x="639088" y="111840"/>
                    </a:lnTo>
                    <a:lnTo>
                      <a:pt x="639088" y="0"/>
                    </a:lnTo>
                    <a:lnTo>
                      <a:pt x="0" y="0"/>
                    </a:lnTo>
                    <a:lnTo>
                      <a:pt x="0" y="64383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088B470F-9CD2-91D4-A623-461B72A1AB3B}"/>
                  </a:ext>
                </a:extLst>
              </p:cNvPr>
              <p:cNvSpPr/>
              <p:nvPr/>
            </p:nvSpPr>
            <p:spPr>
              <a:xfrm>
                <a:off x="3514983" y="4586840"/>
                <a:ext cx="859828" cy="2236807"/>
              </a:xfrm>
              <a:custGeom>
                <a:avLst/>
                <a:gdLst>
                  <a:gd name="connsiteX0" fmla="*/ 853688 w 859828"/>
                  <a:gd name="connsiteY0" fmla="*/ 2236808 h 2236807"/>
                  <a:gd name="connsiteX1" fmla="*/ 0 w 859828"/>
                  <a:gd name="connsiteY1" fmla="*/ 2236808 h 2236807"/>
                  <a:gd name="connsiteX2" fmla="*/ 0 w 859828"/>
                  <a:gd name="connsiteY2" fmla="*/ 0 h 2236807"/>
                  <a:gd name="connsiteX3" fmla="*/ 859829 w 859828"/>
                  <a:gd name="connsiteY3" fmla="*/ 0 h 2236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9828" h="2236807">
                    <a:moveTo>
                      <a:pt x="853688" y="2236808"/>
                    </a:moveTo>
                    <a:lnTo>
                      <a:pt x="0" y="2236808"/>
                    </a:lnTo>
                    <a:lnTo>
                      <a:pt x="0" y="0"/>
                    </a:lnTo>
                    <a:lnTo>
                      <a:pt x="859829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C9483E2E-470A-C6D5-41A4-87A29B5814BB}"/>
                  </a:ext>
                </a:extLst>
              </p:cNvPr>
              <p:cNvSpPr/>
              <p:nvPr/>
            </p:nvSpPr>
            <p:spPr>
              <a:xfrm>
                <a:off x="4148745" y="4586840"/>
                <a:ext cx="10651" cy="1278175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A5816D3A-D07E-FBFB-647B-47024C3ECE16}"/>
                  </a:ext>
                </a:extLst>
              </p:cNvPr>
              <p:cNvSpPr/>
              <p:nvPr/>
            </p:nvSpPr>
            <p:spPr>
              <a:xfrm>
                <a:off x="4191351" y="4586840"/>
                <a:ext cx="10651" cy="1278175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1D4C9B5A-2BB0-0FEC-6E72-07DFFF3DE601}"/>
                  </a:ext>
                </a:extLst>
              </p:cNvPr>
              <p:cNvSpPr/>
              <p:nvPr/>
            </p:nvSpPr>
            <p:spPr>
              <a:xfrm>
                <a:off x="4233957" y="4586840"/>
                <a:ext cx="10651" cy="1278175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5A83B3E9-99A3-40FD-40DE-22CD72C73011}"/>
                  </a:ext>
                </a:extLst>
              </p:cNvPr>
              <p:cNvSpPr/>
              <p:nvPr/>
            </p:nvSpPr>
            <p:spPr>
              <a:xfrm>
                <a:off x="3514983" y="4906384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14F20867-55C6-1988-0A81-D6C9F9A73A7A}"/>
                  </a:ext>
                </a:extLst>
              </p:cNvPr>
              <p:cNvSpPr/>
              <p:nvPr/>
            </p:nvSpPr>
            <p:spPr>
              <a:xfrm>
                <a:off x="3514983" y="5034201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C0BFB74F-25DA-CFEF-7673-862F550CD5A3}"/>
                  </a:ext>
                </a:extLst>
              </p:cNvPr>
              <p:cNvSpPr/>
              <p:nvPr/>
            </p:nvSpPr>
            <p:spPr>
              <a:xfrm>
                <a:off x="3514983" y="5172670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6AE468AC-0DD3-C1FF-3746-28D7973F5789}"/>
                  </a:ext>
                </a:extLst>
              </p:cNvPr>
              <p:cNvSpPr/>
              <p:nvPr/>
            </p:nvSpPr>
            <p:spPr>
              <a:xfrm>
                <a:off x="3514983" y="5300488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1A9204A-1E9F-4476-2B84-17CB7BF7E94F}"/>
                </a:ext>
              </a:extLst>
            </p:cNvPr>
            <p:cNvSpPr/>
            <p:nvPr/>
          </p:nvSpPr>
          <p:spPr>
            <a:xfrm flipH="1">
              <a:off x="223682" y="5295160"/>
              <a:ext cx="1975846" cy="985265"/>
            </a:xfrm>
            <a:custGeom>
              <a:avLst/>
              <a:gdLst>
                <a:gd name="connsiteX0" fmla="*/ 1744870 w 1975846"/>
                <a:gd name="connsiteY0" fmla="*/ 474381 h 985265"/>
                <a:gd name="connsiteX1" fmla="*/ 1544527 w 1975846"/>
                <a:gd name="connsiteY1" fmla="*/ 560018 h 985265"/>
                <a:gd name="connsiteX2" fmla="*/ 1465296 w 1975846"/>
                <a:gd name="connsiteY2" fmla="*/ 430672 h 985265"/>
                <a:gd name="connsiteX3" fmla="*/ 1275151 w 1975846"/>
                <a:gd name="connsiteY3" fmla="*/ 337967 h 985265"/>
                <a:gd name="connsiteX4" fmla="*/ 1138328 w 1975846"/>
                <a:gd name="connsiteY4" fmla="*/ 254029 h 985265"/>
                <a:gd name="connsiteX5" fmla="*/ 862769 w 1975846"/>
                <a:gd name="connsiteY5" fmla="*/ 101185 h 985265"/>
                <a:gd name="connsiteX6" fmla="*/ 765915 w 1975846"/>
                <a:gd name="connsiteY6" fmla="*/ 115874 h 985265"/>
                <a:gd name="connsiteX7" fmla="*/ 613620 w 1975846"/>
                <a:gd name="connsiteY7" fmla="*/ 85288 h 985265"/>
                <a:gd name="connsiteX8" fmla="*/ 363609 w 1975846"/>
                <a:gd name="connsiteY8" fmla="*/ 183 h 985265"/>
                <a:gd name="connsiteX9" fmla="*/ 107 w 1975846"/>
                <a:gd name="connsiteY9" fmla="*/ 366407 h 985265"/>
                <a:gd name="connsiteX10" fmla="*/ 375464 w 1975846"/>
                <a:gd name="connsiteY10" fmla="*/ 750930 h 985265"/>
                <a:gd name="connsiteX11" fmla="*/ 629417 w 1975846"/>
                <a:gd name="connsiteY11" fmla="*/ 651962 h 985265"/>
                <a:gd name="connsiteX12" fmla="*/ 862769 w 1975846"/>
                <a:gd name="connsiteY12" fmla="*/ 750930 h 985265"/>
                <a:gd name="connsiteX13" fmla="*/ 922071 w 1975846"/>
                <a:gd name="connsiteY13" fmla="*/ 745434 h 985265"/>
                <a:gd name="connsiteX14" fmla="*/ 1005855 w 1975846"/>
                <a:gd name="connsiteY14" fmla="*/ 890113 h 985265"/>
                <a:gd name="connsiteX15" fmla="*/ 1465296 w 1975846"/>
                <a:gd name="connsiteY15" fmla="*/ 890113 h 985265"/>
                <a:gd name="connsiteX16" fmla="*/ 1512567 w 1975846"/>
                <a:gd name="connsiteY16" fmla="*/ 830124 h 985265"/>
                <a:gd name="connsiteX17" fmla="*/ 1730863 w 1975846"/>
                <a:gd name="connsiteY17" fmla="*/ 963959 h 985265"/>
                <a:gd name="connsiteX18" fmla="*/ 1975666 w 1975846"/>
                <a:gd name="connsiteY18" fmla="*/ 709448 h 985265"/>
                <a:gd name="connsiteX19" fmla="*/ 1744870 w 1975846"/>
                <a:gd name="connsiteY19" fmla="*/ 474381 h 98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75846" h="985265">
                  <a:moveTo>
                    <a:pt x="1744870" y="474381"/>
                  </a:moveTo>
                  <a:cubicBezTo>
                    <a:pt x="1664627" y="469912"/>
                    <a:pt x="1592256" y="504125"/>
                    <a:pt x="1544527" y="560018"/>
                  </a:cubicBezTo>
                  <a:cubicBezTo>
                    <a:pt x="1529204" y="512731"/>
                    <a:pt x="1502858" y="468235"/>
                    <a:pt x="1465296" y="430672"/>
                  </a:cubicBezTo>
                  <a:cubicBezTo>
                    <a:pt x="1411942" y="377325"/>
                    <a:pt x="1344657" y="346435"/>
                    <a:pt x="1275151" y="337967"/>
                  </a:cubicBezTo>
                  <a:cubicBezTo>
                    <a:pt x="1219311" y="331167"/>
                    <a:pt x="1168152" y="301726"/>
                    <a:pt x="1138328" y="254029"/>
                  </a:cubicBezTo>
                  <a:cubicBezTo>
                    <a:pt x="1080938" y="162245"/>
                    <a:pt x="979003" y="101185"/>
                    <a:pt x="862769" y="101185"/>
                  </a:cubicBezTo>
                  <a:cubicBezTo>
                    <a:pt x="829036" y="101185"/>
                    <a:pt x="796506" y="106330"/>
                    <a:pt x="765915" y="115874"/>
                  </a:cubicBezTo>
                  <a:cubicBezTo>
                    <a:pt x="713472" y="132234"/>
                    <a:pt x="656050" y="120182"/>
                    <a:pt x="613620" y="85288"/>
                  </a:cubicBezTo>
                  <a:cubicBezTo>
                    <a:pt x="546010" y="29687"/>
                    <a:pt x="458647" y="-2746"/>
                    <a:pt x="363609" y="183"/>
                  </a:cubicBezTo>
                  <a:cubicBezTo>
                    <a:pt x="165545" y="6291"/>
                    <a:pt x="4772" y="168306"/>
                    <a:pt x="107" y="366407"/>
                  </a:cubicBezTo>
                  <a:cubicBezTo>
                    <a:pt x="-4873" y="577908"/>
                    <a:pt x="165087" y="750930"/>
                    <a:pt x="375464" y="750930"/>
                  </a:cubicBezTo>
                  <a:cubicBezTo>
                    <a:pt x="473410" y="750930"/>
                    <a:pt x="562568" y="713394"/>
                    <a:pt x="629417" y="651962"/>
                  </a:cubicBezTo>
                  <a:cubicBezTo>
                    <a:pt x="688474" y="712958"/>
                    <a:pt x="771166" y="750930"/>
                    <a:pt x="862769" y="750930"/>
                  </a:cubicBezTo>
                  <a:cubicBezTo>
                    <a:pt x="883033" y="750930"/>
                    <a:pt x="902829" y="748981"/>
                    <a:pt x="922071" y="745434"/>
                  </a:cubicBezTo>
                  <a:cubicBezTo>
                    <a:pt x="936392" y="798425"/>
                    <a:pt x="964261" y="848513"/>
                    <a:pt x="1005855" y="890113"/>
                  </a:cubicBezTo>
                  <a:cubicBezTo>
                    <a:pt x="1132725" y="1016982"/>
                    <a:pt x="1338426" y="1016982"/>
                    <a:pt x="1465296" y="890113"/>
                  </a:cubicBezTo>
                  <a:cubicBezTo>
                    <a:pt x="1483776" y="871638"/>
                    <a:pt x="1499476" y="851453"/>
                    <a:pt x="1512567" y="830124"/>
                  </a:cubicBezTo>
                  <a:cubicBezTo>
                    <a:pt x="1553085" y="909541"/>
                    <a:pt x="1635596" y="963959"/>
                    <a:pt x="1730863" y="963959"/>
                  </a:cubicBezTo>
                  <a:cubicBezTo>
                    <a:pt x="1869327" y="963959"/>
                    <a:pt x="1980960" y="849089"/>
                    <a:pt x="1975666" y="709448"/>
                  </a:cubicBezTo>
                  <a:cubicBezTo>
                    <a:pt x="1970915" y="584155"/>
                    <a:pt x="1870056" y="481357"/>
                    <a:pt x="1744870" y="474381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668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88821041-4E34-9DB9-4E2C-585AB0251274}"/>
                </a:ext>
              </a:extLst>
            </p:cNvPr>
            <p:cNvGrpSpPr/>
            <p:nvPr/>
          </p:nvGrpSpPr>
          <p:grpSpPr>
            <a:xfrm flipH="1">
              <a:off x="2236808" y="3436481"/>
              <a:ext cx="447633" cy="3365862"/>
              <a:chOff x="2428262" y="3436481"/>
              <a:chExt cx="447633" cy="3365862"/>
            </a:xfrm>
          </p:grpSpPr>
          <p:sp>
            <p:nvSpPr>
              <p:cNvPr id="705" name="Freeform: Shape 704">
                <a:extLst>
                  <a:ext uri="{FF2B5EF4-FFF2-40B4-BE49-F238E27FC236}">
                    <a16:creationId xmlns:a16="http://schemas.microsoft.com/office/drawing/2014/main" id="{CA7AE7F2-C702-F2CA-B042-7BAF0D927E43}"/>
                  </a:ext>
                </a:extLst>
              </p:cNvPr>
              <p:cNvSpPr/>
              <p:nvPr/>
            </p:nvSpPr>
            <p:spPr>
              <a:xfrm>
                <a:off x="2503094" y="3436481"/>
                <a:ext cx="255635" cy="207703"/>
              </a:xfrm>
              <a:custGeom>
                <a:avLst/>
                <a:gdLst>
                  <a:gd name="connsiteX0" fmla="*/ 151783 w 255635"/>
                  <a:gd name="connsiteY0" fmla="*/ 127818 h 207703"/>
                  <a:gd name="connsiteX1" fmla="*/ 151783 w 255635"/>
                  <a:gd name="connsiteY1" fmla="*/ 0 h 207703"/>
                  <a:gd name="connsiteX2" fmla="*/ 146458 w 255635"/>
                  <a:gd name="connsiteY2" fmla="*/ 0 h 207703"/>
                  <a:gd name="connsiteX3" fmla="*/ 146458 w 255635"/>
                  <a:gd name="connsiteY3" fmla="*/ 127818 h 207703"/>
                  <a:gd name="connsiteX4" fmla="*/ 98526 w 255635"/>
                  <a:gd name="connsiteY4" fmla="*/ 127818 h 207703"/>
                  <a:gd name="connsiteX5" fmla="*/ 98526 w 255635"/>
                  <a:gd name="connsiteY5" fmla="*/ 0 h 207703"/>
                  <a:gd name="connsiteX6" fmla="*/ 93200 w 255635"/>
                  <a:gd name="connsiteY6" fmla="*/ 0 h 207703"/>
                  <a:gd name="connsiteX7" fmla="*/ 93200 w 255635"/>
                  <a:gd name="connsiteY7" fmla="*/ 127818 h 207703"/>
                  <a:gd name="connsiteX8" fmla="*/ 0 w 255635"/>
                  <a:gd name="connsiteY8" fmla="*/ 127818 h 207703"/>
                  <a:gd name="connsiteX9" fmla="*/ 0 w 255635"/>
                  <a:gd name="connsiteY9" fmla="*/ 207704 h 207703"/>
                  <a:gd name="connsiteX10" fmla="*/ 255635 w 255635"/>
                  <a:gd name="connsiteY10" fmla="*/ 207704 h 207703"/>
                  <a:gd name="connsiteX11" fmla="*/ 255635 w 255635"/>
                  <a:gd name="connsiteY11" fmla="*/ 127818 h 20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635" h="207703">
                    <a:moveTo>
                      <a:pt x="151783" y="127818"/>
                    </a:moveTo>
                    <a:lnTo>
                      <a:pt x="151783" y="0"/>
                    </a:lnTo>
                    <a:lnTo>
                      <a:pt x="146458" y="0"/>
                    </a:lnTo>
                    <a:lnTo>
                      <a:pt x="146458" y="127818"/>
                    </a:lnTo>
                    <a:lnTo>
                      <a:pt x="98526" y="127818"/>
                    </a:lnTo>
                    <a:lnTo>
                      <a:pt x="98526" y="0"/>
                    </a:lnTo>
                    <a:lnTo>
                      <a:pt x="93200" y="0"/>
                    </a:lnTo>
                    <a:lnTo>
                      <a:pt x="93200" y="127818"/>
                    </a:lnTo>
                    <a:lnTo>
                      <a:pt x="0" y="127818"/>
                    </a:lnTo>
                    <a:lnTo>
                      <a:pt x="0" y="207704"/>
                    </a:lnTo>
                    <a:lnTo>
                      <a:pt x="255635" y="207704"/>
                    </a:lnTo>
                    <a:lnTo>
                      <a:pt x="255635" y="127818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EE93717E-A15B-732C-A777-54261AB7F100}"/>
                  </a:ext>
                </a:extLst>
              </p:cNvPr>
              <p:cNvSpPr/>
              <p:nvPr/>
            </p:nvSpPr>
            <p:spPr>
              <a:xfrm>
                <a:off x="2428262" y="3628208"/>
                <a:ext cx="436981" cy="3174136"/>
              </a:xfrm>
              <a:custGeom>
                <a:avLst/>
                <a:gdLst>
                  <a:gd name="connsiteX0" fmla="*/ 0 w 436981"/>
                  <a:gd name="connsiteY0" fmla="*/ 3174136 h 3174136"/>
                  <a:gd name="connsiteX1" fmla="*/ 0 w 436981"/>
                  <a:gd name="connsiteY1" fmla="*/ 0 h 3174136"/>
                  <a:gd name="connsiteX2" fmla="*/ 299578 w 436981"/>
                  <a:gd name="connsiteY2" fmla="*/ 0 h 3174136"/>
                  <a:gd name="connsiteX3" fmla="*/ 436982 w 436981"/>
                  <a:gd name="connsiteY3" fmla="*/ 53257 h 3174136"/>
                  <a:gd name="connsiteX4" fmla="*/ 436982 w 436981"/>
                  <a:gd name="connsiteY4" fmla="*/ 3174131 h 31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81" h="3174136">
                    <a:moveTo>
                      <a:pt x="0" y="3174136"/>
                    </a:moveTo>
                    <a:lnTo>
                      <a:pt x="0" y="0"/>
                    </a:lnTo>
                    <a:lnTo>
                      <a:pt x="299578" y="0"/>
                    </a:lnTo>
                    <a:lnTo>
                      <a:pt x="436982" y="53257"/>
                    </a:lnTo>
                    <a:lnTo>
                      <a:pt x="436982" y="3174131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743385B4-9E76-5566-5963-12A70B8FA15B}"/>
                  </a:ext>
                </a:extLst>
              </p:cNvPr>
              <p:cNvSpPr/>
              <p:nvPr/>
            </p:nvSpPr>
            <p:spPr>
              <a:xfrm>
                <a:off x="2561677" y="3692117"/>
                <a:ext cx="53257" cy="1895960"/>
              </a:xfrm>
              <a:custGeom>
                <a:avLst/>
                <a:gdLst>
                  <a:gd name="connsiteX0" fmla="*/ 53257 w 53257"/>
                  <a:gd name="connsiteY0" fmla="*/ 1895961 h 1895960"/>
                  <a:gd name="connsiteX1" fmla="*/ 0 w 53257"/>
                  <a:gd name="connsiteY1" fmla="*/ 1858681 h 1895960"/>
                  <a:gd name="connsiteX2" fmla="*/ 0 w 53257"/>
                  <a:gd name="connsiteY2" fmla="*/ 0 h 1895960"/>
                  <a:gd name="connsiteX3" fmla="*/ 53257 w 53257"/>
                  <a:gd name="connsiteY3" fmla="*/ 0 h 18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7" h="1895960">
                    <a:moveTo>
                      <a:pt x="53257" y="1895961"/>
                    </a:moveTo>
                    <a:lnTo>
                      <a:pt x="0" y="1858681"/>
                    </a:lnTo>
                    <a:lnTo>
                      <a:pt x="0" y="0"/>
                    </a:lnTo>
                    <a:lnTo>
                      <a:pt x="53257" y="0"/>
                    </a:lnTo>
                    <a:close/>
                  </a:path>
                </a:pathLst>
              </a:custGeom>
              <a:solidFill>
                <a:srgbClr val="F2F2F2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EC7B36B2-06E9-9BF5-DD40-68BF60BED57A}"/>
                  </a:ext>
                </a:extLst>
              </p:cNvPr>
              <p:cNvSpPr/>
              <p:nvPr/>
            </p:nvSpPr>
            <p:spPr>
              <a:xfrm>
                <a:off x="2726774" y="3628208"/>
                <a:ext cx="149120" cy="1959869"/>
              </a:xfrm>
              <a:custGeom>
                <a:avLst/>
                <a:gdLst>
                  <a:gd name="connsiteX0" fmla="*/ 0 w 149120"/>
                  <a:gd name="connsiteY0" fmla="*/ 0 h 1959869"/>
                  <a:gd name="connsiteX1" fmla="*/ 0 w 149120"/>
                  <a:gd name="connsiteY1" fmla="*/ 1384690 h 1959869"/>
                  <a:gd name="connsiteX2" fmla="*/ 74560 w 149120"/>
                  <a:gd name="connsiteY2" fmla="*/ 1384690 h 1959869"/>
                  <a:gd name="connsiteX3" fmla="*/ 74560 w 149120"/>
                  <a:gd name="connsiteY3" fmla="*/ 1959870 h 1959869"/>
                  <a:gd name="connsiteX4" fmla="*/ 149121 w 149120"/>
                  <a:gd name="connsiteY4" fmla="*/ 1959870 h 1959869"/>
                  <a:gd name="connsiteX5" fmla="*/ 149121 w 149120"/>
                  <a:gd name="connsiteY5" fmla="*/ 0 h 195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120" h="1959869">
                    <a:moveTo>
                      <a:pt x="0" y="0"/>
                    </a:moveTo>
                    <a:lnTo>
                      <a:pt x="0" y="1384690"/>
                    </a:lnTo>
                    <a:lnTo>
                      <a:pt x="74560" y="1384690"/>
                    </a:lnTo>
                    <a:lnTo>
                      <a:pt x="74560" y="1959870"/>
                    </a:lnTo>
                    <a:lnTo>
                      <a:pt x="149121" y="1959870"/>
                    </a:lnTo>
                    <a:lnTo>
                      <a:pt x="149121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69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7FC5E708-B657-64FA-B72D-6A4CAF0F7B16}"/>
                </a:ext>
              </a:extLst>
            </p:cNvPr>
            <p:cNvGrpSpPr/>
            <p:nvPr/>
          </p:nvGrpSpPr>
          <p:grpSpPr>
            <a:xfrm flipH="1">
              <a:off x="2551027" y="5226934"/>
              <a:ext cx="889397" cy="1597719"/>
              <a:chOff x="1672279" y="5226934"/>
              <a:chExt cx="889397" cy="1597719"/>
            </a:xfrm>
          </p:grpSpPr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9FAA25CE-FAFC-8F23-ACE3-43D9B6CADBE1}"/>
                  </a:ext>
                </a:extLst>
              </p:cNvPr>
              <p:cNvSpPr/>
              <p:nvPr/>
            </p:nvSpPr>
            <p:spPr>
              <a:xfrm>
                <a:off x="1672279" y="5226934"/>
                <a:ext cx="889397" cy="1597719"/>
              </a:xfrm>
              <a:custGeom>
                <a:avLst/>
                <a:gdLst>
                  <a:gd name="connsiteX0" fmla="*/ 889397 w 889397"/>
                  <a:gd name="connsiteY0" fmla="*/ 1597720 h 1597719"/>
                  <a:gd name="connsiteX1" fmla="*/ 562754 w 889397"/>
                  <a:gd name="connsiteY1" fmla="*/ 1597720 h 1597719"/>
                  <a:gd name="connsiteX2" fmla="*/ 1827 w 889397"/>
                  <a:gd name="connsiteY2" fmla="*/ 1530616 h 1597719"/>
                  <a:gd name="connsiteX3" fmla="*/ 0 w 889397"/>
                  <a:gd name="connsiteY3" fmla="*/ 0 h 1597719"/>
                  <a:gd name="connsiteX4" fmla="*/ 889397 w 889397"/>
                  <a:gd name="connsiteY4" fmla="*/ 0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397" h="1597719">
                    <a:moveTo>
                      <a:pt x="889397" y="1597720"/>
                    </a:moveTo>
                    <a:lnTo>
                      <a:pt x="562754" y="1597720"/>
                    </a:lnTo>
                    <a:lnTo>
                      <a:pt x="1827" y="1530616"/>
                    </a:lnTo>
                    <a:lnTo>
                      <a:pt x="0" y="0"/>
                    </a:lnTo>
                    <a:lnTo>
                      <a:pt x="889397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4A150E49-0C2F-1190-A34F-482FD4D1A33F}"/>
                  </a:ext>
                </a:extLst>
              </p:cNvPr>
              <p:cNvSpPr/>
              <p:nvPr/>
            </p:nvSpPr>
            <p:spPr>
              <a:xfrm>
                <a:off x="2332670" y="5545471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5DA70038-03F4-C293-58B6-7E9D8A9E9398}"/>
                  </a:ext>
                </a:extLst>
              </p:cNvPr>
              <p:cNvSpPr/>
              <p:nvPr/>
            </p:nvSpPr>
            <p:spPr>
              <a:xfrm>
                <a:off x="2332670" y="5865015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F7067B16-FE3C-73E3-DAA6-43A8123DFCB7}"/>
                  </a:ext>
                </a:extLst>
              </p:cNvPr>
              <p:cNvSpPr/>
              <p:nvPr/>
            </p:nvSpPr>
            <p:spPr>
              <a:xfrm>
                <a:off x="2332670" y="6184559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70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84A0D75F-3330-4148-7715-339D71E2FE60}"/>
                </a:ext>
              </a:extLst>
            </p:cNvPr>
            <p:cNvGrpSpPr/>
            <p:nvPr/>
          </p:nvGrpSpPr>
          <p:grpSpPr>
            <a:xfrm flipH="1">
              <a:off x="2875508" y="5331004"/>
              <a:ext cx="1917652" cy="1493649"/>
              <a:chOff x="319543" y="5331004"/>
              <a:chExt cx="1917652" cy="1493649"/>
            </a:xfrm>
          </p:grpSpPr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BD25AC23-ACF6-F73C-C739-F66E2799A95D}"/>
                  </a:ext>
                </a:extLst>
              </p:cNvPr>
              <p:cNvSpPr/>
              <p:nvPr/>
            </p:nvSpPr>
            <p:spPr>
              <a:xfrm>
                <a:off x="1278564" y="5331004"/>
                <a:ext cx="745602" cy="81324"/>
              </a:xfrm>
              <a:custGeom>
                <a:avLst/>
                <a:gdLst>
                  <a:gd name="connsiteX0" fmla="*/ 26629 w 745602"/>
                  <a:gd name="connsiteY0" fmla="*/ 81324 h 81324"/>
                  <a:gd name="connsiteX1" fmla="*/ 745603 w 745602"/>
                  <a:gd name="connsiteY1" fmla="*/ 81324 h 81324"/>
                  <a:gd name="connsiteX2" fmla="*/ 745603 w 745602"/>
                  <a:gd name="connsiteY2" fmla="*/ 0 h 81324"/>
                  <a:gd name="connsiteX3" fmla="*/ 0 w 745602"/>
                  <a:gd name="connsiteY3" fmla="*/ 0 h 81324"/>
                  <a:gd name="connsiteX4" fmla="*/ 0 w 745602"/>
                  <a:gd name="connsiteY4" fmla="*/ 55702 h 8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5602" h="81324">
                    <a:moveTo>
                      <a:pt x="26629" y="81324"/>
                    </a:moveTo>
                    <a:lnTo>
                      <a:pt x="745603" y="81324"/>
                    </a:lnTo>
                    <a:lnTo>
                      <a:pt x="745603" y="0"/>
                    </a:lnTo>
                    <a:lnTo>
                      <a:pt x="0" y="0"/>
                    </a:lnTo>
                    <a:lnTo>
                      <a:pt x="0" y="55702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6A02633E-547C-D524-A95C-18F8229C142E}"/>
                  </a:ext>
                </a:extLst>
              </p:cNvPr>
              <p:cNvSpPr/>
              <p:nvPr/>
            </p:nvSpPr>
            <p:spPr>
              <a:xfrm>
                <a:off x="319543" y="5386706"/>
                <a:ext cx="1917652" cy="1437947"/>
              </a:xfrm>
              <a:custGeom>
                <a:avLst/>
                <a:gdLst>
                  <a:gd name="connsiteX0" fmla="*/ 959021 w 1917652"/>
                  <a:gd name="connsiteY0" fmla="*/ 0 h 1437947"/>
                  <a:gd name="connsiteX1" fmla="*/ 959021 w 1917652"/>
                  <a:gd name="connsiteY1" fmla="*/ 479316 h 1437947"/>
                  <a:gd name="connsiteX2" fmla="*/ 319933 w 1917652"/>
                  <a:gd name="connsiteY2" fmla="*/ 479316 h 1437947"/>
                  <a:gd name="connsiteX3" fmla="*/ 319933 w 1917652"/>
                  <a:gd name="connsiteY3" fmla="*/ 798860 h 1437947"/>
                  <a:gd name="connsiteX4" fmla="*/ 389 w 1917652"/>
                  <a:gd name="connsiteY4" fmla="*/ 799701 h 1437947"/>
                  <a:gd name="connsiteX5" fmla="*/ 0 w 1917652"/>
                  <a:gd name="connsiteY5" fmla="*/ 1437948 h 1437947"/>
                  <a:gd name="connsiteX6" fmla="*/ 1917652 w 1917652"/>
                  <a:gd name="connsiteY6" fmla="*/ 1437948 h 1437947"/>
                  <a:gd name="connsiteX7" fmla="*/ 1917652 w 1917652"/>
                  <a:gd name="connsiteY7" fmla="*/ 0 h 1437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7652" h="1437947">
                    <a:moveTo>
                      <a:pt x="959021" y="0"/>
                    </a:moveTo>
                    <a:lnTo>
                      <a:pt x="959021" y="479316"/>
                    </a:lnTo>
                    <a:lnTo>
                      <a:pt x="319933" y="479316"/>
                    </a:lnTo>
                    <a:lnTo>
                      <a:pt x="319933" y="798860"/>
                    </a:lnTo>
                    <a:lnTo>
                      <a:pt x="389" y="799701"/>
                    </a:lnTo>
                    <a:lnTo>
                      <a:pt x="0" y="1437948"/>
                    </a:lnTo>
                    <a:lnTo>
                      <a:pt x="1917652" y="1437948"/>
                    </a:lnTo>
                    <a:lnTo>
                      <a:pt x="191765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6304A8D4-DF41-DF5B-6D94-8969D3E38F10}"/>
                  </a:ext>
                </a:extLst>
              </p:cNvPr>
              <p:cNvSpPr/>
              <p:nvPr/>
            </p:nvSpPr>
            <p:spPr>
              <a:xfrm>
                <a:off x="862726" y="6346153"/>
                <a:ext cx="149557" cy="157945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ADBA1982-CA48-D334-400E-615637C6CB96}"/>
                  </a:ext>
                </a:extLst>
              </p:cNvPr>
              <p:cNvSpPr/>
              <p:nvPr/>
            </p:nvSpPr>
            <p:spPr>
              <a:xfrm>
                <a:off x="639476" y="6346153"/>
                <a:ext cx="158184" cy="157945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8D938ABC-3624-6D66-474A-52A82BE7BDB3}"/>
                  </a:ext>
                </a:extLst>
              </p:cNvPr>
              <p:cNvSpPr/>
              <p:nvPr/>
            </p:nvSpPr>
            <p:spPr>
              <a:xfrm>
                <a:off x="862726" y="6504103"/>
                <a:ext cx="149557" cy="157945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8383BBE0-A058-AD94-D16C-6585BE93C488}"/>
                  </a:ext>
                </a:extLst>
              </p:cNvPr>
              <p:cNvSpPr/>
              <p:nvPr/>
            </p:nvSpPr>
            <p:spPr>
              <a:xfrm>
                <a:off x="639476" y="6504103"/>
                <a:ext cx="158184" cy="157945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687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86CF6FE7-AF07-DC15-E92A-AC400734587C}"/>
                  </a:ext>
                </a:extLst>
              </p:cNvPr>
              <p:cNvGrpSpPr/>
              <p:nvPr/>
            </p:nvGrpSpPr>
            <p:grpSpPr>
              <a:xfrm>
                <a:off x="1874615" y="6506937"/>
                <a:ext cx="149557" cy="317717"/>
                <a:chOff x="1874615" y="6506937"/>
                <a:chExt cx="149557" cy="317717"/>
              </a:xfrm>
            </p:grpSpPr>
            <p:sp>
              <p:nvSpPr>
                <p:cNvPr id="699" name="Freeform: Shape 698">
                  <a:extLst>
                    <a:ext uri="{FF2B5EF4-FFF2-40B4-BE49-F238E27FC236}">
                      <a16:creationId xmlns:a16="http://schemas.microsoft.com/office/drawing/2014/main" id="{D2AAF8F2-B916-0555-848C-0B251EA7C204}"/>
                    </a:ext>
                  </a:extLst>
                </p:cNvPr>
                <p:cNvSpPr/>
                <p:nvPr/>
              </p:nvSpPr>
              <p:spPr>
                <a:xfrm>
                  <a:off x="187461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00" name="Freeform: Shape 699">
                  <a:extLst>
                    <a:ext uri="{FF2B5EF4-FFF2-40B4-BE49-F238E27FC236}">
                      <a16:creationId xmlns:a16="http://schemas.microsoft.com/office/drawing/2014/main" id="{31316F83-63E2-F3BF-145D-B81F816C8BED}"/>
                    </a:ext>
                  </a:extLst>
                </p:cNvPr>
                <p:cNvSpPr/>
                <p:nvPr/>
              </p:nvSpPr>
              <p:spPr>
                <a:xfrm>
                  <a:off x="187461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688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1C69FAEE-92A9-3BFC-86A5-02E6301A5F79}"/>
                  </a:ext>
                </a:extLst>
              </p:cNvPr>
              <p:cNvGrpSpPr/>
              <p:nvPr/>
            </p:nvGrpSpPr>
            <p:grpSpPr>
              <a:xfrm>
                <a:off x="1661585" y="6506937"/>
                <a:ext cx="149557" cy="317717"/>
                <a:chOff x="1661585" y="6506937"/>
                <a:chExt cx="149557" cy="317717"/>
              </a:xfrm>
            </p:grpSpPr>
            <p:sp>
              <p:nvSpPr>
                <p:cNvPr id="697" name="Freeform: Shape 696">
                  <a:extLst>
                    <a:ext uri="{FF2B5EF4-FFF2-40B4-BE49-F238E27FC236}">
                      <a16:creationId xmlns:a16="http://schemas.microsoft.com/office/drawing/2014/main" id="{70FF05E9-3555-138E-AD28-16CAEC122238}"/>
                    </a:ext>
                  </a:extLst>
                </p:cNvPr>
                <p:cNvSpPr/>
                <p:nvPr/>
              </p:nvSpPr>
              <p:spPr>
                <a:xfrm>
                  <a:off x="166158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98" name="Freeform: Shape 697">
                  <a:extLst>
                    <a:ext uri="{FF2B5EF4-FFF2-40B4-BE49-F238E27FC236}">
                      <a16:creationId xmlns:a16="http://schemas.microsoft.com/office/drawing/2014/main" id="{8C3BEE6A-2AF9-E217-99A0-B9CA463D45AF}"/>
                    </a:ext>
                  </a:extLst>
                </p:cNvPr>
                <p:cNvSpPr/>
                <p:nvPr/>
              </p:nvSpPr>
              <p:spPr>
                <a:xfrm>
                  <a:off x="166158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689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F226F263-A264-7233-FF59-C1B1C5354C0A}"/>
                  </a:ext>
                </a:extLst>
              </p:cNvPr>
              <p:cNvGrpSpPr/>
              <p:nvPr/>
            </p:nvGrpSpPr>
            <p:grpSpPr>
              <a:xfrm>
                <a:off x="1278564" y="6506937"/>
                <a:ext cx="317956" cy="317717"/>
                <a:chOff x="1278564" y="6506937"/>
                <a:chExt cx="317956" cy="317717"/>
              </a:xfrm>
            </p:grpSpPr>
            <p:sp>
              <p:nvSpPr>
                <p:cNvPr id="695" name="Freeform: Shape 694">
                  <a:extLst>
                    <a:ext uri="{FF2B5EF4-FFF2-40B4-BE49-F238E27FC236}">
                      <a16:creationId xmlns:a16="http://schemas.microsoft.com/office/drawing/2014/main" id="{2C98B743-471D-457F-5064-023F7C77CA4D}"/>
                    </a:ext>
                  </a:extLst>
                </p:cNvPr>
                <p:cNvSpPr/>
                <p:nvPr/>
              </p:nvSpPr>
              <p:spPr>
                <a:xfrm>
                  <a:off x="1278564" y="6659556"/>
                  <a:ext cx="317956" cy="165097"/>
                </a:xfrm>
                <a:custGeom>
                  <a:avLst/>
                  <a:gdLst>
                    <a:gd name="connsiteX0" fmla="*/ 0 w 317956"/>
                    <a:gd name="connsiteY0" fmla="*/ 0 h 165097"/>
                    <a:gd name="connsiteX1" fmla="*/ 317957 w 317956"/>
                    <a:gd name="connsiteY1" fmla="*/ 0 h 165097"/>
                    <a:gd name="connsiteX2" fmla="*/ 317957 w 317956"/>
                    <a:gd name="connsiteY2" fmla="*/ 165098 h 165097"/>
                    <a:gd name="connsiteX3" fmla="*/ 0 w 317956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65097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96" name="Freeform: Shape 695">
                  <a:extLst>
                    <a:ext uri="{FF2B5EF4-FFF2-40B4-BE49-F238E27FC236}">
                      <a16:creationId xmlns:a16="http://schemas.microsoft.com/office/drawing/2014/main" id="{D20E5291-AA43-3FD2-69BD-E319856B402D}"/>
                    </a:ext>
                  </a:extLst>
                </p:cNvPr>
                <p:cNvSpPr/>
                <p:nvPr/>
              </p:nvSpPr>
              <p:spPr>
                <a:xfrm>
                  <a:off x="1278564" y="6506937"/>
                  <a:ext cx="317956" cy="157945"/>
                </a:xfrm>
                <a:custGeom>
                  <a:avLst/>
                  <a:gdLst>
                    <a:gd name="connsiteX0" fmla="*/ 0 w 317956"/>
                    <a:gd name="connsiteY0" fmla="*/ 0 h 157945"/>
                    <a:gd name="connsiteX1" fmla="*/ 317957 w 317956"/>
                    <a:gd name="connsiteY1" fmla="*/ 0 h 157945"/>
                    <a:gd name="connsiteX2" fmla="*/ 317957 w 317956"/>
                    <a:gd name="connsiteY2" fmla="*/ 157945 h 157945"/>
                    <a:gd name="connsiteX3" fmla="*/ 0 w 317956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57945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B84C9901-BC93-70EB-85B6-4F2988A62B50}"/>
                  </a:ext>
                </a:extLst>
              </p:cNvPr>
              <p:cNvSpPr/>
              <p:nvPr/>
            </p:nvSpPr>
            <p:spPr>
              <a:xfrm>
                <a:off x="1278324" y="6163251"/>
                <a:ext cx="745602" cy="181080"/>
              </a:xfrm>
              <a:custGeom>
                <a:avLst/>
                <a:gdLst>
                  <a:gd name="connsiteX0" fmla="*/ 0 w 745602"/>
                  <a:gd name="connsiteY0" fmla="*/ 181080 h 181080"/>
                  <a:gd name="connsiteX1" fmla="*/ 745603 w 745602"/>
                  <a:gd name="connsiteY1" fmla="*/ 181080 h 181080"/>
                  <a:gd name="connsiteX2" fmla="*/ 745603 w 745602"/>
                  <a:gd name="connsiteY2" fmla="*/ 21308 h 181080"/>
                  <a:gd name="connsiteX3" fmla="*/ 425137 w 745602"/>
                  <a:gd name="connsiteY3" fmla="*/ 21308 h 181080"/>
                  <a:gd name="connsiteX4" fmla="*/ 402237 w 745602"/>
                  <a:gd name="connsiteY4" fmla="*/ 1012 h 181080"/>
                  <a:gd name="connsiteX5" fmla="*/ 0 w 745602"/>
                  <a:gd name="connsiteY5" fmla="*/ 0 h 18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1080">
                    <a:moveTo>
                      <a:pt x="0" y="181080"/>
                    </a:moveTo>
                    <a:lnTo>
                      <a:pt x="745603" y="181080"/>
                    </a:lnTo>
                    <a:lnTo>
                      <a:pt x="745603" y="21308"/>
                    </a:lnTo>
                    <a:lnTo>
                      <a:pt x="425137" y="21308"/>
                    </a:lnTo>
                    <a:lnTo>
                      <a:pt x="402237" y="1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8076F64B-77FE-4476-7EA9-B17E99A0CE4C}"/>
                  </a:ext>
                </a:extLst>
              </p:cNvPr>
              <p:cNvSpPr/>
              <p:nvPr/>
            </p:nvSpPr>
            <p:spPr>
              <a:xfrm>
                <a:off x="1278324" y="5838381"/>
                <a:ext cx="745602" cy="186405"/>
              </a:xfrm>
              <a:custGeom>
                <a:avLst/>
                <a:gdLst>
                  <a:gd name="connsiteX0" fmla="*/ 0 w 745602"/>
                  <a:gd name="connsiteY0" fmla="*/ 186406 h 186405"/>
                  <a:gd name="connsiteX1" fmla="*/ 745603 w 745602"/>
                  <a:gd name="connsiteY1" fmla="*/ 186406 h 186405"/>
                  <a:gd name="connsiteX2" fmla="*/ 745603 w 745602"/>
                  <a:gd name="connsiteY2" fmla="*/ 26634 h 186405"/>
                  <a:gd name="connsiteX3" fmla="*/ 425313 w 745602"/>
                  <a:gd name="connsiteY3" fmla="*/ 26634 h 186405"/>
                  <a:gd name="connsiteX4" fmla="*/ 390520 w 745602"/>
                  <a:gd name="connsiteY4" fmla="*/ 0 h 186405"/>
                  <a:gd name="connsiteX5" fmla="*/ 0 w 745602"/>
                  <a:gd name="connsiteY5" fmla="*/ 0 h 1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6405">
                    <a:moveTo>
                      <a:pt x="0" y="186406"/>
                    </a:moveTo>
                    <a:lnTo>
                      <a:pt x="745603" y="186406"/>
                    </a:lnTo>
                    <a:lnTo>
                      <a:pt x="745603" y="26634"/>
                    </a:lnTo>
                    <a:lnTo>
                      <a:pt x="425313" y="26634"/>
                    </a:lnTo>
                    <a:lnTo>
                      <a:pt x="3905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EE2FF8DE-8888-CD55-20C1-71A92D835E22}"/>
                  </a:ext>
                </a:extLst>
              </p:cNvPr>
              <p:cNvSpPr/>
              <p:nvPr/>
            </p:nvSpPr>
            <p:spPr>
              <a:xfrm>
                <a:off x="1278324" y="5545471"/>
                <a:ext cx="745602" cy="159771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66388629-420D-84FB-9C16-560792A2C864}"/>
                  </a:ext>
                </a:extLst>
              </p:cNvPr>
              <p:cNvSpPr/>
              <p:nvPr/>
            </p:nvSpPr>
            <p:spPr>
              <a:xfrm>
                <a:off x="959020" y="6131302"/>
                <a:ext cx="745602" cy="53257"/>
              </a:xfrm>
              <a:custGeom>
                <a:avLst/>
                <a:gdLst>
                  <a:gd name="connsiteX0" fmla="*/ 0 w 745602"/>
                  <a:gd name="connsiteY0" fmla="*/ 0 h 53257"/>
                  <a:gd name="connsiteX1" fmla="*/ 745603 w 745602"/>
                  <a:gd name="connsiteY1" fmla="*/ 0 h 53257"/>
                  <a:gd name="connsiteX2" fmla="*/ 745603 w 745602"/>
                  <a:gd name="connsiteY2" fmla="*/ 53257 h 53257"/>
                  <a:gd name="connsiteX3" fmla="*/ 0 w 745602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53257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404C1E60-86C1-A495-044C-AA6C450578FA}"/>
                  </a:ext>
                </a:extLst>
              </p:cNvPr>
              <p:cNvSpPr/>
              <p:nvPr/>
            </p:nvSpPr>
            <p:spPr>
              <a:xfrm>
                <a:off x="953694" y="5812765"/>
                <a:ext cx="750928" cy="53257"/>
              </a:xfrm>
              <a:custGeom>
                <a:avLst/>
                <a:gdLst>
                  <a:gd name="connsiteX0" fmla="*/ 0 w 750928"/>
                  <a:gd name="connsiteY0" fmla="*/ 0 h 53257"/>
                  <a:gd name="connsiteX1" fmla="*/ 750928 w 750928"/>
                  <a:gd name="connsiteY1" fmla="*/ 0 h 53257"/>
                  <a:gd name="connsiteX2" fmla="*/ 750928 w 750928"/>
                  <a:gd name="connsiteY2" fmla="*/ 53257 h 53257"/>
                  <a:gd name="connsiteX3" fmla="*/ 0 w 750928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928" h="53257">
                    <a:moveTo>
                      <a:pt x="0" y="0"/>
                    </a:moveTo>
                    <a:lnTo>
                      <a:pt x="750928" y="0"/>
                    </a:lnTo>
                    <a:lnTo>
                      <a:pt x="750928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71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E6BDA5B-EE1D-2ABE-6684-74AE4FA4E9C2}"/>
                </a:ext>
              </a:extLst>
            </p:cNvPr>
            <p:cNvGrpSpPr/>
            <p:nvPr/>
          </p:nvGrpSpPr>
          <p:grpSpPr>
            <a:xfrm flipH="1">
              <a:off x="1" y="5546627"/>
              <a:ext cx="2551025" cy="1278026"/>
              <a:chOff x="2561677" y="5546627"/>
              <a:chExt cx="2551025" cy="1278026"/>
            </a:xfrm>
          </p:grpSpPr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48BE1319-8249-F250-7E4C-77EF7B63E212}"/>
                  </a:ext>
                </a:extLst>
              </p:cNvPr>
              <p:cNvSpPr/>
              <p:nvPr/>
            </p:nvSpPr>
            <p:spPr>
              <a:xfrm>
                <a:off x="2609608" y="6482827"/>
                <a:ext cx="1161009" cy="341826"/>
              </a:xfrm>
              <a:custGeom>
                <a:avLst/>
                <a:gdLst>
                  <a:gd name="connsiteX0" fmla="*/ 1161010 w 1161009"/>
                  <a:gd name="connsiteY0" fmla="*/ 0 h 341826"/>
                  <a:gd name="connsiteX1" fmla="*/ 0 w 1161009"/>
                  <a:gd name="connsiteY1" fmla="*/ 1827 h 341826"/>
                  <a:gd name="connsiteX2" fmla="*/ 0 w 1161009"/>
                  <a:gd name="connsiteY2" fmla="*/ 313760 h 341826"/>
                  <a:gd name="connsiteX3" fmla="*/ 33818 w 1161009"/>
                  <a:gd name="connsiteY3" fmla="*/ 341827 h 341826"/>
                  <a:gd name="connsiteX4" fmla="*/ 1137763 w 1161009"/>
                  <a:gd name="connsiteY4" fmla="*/ 340922 h 341826"/>
                  <a:gd name="connsiteX5" fmla="*/ 1161010 w 1161009"/>
                  <a:gd name="connsiteY5" fmla="*/ 324811 h 34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009" h="341826">
                    <a:moveTo>
                      <a:pt x="1161010" y="0"/>
                    </a:moveTo>
                    <a:lnTo>
                      <a:pt x="0" y="1827"/>
                    </a:lnTo>
                    <a:lnTo>
                      <a:pt x="0" y="313760"/>
                    </a:lnTo>
                    <a:lnTo>
                      <a:pt x="33818" y="341827"/>
                    </a:lnTo>
                    <a:lnTo>
                      <a:pt x="1137763" y="340922"/>
                    </a:lnTo>
                    <a:lnTo>
                      <a:pt x="1161010" y="324811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AF91EC73-45A0-6D47-4BC6-6A66AD5B75FB}"/>
                  </a:ext>
                </a:extLst>
              </p:cNvPr>
              <p:cNvSpPr/>
              <p:nvPr/>
            </p:nvSpPr>
            <p:spPr>
              <a:xfrm>
                <a:off x="4376154" y="5906828"/>
                <a:ext cx="308892" cy="22879"/>
              </a:xfrm>
              <a:custGeom>
                <a:avLst/>
                <a:gdLst>
                  <a:gd name="connsiteX0" fmla="*/ 0 w 308892"/>
                  <a:gd name="connsiteY0" fmla="*/ 0 h 22879"/>
                  <a:gd name="connsiteX1" fmla="*/ 308893 w 308892"/>
                  <a:gd name="connsiteY1" fmla="*/ 0 h 22879"/>
                  <a:gd name="connsiteX2" fmla="*/ 308893 w 308892"/>
                  <a:gd name="connsiteY2" fmla="*/ 22879 h 22879"/>
                  <a:gd name="connsiteX3" fmla="*/ 0 w 308892"/>
                  <a:gd name="connsiteY3" fmla="*/ 22879 h 2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892" h="22879">
                    <a:moveTo>
                      <a:pt x="0" y="0"/>
                    </a:moveTo>
                    <a:lnTo>
                      <a:pt x="308893" y="0"/>
                    </a:lnTo>
                    <a:lnTo>
                      <a:pt x="308893" y="22879"/>
                    </a:lnTo>
                    <a:lnTo>
                      <a:pt x="0" y="22879"/>
                    </a:lnTo>
                    <a:close/>
                  </a:path>
                </a:pathLst>
              </a:custGeom>
              <a:solidFill>
                <a:srgbClr val="737373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7607131D-60CC-402E-F912-001A294D986B}"/>
                  </a:ext>
                </a:extLst>
              </p:cNvPr>
              <p:cNvSpPr/>
              <p:nvPr/>
            </p:nvSpPr>
            <p:spPr>
              <a:xfrm>
                <a:off x="2561677" y="5546627"/>
                <a:ext cx="2551025" cy="1278026"/>
              </a:xfrm>
              <a:custGeom>
                <a:avLst/>
                <a:gdLst>
                  <a:gd name="connsiteX0" fmla="*/ 2480859 w 2551025"/>
                  <a:gd name="connsiteY0" fmla="*/ 319395 h 1278026"/>
                  <a:gd name="connsiteX1" fmla="*/ 2480859 w 2551025"/>
                  <a:gd name="connsiteY1" fmla="*/ 478160 h 1278026"/>
                  <a:gd name="connsiteX2" fmla="*/ 2188876 w 2551025"/>
                  <a:gd name="connsiteY2" fmla="*/ 478160 h 1278026"/>
                  <a:gd name="connsiteX3" fmla="*/ 2188876 w 2551025"/>
                  <a:gd name="connsiteY3" fmla="*/ 319395 h 1278026"/>
                  <a:gd name="connsiteX4" fmla="*/ 2114316 w 2551025"/>
                  <a:gd name="connsiteY4" fmla="*/ 319395 h 1278026"/>
                  <a:gd name="connsiteX5" fmla="*/ 2114316 w 2551025"/>
                  <a:gd name="connsiteY5" fmla="*/ 478160 h 1278026"/>
                  <a:gd name="connsiteX6" fmla="*/ 1822727 w 2551025"/>
                  <a:gd name="connsiteY6" fmla="*/ 478160 h 1278026"/>
                  <a:gd name="connsiteX7" fmla="*/ 1822727 w 2551025"/>
                  <a:gd name="connsiteY7" fmla="*/ 319395 h 1278026"/>
                  <a:gd name="connsiteX8" fmla="*/ 1272850 w 2551025"/>
                  <a:gd name="connsiteY8" fmla="*/ 319395 h 1278026"/>
                  <a:gd name="connsiteX9" fmla="*/ 953306 w 2551025"/>
                  <a:gd name="connsiteY9" fmla="*/ 0 h 1278026"/>
                  <a:gd name="connsiteX10" fmla="*/ 0 w 2551025"/>
                  <a:gd name="connsiteY10" fmla="*/ 0 h 1278026"/>
                  <a:gd name="connsiteX11" fmla="*/ 0 w 2551025"/>
                  <a:gd name="connsiteY11" fmla="*/ 1278027 h 1278026"/>
                  <a:gd name="connsiteX12" fmla="*/ 81846 w 2551025"/>
                  <a:gd name="connsiteY12" fmla="*/ 1278027 h 1278026"/>
                  <a:gd name="connsiteX13" fmla="*/ 81846 w 2551025"/>
                  <a:gd name="connsiteY13" fmla="*/ 957476 h 1278026"/>
                  <a:gd name="connsiteX14" fmla="*/ 548550 w 2551025"/>
                  <a:gd name="connsiteY14" fmla="*/ 957476 h 1278026"/>
                  <a:gd name="connsiteX15" fmla="*/ 548550 w 2551025"/>
                  <a:gd name="connsiteY15" fmla="*/ 1278027 h 1278026"/>
                  <a:gd name="connsiteX16" fmla="*/ 635722 w 2551025"/>
                  <a:gd name="connsiteY16" fmla="*/ 1278027 h 1278026"/>
                  <a:gd name="connsiteX17" fmla="*/ 635722 w 2551025"/>
                  <a:gd name="connsiteY17" fmla="*/ 957476 h 1278026"/>
                  <a:gd name="connsiteX18" fmla="*/ 706363 w 2551025"/>
                  <a:gd name="connsiteY18" fmla="*/ 957476 h 1278026"/>
                  <a:gd name="connsiteX19" fmla="*/ 706363 w 2551025"/>
                  <a:gd name="connsiteY19" fmla="*/ 1278027 h 1278026"/>
                  <a:gd name="connsiteX20" fmla="*/ 793534 w 2551025"/>
                  <a:gd name="connsiteY20" fmla="*/ 1278027 h 1278026"/>
                  <a:gd name="connsiteX21" fmla="*/ 793534 w 2551025"/>
                  <a:gd name="connsiteY21" fmla="*/ 957476 h 1278026"/>
                  <a:gd name="connsiteX22" fmla="*/ 1185679 w 2551025"/>
                  <a:gd name="connsiteY22" fmla="*/ 957476 h 1278026"/>
                  <a:gd name="connsiteX23" fmla="*/ 1185679 w 2551025"/>
                  <a:gd name="connsiteY23" fmla="*/ 1278027 h 1278026"/>
                  <a:gd name="connsiteX24" fmla="*/ 2551026 w 2551025"/>
                  <a:gd name="connsiteY24" fmla="*/ 1278027 h 1278026"/>
                  <a:gd name="connsiteX25" fmla="*/ 2551026 w 2551025"/>
                  <a:gd name="connsiteY25" fmla="*/ 319395 h 1278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51025" h="1278026">
                    <a:moveTo>
                      <a:pt x="2480859" y="319395"/>
                    </a:moveTo>
                    <a:lnTo>
                      <a:pt x="2480859" y="478160"/>
                    </a:lnTo>
                    <a:lnTo>
                      <a:pt x="2188876" y="478160"/>
                    </a:lnTo>
                    <a:lnTo>
                      <a:pt x="2188876" y="319395"/>
                    </a:lnTo>
                    <a:lnTo>
                      <a:pt x="2114316" y="319395"/>
                    </a:lnTo>
                    <a:lnTo>
                      <a:pt x="2114316" y="478160"/>
                    </a:lnTo>
                    <a:lnTo>
                      <a:pt x="1822727" y="478160"/>
                    </a:lnTo>
                    <a:lnTo>
                      <a:pt x="1822727" y="319395"/>
                    </a:lnTo>
                    <a:lnTo>
                      <a:pt x="1272850" y="319395"/>
                    </a:lnTo>
                    <a:lnTo>
                      <a:pt x="953306" y="0"/>
                    </a:lnTo>
                    <a:lnTo>
                      <a:pt x="0" y="0"/>
                    </a:lnTo>
                    <a:lnTo>
                      <a:pt x="0" y="1278027"/>
                    </a:lnTo>
                    <a:lnTo>
                      <a:pt x="81846" y="1278027"/>
                    </a:lnTo>
                    <a:lnTo>
                      <a:pt x="81846" y="957476"/>
                    </a:lnTo>
                    <a:lnTo>
                      <a:pt x="548550" y="957476"/>
                    </a:lnTo>
                    <a:lnTo>
                      <a:pt x="548550" y="1278027"/>
                    </a:lnTo>
                    <a:lnTo>
                      <a:pt x="635722" y="1278027"/>
                    </a:lnTo>
                    <a:lnTo>
                      <a:pt x="635722" y="957476"/>
                    </a:lnTo>
                    <a:lnTo>
                      <a:pt x="706363" y="957476"/>
                    </a:lnTo>
                    <a:lnTo>
                      <a:pt x="706363" y="1278027"/>
                    </a:lnTo>
                    <a:lnTo>
                      <a:pt x="793534" y="1278027"/>
                    </a:lnTo>
                    <a:lnTo>
                      <a:pt x="793534" y="957476"/>
                    </a:lnTo>
                    <a:lnTo>
                      <a:pt x="1185679" y="957476"/>
                    </a:lnTo>
                    <a:lnTo>
                      <a:pt x="1185679" y="1278027"/>
                    </a:lnTo>
                    <a:lnTo>
                      <a:pt x="2551026" y="1278027"/>
                    </a:lnTo>
                    <a:lnTo>
                      <a:pt x="2551026" y="3193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80C75A7C-B086-E568-2F96-2324773E713A}"/>
                  </a:ext>
                </a:extLst>
              </p:cNvPr>
              <p:cNvSpPr/>
              <p:nvPr/>
            </p:nvSpPr>
            <p:spPr>
              <a:xfrm>
                <a:off x="2652214" y="5865015"/>
                <a:ext cx="745602" cy="159771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5A678FC4-7565-1F0C-484C-CFD3D6C20EC9}"/>
                  </a:ext>
                </a:extLst>
              </p:cNvPr>
              <p:cNvSpPr/>
              <p:nvPr/>
            </p:nvSpPr>
            <p:spPr>
              <a:xfrm>
                <a:off x="2652214" y="6184559"/>
                <a:ext cx="745602" cy="159771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E0C6C287-AEAD-5043-3450-1183122ED1A2}"/>
                  </a:ext>
                </a:extLst>
              </p:cNvPr>
              <p:cNvSpPr/>
              <p:nvPr/>
            </p:nvSpPr>
            <p:spPr>
              <a:xfrm>
                <a:off x="3527328" y="6184559"/>
                <a:ext cx="1585374" cy="159771"/>
              </a:xfrm>
              <a:custGeom>
                <a:avLst/>
                <a:gdLst>
                  <a:gd name="connsiteX0" fmla="*/ 0 w 1585374"/>
                  <a:gd name="connsiteY0" fmla="*/ 0 h 159771"/>
                  <a:gd name="connsiteX1" fmla="*/ 1585375 w 1585374"/>
                  <a:gd name="connsiteY1" fmla="*/ 0 h 159771"/>
                  <a:gd name="connsiteX2" fmla="*/ 1585375 w 1585374"/>
                  <a:gd name="connsiteY2" fmla="*/ 159772 h 159771"/>
                  <a:gd name="connsiteX3" fmla="*/ 0 w 1585374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5374" h="159771">
                    <a:moveTo>
                      <a:pt x="0" y="0"/>
                    </a:moveTo>
                    <a:lnTo>
                      <a:pt x="1585375" y="0"/>
                    </a:lnTo>
                    <a:lnTo>
                      <a:pt x="1585375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E57F5DBA-0AC3-4EB2-3E72-15E42936E9C3}"/>
                  </a:ext>
                </a:extLst>
              </p:cNvPr>
              <p:cNvSpPr/>
              <p:nvPr/>
            </p:nvSpPr>
            <p:spPr>
              <a:xfrm>
                <a:off x="4345797" y="6504103"/>
                <a:ext cx="766905" cy="52293"/>
              </a:xfrm>
              <a:custGeom>
                <a:avLst/>
                <a:gdLst>
                  <a:gd name="connsiteX0" fmla="*/ 0 w 766905"/>
                  <a:gd name="connsiteY0" fmla="*/ 0 h 52293"/>
                  <a:gd name="connsiteX1" fmla="*/ 766905 w 766905"/>
                  <a:gd name="connsiteY1" fmla="*/ 0 h 52293"/>
                  <a:gd name="connsiteX2" fmla="*/ 766905 w 766905"/>
                  <a:gd name="connsiteY2" fmla="*/ 52293 h 52293"/>
                  <a:gd name="connsiteX3" fmla="*/ 0 w 766905"/>
                  <a:gd name="connsiteY3" fmla="*/ 52293 h 5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6905" h="52293">
                    <a:moveTo>
                      <a:pt x="0" y="0"/>
                    </a:moveTo>
                    <a:lnTo>
                      <a:pt x="766905" y="0"/>
                    </a:lnTo>
                    <a:lnTo>
                      <a:pt x="766905" y="52293"/>
                    </a:lnTo>
                    <a:lnTo>
                      <a:pt x="0" y="52293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DE595E89-D7BB-B430-7C5A-C80C88F06C5B}"/>
                  </a:ext>
                </a:extLst>
              </p:cNvPr>
              <p:cNvSpPr/>
              <p:nvPr/>
            </p:nvSpPr>
            <p:spPr>
              <a:xfrm>
                <a:off x="3514983" y="5546627"/>
                <a:ext cx="319543" cy="319394"/>
              </a:xfrm>
              <a:custGeom>
                <a:avLst/>
                <a:gdLst>
                  <a:gd name="connsiteX0" fmla="*/ 0 w 319543"/>
                  <a:gd name="connsiteY0" fmla="*/ 0 h 319394"/>
                  <a:gd name="connsiteX1" fmla="*/ 319544 w 319543"/>
                  <a:gd name="connsiteY1" fmla="*/ 0 h 319394"/>
                  <a:gd name="connsiteX2" fmla="*/ 319544 w 319543"/>
                  <a:gd name="connsiteY2" fmla="*/ 319395 h 319394"/>
                  <a:gd name="connsiteX3" fmla="*/ 0 w 319543"/>
                  <a:gd name="connsiteY3" fmla="*/ 319395 h 3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543" h="319394">
                    <a:moveTo>
                      <a:pt x="0" y="0"/>
                    </a:moveTo>
                    <a:lnTo>
                      <a:pt x="319544" y="0"/>
                    </a:lnTo>
                    <a:lnTo>
                      <a:pt x="319544" y="319395"/>
                    </a:lnTo>
                    <a:lnTo>
                      <a:pt x="0" y="319395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96A33C60-9E4B-77E3-670C-692EE493B2F2}"/>
                  </a:ext>
                </a:extLst>
              </p:cNvPr>
              <p:cNvSpPr/>
              <p:nvPr/>
            </p:nvSpPr>
            <p:spPr>
              <a:xfrm>
                <a:off x="4750185" y="5907621"/>
                <a:ext cx="362517" cy="21302"/>
              </a:xfrm>
              <a:custGeom>
                <a:avLst/>
                <a:gdLst>
                  <a:gd name="connsiteX0" fmla="*/ 0 w 362517"/>
                  <a:gd name="connsiteY0" fmla="*/ 0 h 21302"/>
                  <a:gd name="connsiteX1" fmla="*/ 362517 w 362517"/>
                  <a:gd name="connsiteY1" fmla="*/ 0 h 21302"/>
                  <a:gd name="connsiteX2" fmla="*/ 362517 w 362517"/>
                  <a:gd name="connsiteY2" fmla="*/ 21303 h 21302"/>
                  <a:gd name="connsiteX3" fmla="*/ 0 w 362517"/>
                  <a:gd name="connsiteY3" fmla="*/ 21303 h 2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517" h="21302">
                    <a:moveTo>
                      <a:pt x="0" y="0"/>
                    </a:moveTo>
                    <a:lnTo>
                      <a:pt x="362517" y="0"/>
                    </a:lnTo>
                    <a:lnTo>
                      <a:pt x="362517" y="21303"/>
                    </a:lnTo>
                    <a:lnTo>
                      <a:pt x="0" y="21303"/>
                    </a:lnTo>
                    <a:close/>
                  </a:path>
                </a:pathLst>
              </a:custGeom>
              <a:solidFill>
                <a:srgbClr val="E6E6E6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</p:grpSp>
      <p:grpSp>
        <p:nvGrpSpPr>
          <p:cNvPr id="458" name="Group 457">
            <a:extLst>
              <a:ext uri="{FF2B5EF4-FFF2-40B4-BE49-F238E27FC236}">
                <a16:creationId xmlns:a16="http://schemas.microsoft.com/office/drawing/2014/main" id="{8DEDAFD2-DB76-A566-4DC2-D77296A6741F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EB6CA0FC-FDDD-083F-90AD-36E54E06ABE2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86" name="Rectangle 485">
                <a:hlinkClick r:id="rId2" action="ppaction://hlinksldjump"/>
                <a:extLst>
                  <a:ext uri="{FF2B5EF4-FFF2-40B4-BE49-F238E27FC236}">
                    <a16:creationId xmlns:a16="http://schemas.microsoft.com/office/drawing/2014/main" id="{A8A6F85B-7D5F-73CB-88D9-312CA8A271FF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87" name="Rectangle 48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3E2DFCC-A5B2-1E50-A16C-844C24243087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88" name="Rectangle 48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CED63059-3670-E191-1452-1250B47CBABA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460" name="Rectangle 459">
              <a:hlinkClick r:id="" action="ppaction://noaction"/>
              <a:extLst>
                <a:ext uri="{FF2B5EF4-FFF2-40B4-BE49-F238E27FC236}">
                  <a16:creationId xmlns:a16="http://schemas.microsoft.com/office/drawing/2014/main" id="{081F42CA-C00B-3B5C-3ECA-6BC9637F4999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rgbClr val="00B0F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461" name="Group 460">
              <a:extLst>
                <a:ext uri="{FF2B5EF4-FFF2-40B4-BE49-F238E27FC236}">
                  <a16:creationId xmlns:a16="http://schemas.microsoft.com/office/drawing/2014/main" id="{8602113B-9BF2-B6BE-33A8-DB068ACA2623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818D26B7-8B46-46A4-8778-C52156FEF683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478" name="Group 477">
                <a:extLst>
                  <a:ext uri="{FF2B5EF4-FFF2-40B4-BE49-F238E27FC236}">
                    <a16:creationId xmlns:a16="http://schemas.microsoft.com/office/drawing/2014/main" id="{CCFFAA8D-713D-D208-554D-FB1794F2C095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84" name="Rectangle 483">
                  <a:extLst>
                    <a:ext uri="{FF2B5EF4-FFF2-40B4-BE49-F238E27FC236}">
                      <a16:creationId xmlns:a16="http://schemas.microsoft.com/office/drawing/2014/main" id="{6BA24BC1-EC5E-4ECD-664C-BE5D9CD7CF02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rgbClr val="00B0F0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85" name="Isosceles Triangle 484">
                  <a:extLst>
                    <a:ext uri="{FF2B5EF4-FFF2-40B4-BE49-F238E27FC236}">
                      <a16:creationId xmlns:a16="http://schemas.microsoft.com/office/drawing/2014/main" id="{9AF46F10-FACE-61C8-9CD1-CF3EE8393003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rgbClr val="00B0F0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79" name="Group 478">
                <a:extLst>
                  <a:ext uri="{FF2B5EF4-FFF2-40B4-BE49-F238E27FC236}">
                    <a16:creationId xmlns:a16="http://schemas.microsoft.com/office/drawing/2014/main" id="{27551851-D69F-BEDA-5BEC-D83438E4EBCE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07318" cy="400050"/>
                <a:chOff x="8468919" y="348737"/>
                <a:chExt cx="1407318" cy="400050"/>
              </a:xfrm>
            </p:grpSpPr>
            <p:grpSp>
              <p:nvGrpSpPr>
                <p:cNvPr id="480" name="Group 479">
                  <a:extLst>
                    <a:ext uri="{FF2B5EF4-FFF2-40B4-BE49-F238E27FC236}">
                      <a16:creationId xmlns:a16="http://schemas.microsoft.com/office/drawing/2014/main" id="{A1F176EE-D06A-C985-1A59-82BE24260839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228725" cy="400050"/>
                  <a:chOff x="8468919" y="348737"/>
                  <a:chExt cx="1228725" cy="400050"/>
                </a:xfrm>
              </p:grpSpPr>
              <p:pic>
                <p:nvPicPr>
                  <p:cNvPr id="482" name="Graphic 481" descr="Magnifying glass with solid fill">
                    <a:extLst>
                      <a:ext uri="{FF2B5EF4-FFF2-40B4-BE49-F238E27FC236}">
                        <a16:creationId xmlns:a16="http://schemas.microsoft.com/office/drawing/2014/main" id="{1F2A51CD-204C-6B6E-CC7C-6FA1D4D4FCD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83" name="Rectangle 482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FEF54D4C-3DD8-7310-D70E-0E727DEDB3CB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028700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rgbClr val="00B0F0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 Portugal</a:t>
                    </a:r>
                  </a:p>
                </p:txBody>
              </p:sp>
            </p:grpSp>
            <p:cxnSp>
              <p:nvCxnSpPr>
                <p:cNvPr id="481" name="Straight Connector 480">
                  <a:extLst>
                    <a:ext uri="{FF2B5EF4-FFF2-40B4-BE49-F238E27FC236}">
                      <a16:creationId xmlns:a16="http://schemas.microsoft.com/office/drawing/2014/main" id="{86FAE303-B547-8FDA-B7EF-A48C4F0F2B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90" name="TextBox 489">
            <a:extLst>
              <a:ext uri="{FF2B5EF4-FFF2-40B4-BE49-F238E27FC236}">
                <a16:creationId xmlns:a16="http://schemas.microsoft.com/office/drawing/2014/main" id="{6CE04BD9-D9D2-ABD2-10DE-977FB947CC29}"/>
              </a:ext>
            </a:extLst>
          </p:cNvPr>
          <p:cNvSpPr txBox="1"/>
          <p:nvPr/>
        </p:nvSpPr>
        <p:spPr>
          <a:xfrm>
            <a:off x="7023197" y="1189492"/>
            <a:ext cx="4955343" cy="175432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/>
            <a:r>
              <a:rPr lang="en-PH" sz="5400" b="1" dirty="0">
                <a:ln/>
                <a:solidFill>
                  <a:srgbClr val="00B0F0"/>
                </a:solidFill>
                <a:latin typeface="Arial Black" panose="020B0A04020102020204" pitchFamily="34" charset="0"/>
              </a:rPr>
              <a:t>Scope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43A65-7E26-76C8-5540-5982C4A16683}"/>
              </a:ext>
            </a:extLst>
          </p:cNvPr>
          <p:cNvSpPr txBox="1"/>
          <p:nvPr/>
        </p:nvSpPr>
        <p:spPr>
          <a:xfrm>
            <a:off x="504825" y="1003216"/>
            <a:ext cx="6786748" cy="769441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PH" sz="4400" b="1" dirty="0">
                <a:ln/>
                <a:solidFill>
                  <a:srgbClr val="00B0F0"/>
                </a:solidFill>
                <a:latin typeface="Arial Black" panose="020B0A04020102020204" pitchFamily="34" charset="0"/>
              </a:rPr>
              <a:t>Constraints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FF37D-4597-D31F-5F62-BB49191F5246}"/>
              </a:ext>
            </a:extLst>
          </p:cNvPr>
          <p:cNvSpPr txBox="1"/>
          <p:nvPr/>
        </p:nvSpPr>
        <p:spPr>
          <a:xfrm>
            <a:off x="504946" y="1763702"/>
            <a:ext cx="756613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rgbClr val="018CFA"/>
                </a:solidFill>
              </a:rPr>
              <a:t>The total budget for the tour is C$36000.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rgbClr val="018CFA"/>
                </a:solidFill>
              </a:rPr>
              <a:t>All travel and activities are planned between June 1, 2024 and June 8,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rgbClr val="018CFA"/>
                </a:solidFill>
              </a:rPr>
              <a:t>Any date change may affect the total cost of the travel.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rgbClr val="018CFA"/>
                </a:solidFill>
              </a:rPr>
              <a:t>The tour is designed for three couples.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rgbClr val="018CFA"/>
                </a:solidFill>
              </a:rPr>
              <a:t>Participants are responsible for valid passports and visas if necessary.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rgbClr val="018CFA"/>
                </a:solidFill>
              </a:rPr>
              <a:t>Participants are healthy and without any physical challenges.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rgbClr val="018CFA"/>
                </a:solidFill>
              </a:rPr>
              <a:t>Pre-notification is required for any allergies.</a:t>
            </a:r>
            <a:endParaRPr kumimoji="1" lang="ja-JP" altLang="en-US" sz="2800" dirty="0">
              <a:solidFill>
                <a:srgbClr val="018C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184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2089A3E-82C1-B373-C60F-495A9E0E6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1" b="7771"/>
          <a:stretch/>
        </p:blipFill>
        <p:spPr>
          <a:xfrm>
            <a:off x="0" y="-1"/>
            <a:ext cx="12192002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17915CB-5D21-6EB6-47FB-3CE29CB4BFA0}"/>
              </a:ext>
            </a:extLst>
          </p:cNvPr>
          <p:cNvSpPr/>
          <p:nvPr/>
        </p:nvSpPr>
        <p:spPr>
          <a:xfrm>
            <a:off x="0" y="5007429"/>
            <a:ext cx="12192000" cy="18461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41000"/>
                </a:schemeClr>
              </a:gs>
            </a:gsLst>
            <a:lin ang="162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7A4D38-D8F0-595F-2038-9ABDDBE9A073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293154A-71B9-4AA1-1690-86D365B3ECD9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7" name="Rectangle 4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D40E59B-DFD7-AFAB-8B1B-E08C2D417FB6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8" name="Rectangle 4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0647EEBD-66C6-5972-2AEB-0FE66692D22D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9" name="Rectangle 4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0A53CCB-EF44-457F-8763-2C35C94B495B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15" name="Rectangle 14">
              <a:hlinkClick r:id="" action="ppaction://noaction"/>
              <a:extLst>
                <a:ext uri="{FF2B5EF4-FFF2-40B4-BE49-F238E27FC236}">
                  <a16:creationId xmlns:a16="http://schemas.microsoft.com/office/drawing/2014/main" id="{A8A6C54B-29DB-1F69-A5EF-B6A89A71BF99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22DF6E3-219F-B6A5-CCAE-4AC50D3F46B1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E054ABF-EB9B-2744-B821-AFA14B5A3EAA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4F33E23A-4A79-C9A3-64EE-FDD6FEE33D40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DBB5DAC6-B8DB-7B14-DD88-3ADBBD385E73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bg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6" name="Isosceles Triangle 45">
                  <a:extLst>
                    <a:ext uri="{FF2B5EF4-FFF2-40B4-BE49-F238E27FC236}">
                      <a16:creationId xmlns:a16="http://schemas.microsoft.com/office/drawing/2014/main" id="{8B000726-46BA-056C-E12B-D2A315D2329A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chemeClr val="bg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98F556D-66C5-30EF-0811-F92985739737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513281" cy="400050"/>
                <a:chOff x="8468919" y="348737"/>
                <a:chExt cx="1513281" cy="40005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B1182E2E-E821-C3A5-6486-6A34624E7AB7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513281" cy="400050"/>
                  <a:chOff x="8468919" y="348737"/>
                  <a:chExt cx="1513281" cy="400050"/>
                </a:xfrm>
              </p:grpSpPr>
              <p:pic>
                <p:nvPicPr>
                  <p:cNvPr id="43" name="Graphic 42" descr="Magnifying glass with solid fill">
                    <a:extLst>
                      <a:ext uri="{FF2B5EF4-FFF2-40B4-BE49-F238E27FC236}">
                        <a16:creationId xmlns:a16="http://schemas.microsoft.com/office/drawing/2014/main" id="{D6050376-A86B-72FE-E0A1-4AA6306C94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4" name="Rectangle 43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97B9849F-1D18-67ED-6515-03DF10492D52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313256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 Portugal</a:t>
                    </a:r>
                  </a:p>
                </p:txBody>
              </p:sp>
            </p:grp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6398EE72-5781-01C0-ACB7-44F0908636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E3CA7C3-FEB0-B4A8-6D89-29585C79D594}"/>
              </a:ext>
            </a:extLst>
          </p:cNvPr>
          <p:cNvSpPr txBox="1"/>
          <p:nvPr/>
        </p:nvSpPr>
        <p:spPr>
          <a:xfrm>
            <a:off x="330200" y="1766146"/>
            <a:ext cx="11531599" cy="2646878"/>
          </a:xfrm>
          <a:prstGeom prst="rect">
            <a:avLst/>
          </a:prstGeom>
          <a:noFill/>
          <a:effectLst>
            <a:outerShdw dist="145114" dir="6660000" sx="125000" sy="125000" algn="t" rotWithShape="0">
              <a:schemeClr val="bg1">
                <a:alpha val="0"/>
              </a:schemeClr>
            </a:outerShdw>
          </a:effectLst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tabLst>
                <a:tab pos="3111500" algn="l"/>
              </a:tabLst>
            </a:pPr>
            <a:r>
              <a:rPr lang="en-PH" sz="16600" b="1" dirty="0">
                <a:ln/>
                <a:solidFill>
                  <a:schemeClr val="accent4"/>
                </a:solidFill>
                <a:latin typeface="Impact" panose="020B0806030902050204" pitchFamily="34" charset="0"/>
                <a:ea typeface="Alagard" panose="02000603000000000000" pitchFamily="2" charset="0"/>
              </a:rPr>
              <a:t>ITINERARY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7CB19F-6B32-56CF-C740-21FBBD144C0F}"/>
              </a:ext>
            </a:extLst>
          </p:cNvPr>
          <p:cNvSpPr txBox="1"/>
          <p:nvPr/>
        </p:nvSpPr>
        <p:spPr>
          <a:xfrm>
            <a:off x="1267460" y="4648221"/>
            <a:ext cx="1034288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600" b="1" dirty="0">
                <a:ln/>
                <a:solidFill>
                  <a:schemeClr val="accent4"/>
                </a:solidFill>
              </a:rPr>
              <a:t>June 1 to 8, 2024</a:t>
            </a:r>
          </a:p>
        </p:txBody>
      </p:sp>
    </p:spTree>
    <p:extLst>
      <p:ext uri="{BB962C8B-B14F-4D97-AF65-F5344CB8AC3E}">
        <p14:creationId xmlns:p14="http://schemas.microsoft.com/office/powerpoint/2010/main" val="76701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E8E870F7-DE4D-B10A-F964-F3F015F9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0" b="10800"/>
          <a:stretch/>
        </p:blipFill>
        <p:spPr>
          <a:xfrm>
            <a:off x="0" y="0"/>
            <a:ext cx="12192000" cy="5146934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958451E4-E6D6-B7DE-C632-9300A56154E6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B125C48-6D49-FEE5-7F6A-1B9B01F25280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6" name="Rectangle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5DDF237-34CD-3AB9-5335-5BA536A15A74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7" name="Rectangle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4C787F62-30DD-C8C0-4E0C-73A4D422C537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8" name="Rectangle 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A7F1CFB-6CCF-DCAC-2729-D1E03E3E3D88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14" name="Rectangle 13">
              <a:hlinkClick r:id="" action="ppaction://noaction"/>
              <a:extLst>
                <a:ext uri="{FF2B5EF4-FFF2-40B4-BE49-F238E27FC236}">
                  <a16:creationId xmlns:a16="http://schemas.microsoft.com/office/drawing/2014/main" id="{00BE51C4-E18E-4DDB-7F4A-435410E266A7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5D813D3-F0AE-7F1D-FE3A-9D753DCD2ADF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BDAA5BA-D24B-9B2C-522B-D1C2790A1322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D02A6DC-CA6B-B8C7-7350-19E6B192C294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2299321-268F-59A4-4742-9E5CAC23B365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tx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13" name="Isosceles Triangle 12">
                  <a:extLst>
                    <a:ext uri="{FF2B5EF4-FFF2-40B4-BE49-F238E27FC236}">
                      <a16:creationId xmlns:a16="http://schemas.microsoft.com/office/drawing/2014/main" id="{693244BE-48C7-539F-9B2E-A27BD4D21C0E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F965A5D-24BB-4931-81BC-90AD386B3037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7706D6D0-53A2-F6A4-CBE0-448FD812C2A3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11" name="Graphic 10" descr="Magnifying glass with solid fill">
                    <a:extLst>
                      <a:ext uri="{FF2B5EF4-FFF2-40B4-BE49-F238E27FC236}">
                        <a16:creationId xmlns:a16="http://schemas.microsoft.com/office/drawing/2014/main" id="{47607F48-6B49-F16F-A1FD-CB65115CA6E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15" name="Rectangle 14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44BA39FC-53FD-973B-480F-9FD82CF6E858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tx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181B6B2C-8964-371B-8477-874748A9C9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F338CC1-248C-9A19-5F11-5CBEC68DD5ED}"/>
              </a:ext>
            </a:extLst>
          </p:cNvPr>
          <p:cNvSpPr txBox="1"/>
          <p:nvPr/>
        </p:nvSpPr>
        <p:spPr>
          <a:xfrm>
            <a:off x="855798" y="1105658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Abadi" panose="020B0604020104020204" pitchFamily="34" charset="0"/>
              </a:rPr>
              <a:t>Hey There !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6A9D37F-A7EB-3129-4616-D9D7A6D6BCF6}"/>
              </a:ext>
            </a:extLst>
          </p:cNvPr>
          <p:cNvGrpSpPr/>
          <p:nvPr/>
        </p:nvGrpSpPr>
        <p:grpSpPr>
          <a:xfrm>
            <a:off x="1019174" y="3075100"/>
            <a:ext cx="2143125" cy="399659"/>
            <a:chOff x="1019174" y="3227793"/>
            <a:chExt cx="2143125" cy="39965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CB0A437-E8AE-D379-8115-1F1C07DEFDF9}"/>
                </a:ext>
              </a:extLst>
            </p:cNvPr>
            <p:cNvSpPr txBox="1"/>
            <p:nvPr/>
          </p:nvSpPr>
          <p:spPr>
            <a:xfrm>
              <a:off x="1019174" y="3227793"/>
              <a:ext cx="21431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dirty="0">
                  <a:solidFill>
                    <a:schemeClr val="bg1"/>
                  </a:solidFill>
                </a:rPr>
                <a:t>Explore Now</a:t>
              </a:r>
            </a:p>
          </p:txBody>
        </p:sp>
        <p:pic>
          <p:nvPicPr>
            <p:cNvPr id="68" name="Graphic 67" descr="Arrow Right with solid fill">
              <a:extLst>
                <a:ext uri="{FF2B5EF4-FFF2-40B4-BE49-F238E27FC236}">
                  <a16:creationId xmlns:a16="http://schemas.microsoft.com/office/drawing/2014/main" id="{62AF51D6-5FB3-6509-0EF5-18626530A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62740" y="3243018"/>
              <a:ext cx="296334" cy="384434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A2178EC9-9128-4964-A79B-51B2822BABBA}"/>
              </a:ext>
            </a:extLst>
          </p:cNvPr>
          <p:cNvGrpSpPr/>
          <p:nvPr/>
        </p:nvGrpSpPr>
        <p:grpSpPr>
          <a:xfrm>
            <a:off x="784224" y="3926115"/>
            <a:ext cx="10482206" cy="2931884"/>
            <a:chOff x="784224" y="3926115"/>
            <a:chExt cx="10482206" cy="2931884"/>
          </a:xfrm>
        </p:grpSpPr>
        <p:grpSp>
          <p:nvGrpSpPr>
            <p:cNvPr id="130" name="Group 129">
              <a:extLst>
                <a:ext uri="{FF2B5EF4-FFF2-40B4-BE49-F238E27FC236}">
                  <a16:creationId xmlns:a16="http://schemas.microsoft.com/office/drawing/2014/main" id="{C0C2505D-7998-C02D-4D1B-8AAB72AF1AF1}"/>
                </a:ext>
              </a:extLst>
            </p:cNvPr>
            <p:cNvGrpSpPr/>
            <p:nvPr/>
          </p:nvGrpSpPr>
          <p:grpSpPr>
            <a:xfrm>
              <a:off x="784224" y="3926115"/>
              <a:ext cx="10482206" cy="2931884"/>
              <a:chOff x="784224" y="3926115"/>
              <a:chExt cx="10482206" cy="293188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BCDBB85-B07C-19AD-DFA7-23E8B0AACA4C}"/>
                  </a:ext>
                </a:extLst>
              </p:cNvPr>
              <p:cNvGrpSpPr/>
              <p:nvPr/>
            </p:nvGrpSpPr>
            <p:grpSpPr>
              <a:xfrm>
                <a:off x="784224" y="3926115"/>
                <a:ext cx="10482206" cy="2931884"/>
                <a:chOff x="784224" y="3926115"/>
                <a:chExt cx="10482206" cy="2931884"/>
              </a:xfrm>
            </p:grpSpPr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74AB2C3D-DFD2-31D6-7960-F8A952A190BB}"/>
                    </a:ext>
                  </a:extLst>
                </p:cNvPr>
                <p:cNvSpPr/>
                <p:nvPr/>
              </p:nvSpPr>
              <p:spPr>
                <a:xfrm>
                  <a:off x="5231409" y="3926115"/>
                  <a:ext cx="2143125" cy="838200"/>
                </a:xfrm>
                <a:prstGeom prst="roundRect">
                  <a:avLst>
                    <a:gd name="adj" fmla="val 26857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9580C712-1B41-24C6-2DCF-51DBBA844999}"/>
                    </a:ext>
                  </a:extLst>
                </p:cNvPr>
                <p:cNvSpPr/>
                <p:nvPr/>
              </p:nvSpPr>
              <p:spPr>
                <a:xfrm>
                  <a:off x="3003003" y="3954690"/>
                  <a:ext cx="2143125" cy="838200"/>
                </a:xfrm>
                <a:prstGeom prst="roundRect">
                  <a:avLst>
                    <a:gd name="adj" fmla="val 26857"/>
                  </a:avLst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0C4E1304-AEA4-ACD6-31A6-BA46DD5D9C86}"/>
                    </a:ext>
                  </a:extLst>
                </p:cNvPr>
                <p:cNvGrpSpPr/>
                <p:nvPr/>
              </p:nvGrpSpPr>
              <p:grpSpPr>
                <a:xfrm>
                  <a:off x="784224" y="3954690"/>
                  <a:ext cx="10482206" cy="2903309"/>
                  <a:chOff x="784224" y="3954690"/>
                  <a:chExt cx="10482206" cy="2903309"/>
                </a:xfrm>
              </p:grpSpPr>
              <p:sp>
                <p:nvSpPr>
                  <p:cNvPr id="44" name="Rectangle: Rounded Corners 43">
                    <a:extLst>
                      <a:ext uri="{FF2B5EF4-FFF2-40B4-BE49-F238E27FC236}">
                        <a16:creationId xmlns:a16="http://schemas.microsoft.com/office/drawing/2014/main" id="{732F830E-F998-BFC3-1E48-628FDFA75C3C}"/>
                      </a:ext>
                    </a:extLst>
                  </p:cNvPr>
                  <p:cNvSpPr/>
                  <p:nvPr/>
                </p:nvSpPr>
                <p:spPr>
                  <a:xfrm>
                    <a:off x="787400" y="4550292"/>
                    <a:ext cx="10479030" cy="2307707"/>
                  </a:xfrm>
                  <a:prstGeom prst="roundRect">
                    <a:avLst>
                      <a:gd name="adj" fmla="val 2993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sx="101000" sy="101000" algn="ctr" rotWithShape="0">
                      <a:prstClr val="black">
                        <a:alpha val="1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  <p:sp>
                <p:nvSpPr>
                  <p:cNvPr id="45" name="Rectangle: Rounded Corners 44">
                    <a:extLst>
                      <a:ext uri="{FF2B5EF4-FFF2-40B4-BE49-F238E27FC236}">
                        <a16:creationId xmlns:a16="http://schemas.microsoft.com/office/drawing/2014/main" id="{37C806CB-BCE4-9932-5CA3-E2ECAFB4FE13}"/>
                      </a:ext>
                    </a:extLst>
                  </p:cNvPr>
                  <p:cNvSpPr/>
                  <p:nvPr/>
                </p:nvSpPr>
                <p:spPr>
                  <a:xfrm>
                    <a:off x="784224" y="3954690"/>
                    <a:ext cx="2143125" cy="838200"/>
                  </a:xfrm>
                  <a:prstGeom prst="roundRect">
                    <a:avLst>
                      <a:gd name="adj" fmla="val 26857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/>
                  </a:p>
                </p:txBody>
              </p:sp>
            </p:grp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8F5C8044-877D-7344-E4B1-8D0C159B76EB}"/>
                  </a:ext>
                </a:extLst>
              </p:cNvPr>
              <p:cNvGrpSpPr/>
              <p:nvPr/>
            </p:nvGrpSpPr>
            <p:grpSpPr>
              <a:xfrm>
                <a:off x="977898" y="4741684"/>
                <a:ext cx="9994908" cy="1537547"/>
                <a:chOff x="977898" y="4741684"/>
                <a:chExt cx="9994908" cy="1537547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48A22CD5-7113-B103-EE87-AB5B62711DF8}"/>
                    </a:ext>
                  </a:extLst>
                </p:cNvPr>
                <p:cNvGrpSpPr/>
                <p:nvPr/>
              </p:nvGrpSpPr>
              <p:grpSpPr>
                <a:xfrm>
                  <a:off x="977898" y="4741684"/>
                  <a:ext cx="3489326" cy="282662"/>
                  <a:chOff x="892174" y="4741684"/>
                  <a:chExt cx="3489326" cy="282662"/>
                </a:xfrm>
              </p:grpSpPr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0344F389-2D5F-86E2-F943-13D9F5BD6366}"/>
                      </a:ext>
                    </a:extLst>
                  </p:cNvPr>
                  <p:cNvSpPr txBox="1"/>
                  <p:nvPr/>
                </p:nvSpPr>
                <p:spPr>
                  <a:xfrm>
                    <a:off x="892174" y="4747347"/>
                    <a:ext cx="90432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1200" b="1" dirty="0"/>
                      <a:t>Road Trip </a:t>
                    </a:r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61026A4E-FFF7-EB6B-9C02-EE66009CAB1D}"/>
                      </a:ext>
                    </a:extLst>
                  </p:cNvPr>
                  <p:cNvSpPr txBox="1"/>
                  <p:nvPr/>
                </p:nvSpPr>
                <p:spPr>
                  <a:xfrm>
                    <a:off x="2010575" y="4741684"/>
                    <a:ext cx="90432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1200" b="1" dirty="0"/>
                      <a:t>Passengers</a:t>
                    </a:r>
                  </a:p>
                </p:txBody>
              </p:sp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82D3B2B1-7870-76D4-FA70-2D14001787FD}"/>
                      </a:ext>
                    </a:extLst>
                  </p:cNvPr>
                  <p:cNvSpPr txBox="1"/>
                  <p:nvPr/>
                </p:nvSpPr>
                <p:spPr>
                  <a:xfrm>
                    <a:off x="3162299" y="4741684"/>
                    <a:ext cx="121920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1200" b="1" dirty="0"/>
                      <a:t>Business Class</a:t>
                    </a:r>
                  </a:p>
                </p:txBody>
              </p:sp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EC78FF3D-571A-CFAB-E523-417FFCD09167}"/>
                    </a:ext>
                  </a:extLst>
                </p:cNvPr>
                <p:cNvGrpSpPr/>
                <p:nvPr/>
              </p:nvGrpSpPr>
              <p:grpSpPr>
                <a:xfrm>
                  <a:off x="1079500" y="5200034"/>
                  <a:ext cx="9893306" cy="1079197"/>
                  <a:chOff x="1079500" y="5200034"/>
                  <a:chExt cx="9893306" cy="1079197"/>
                </a:xfrm>
              </p:grpSpPr>
              <p:grpSp>
                <p:nvGrpSpPr>
                  <p:cNvPr id="126" name="Group 125">
                    <a:extLst>
                      <a:ext uri="{FF2B5EF4-FFF2-40B4-BE49-F238E27FC236}">
                        <a16:creationId xmlns:a16="http://schemas.microsoft.com/office/drawing/2014/main" id="{B25C29DE-C064-CF22-412C-A22BF964BFAA}"/>
                      </a:ext>
                    </a:extLst>
                  </p:cNvPr>
                  <p:cNvGrpSpPr/>
                  <p:nvPr/>
                </p:nvGrpSpPr>
                <p:grpSpPr>
                  <a:xfrm>
                    <a:off x="1079500" y="5200034"/>
                    <a:ext cx="5160947" cy="1079197"/>
                    <a:chOff x="1079500" y="5200034"/>
                    <a:chExt cx="5160947" cy="1079197"/>
                  </a:xfrm>
                </p:grpSpPr>
                <p:grpSp>
                  <p:nvGrpSpPr>
                    <p:cNvPr id="111" name="Group 110">
                      <a:extLst>
                        <a:ext uri="{FF2B5EF4-FFF2-40B4-BE49-F238E27FC236}">
                          <a16:creationId xmlns:a16="http://schemas.microsoft.com/office/drawing/2014/main" id="{5E12CE93-CC55-0FCC-2333-B0EFF83CA02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79500" y="5211216"/>
                      <a:ext cx="2441559" cy="1068015"/>
                      <a:chOff x="1079500" y="5211216"/>
                      <a:chExt cx="2441559" cy="1068015"/>
                    </a:xfrm>
                  </p:grpSpPr>
                  <p:sp>
                    <p:nvSpPr>
                      <p:cNvPr id="93" name="Rectangle: Rounded Corners 92">
                        <a:extLst>
                          <a:ext uri="{FF2B5EF4-FFF2-40B4-BE49-F238E27FC236}">
                            <a16:creationId xmlns:a16="http://schemas.microsoft.com/office/drawing/2014/main" id="{2B85F931-4EB0-ECFA-6E99-7593D6599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79500" y="5211216"/>
                        <a:ext cx="2441559" cy="1068015"/>
                      </a:xfrm>
                      <a:prstGeom prst="roundRect">
                        <a:avLst>
                          <a:gd name="adj" fmla="val 3289"/>
                        </a:avLst>
                      </a:pr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/>
                      </a:p>
                    </p:txBody>
                  </p:sp>
                  <p:grpSp>
                    <p:nvGrpSpPr>
                      <p:cNvPr id="104" name="Group 103">
                        <a:extLst>
                          <a:ext uri="{FF2B5EF4-FFF2-40B4-BE49-F238E27FC236}">
                            <a16:creationId xmlns:a16="http://schemas.microsoft.com/office/drawing/2014/main" id="{E71E4ABE-FBED-E554-2F46-E1233460F79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56401" y="5329102"/>
                        <a:ext cx="2364658" cy="781786"/>
                        <a:chOff x="1231495" y="5286262"/>
                        <a:chExt cx="2364658" cy="781786"/>
                      </a:xfrm>
                    </p:grpSpPr>
                    <p:sp>
                      <p:nvSpPr>
                        <p:cNvPr id="99" name="TextBox 98">
                          <a:extLst>
                            <a:ext uri="{FF2B5EF4-FFF2-40B4-BE49-F238E27FC236}">
                              <a16:creationId xmlns:a16="http://schemas.microsoft.com/office/drawing/2014/main" id="{230E0025-4D43-2C1E-4AFD-AF60A113A34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1495" y="5286262"/>
                          <a:ext cx="525250" cy="2616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PH" sz="1100" b="1" dirty="0"/>
                            <a:t>From</a:t>
                          </a:r>
                        </a:p>
                      </p:txBody>
                    </p:sp>
                    <p:sp>
                      <p:nvSpPr>
                        <p:cNvPr id="101" name="TextBox 100">
                          <a:extLst>
                            <a:ext uri="{FF2B5EF4-FFF2-40B4-BE49-F238E27FC236}">
                              <a16:creationId xmlns:a16="http://schemas.microsoft.com/office/drawing/2014/main" id="{424CB01B-9AC9-C1F3-2CEA-B4E8AEEC032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1495" y="5410628"/>
                          <a:ext cx="2364658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PH" sz="2800" b="1" dirty="0"/>
                            <a:t>VANCOUVER</a:t>
                          </a:r>
                        </a:p>
                      </p:txBody>
                    </p:sp>
                    <p:sp>
                      <p:nvSpPr>
                        <p:cNvPr id="103" name="TextBox 102">
                          <a:extLst>
                            <a:ext uri="{FF2B5EF4-FFF2-40B4-BE49-F238E27FC236}">
                              <a16:creationId xmlns:a16="http://schemas.microsoft.com/office/drawing/2014/main" id="{8FD0F6CA-5706-B069-059E-DA8ABE77542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1495" y="5791049"/>
                          <a:ext cx="236465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PH" sz="1200" dirty="0"/>
                            <a:t>BRITISH COLOMBIA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110" name="Group 109">
                      <a:extLst>
                        <a:ext uri="{FF2B5EF4-FFF2-40B4-BE49-F238E27FC236}">
                          <a16:creationId xmlns:a16="http://schemas.microsoft.com/office/drawing/2014/main" id="{42621315-BC21-DDD5-9C81-4F60E573EC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720305" y="5200034"/>
                      <a:ext cx="2520142" cy="1068015"/>
                      <a:chOff x="4835616" y="5200034"/>
                      <a:chExt cx="2520142" cy="1068015"/>
                    </a:xfrm>
                  </p:grpSpPr>
                  <p:sp>
                    <p:nvSpPr>
                      <p:cNvPr id="94" name="Rectangle: Rounded Corners 93">
                        <a:extLst>
                          <a:ext uri="{FF2B5EF4-FFF2-40B4-BE49-F238E27FC236}">
                            <a16:creationId xmlns:a16="http://schemas.microsoft.com/office/drawing/2014/main" id="{0EFC45F4-C209-B3D9-E8A6-B1AEAAA290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35616" y="5200034"/>
                        <a:ext cx="2441559" cy="1068015"/>
                      </a:xfrm>
                      <a:prstGeom prst="roundRect">
                        <a:avLst>
                          <a:gd name="adj" fmla="val 3289"/>
                        </a:avLst>
                      </a:prstGeom>
                      <a:noFill/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dirty="0"/>
                      </a:p>
                    </p:txBody>
                  </p:sp>
                  <p:grpSp>
                    <p:nvGrpSpPr>
                      <p:cNvPr id="106" name="Group 105">
                        <a:extLst>
                          <a:ext uri="{FF2B5EF4-FFF2-40B4-BE49-F238E27FC236}">
                            <a16:creationId xmlns:a16="http://schemas.microsoft.com/office/drawing/2014/main" id="{40BF0590-C507-13C3-777D-E618D6E66C8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991100" y="5297854"/>
                        <a:ext cx="2364658" cy="781786"/>
                        <a:chOff x="1231495" y="5286262"/>
                        <a:chExt cx="2364658" cy="781786"/>
                      </a:xfrm>
                    </p:grpSpPr>
                    <p:sp>
                      <p:nvSpPr>
                        <p:cNvPr id="107" name="TextBox 106">
                          <a:extLst>
                            <a:ext uri="{FF2B5EF4-FFF2-40B4-BE49-F238E27FC236}">
                              <a16:creationId xmlns:a16="http://schemas.microsoft.com/office/drawing/2014/main" id="{10291934-33FE-328D-7778-30593434854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1495" y="5286262"/>
                          <a:ext cx="525250" cy="2616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PH" sz="1100" b="1" dirty="0"/>
                            <a:t>To</a:t>
                          </a:r>
                        </a:p>
                      </p:txBody>
                    </p:sp>
                    <p:sp>
                      <p:nvSpPr>
                        <p:cNvPr id="108" name="TextBox 107">
                          <a:extLst>
                            <a:ext uri="{FF2B5EF4-FFF2-40B4-BE49-F238E27FC236}">
                              <a16:creationId xmlns:a16="http://schemas.microsoft.com/office/drawing/2014/main" id="{AFE93945-48EF-D81A-0AFE-D5FE5D62ED1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1495" y="5410628"/>
                          <a:ext cx="2364658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PH" sz="2800" b="1" dirty="0"/>
                            <a:t>PORTUGAL</a:t>
                          </a:r>
                        </a:p>
                      </p:txBody>
                    </p:sp>
                    <p:sp>
                      <p:nvSpPr>
                        <p:cNvPr id="109" name="TextBox 108">
                          <a:extLst>
                            <a:ext uri="{FF2B5EF4-FFF2-40B4-BE49-F238E27FC236}">
                              <a16:creationId xmlns:a16="http://schemas.microsoft.com/office/drawing/2014/main" id="{D5652910-4040-DE07-174C-22BA91BC38E1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231495" y="5791049"/>
                          <a:ext cx="236465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PH" sz="1200" dirty="0"/>
                            <a:t>LISBON</a:t>
                          </a:r>
                        </a:p>
                      </p:txBody>
                    </p:sp>
                  </p:grpSp>
                </p:grpSp>
                <p:grpSp>
                  <p:nvGrpSpPr>
                    <p:cNvPr id="98" name="Group 97">
                      <a:extLst>
                        <a:ext uri="{FF2B5EF4-FFF2-40B4-BE49-F238E27FC236}">
                          <a16:creationId xmlns:a16="http://schemas.microsoft.com/office/drawing/2014/main" id="{4C7588A1-C4EF-EBBB-A7DA-2A0F44504CF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363287" y="5434892"/>
                      <a:ext cx="525250" cy="525250"/>
                      <a:chOff x="4494718" y="5434892"/>
                      <a:chExt cx="525250" cy="525250"/>
                    </a:xfrm>
                  </p:grpSpPr>
                  <p:sp>
                    <p:nvSpPr>
                      <p:cNvPr id="95" name="Oval 94">
                        <a:extLst>
                          <a:ext uri="{FF2B5EF4-FFF2-40B4-BE49-F238E27FC236}">
                            <a16:creationId xmlns:a16="http://schemas.microsoft.com/office/drawing/2014/main" id="{832B232A-84D4-88D4-24E1-3E9ED49368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94718" y="5434892"/>
                        <a:ext cx="525250" cy="525250"/>
                      </a:xfrm>
                      <a:prstGeom prst="ellipse">
                        <a:avLst/>
                      </a:prstGeom>
                      <a:solidFill>
                        <a:schemeClr val="bg1"/>
                      </a:solidFill>
                      <a:ln>
                        <a:solidFill>
                          <a:schemeClr val="bg1">
                            <a:lumMod val="65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/>
                      </a:p>
                    </p:txBody>
                  </p:sp>
                  <p:pic>
                    <p:nvPicPr>
                      <p:cNvPr id="97" name="Graphic 96" descr="Transfer with solid fill">
                        <a:extLst>
                          <a:ext uri="{FF2B5EF4-FFF2-40B4-BE49-F238E27FC236}">
                            <a16:creationId xmlns:a16="http://schemas.microsoft.com/office/drawing/2014/main" id="{6ACEDE9A-61D3-2692-C6CB-E7CD75F195F4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0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  <a:ext uri="{96DAC541-7B7A-43D3-8B79-37D633B846F1}">
                            <asvg:svgBlip xmlns:asvg="http://schemas.microsoft.com/office/drawing/2016/SVG/main" r:embed="rId11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4601515" y="5548746"/>
                        <a:ext cx="310797" cy="310797"/>
                      </a:xfrm>
                      <a:prstGeom prst="rect">
                        <a:avLst/>
                      </a:prstGeom>
                    </p:spPr>
                  </p:pic>
                </p:grpSp>
              </p:grpSp>
              <p:grpSp>
                <p:nvGrpSpPr>
                  <p:cNvPr id="127" name="Group 126">
                    <a:extLst>
                      <a:ext uri="{FF2B5EF4-FFF2-40B4-BE49-F238E27FC236}">
                        <a16:creationId xmlns:a16="http://schemas.microsoft.com/office/drawing/2014/main" id="{6BEE265C-F790-039C-C076-43B66BA4C627}"/>
                      </a:ext>
                    </a:extLst>
                  </p:cNvPr>
                  <p:cNvGrpSpPr/>
                  <p:nvPr/>
                </p:nvGrpSpPr>
                <p:grpSpPr>
                  <a:xfrm>
                    <a:off x="6265255" y="5203213"/>
                    <a:ext cx="4707551" cy="1068015"/>
                    <a:chOff x="6265255" y="5203213"/>
                    <a:chExt cx="4707551" cy="1068015"/>
                  </a:xfrm>
                </p:grpSpPr>
                <p:sp>
                  <p:nvSpPr>
                    <p:cNvPr id="112" name="Rectangle: Rounded Corners 111">
                      <a:extLst>
                        <a:ext uri="{FF2B5EF4-FFF2-40B4-BE49-F238E27FC236}">
                          <a16:creationId xmlns:a16="http://schemas.microsoft.com/office/drawing/2014/main" id="{0A738F66-8FDE-935D-7488-41E4C4862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5255" y="5203213"/>
                      <a:ext cx="4707551" cy="1068015"/>
                    </a:xfrm>
                    <a:prstGeom prst="roundRect">
                      <a:avLst>
                        <a:gd name="adj" fmla="val 3289"/>
                      </a:avLst>
                    </a:prstGeom>
                    <a:noFill/>
                    <a:ln>
                      <a:solidFill>
                        <a:schemeClr val="bg1">
                          <a:lumMod val="6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PH" dirty="0"/>
                    </a:p>
                  </p:txBody>
                </p:sp>
                <p:grpSp>
                  <p:nvGrpSpPr>
                    <p:cNvPr id="118" name="Group 117">
                      <a:extLst>
                        <a:ext uri="{FF2B5EF4-FFF2-40B4-BE49-F238E27FC236}">
                          <a16:creationId xmlns:a16="http://schemas.microsoft.com/office/drawing/2014/main" id="{03254A6F-B060-4064-AC98-743AD05C306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370438" y="5297854"/>
                      <a:ext cx="2290666" cy="857212"/>
                      <a:chOff x="6501112" y="5297854"/>
                      <a:chExt cx="2472555" cy="857212"/>
                    </a:xfrm>
                  </p:grpSpPr>
                  <p:grpSp>
                    <p:nvGrpSpPr>
                      <p:cNvPr id="116" name="Group 115">
                        <a:extLst>
                          <a:ext uri="{FF2B5EF4-FFF2-40B4-BE49-F238E27FC236}">
                            <a16:creationId xmlns:a16="http://schemas.microsoft.com/office/drawing/2014/main" id="{23D50F86-8C67-BDEE-AEA7-FDF8C73FF21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501112" y="5297854"/>
                        <a:ext cx="2472555" cy="857212"/>
                        <a:chOff x="4009185" y="5450254"/>
                        <a:chExt cx="2472555" cy="857212"/>
                      </a:xfrm>
                    </p:grpSpPr>
                    <p:sp>
                      <p:nvSpPr>
                        <p:cNvPr id="113" name="TextBox 112">
                          <a:extLst>
                            <a:ext uri="{FF2B5EF4-FFF2-40B4-BE49-F238E27FC236}">
                              <a16:creationId xmlns:a16="http://schemas.microsoft.com/office/drawing/2014/main" id="{1A75E9C9-6BB2-1844-BC85-230A94D0BE9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28188" y="5450254"/>
                          <a:ext cx="1149647" cy="26161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PH" sz="1100" b="1" dirty="0"/>
                            <a:t>REPORT DATE</a:t>
                          </a:r>
                        </a:p>
                      </p:txBody>
                    </p:sp>
                    <p:sp>
                      <p:nvSpPr>
                        <p:cNvPr id="114" name="TextBox 113">
                          <a:extLst>
                            <a:ext uri="{FF2B5EF4-FFF2-40B4-BE49-F238E27FC236}">
                              <a16:creationId xmlns:a16="http://schemas.microsoft.com/office/drawing/2014/main" id="{9F962BF0-151F-F519-79CD-E4267B6B912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09185" y="5601993"/>
                          <a:ext cx="2472555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PH" sz="2800" b="1" dirty="0"/>
                            <a:t>SAT, 01 JUN</a:t>
                          </a:r>
                        </a:p>
                      </p:txBody>
                    </p:sp>
                    <p:sp>
                      <p:nvSpPr>
                        <p:cNvPr id="115" name="TextBox 114">
                          <a:extLst>
                            <a:ext uri="{FF2B5EF4-FFF2-40B4-BE49-F238E27FC236}">
                              <a16:creationId xmlns:a16="http://schemas.microsoft.com/office/drawing/2014/main" id="{C65408C9-2F2E-0F1B-D397-CD138AC69B3F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028189" y="6030467"/>
                          <a:ext cx="2364658" cy="27699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lang="en-PH" sz="1200" b="1" u="sng" dirty="0"/>
                            <a:t>Prev </a:t>
                          </a:r>
                          <a:r>
                            <a:rPr lang="en-PH" sz="1200" dirty="0"/>
                            <a:t>             Next</a:t>
                          </a:r>
                        </a:p>
                      </p:txBody>
                    </p:sp>
                  </p:grpSp>
                  <p:pic>
                    <p:nvPicPr>
                      <p:cNvPr id="117" name="Graphic 116" descr="Daily calendar with solid fill">
                        <a:extLst>
                          <a:ext uri="{FF2B5EF4-FFF2-40B4-BE49-F238E27FC236}">
                            <a16:creationId xmlns:a16="http://schemas.microsoft.com/office/drawing/2014/main" id="{5B6BC06E-88B1-68B1-AC65-8E8D91B86B2E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12" cstate="screen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  <a:ext uri="{96DAC541-7B7A-43D3-8B79-37D633B846F1}">
                            <asvg:svgBlip xmlns:asvg="http://schemas.microsoft.com/office/drawing/2016/SVG/main" r:embed="rId13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586789" y="5571913"/>
                        <a:ext cx="306154" cy="306154"/>
                      </a:xfrm>
                      <a:prstGeom prst="rect">
                        <a:avLst/>
                      </a:prstGeom>
                    </p:spPr>
                  </p:pic>
                </p:grpSp>
                <p:grpSp>
                  <p:nvGrpSpPr>
                    <p:cNvPr id="120" name="Group 119">
                      <a:extLst>
                        <a:ext uri="{FF2B5EF4-FFF2-40B4-BE49-F238E27FC236}">
                          <a16:creationId xmlns:a16="http://schemas.microsoft.com/office/drawing/2014/main" id="{58B76F2E-7B43-639C-F2B0-8F75BC17C6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64494" y="5298988"/>
                      <a:ext cx="2208312" cy="857212"/>
                      <a:chOff x="4009185" y="5450254"/>
                      <a:chExt cx="2383662" cy="857212"/>
                    </a:xfrm>
                  </p:grpSpPr>
                  <p:sp>
                    <p:nvSpPr>
                      <p:cNvPr id="122" name="TextBox 121">
                        <a:extLst>
                          <a:ext uri="{FF2B5EF4-FFF2-40B4-BE49-F238E27FC236}">
                            <a16:creationId xmlns:a16="http://schemas.microsoft.com/office/drawing/2014/main" id="{D34C25B7-2DB9-04AF-AEAA-F76F14A6B3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28188" y="5450254"/>
                        <a:ext cx="1149647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1100" b="1" dirty="0"/>
                          <a:t>SUBJECT CODE</a:t>
                        </a:r>
                      </a:p>
                    </p:txBody>
                  </p:sp>
                  <p:sp>
                    <p:nvSpPr>
                      <p:cNvPr id="123" name="TextBox 122">
                        <a:extLst>
                          <a:ext uri="{FF2B5EF4-FFF2-40B4-BE49-F238E27FC236}">
                            <a16:creationId xmlns:a16="http://schemas.microsoft.com/office/drawing/2014/main" id="{FCA306D2-C350-5812-9152-A3A7386A7AC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09185" y="5601993"/>
                        <a:ext cx="2364658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2800" b="1" dirty="0"/>
                          <a:t>PM - 401</a:t>
                        </a:r>
                      </a:p>
                    </p:txBody>
                  </p:sp>
                  <p:sp>
                    <p:nvSpPr>
                      <p:cNvPr id="124" name="TextBox 123">
                        <a:extLst>
                          <a:ext uri="{FF2B5EF4-FFF2-40B4-BE49-F238E27FC236}">
                            <a16:creationId xmlns:a16="http://schemas.microsoft.com/office/drawing/2014/main" id="{9D9D1C15-1A53-90EB-EBE1-9E6F955F02A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028189" y="6030467"/>
                        <a:ext cx="2364658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1200" b="1" u="sng" dirty="0"/>
                          <a:t>Prev </a:t>
                        </a:r>
                        <a:r>
                          <a:rPr lang="en-PH" sz="1200" dirty="0"/>
                          <a:t>             Next</a:t>
                        </a:r>
                      </a:p>
                    </p:txBody>
                  </p:sp>
                </p:grpSp>
              </p:grpSp>
            </p:grpSp>
          </p:grp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EDD396A1-8678-0246-B555-68CE06564100}"/>
                </a:ext>
              </a:extLst>
            </p:cNvPr>
            <p:cNvGrpSpPr/>
            <p:nvPr/>
          </p:nvGrpSpPr>
          <p:grpSpPr>
            <a:xfrm>
              <a:off x="979249" y="4052673"/>
              <a:ext cx="6275990" cy="457200"/>
              <a:chOff x="979249" y="4052673"/>
              <a:chExt cx="6275990" cy="457200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9964C37-DD84-6659-9E15-3E9F518261AF}"/>
                  </a:ext>
                </a:extLst>
              </p:cNvPr>
              <p:cNvGrpSpPr/>
              <p:nvPr/>
            </p:nvGrpSpPr>
            <p:grpSpPr>
              <a:xfrm>
                <a:off x="979249" y="4078933"/>
                <a:ext cx="1743449" cy="369332"/>
                <a:chOff x="1418850" y="4194843"/>
                <a:chExt cx="1743449" cy="369332"/>
              </a:xfrm>
              <a:effectLst/>
            </p:grpSpPr>
            <p:pic>
              <p:nvPicPr>
                <p:cNvPr id="62" name="Graphic 61" descr="Take Off with solid fill">
                  <a:extLst>
                    <a:ext uri="{FF2B5EF4-FFF2-40B4-BE49-F238E27FC236}">
                      <a16:creationId xmlns:a16="http://schemas.microsoft.com/office/drawing/2014/main" id="{A42DF422-A4F6-72D9-CF18-A106A5E24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18850" y="4230191"/>
                  <a:ext cx="333984" cy="333984"/>
                </a:xfrm>
                <a:prstGeom prst="rect">
                  <a:avLst/>
                </a:prstGeom>
              </p:spPr>
            </p:pic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B736A2A4-2A7C-F825-590E-6E6C30A20B91}"/>
                    </a:ext>
                  </a:extLst>
                </p:cNvPr>
                <p:cNvSpPr txBox="1"/>
                <p:nvPr/>
              </p:nvSpPr>
              <p:spPr>
                <a:xfrm>
                  <a:off x="1752834" y="4194843"/>
                  <a:ext cx="140946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b="1" dirty="0"/>
                    <a:t>Air Canada</a:t>
                  </a:r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0D52FA89-EC14-0B9D-AC22-7484BAB42FFC}"/>
                  </a:ext>
                </a:extLst>
              </p:cNvPr>
              <p:cNvGrpSpPr/>
              <p:nvPr/>
            </p:nvGrpSpPr>
            <p:grpSpPr>
              <a:xfrm>
                <a:off x="3251707" y="4069737"/>
                <a:ext cx="1525960" cy="387724"/>
                <a:chOff x="3207966" y="4069737"/>
                <a:chExt cx="1525960" cy="387724"/>
              </a:xfrm>
            </p:grpSpPr>
            <p:pic>
              <p:nvPicPr>
                <p:cNvPr id="83" name="Graphic 82" descr="Hotel Bell with solid fill">
                  <a:extLst>
                    <a:ext uri="{FF2B5EF4-FFF2-40B4-BE49-F238E27FC236}">
                      <a16:creationId xmlns:a16="http://schemas.microsoft.com/office/drawing/2014/main" id="{485A35D9-CF92-D862-F279-91C84C07BD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07966" y="4069737"/>
                  <a:ext cx="387724" cy="387724"/>
                </a:xfrm>
                <a:prstGeom prst="rect">
                  <a:avLst/>
                </a:prstGeom>
              </p:spPr>
            </p:pic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1BAA8CE2-89AF-F30B-36BF-114B2BFC7081}"/>
                    </a:ext>
                  </a:extLst>
                </p:cNvPr>
                <p:cNvSpPr txBox="1"/>
                <p:nvPr/>
              </p:nvSpPr>
              <p:spPr>
                <a:xfrm>
                  <a:off x="3580988" y="4078933"/>
                  <a:ext cx="115293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b="1" dirty="0">
                      <a:solidFill>
                        <a:schemeClr val="bg1"/>
                      </a:solidFill>
                    </a:rPr>
                    <a:t>Hotel</a:t>
                  </a:r>
                </a:p>
              </p:txBody>
            </p: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290E4EA6-1D6B-6476-5D22-6648A001A68E}"/>
                  </a:ext>
                </a:extLst>
              </p:cNvPr>
              <p:cNvGrpSpPr/>
              <p:nvPr/>
            </p:nvGrpSpPr>
            <p:grpSpPr>
              <a:xfrm>
                <a:off x="5410200" y="4052673"/>
                <a:ext cx="1845039" cy="457200"/>
                <a:chOff x="5410200" y="4052673"/>
                <a:chExt cx="1845039" cy="457200"/>
              </a:xfrm>
            </p:grpSpPr>
            <p:pic>
              <p:nvPicPr>
                <p:cNvPr id="81" name="Graphic 80" descr="Taxi with solid fill">
                  <a:extLst>
                    <a:ext uri="{FF2B5EF4-FFF2-40B4-BE49-F238E27FC236}">
                      <a16:creationId xmlns:a16="http://schemas.microsoft.com/office/drawing/2014/main" id="{CF1842B3-6112-292A-AB78-6B4FD2EEE5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screen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10200" y="4052673"/>
                  <a:ext cx="457200" cy="457200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991B0B06-4E35-7474-9399-CF87DA04ABC7}"/>
                    </a:ext>
                  </a:extLst>
                </p:cNvPr>
                <p:cNvSpPr txBox="1"/>
                <p:nvPr/>
              </p:nvSpPr>
              <p:spPr>
                <a:xfrm>
                  <a:off x="5848949" y="4078933"/>
                  <a:ext cx="140629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b="1" dirty="0">
                      <a:solidFill>
                        <a:schemeClr val="bg1"/>
                      </a:solidFill>
                    </a:rPr>
                    <a:t>Limousine</a:t>
                  </a:r>
                </a:p>
              </p:txBody>
            </p:sp>
          </p:grp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79B3AF9-4FB2-AF70-DBCF-814D656A5466}"/>
              </a:ext>
            </a:extLst>
          </p:cNvPr>
          <p:cNvGrpSpPr/>
          <p:nvPr/>
        </p:nvGrpSpPr>
        <p:grpSpPr>
          <a:xfrm flipH="1">
            <a:off x="11055040" y="6140478"/>
            <a:ext cx="548988" cy="548988"/>
            <a:chOff x="5359400" y="748787"/>
            <a:chExt cx="914400" cy="914400"/>
          </a:xfrm>
        </p:grpSpPr>
        <p:sp>
          <p:nvSpPr>
            <p:cNvPr id="137" name="Oval 136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1D29ED4A-BA0A-9633-13DC-5BC6E1E37466}"/>
                </a:ext>
              </a:extLst>
            </p:cNvPr>
            <p:cNvSpPr/>
            <p:nvPr/>
          </p:nvSpPr>
          <p:spPr>
            <a:xfrm>
              <a:off x="5359400" y="748787"/>
              <a:ext cx="914400" cy="914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138" name="L-Shape 137">
              <a:extLst>
                <a:ext uri="{FF2B5EF4-FFF2-40B4-BE49-F238E27FC236}">
                  <a16:creationId xmlns:a16="http://schemas.microsoft.com/office/drawing/2014/main" id="{38296BF5-2189-C99A-9E65-8D562FDABD60}"/>
                </a:ext>
              </a:extLst>
            </p:cNvPr>
            <p:cNvSpPr/>
            <p:nvPr/>
          </p:nvSpPr>
          <p:spPr>
            <a:xfrm rot="2482616">
              <a:off x="5710040" y="1024851"/>
              <a:ext cx="317868" cy="326066"/>
            </a:xfrm>
            <a:prstGeom prst="corner">
              <a:avLst>
                <a:gd name="adj1" fmla="val 23399"/>
                <a:gd name="adj2" fmla="val 210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F4D531E-CE9F-689C-B7BE-A824F3C09627}"/>
              </a:ext>
            </a:extLst>
          </p:cNvPr>
          <p:cNvSpPr txBox="1"/>
          <p:nvPr/>
        </p:nvSpPr>
        <p:spPr>
          <a:xfrm>
            <a:off x="855797" y="2011574"/>
            <a:ext cx="711662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PH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  <a:latin typeface="Arial Black" panose="020B0A04020102020204" pitchFamily="34" charset="0"/>
              </a:rPr>
              <a:t>Ready to Board?</a:t>
            </a:r>
          </a:p>
        </p:txBody>
      </p:sp>
    </p:spTree>
    <p:extLst>
      <p:ext uri="{BB962C8B-B14F-4D97-AF65-F5344CB8AC3E}">
        <p14:creationId xmlns:p14="http://schemas.microsoft.com/office/powerpoint/2010/main" val="4018369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tafhxZuMl_865E5E82-7DB2-4E61-93B5-D136263A130B.mp4">
            <a:hlinkClick r:id="" action="ppaction://media"/>
            <a:extLst>
              <a:ext uri="{FF2B5EF4-FFF2-40B4-BE49-F238E27FC236}">
                <a16:creationId xmlns:a16="http://schemas.microsoft.com/office/drawing/2014/main" id="{BEA3288B-5EF1-6070-181A-6A59310ABC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0" y="-4590"/>
            <a:ext cx="12191999" cy="686718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3C173B6-9E6B-99DD-DD2E-77E28D8D33C4}"/>
              </a:ext>
            </a:extLst>
          </p:cNvPr>
          <p:cNvGrpSpPr/>
          <p:nvPr/>
        </p:nvGrpSpPr>
        <p:grpSpPr>
          <a:xfrm>
            <a:off x="170951" y="3429000"/>
            <a:ext cx="3703217" cy="3272590"/>
            <a:chOff x="483772" y="1602080"/>
            <a:chExt cx="3937942" cy="3255579"/>
          </a:xfrm>
        </p:grpSpPr>
        <p:sp>
          <p:nvSpPr>
            <p:cNvPr id="3" name="Rectangle: Rounded Corners 718">
              <a:extLst>
                <a:ext uri="{FF2B5EF4-FFF2-40B4-BE49-F238E27FC236}">
                  <a16:creationId xmlns:a16="http://schemas.microsoft.com/office/drawing/2014/main" id="{6CF4BBD0-C4D8-4291-B77B-93B0ABFFDE34}"/>
                </a:ext>
              </a:extLst>
            </p:cNvPr>
            <p:cNvSpPr/>
            <p:nvPr/>
          </p:nvSpPr>
          <p:spPr>
            <a:xfrm>
              <a:off x="483772" y="1602080"/>
              <a:ext cx="3726360" cy="325557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7D2AB41-F090-7A37-9063-1D66D896DBB0}"/>
                </a:ext>
              </a:extLst>
            </p:cNvPr>
            <p:cNvGrpSpPr/>
            <p:nvPr/>
          </p:nvGrpSpPr>
          <p:grpSpPr>
            <a:xfrm>
              <a:off x="646487" y="1746017"/>
              <a:ext cx="3444284" cy="748787"/>
              <a:chOff x="4318001" y="1729696"/>
              <a:chExt cx="3444284" cy="748787"/>
            </a:xfrm>
          </p:grpSpPr>
          <p:sp>
            <p:nvSpPr>
              <p:cNvPr id="13" name="Rectangle: Rounded Corners 727">
                <a:extLst>
                  <a:ext uri="{FF2B5EF4-FFF2-40B4-BE49-F238E27FC236}">
                    <a16:creationId xmlns:a16="http://schemas.microsoft.com/office/drawing/2014/main" id="{C35C8B77-FF78-5136-4ECF-44552768C36A}"/>
                  </a:ext>
                </a:extLst>
              </p:cNvPr>
              <p:cNvSpPr/>
              <p:nvPr/>
            </p:nvSpPr>
            <p:spPr>
              <a:xfrm>
                <a:off x="4318001" y="1729696"/>
                <a:ext cx="3444284" cy="748787"/>
              </a:xfrm>
              <a:prstGeom prst="roundRect">
                <a:avLst>
                  <a:gd name="adj" fmla="val 50000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8D9A00-8CF2-087E-4DC6-6058CA8D5C87}"/>
                  </a:ext>
                </a:extLst>
              </p:cNvPr>
              <p:cNvSpPr txBox="1"/>
              <p:nvPr/>
            </p:nvSpPr>
            <p:spPr>
              <a:xfrm>
                <a:off x="5190899" y="1849674"/>
                <a:ext cx="25713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800" b="1" dirty="0">
                    <a:solidFill>
                      <a:schemeClr val="bg1"/>
                    </a:solidFill>
                    <a:latin typeface="+mj-lt"/>
                  </a:rPr>
                  <a:t>Air Canada</a:t>
                </a:r>
              </a:p>
            </p:txBody>
          </p:sp>
          <p:pic>
            <p:nvPicPr>
              <p:cNvPr id="15" name="Graphic 14" descr="Pilot male with solid fill">
                <a:extLst>
                  <a:ext uri="{FF2B5EF4-FFF2-40B4-BE49-F238E27FC236}">
                    <a16:creationId xmlns:a16="http://schemas.microsoft.com/office/drawing/2014/main" id="{C42C75FB-C335-D2D4-522C-731F191EEA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540611" y="1799063"/>
                <a:ext cx="552089" cy="611965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ED262E-2FD0-16CD-629C-D66AF6EEF883}"/>
                  </a:ext>
                </a:extLst>
              </p:cNvPr>
              <p:cNvSpPr txBox="1"/>
              <p:nvPr/>
            </p:nvSpPr>
            <p:spPr>
              <a:xfrm>
                <a:off x="6935617" y="1849674"/>
                <a:ext cx="6131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PH" sz="28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6" name="Graphic 5" descr="Barcode with solid fill">
              <a:extLst>
                <a:ext uri="{FF2B5EF4-FFF2-40B4-BE49-F238E27FC236}">
                  <a16:creationId xmlns:a16="http://schemas.microsoft.com/office/drawing/2014/main" id="{484DDD4A-681B-CBB4-58CE-5635F0864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6262" y="4096874"/>
              <a:ext cx="1505899" cy="752526"/>
            </a:xfrm>
            <a:prstGeom prst="rect">
              <a:avLst/>
            </a:prstGeom>
          </p:spPr>
        </p:pic>
        <p:pic>
          <p:nvPicPr>
            <p:cNvPr id="7" name="Graphic 6" descr="Barcode outline">
              <a:extLst>
                <a:ext uri="{FF2B5EF4-FFF2-40B4-BE49-F238E27FC236}">
                  <a16:creationId xmlns:a16="http://schemas.microsoft.com/office/drawing/2014/main" id="{688775D7-8B5F-A6F0-3DAF-46C7BFA9F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00909" y="4096874"/>
              <a:ext cx="1505899" cy="75252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6C36C1-9E9A-FBB1-806A-C92CB3F16AAB}"/>
                </a:ext>
              </a:extLst>
            </p:cNvPr>
            <p:cNvSpPr txBox="1"/>
            <p:nvPr/>
          </p:nvSpPr>
          <p:spPr>
            <a:xfrm>
              <a:off x="852005" y="2608313"/>
              <a:ext cx="10650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100" b="1" dirty="0"/>
                <a:t>Flight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AE91BF-B8F2-F88E-B0B1-D56DC8806878}"/>
                </a:ext>
              </a:extLst>
            </p:cNvPr>
            <p:cNvSpPr txBox="1"/>
            <p:nvPr/>
          </p:nvSpPr>
          <p:spPr>
            <a:xfrm>
              <a:off x="834399" y="2760052"/>
              <a:ext cx="31354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2800" b="1" dirty="0"/>
                <a:t>AC116  01JUNE24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1E1CC0-2F05-BD6C-9405-690041622EAC}"/>
                </a:ext>
              </a:extLst>
            </p:cNvPr>
            <p:cNvSpPr txBox="1"/>
            <p:nvPr/>
          </p:nvSpPr>
          <p:spPr>
            <a:xfrm>
              <a:off x="852006" y="3188526"/>
              <a:ext cx="21907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/>
                <a:t>Boarding Time: 01:50 PM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165440-E50D-7309-5557-F958699414C3}"/>
                </a:ext>
              </a:extLst>
            </p:cNvPr>
            <p:cNvSpPr txBox="1"/>
            <p:nvPr/>
          </p:nvSpPr>
          <p:spPr>
            <a:xfrm>
              <a:off x="819956" y="3486095"/>
              <a:ext cx="36017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400" b="1" dirty="0"/>
                <a:t>SUITE           GATE                    TERMINAL                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9316950-43AD-9551-0540-9FBB532C35EF}"/>
                </a:ext>
              </a:extLst>
            </p:cNvPr>
            <p:cNvSpPr txBox="1"/>
            <p:nvPr/>
          </p:nvSpPr>
          <p:spPr>
            <a:xfrm>
              <a:off x="800041" y="3637834"/>
              <a:ext cx="3072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3600" b="1" dirty="0"/>
                <a:t>3D   134     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913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98ED6BE-56DF-36B9-D14D-68AB8FC1CC7D}"/>
              </a:ext>
            </a:extLst>
          </p:cNvPr>
          <p:cNvSpPr txBox="1"/>
          <p:nvPr/>
        </p:nvSpPr>
        <p:spPr>
          <a:xfrm>
            <a:off x="562110" y="3207797"/>
            <a:ext cx="11067773" cy="3154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1800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1" i="0" u="none" strike="noStrike" kern="1200" cap="none" spc="0" normalizeH="0" baseline="0" noProof="0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PORTUGAL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512D77-34D3-2E78-23BB-D682D41EA22C}"/>
              </a:ext>
            </a:extLst>
          </p:cNvPr>
          <p:cNvSpPr txBox="1"/>
          <p:nvPr/>
        </p:nvSpPr>
        <p:spPr>
          <a:xfrm>
            <a:off x="875703" y="3136612"/>
            <a:ext cx="402747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WELCOME TO LISBON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+mn-ea"/>
              <a:cs typeface="+mn-cs"/>
            </a:endParaRPr>
          </a:p>
        </p:txBody>
      </p:sp>
      <p:pic>
        <p:nvPicPr>
          <p:cNvPr id="17" name="Picture 16" descr="A city with red roofs and a white dome&#10;&#10;Description automatically generated">
            <a:extLst>
              <a:ext uri="{FF2B5EF4-FFF2-40B4-BE49-F238E27FC236}">
                <a16:creationId xmlns:a16="http://schemas.microsoft.com/office/drawing/2014/main" id="{E5D2252E-825F-A7DC-9970-9E614E539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600" l="1354" r="99063">
                        <a14:foregroundMark x1="75365" y1="26100" x2="75365" y2="26100"/>
                        <a14:foregroundMark x1="93906" y1="56600" x2="93906" y2="56600"/>
                        <a14:foregroundMark x1="98125" y1="54400" x2="98125" y2="54400"/>
                        <a14:foregroundMark x1="99063" y1="49900" x2="99063" y2="49900"/>
                        <a14:foregroundMark x1="72552" y1="40600" x2="72552" y2="40600"/>
                        <a14:foregroundMark x1="19583" y1="37000" x2="19583" y2="37000"/>
                        <a14:foregroundMark x1="5885" y1="52100" x2="5885" y2="52100"/>
                        <a14:foregroundMark x1="1458" y1="52800" x2="1458" y2="52800"/>
                        <a14:foregroundMark x1="23177" y1="38400" x2="23177" y2="38400"/>
                        <a14:foregroundMark x1="6719" y1="89700" x2="6719" y2="89700"/>
                        <a14:foregroundMark x1="8750" y1="89900" x2="21667" y2="92900"/>
                        <a14:foregroundMark x1="27240" y1="91700" x2="38333" y2="92300"/>
                        <a14:foregroundMark x1="44844" y1="89700" x2="64688" y2="90800"/>
                        <a14:foregroundMark x1="64688" y1="90800" x2="66719" y2="90500"/>
                        <a14:foregroundMark x1="93906" y1="89700" x2="79167" y2="95600"/>
                        <a14:foregroundMark x1="19115" y1="38800" x2="19115" y2="38800"/>
                        <a14:foregroundMark x1="18542" y1="39300" x2="18542" y2="39300"/>
                      </a14:backgroundRemoval>
                    </a14:imgEffect>
                  </a14:imgLayer>
                </a14:imgProps>
              </a:ext>
            </a:extLst>
          </a:blip>
          <a:srcRect l="3678" r="3678"/>
          <a:stretch/>
        </p:blipFill>
        <p:spPr>
          <a:xfrm>
            <a:off x="0" y="3752"/>
            <a:ext cx="12192000" cy="6854248"/>
          </a:xfrm>
          <a:prstGeom prst="rect">
            <a:avLst/>
          </a:prstGeom>
          <a:effectLst>
            <a:outerShdw dist="50800" dir="21540000" sx="32855" sy="32855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1623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98ED6BE-56DF-36B9-D14D-68AB8FC1CC7D}"/>
              </a:ext>
            </a:extLst>
          </p:cNvPr>
          <p:cNvSpPr txBox="1"/>
          <p:nvPr/>
        </p:nvSpPr>
        <p:spPr>
          <a:xfrm>
            <a:off x="562113" y="566677"/>
            <a:ext cx="11067773" cy="31547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1800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900" b="1" i="0" u="none" strike="noStrike" kern="1200" cap="none" spc="0" normalizeH="0" baseline="0" noProof="0" dirty="0">
                <a:ln w="10160">
                  <a:solidFill>
                    <a:srgbClr val="5B9BD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PORTUGAL</a:t>
            </a:r>
          </a:p>
        </p:txBody>
      </p:sp>
      <p:pic>
        <p:nvPicPr>
          <p:cNvPr id="17" name="Picture 16" descr="A city with red roofs and a white dome&#10;&#10;Description automatically generated">
            <a:extLst>
              <a:ext uri="{FF2B5EF4-FFF2-40B4-BE49-F238E27FC236}">
                <a16:creationId xmlns:a16="http://schemas.microsoft.com/office/drawing/2014/main" id="{E5D2252E-825F-A7DC-9970-9E614E539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600" l="1354" r="99063">
                        <a14:foregroundMark x1="75365" y1="26100" x2="75365" y2="26100"/>
                        <a14:foregroundMark x1="93906" y1="56600" x2="93906" y2="56600"/>
                        <a14:foregroundMark x1="98125" y1="54400" x2="98125" y2="54400"/>
                        <a14:foregroundMark x1="99063" y1="49900" x2="99063" y2="49900"/>
                        <a14:foregroundMark x1="72552" y1="40600" x2="72552" y2="40600"/>
                        <a14:foregroundMark x1="19583" y1="37000" x2="19583" y2="37000"/>
                        <a14:foregroundMark x1="5885" y1="52100" x2="5885" y2="52100"/>
                        <a14:foregroundMark x1="1458" y1="52800" x2="1458" y2="52800"/>
                        <a14:foregroundMark x1="23177" y1="38400" x2="23177" y2="38400"/>
                        <a14:foregroundMark x1="6719" y1="89700" x2="6719" y2="89700"/>
                        <a14:foregroundMark x1="8750" y1="89900" x2="21667" y2="92900"/>
                        <a14:foregroundMark x1="27240" y1="91700" x2="38333" y2="92300"/>
                        <a14:foregroundMark x1="44844" y1="89700" x2="64688" y2="90800"/>
                        <a14:foregroundMark x1="64688" y1="90800" x2="66719" y2="90500"/>
                        <a14:foregroundMark x1="93906" y1="89700" x2="79167" y2="95600"/>
                        <a14:foregroundMark x1="19115" y1="38800" x2="19115" y2="38800"/>
                        <a14:foregroundMark x1="18542" y1="39300" x2="18542" y2="39300"/>
                      </a14:backgroundRemoval>
                    </a14:imgEffect>
                  </a14:imgLayer>
                </a14:imgProps>
              </a:ext>
            </a:extLst>
          </a:blip>
          <a:srcRect l="3678" r="3678"/>
          <a:stretch/>
        </p:blipFill>
        <p:spPr>
          <a:xfrm>
            <a:off x="0" y="0"/>
            <a:ext cx="12192000" cy="68542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0512D77-34D3-2E78-23BB-D682D41EA22C}"/>
              </a:ext>
            </a:extLst>
          </p:cNvPr>
          <p:cNvSpPr txBox="1"/>
          <p:nvPr/>
        </p:nvSpPr>
        <p:spPr>
          <a:xfrm>
            <a:off x="871763" y="493105"/>
            <a:ext cx="4027474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solidFill>
                    <a:schemeClr val="accent5"/>
                  </a:solidFill>
                </a:ln>
                <a:solidFill>
                  <a:schemeClr val="bg1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Impact" panose="020B0806030902050204" pitchFamily="34" charset="0"/>
                <a:ea typeface="+mn-ea"/>
                <a:cs typeface="+mn-cs"/>
              </a:rPr>
              <a:t>WELCOME TO LISBON</a:t>
            </a:r>
          </a:p>
        </p:txBody>
      </p:sp>
    </p:spTree>
    <p:extLst>
      <p:ext uri="{BB962C8B-B14F-4D97-AF65-F5344CB8AC3E}">
        <p14:creationId xmlns:p14="http://schemas.microsoft.com/office/powerpoint/2010/main" val="3389739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3F15FB0-ADC4-B24D-8F5F-30348E56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b="251"/>
          <a:stretch/>
        </p:blipFill>
        <p:spPr>
          <a:xfrm>
            <a:off x="-2729" y="-13366"/>
            <a:ext cx="12215762" cy="687136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D724195-D65A-FD68-51A4-CCADF63CC7BE}"/>
              </a:ext>
            </a:extLst>
          </p:cNvPr>
          <p:cNvSpPr/>
          <p:nvPr/>
        </p:nvSpPr>
        <p:spPr>
          <a:xfrm>
            <a:off x="3918857" y="-13366"/>
            <a:ext cx="8273143" cy="687136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99000">
                <a:schemeClr val="tx1">
                  <a:alpha val="9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EAE463-DF18-B09B-90CD-750EAB9455BE}"/>
              </a:ext>
            </a:extLst>
          </p:cNvPr>
          <p:cNvSpPr/>
          <p:nvPr/>
        </p:nvSpPr>
        <p:spPr>
          <a:xfrm>
            <a:off x="6096000" y="2984500"/>
            <a:ext cx="6959600" cy="387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14779B-692E-9D50-F0CE-0BEFABCA64FB}"/>
              </a:ext>
            </a:extLst>
          </p:cNvPr>
          <p:cNvCxnSpPr>
            <a:cxnSpLocks/>
          </p:cNvCxnSpPr>
          <p:nvPr/>
        </p:nvCxnSpPr>
        <p:spPr>
          <a:xfrm>
            <a:off x="6149964" y="4038600"/>
            <a:ext cx="220027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2E04DFE-24CE-DFE7-32A9-7239B186870C}"/>
              </a:ext>
            </a:extLst>
          </p:cNvPr>
          <p:cNvSpPr/>
          <p:nvPr/>
        </p:nvSpPr>
        <p:spPr>
          <a:xfrm rot="19800000">
            <a:off x="10868025" y="686884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549B4A-5859-E78E-579A-87730BF1227B}"/>
              </a:ext>
            </a:extLst>
          </p:cNvPr>
          <p:cNvGrpSpPr/>
          <p:nvPr/>
        </p:nvGrpSpPr>
        <p:grpSpPr>
          <a:xfrm>
            <a:off x="114426" y="1483010"/>
            <a:ext cx="5621527" cy="5054827"/>
            <a:chOff x="1000308" y="1437463"/>
            <a:chExt cx="4819854" cy="4624148"/>
          </a:xfrm>
        </p:grpSpPr>
        <p:sp>
          <p:nvSpPr>
            <p:cNvPr id="28" name="Rectangle: Folded Corner 27">
              <a:extLst>
                <a:ext uri="{FF2B5EF4-FFF2-40B4-BE49-F238E27FC236}">
                  <a16:creationId xmlns:a16="http://schemas.microsoft.com/office/drawing/2014/main" id="{12087962-B94A-1F2B-B9A1-E01199B0CAF4}"/>
                </a:ext>
              </a:extLst>
            </p:cNvPr>
            <p:cNvSpPr/>
            <p:nvPr/>
          </p:nvSpPr>
          <p:spPr>
            <a:xfrm>
              <a:off x="1000308" y="1437463"/>
              <a:ext cx="4819854" cy="4624148"/>
            </a:xfrm>
            <a:prstGeom prst="foldedCorner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78BE9D4-F360-0D0F-1E2E-4325BF9AB899}"/>
                </a:ext>
              </a:extLst>
            </p:cNvPr>
            <p:cNvGrpSpPr/>
            <p:nvPr/>
          </p:nvGrpSpPr>
          <p:grpSpPr>
            <a:xfrm>
              <a:off x="1125338" y="3899484"/>
              <a:ext cx="4105031" cy="1900947"/>
              <a:chOff x="1125338" y="3899484"/>
              <a:chExt cx="4105031" cy="190094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37555F3-46DD-AEC1-360C-4A06EF20E5E1}"/>
                  </a:ext>
                </a:extLst>
              </p:cNvPr>
              <p:cNvSpPr txBox="1"/>
              <p:nvPr/>
            </p:nvSpPr>
            <p:spPr>
              <a:xfrm>
                <a:off x="1136823" y="4308197"/>
                <a:ext cx="4093546" cy="1492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000" dirty="0">
                    <a:latin typeface="Consolas" panose="020B0609020204030204" pitchFamily="49" charset="0"/>
                    <a:ea typeface="Alagard" panose="02000603000000000000" pitchFamily="2" charset="0"/>
                  </a:rPr>
                  <a:t>11:10 Arrive at Lisbon</a:t>
                </a:r>
              </a:p>
              <a:p>
                <a:r>
                  <a:rPr lang="en-PH" sz="2000" dirty="0">
                    <a:latin typeface="Consolas" panose="020B0609020204030204" pitchFamily="49" charset="0"/>
                    <a:ea typeface="Alagard" panose="02000603000000000000" pitchFamily="2" charset="0"/>
                  </a:rPr>
                  <a:t>13:30 Lunch at </a:t>
                </a:r>
                <a:r>
                  <a:rPr lang="en-PH" sz="2000" dirty="0" err="1">
                    <a:latin typeface="Consolas" panose="020B0609020204030204" pitchFamily="49" charset="0"/>
                    <a:ea typeface="Alagard" panose="02000603000000000000" pitchFamily="2" charset="0"/>
                  </a:rPr>
                  <a:t>Minhota</a:t>
                </a:r>
                <a:r>
                  <a:rPr lang="en-PH" sz="2000" dirty="0">
                    <a:latin typeface="Consolas" panose="020B0609020204030204" pitchFamily="49" charset="0"/>
                    <a:ea typeface="Alagard" panose="02000603000000000000" pitchFamily="2" charset="0"/>
                  </a:rPr>
                  <a:t> da </a:t>
                </a:r>
                <a:r>
                  <a:rPr lang="en-PH" sz="2000" dirty="0" err="1">
                    <a:latin typeface="Consolas" panose="020B0609020204030204" pitchFamily="49" charset="0"/>
                    <a:ea typeface="Alagard" panose="02000603000000000000" pitchFamily="2" charset="0"/>
                  </a:rPr>
                  <a:t>Prata</a:t>
                </a:r>
                <a:endParaRPr lang="en-PH" sz="2000" dirty="0">
                  <a:latin typeface="Consolas" panose="020B0609020204030204" pitchFamily="49" charset="0"/>
                  <a:ea typeface="Alagard" panose="02000603000000000000" pitchFamily="2" charset="0"/>
                </a:endParaRPr>
              </a:p>
              <a:p>
                <a:r>
                  <a:rPr lang="en-PH" sz="2000" dirty="0">
                    <a:latin typeface="Consolas" panose="020B0609020204030204" pitchFamily="49" charset="0"/>
                    <a:ea typeface="Alagard" panose="02000603000000000000" pitchFamily="2" charset="0"/>
                  </a:rPr>
                  <a:t>14:30 </a:t>
                </a:r>
                <a:r>
                  <a:rPr lang="en-PH" sz="2000" dirty="0" err="1">
                    <a:latin typeface="Consolas" panose="020B0609020204030204" pitchFamily="49" charset="0"/>
                    <a:ea typeface="Alagard" panose="02000603000000000000" pitchFamily="2" charset="0"/>
                  </a:rPr>
                  <a:t>Praca</a:t>
                </a:r>
                <a:r>
                  <a:rPr lang="en-PH" sz="2000" dirty="0">
                    <a:latin typeface="Consolas" panose="020B0609020204030204" pitchFamily="49" charset="0"/>
                    <a:ea typeface="Alagard" panose="02000603000000000000" pitchFamily="2" charset="0"/>
                  </a:rPr>
                  <a:t> do </a:t>
                </a:r>
                <a:r>
                  <a:rPr lang="en-PH" sz="2000" dirty="0" err="1">
                    <a:latin typeface="Consolas" panose="020B0609020204030204" pitchFamily="49" charset="0"/>
                    <a:ea typeface="Alagard" panose="02000603000000000000" pitchFamily="2" charset="0"/>
                  </a:rPr>
                  <a:t>comercio</a:t>
                </a:r>
                <a:endParaRPr lang="en-PH" sz="2000" dirty="0">
                  <a:latin typeface="Consolas" panose="020B0609020204030204" pitchFamily="49" charset="0"/>
                  <a:ea typeface="Alagard" panose="02000603000000000000" pitchFamily="2" charset="0"/>
                </a:endParaRPr>
              </a:p>
              <a:p>
                <a:r>
                  <a:rPr lang="en-PH" sz="2000" dirty="0">
                    <a:latin typeface="Consolas" panose="020B0609020204030204" pitchFamily="49" charset="0"/>
                    <a:ea typeface="Alagard" panose="02000603000000000000" pitchFamily="2" charset="0"/>
                  </a:rPr>
                  <a:t>18:30 Dinner at Solar 31-Peixe e </a:t>
                </a:r>
                <a:r>
                  <a:rPr lang="en-PH" sz="2000" dirty="0" err="1">
                    <a:latin typeface="Consolas" panose="020B0609020204030204" pitchFamily="49" charset="0"/>
                    <a:ea typeface="Alagard" panose="02000603000000000000" pitchFamily="2" charset="0"/>
                  </a:rPr>
                  <a:t>Marisco</a:t>
                </a:r>
                <a:endParaRPr lang="en-PH" sz="2000" dirty="0">
                  <a:latin typeface="Consolas" panose="020B0609020204030204" pitchFamily="49" charset="0"/>
                  <a:ea typeface="Alagard" panose="02000603000000000000" pitchFamily="2" charset="0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103CF0-E660-6CDA-3CB0-5A0BF9D8166D}"/>
                  </a:ext>
                </a:extLst>
              </p:cNvPr>
              <p:cNvSpPr txBox="1"/>
              <p:nvPr/>
            </p:nvSpPr>
            <p:spPr>
              <a:xfrm>
                <a:off x="1125338" y="3899484"/>
                <a:ext cx="37566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b="1" dirty="0">
                    <a:latin typeface="Sunshine" pitchFamily="2" charset="0"/>
                    <a:ea typeface="Alagard" panose="02000603000000000000" pitchFamily="2" charset="0"/>
                  </a:rPr>
                  <a:t>HALF DAY TOUR OF LISBON</a:t>
                </a: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63E6F46-D951-01D7-F8EB-7C1182512265}"/>
              </a:ext>
            </a:extLst>
          </p:cNvPr>
          <p:cNvSpPr/>
          <p:nvPr/>
        </p:nvSpPr>
        <p:spPr>
          <a:xfrm rot="13026151">
            <a:off x="8920148" y="2031609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D5FD3B-326F-1F1A-70BF-2971605F01F8}"/>
              </a:ext>
            </a:extLst>
          </p:cNvPr>
          <p:cNvGrpSpPr/>
          <p:nvPr/>
        </p:nvGrpSpPr>
        <p:grpSpPr>
          <a:xfrm>
            <a:off x="4418115" y="1662005"/>
            <a:ext cx="7918290" cy="3482254"/>
            <a:chOff x="4418115" y="1662005"/>
            <a:chExt cx="7918290" cy="348225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862888-6BE9-72F6-51DA-14314AE01159}"/>
                </a:ext>
              </a:extLst>
            </p:cNvPr>
            <p:cNvSpPr txBox="1"/>
            <p:nvPr/>
          </p:nvSpPr>
          <p:spPr>
            <a:xfrm>
              <a:off x="5785570" y="3943930"/>
              <a:ext cx="655083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nshine" pitchFamily="2" charset="0"/>
                </a:rPr>
                <a:t>Lisbon, </a:t>
              </a:r>
              <a:r>
                <a:rPr lang="en-PH" sz="7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nshine" pitchFamily="2" charset="0"/>
                </a:rPr>
                <a:t>Protugal</a:t>
              </a:r>
              <a:endParaRPr lang="en-PH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nshine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69BA22-48B6-B4B0-D8E1-D93B882E8578}"/>
                </a:ext>
              </a:extLst>
            </p:cNvPr>
            <p:cNvSpPr txBox="1"/>
            <p:nvPr/>
          </p:nvSpPr>
          <p:spPr>
            <a:xfrm>
              <a:off x="4418115" y="1662005"/>
              <a:ext cx="421719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11500" b="1" dirty="0">
                  <a:ln>
                    <a:solidFill>
                      <a:schemeClr val="bg1"/>
                    </a:solidFill>
                  </a:ln>
                  <a:noFill/>
                  <a:latin typeface="Arial Black" panose="020B0A04020102020204" pitchFamily="34" charset="0"/>
                  <a:ea typeface="Alagard" panose="02000603000000000000" pitchFamily="2" charset="0"/>
                </a:rPr>
                <a:t>02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C38648-DA4C-427B-2E0D-026AECE615EF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A24BE52-76CC-3457-9D2B-91C0E4AD46E7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9" name="Rectangle 4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3E5BE940-B14C-118D-2C36-4BE239D1A7F3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50" name="Rectangle 4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3D99064-5A31-6EE2-E235-4CAA910DC863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51" name="Rectangle 5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364A18A-A2AC-26EA-E90E-4C0FEB7D7B08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38" name="Rectangle 37">
              <a:hlinkClick r:id="" action="ppaction://noaction"/>
              <a:extLst>
                <a:ext uri="{FF2B5EF4-FFF2-40B4-BE49-F238E27FC236}">
                  <a16:creationId xmlns:a16="http://schemas.microsoft.com/office/drawing/2014/main" id="{2A0CEBE9-E546-501B-4F89-ED96AF70682E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59CD6CC-C64B-291A-02A2-8319E64AB004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4C31056-CAA6-8422-C936-F9B82158C36E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AA07E4B-5DE8-0D0F-30C4-48D55D912751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61C6674-FB06-3C7A-A811-FB531F0450EE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bg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69D83D0E-7A5C-CEBA-07D0-04FF4AC97099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chemeClr val="bg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D56060E-32FC-3D07-E7FC-3BED082660DA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07318" cy="400050"/>
                <a:chOff x="8468919" y="348737"/>
                <a:chExt cx="1407318" cy="40005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32BA2F1-82CF-87BA-A85C-8DE45B96EC70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228725" cy="400050"/>
                  <a:chOff x="8468919" y="348737"/>
                  <a:chExt cx="1228725" cy="400050"/>
                </a:xfrm>
              </p:grpSpPr>
              <p:pic>
                <p:nvPicPr>
                  <p:cNvPr id="45" name="Graphic 44" descr="Magnifying glass with solid fill">
                    <a:extLst>
                      <a:ext uri="{FF2B5EF4-FFF2-40B4-BE49-F238E27FC236}">
                        <a16:creationId xmlns:a16="http://schemas.microsoft.com/office/drawing/2014/main" id="{99C2B8C9-FAA4-6ECF-A0C9-8FCB1FA9AD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6" name="Rectangle 4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A03339A2-4028-515D-D9A8-04E24C8F3B2F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028700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Search</a:t>
                    </a:r>
                  </a:p>
                </p:txBody>
              </p:sp>
            </p:grp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061194DA-0A20-A686-34C1-17BA78AFC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8" name="Picture 7" descr="A large building with a large arch with Praça do Comércio in the background&#10;&#10;Description automatically generated">
            <a:extLst>
              <a:ext uri="{FF2B5EF4-FFF2-40B4-BE49-F238E27FC236}">
                <a16:creationId xmlns:a16="http://schemas.microsoft.com/office/drawing/2014/main" id="{634EDA7C-A409-D02B-E30D-FC016AB4C2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84" y="994944"/>
            <a:ext cx="5432699" cy="301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5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Oval 780">
            <a:extLst>
              <a:ext uri="{FF2B5EF4-FFF2-40B4-BE49-F238E27FC236}">
                <a16:creationId xmlns:a16="http://schemas.microsoft.com/office/drawing/2014/main" id="{447518F8-CF0F-6EAD-6365-5B37B69C77A1}"/>
              </a:ext>
            </a:extLst>
          </p:cNvPr>
          <p:cNvSpPr/>
          <p:nvPr/>
        </p:nvSpPr>
        <p:spPr>
          <a:xfrm rot="9900000">
            <a:off x="-2739625" y="-857743"/>
            <a:ext cx="7932928" cy="7974020"/>
          </a:xfrm>
          <a:prstGeom prst="ellipse">
            <a:avLst/>
          </a:prstGeom>
          <a:gradFill>
            <a:gsLst>
              <a:gs pos="24000">
                <a:srgbClr val="28F4EA"/>
              </a:gs>
              <a:gs pos="100000">
                <a:srgbClr val="E8FAF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82" name="Oval 781">
            <a:extLst>
              <a:ext uri="{FF2B5EF4-FFF2-40B4-BE49-F238E27FC236}">
                <a16:creationId xmlns:a16="http://schemas.microsoft.com/office/drawing/2014/main" id="{2693FDB2-C9C2-BD60-0BE2-20C1B45A56BA}"/>
              </a:ext>
            </a:extLst>
          </p:cNvPr>
          <p:cNvSpPr/>
          <p:nvPr/>
        </p:nvSpPr>
        <p:spPr>
          <a:xfrm rot="10800000">
            <a:off x="8424916" y="-667912"/>
            <a:ext cx="3557108" cy="3575534"/>
          </a:xfrm>
          <a:prstGeom prst="ellipse">
            <a:avLst/>
          </a:prstGeom>
          <a:gradFill>
            <a:gsLst>
              <a:gs pos="24000">
                <a:srgbClr val="E8FAFE"/>
              </a:gs>
              <a:gs pos="100000">
                <a:srgbClr val="78F8F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80" name="Oval 779">
            <a:extLst>
              <a:ext uri="{FF2B5EF4-FFF2-40B4-BE49-F238E27FC236}">
                <a16:creationId xmlns:a16="http://schemas.microsoft.com/office/drawing/2014/main" id="{EE275927-2E9B-0848-ABF5-21CA0A103AE6}"/>
              </a:ext>
            </a:extLst>
          </p:cNvPr>
          <p:cNvSpPr/>
          <p:nvPr/>
        </p:nvSpPr>
        <p:spPr>
          <a:xfrm rot="4587077">
            <a:off x="4343417" y="1659745"/>
            <a:ext cx="7138480" cy="7175458"/>
          </a:xfrm>
          <a:prstGeom prst="ellipse">
            <a:avLst/>
          </a:prstGeom>
          <a:gradFill>
            <a:gsLst>
              <a:gs pos="24000">
                <a:srgbClr val="E8FAFE"/>
              </a:gs>
              <a:gs pos="100000">
                <a:srgbClr val="78F8F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EC424C-4246-9D23-E90F-E6A71265C790}"/>
              </a:ext>
            </a:extLst>
          </p:cNvPr>
          <p:cNvSpPr/>
          <p:nvPr/>
        </p:nvSpPr>
        <p:spPr>
          <a:xfrm rot="5400000">
            <a:off x="739962" y="-4245125"/>
            <a:ext cx="4338215" cy="15722427"/>
          </a:xfrm>
          <a:prstGeom prst="rect">
            <a:avLst/>
          </a:prstGeom>
          <a:gradFill>
            <a:gsLst>
              <a:gs pos="11000">
                <a:srgbClr val="28F4EA"/>
              </a:gs>
              <a:gs pos="0">
                <a:schemeClr val="bg1"/>
              </a:gs>
              <a:gs pos="51000">
                <a:srgbClr val="002060"/>
              </a:gs>
              <a:gs pos="31000">
                <a:srgbClr val="0070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641" name="Group 640">
            <a:extLst>
              <a:ext uri="{FF2B5EF4-FFF2-40B4-BE49-F238E27FC236}">
                <a16:creationId xmlns:a16="http://schemas.microsoft.com/office/drawing/2014/main" id="{66916492-5931-49E6-673A-217AF682F56F}"/>
              </a:ext>
            </a:extLst>
          </p:cNvPr>
          <p:cNvGrpSpPr/>
          <p:nvPr/>
        </p:nvGrpSpPr>
        <p:grpSpPr>
          <a:xfrm>
            <a:off x="-11752" y="4701314"/>
            <a:ext cx="3942003" cy="2144116"/>
            <a:chOff x="1" y="3436483"/>
            <a:chExt cx="5112726" cy="3388179"/>
          </a:xfrm>
        </p:grpSpPr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6D2D554-B1DC-0D25-9DF9-4D4730C28B3A}"/>
                </a:ext>
              </a:extLst>
            </p:cNvPr>
            <p:cNvSpPr/>
            <p:nvPr/>
          </p:nvSpPr>
          <p:spPr>
            <a:xfrm flipH="1">
              <a:off x="960571" y="3937104"/>
              <a:ext cx="466725" cy="623110"/>
            </a:xfrm>
            <a:custGeom>
              <a:avLst/>
              <a:gdLst>
                <a:gd name="connsiteX0" fmla="*/ 330195 w 466725"/>
                <a:gd name="connsiteY0" fmla="*/ 511270 h 623110"/>
                <a:gd name="connsiteX1" fmla="*/ 330195 w 466725"/>
                <a:gd name="connsiteY1" fmla="*/ 0 h 623110"/>
                <a:gd name="connsiteX2" fmla="*/ 0 w 466725"/>
                <a:gd name="connsiteY2" fmla="*/ 0 h 623110"/>
                <a:gd name="connsiteX3" fmla="*/ 0 w 466725"/>
                <a:gd name="connsiteY3" fmla="*/ 623111 h 623110"/>
                <a:gd name="connsiteX4" fmla="*/ 434223 w 466725"/>
                <a:gd name="connsiteY4" fmla="*/ 623111 h 623110"/>
                <a:gd name="connsiteX5" fmla="*/ 466726 w 466725"/>
                <a:gd name="connsiteY5" fmla="*/ 587194 h 623110"/>
                <a:gd name="connsiteX6" fmla="*/ 466726 w 466725"/>
                <a:gd name="connsiteY6" fmla="*/ 511270 h 62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623110">
                  <a:moveTo>
                    <a:pt x="330195" y="511270"/>
                  </a:moveTo>
                  <a:lnTo>
                    <a:pt x="330195" y="0"/>
                  </a:lnTo>
                  <a:lnTo>
                    <a:pt x="0" y="0"/>
                  </a:lnTo>
                  <a:lnTo>
                    <a:pt x="0" y="623111"/>
                  </a:lnTo>
                  <a:lnTo>
                    <a:pt x="434223" y="623111"/>
                  </a:lnTo>
                  <a:lnTo>
                    <a:pt x="466726" y="587194"/>
                  </a:lnTo>
                  <a:lnTo>
                    <a:pt x="466726" y="51127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643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6DE8B71E-F2C7-3CD9-85C5-6030916324E6}"/>
                </a:ext>
              </a:extLst>
            </p:cNvPr>
            <p:cNvGrpSpPr/>
            <p:nvPr/>
          </p:nvGrpSpPr>
          <p:grpSpPr>
            <a:xfrm flipH="1">
              <a:off x="1363388" y="3628211"/>
              <a:ext cx="404755" cy="3195439"/>
              <a:chOff x="3344559" y="3628213"/>
              <a:chExt cx="404755" cy="3195441"/>
            </a:xfrm>
          </p:grpSpPr>
          <p:sp>
            <p:nvSpPr>
              <p:cNvPr id="843" name="Freeform: Shape 842">
                <a:extLst>
                  <a:ext uri="{FF2B5EF4-FFF2-40B4-BE49-F238E27FC236}">
                    <a16:creationId xmlns:a16="http://schemas.microsoft.com/office/drawing/2014/main" id="{DEC42470-4911-D56B-1D57-2303F29C2375}"/>
                  </a:ext>
                </a:extLst>
              </p:cNvPr>
              <p:cNvSpPr/>
              <p:nvPr/>
            </p:nvSpPr>
            <p:spPr>
              <a:xfrm>
                <a:off x="3344559" y="3628213"/>
                <a:ext cx="404755" cy="3195441"/>
              </a:xfrm>
              <a:custGeom>
                <a:avLst/>
                <a:gdLst>
                  <a:gd name="connsiteX0" fmla="*/ 0 w 404755"/>
                  <a:gd name="connsiteY0" fmla="*/ 0 h 3195439"/>
                  <a:gd name="connsiteX1" fmla="*/ 404756 w 404755"/>
                  <a:gd name="connsiteY1" fmla="*/ 0 h 3195439"/>
                  <a:gd name="connsiteX2" fmla="*/ 404756 w 404755"/>
                  <a:gd name="connsiteY2" fmla="*/ 3195439 h 3195439"/>
                  <a:gd name="connsiteX3" fmla="*/ 0 w 404755"/>
                  <a:gd name="connsiteY3" fmla="*/ 3195439 h 319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755" h="3195439">
                    <a:moveTo>
                      <a:pt x="0" y="0"/>
                    </a:moveTo>
                    <a:lnTo>
                      <a:pt x="404756" y="0"/>
                    </a:lnTo>
                    <a:lnTo>
                      <a:pt x="404756" y="3195439"/>
                    </a:lnTo>
                    <a:lnTo>
                      <a:pt x="0" y="3195439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844" name="Freeform: Shape 843">
                <a:extLst>
                  <a:ext uri="{FF2B5EF4-FFF2-40B4-BE49-F238E27FC236}">
                    <a16:creationId xmlns:a16="http://schemas.microsoft.com/office/drawing/2014/main" id="{3F89BCC7-0921-795B-0FDA-6042D13A0A84}"/>
                  </a:ext>
                </a:extLst>
              </p:cNvPr>
              <p:cNvSpPr/>
              <p:nvPr/>
            </p:nvSpPr>
            <p:spPr>
              <a:xfrm>
                <a:off x="3680081" y="3692122"/>
                <a:ext cx="10651" cy="1214267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845" name="Freeform: Shape 844">
                <a:extLst>
                  <a:ext uri="{FF2B5EF4-FFF2-40B4-BE49-F238E27FC236}">
                    <a16:creationId xmlns:a16="http://schemas.microsoft.com/office/drawing/2014/main" id="{6DE7A172-B85E-2F69-E84A-2A280BE76217}"/>
                  </a:ext>
                </a:extLst>
              </p:cNvPr>
              <p:cNvSpPr/>
              <p:nvPr/>
            </p:nvSpPr>
            <p:spPr>
              <a:xfrm>
                <a:off x="3637475" y="3692123"/>
                <a:ext cx="10651" cy="1214267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846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981C49DA-F6E5-1F2F-09E2-3A2B439C25CB}"/>
                  </a:ext>
                </a:extLst>
              </p:cNvPr>
              <p:cNvGrpSpPr/>
              <p:nvPr/>
            </p:nvGrpSpPr>
            <p:grpSpPr>
              <a:xfrm>
                <a:off x="3344559" y="3657499"/>
                <a:ext cx="404755" cy="229006"/>
                <a:chOff x="3344559" y="3657499"/>
                <a:chExt cx="404755" cy="229006"/>
              </a:xfrm>
              <a:solidFill>
                <a:srgbClr val="D2D2D2"/>
              </a:solidFill>
            </p:grpSpPr>
            <p:sp>
              <p:nvSpPr>
                <p:cNvPr id="847" name="Freeform: Shape 846">
                  <a:extLst>
                    <a:ext uri="{FF2B5EF4-FFF2-40B4-BE49-F238E27FC236}">
                      <a16:creationId xmlns:a16="http://schemas.microsoft.com/office/drawing/2014/main" id="{5792B63E-4FD1-538A-0122-331BAC7C5E6E}"/>
                    </a:ext>
                  </a:extLst>
                </p:cNvPr>
                <p:cNvSpPr/>
                <p:nvPr/>
              </p:nvSpPr>
              <p:spPr>
                <a:xfrm>
                  <a:off x="3344559" y="3689454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48" name="Freeform: Shape 847">
                  <a:extLst>
                    <a:ext uri="{FF2B5EF4-FFF2-40B4-BE49-F238E27FC236}">
                      <a16:creationId xmlns:a16="http://schemas.microsoft.com/office/drawing/2014/main" id="{72350B7E-B280-28E1-E8C3-F790F9CBC52E}"/>
                    </a:ext>
                  </a:extLst>
                </p:cNvPr>
                <p:cNvSpPr/>
                <p:nvPr/>
              </p:nvSpPr>
              <p:spPr>
                <a:xfrm>
                  <a:off x="3344559" y="3753363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49" name="Freeform: Shape 848">
                  <a:extLst>
                    <a:ext uri="{FF2B5EF4-FFF2-40B4-BE49-F238E27FC236}">
                      <a16:creationId xmlns:a16="http://schemas.microsoft.com/office/drawing/2014/main" id="{0A999B9C-76C5-156F-8E4D-6D1E4336F15F}"/>
                    </a:ext>
                  </a:extLst>
                </p:cNvPr>
                <p:cNvSpPr/>
                <p:nvPr/>
              </p:nvSpPr>
              <p:spPr>
                <a:xfrm>
                  <a:off x="3344559" y="3817271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50" name="Freeform: Shape 849">
                  <a:extLst>
                    <a:ext uri="{FF2B5EF4-FFF2-40B4-BE49-F238E27FC236}">
                      <a16:creationId xmlns:a16="http://schemas.microsoft.com/office/drawing/2014/main" id="{6E3FA6F1-C756-E2FD-FC8B-89F1755A3C80}"/>
                    </a:ext>
                  </a:extLst>
                </p:cNvPr>
                <p:cNvSpPr/>
                <p:nvPr/>
              </p:nvSpPr>
              <p:spPr>
                <a:xfrm>
                  <a:off x="3344559" y="3881180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51" name="Freeform: Shape 850">
                  <a:extLst>
                    <a:ext uri="{FF2B5EF4-FFF2-40B4-BE49-F238E27FC236}">
                      <a16:creationId xmlns:a16="http://schemas.microsoft.com/office/drawing/2014/main" id="{72D07D34-3F89-C3CC-C27A-1C09180B1F43}"/>
                    </a:ext>
                  </a:extLst>
                </p:cNvPr>
                <p:cNvSpPr/>
                <p:nvPr/>
              </p:nvSpPr>
              <p:spPr>
                <a:xfrm>
                  <a:off x="3344559" y="3657499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52" name="Freeform: Shape 851">
                  <a:extLst>
                    <a:ext uri="{FF2B5EF4-FFF2-40B4-BE49-F238E27FC236}">
                      <a16:creationId xmlns:a16="http://schemas.microsoft.com/office/drawing/2014/main" id="{37D2ED75-9AD1-C30B-D774-CE0C1DB308CF}"/>
                    </a:ext>
                  </a:extLst>
                </p:cNvPr>
                <p:cNvSpPr/>
                <p:nvPr/>
              </p:nvSpPr>
              <p:spPr>
                <a:xfrm>
                  <a:off x="3344559" y="3721408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53" name="Freeform: Shape 852">
                  <a:extLst>
                    <a:ext uri="{FF2B5EF4-FFF2-40B4-BE49-F238E27FC236}">
                      <a16:creationId xmlns:a16="http://schemas.microsoft.com/office/drawing/2014/main" id="{06908B53-D97A-92DB-5706-D816314E2754}"/>
                    </a:ext>
                  </a:extLst>
                </p:cNvPr>
                <p:cNvSpPr/>
                <p:nvPr/>
              </p:nvSpPr>
              <p:spPr>
                <a:xfrm>
                  <a:off x="3344559" y="3785317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54" name="Freeform: Shape 853">
                  <a:extLst>
                    <a:ext uri="{FF2B5EF4-FFF2-40B4-BE49-F238E27FC236}">
                      <a16:creationId xmlns:a16="http://schemas.microsoft.com/office/drawing/2014/main" id="{592594F2-8E71-6B27-1563-B0C6F4672C3E}"/>
                    </a:ext>
                  </a:extLst>
                </p:cNvPr>
                <p:cNvSpPr/>
                <p:nvPr/>
              </p:nvSpPr>
              <p:spPr>
                <a:xfrm>
                  <a:off x="3344559" y="3849226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64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21FC6596-DE8A-B459-01D3-3C07F4A7E6D3}"/>
                </a:ext>
              </a:extLst>
            </p:cNvPr>
            <p:cNvGrpSpPr/>
            <p:nvPr/>
          </p:nvGrpSpPr>
          <p:grpSpPr>
            <a:xfrm flipH="1">
              <a:off x="1597720" y="3947756"/>
              <a:ext cx="660389" cy="2147277"/>
              <a:chOff x="2854592" y="3947752"/>
              <a:chExt cx="660390" cy="2147276"/>
            </a:xfrm>
          </p:grpSpPr>
          <p:sp>
            <p:nvSpPr>
              <p:cNvPr id="841" name="Freeform: Shape 840">
                <a:extLst>
                  <a:ext uri="{FF2B5EF4-FFF2-40B4-BE49-F238E27FC236}">
                    <a16:creationId xmlns:a16="http://schemas.microsoft.com/office/drawing/2014/main" id="{154013D3-9294-DDB1-B1F9-2A3B3DF74DC1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177" cy="2147276"/>
              </a:xfrm>
              <a:custGeom>
                <a:avLst/>
                <a:gdLst>
                  <a:gd name="connsiteX0" fmla="*/ 660178 w 660177"/>
                  <a:gd name="connsiteY0" fmla="*/ 314218 h 2147276"/>
                  <a:gd name="connsiteX1" fmla="*/ 660178 w 660177"/>
                  <a:gd name="connsiteY1" fmla="*/ 0 h 2147276"/>
                  <a:gd name="connsiteX2" fmla="*/ 0 w 660177"/>
                  <a:gd name="connsiteY2" fmla="*/ 0 h 2147276"/>
                  <a:gd name="connsiteX3" fmla="*/ 0 w 660177"/>
                  <a:gd name="connsiteY3" fmla="*/ 2147277 h 2147276"/>
                  <a:gd name="connsiteX4" fmla="*/ 585831 w 660177"/>
                  <a:gd name="connsiteY4" fmla="*/ 2147277 h 2147276"/>
                  <a:gd name="connsiteX5" fmla="*/ 585831 w 660177"/>
                  <a:gd name="connsiteY5" fmla="*/ 314218 h 214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0177" h="2147276">
                    <a:moveTo>
                      <a:pt x="660178" y="314218"/>
                    </a:moveTo>
                    <a:lnTo>
                      <a:pt x="660178" y="0"/>
                    </a:lnTo>
                    <a:lnTo>
                      <a:pt x="0" y="0"/>
                    </a:lnTo>
                    <a:lnTo>
                      <a:pt x="0" y="2147277"/>
                    </a:lnTo>
                    <a:lnTo>
                      <a:pt x="585831" y="2147277"/>
                    </a:lnTo>
                    <a:lnTo>
                      <a:pt x="585831" y="31421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842" name="Freeform: Shape 841">
                <a:extLst>
                  <a:ext uri="{FF2B5EF4-FFF2-40B4-BE49-F238E27FC236}">
                    <a16:creationId xmlns:a16="http://schemas.microsoft.com/office/drawing/2014/main" id="{4691018E-21B9-5545-BF4E-02A1AEBA9B56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390" cy="1597719"/>
              </a:xfrm>
              <a:custGeom>
                <a:avLst/>
                <a:gdLst>
                  <a:gd name="connsiteX0" fmla="*/ 660391 w 660390"/>
                  <a:gd name="connsiteY0" fmla="*/ 165098 h 1597719"/>
                  <a:gd name="connsiteX1" fmla="*/ 660391 w 660390"/>
                  <a:gd name="connsiteY1" fmla="*/ 154446 h 1597719"/>
                  <a:gd name="connsiteX2" fmla="*/ 495293 w 660390"/>
                  <a:gd name="connsiteY2" fmla="*/ 154446 h 1597719"/>
                  <a:gd name="connsiteX3" fmla="*/ 495293 w 660390"/>
                  <a:gd name="connsiteY3" fmla="*/ 0 h 1597719"/>
                  <a:gd name="connsiteX4" fmla="*/ 484642 w 660390"/>
                  <a:gd name="connsiteY4" fmla="*/ 0 h 1597719"/>
                  <a:gd name="connsiteX5" fmla="*/ 484642 w 660390"/>
                  <a:gd name="connsiteY5" fmla="*/ 154446 h 1597719"/>
                  <a:gd name="connsiteX6" fmla="*/ 343675 w 660390"/>
                  <a:gd name="connsiteY6" fmla="*/ 154446 h 1597719"/>
                  <a:gd name="connsiteX7" fmla="*/ 343675 w 660390"/>
                  <a:gd name="connsiteY7" fmla="*/ 0 h 1597719"/>
                  <a:gd name="connsiteX8" fmla="*/ 333023 w 660390"/>
                  <a:gd name="connsiteY8" fmla="*/ 0 h 1597719"/>
                  <a:gd name="connsiteX9" fmla="*/ 333023 w 660390"/>
                  <a:gd name="connsiteY9" fmla="*/ 154446 h 1597719"/>
                  <a:gd name="connsiteX10" fmla="*/ 186401 w 660390"/>
                  <a:gd name="connsiteY10" fmla="*/ 154446 h 1597719"/>
                  <a:gd name="connsiteX11" fmla="*/ 186401 w 660390"/>
                  <a:gd name="connsiteY11" fmla="*/ 0 h 1597719"/>
                  <a:gd name="connsiteX12" fmla="*/ 175749 w 660390"/>
                  <a:gd name="connsiteY12" fmla="*/ 0 h 1597719"/>
                  <a:gd name="connsiteX13" fmla="*/ 175749 w 660390"/>
                  <a:gd name="connsiteY13" fmla="*/ 154446 h 1597719"/>
                  <a:gd name="connsiteX14" fmla="*/ 0 w 660390"/>
                  <a:gd name="connsiteY14" fmla="*/ 154446 h 1597719"/>
                  <a:gd name="connsiteX15" fmla="*/ 0 w 660390"/>
                  <a:gd name="connsiteY15" fmla="*/ 165098 h 1597719"/>
                  <a:gd name="connsiteX16" fmla="*/ 175749 w 660390"/>
                  <a:gd name="connsiteY16" fmla="*/ 165098 h 1597719"/>
                  <a:gd name="connsiteX17" fmla="*/ 175749 w 660390"/>
                  <a:gd name="connsiteY17" fmla="*/ 314218 h 1597719"/>
                  <a:gd name="connsiteX18" fmla="*/ 0 w 660390"/>
                  <a:gd name="connsiteY18" fmla="*/ 314218 h 1597719"/>
                  <a:gd name="connsiteX19" fmla="*/ 0 w 660390"/>
                  <a:gd name="connsiteY19" fmla="*/ 324870 h 1597719"/>
                  <a:gd name="connsiteX20" fmla="*/ 175749 w 660390"/>
                  <a:gd name="connsiteY20" fmla="*/ 324870 h 1597719"/>
                  <a:gd name="connsiteX21" fmla="*/ 175749 w 660390"/>
                  <a:gd name="connsiteY21" fmla="*/ 473990 h 1597719"/>
                  <a:gd name="connsiteX22" fmla="*/ 0 w 660390"/>
                  <a:gd name="connsiteY22" fmla="*/ 473990 h 1597719"/>
                  <a:gd name="connsiteX23" fmla="*/ 0 w 660390"/>
                  <a:gd name="connsiteY23" fmla="*/ 484642 h 1597719"/>
                  <a:gd name="connsiteX24" fmla="*/ 175749 w 660390"/>
                  <a:gd name="connsiteY24" fmla="*/ 484642 h 1597719"/>
                  <a:gd name="connsiteX25" fmla="*/ 175749 w 660390"/>
                  <a:gd name="connsiteY25" fmla="*/ 633762 h 1597719"/>
                  <a:gd name="connsiteX26" fmla="*/ 0 w 660390"/>
                  <a:gd name="connsiteY26" fmla="*/ 633762 h 1597719"/>
                  <a:gd name="connsiteX27" fmla="*/ 0 w 660390"/>
                  <a:gd name="connsiteY27" fmla="*/ 644414 h 1597719"/>
                  <a:gd name="connsiteX28" fmla="*/ 175749 w 660390"/>
                  <a:gd name="connsiteY28" fmla="*/ 644414 h 1597719"/>
                  <a:gd name="connsiteX29" fmla="*/ 175749 w 660390"/>
                  <a:gd name="connsiteY29" fmla="*/ 793534 h 1597719"/>
                  <a:gd name="connsiteX30" fmla="*/ 0 w 660390"/>
                  <a:gd name="connsiteY30" fmla="*/ 793534 h 1597719"/>
                  <a:gd name="connsiteX31" fmla="*/ 0 w 660390"/>
                  <a:gd name="connsiteY31" fmla="*/ 804186 h 1597719"/>
                  <a:gd name="connsiteX32" fmla="*/ 175749 w 660390"/>
                  <a:gd name="connsiteY32" fmla="*/ 804186 h 1597719"/>
                  <a:gd name="connsiteX33" fmla="*/ 175749 w 660390"/>
                  <a:gd name="connsiteY33" fmla="*/ 953306 h 1597719"/>
                  <a:gd name="connsiteX34" fmla="*/ 0 w 660390"/>
                  <a:gd name="connsiteY34" fmla="*/ 953306 h 1597719"/>
                  <a:gd name="connsiteX35" fmla="*/ 0 w 660390"/>
                  <a:gd name="connsiteY35" fmla="*/ 963958 h 1597719"/>
                  <a:gd name="connsiteX36" fmla="*/ 175749 w 660390"/>
                  <a:gd name="connsiteY36" fmla="*/ 963958 h 1597719"/>
                  <a:gd name="connsiteX37" fmla="*/ 175749 w 660390"/>
                  <a:gd name="connsiteY37" fmla="*/ 1113078 h 1597719"/>
                  <a:gd name="connsiteX38" fmla="*/ 0 w 660390"/>
                  <a:gd name="connsiteY38" fmla="*/ 1113078 h 1597719"/>
                  <a:gd name="connsiteX39" fmla="*/ 0 w 660390"/>
                  <a:gd name="connsiteY39" fmla="*/ 1123730 h 1597719"/>
                  <a:gd name="connsiteX40" fmla="*/ 175749 w 660390"/>
                  <a:gd name="connsiteY40" fmla="*/ 1123730 h 1597719"/>
                  <a:gd name="connsiteX41" fmla="*/ 175749 w 660390"/>
                  <a:gd name="connsiteY41" fmla="*/ 1272850 h 1597719"/>
                  <a:gd name="connsiteX42" fmla="*/ 0 w 660390"/>
                  <a:gd name="connsiteY42" fmla="*/ 1272850 h 1597719"/>
                  <a:gd name="connsiteX43" fmla="*/ 0 w 660390"/>
                  <a:gd name="connsiteY43" fmla="*/ 1283502 h 1597719"/>
                  <a:gd name="connsiteX44" fmla="*/ 175749 w 660390"/>
                  <a:gd name="connsiteY44" fmla="*/ 1283502 h 1597719"/>
                  <a:gd name="connsiteX45" fmla="*/ 175749 w 660390"/>
                  <a:gd name="connsiteY45" fmla="*/ 1432622 h 1597719"/>
                  <a:gd name="connsiteX46" fmla="*/ 0 w 660390"/>
                  <a:gd name="connsiteY46" fmla="*/ 1432622 h 1597719"/>
                  <a:gd name="connsiteX47" fmla="*/ 0 w 660390"/>
                  <a:gd name="connsiteY47" fmla="*/ 1443274 h 1597719"/>
                  <a:gd name="connsiteX48" fmla="*/ 175749 w 660390"/>
                  <a:gd name="connsiteY48" fmla="*/ 1443274 h 1597719"/>
                  <a:gd name="connsiteX49" fmla="*/ 175749 w 660390"/>
                  <a:gd name="connsiteY49" fmla="*/ 1597720 h 1597719"/>
                  <a:gd name="connsiteX50" fmla="*/ 186401 w 660390"/>
                  <a:gd name="connsiteY50" fmla="*/ 1597720 h 1597719"/>
                  <a:gd name="connsiteX51" fmla="*/ 186401 w 660390"/>
                  <a:gd name="connsiteY51" fmla="*/ 1443274 h 1597719"/>
                  <a:gd name="connsiteX52" fmla="*/ 333023 w 660390"/>
                  <a:gd name="connsiteY52" fmla="*/ 1443274 h 1597719"/>
                  <a:gd name="connsiteX53" fmla="*/ 333023 w 660390"/>
                  <a:gd name="connsiteY53" fmla="*/ 1597720 h 1597719"/>
                  <a:gd name="connsiteX54" fmla="*/ 343675 w 660390"/>
                  <a:gd name="connsiteY54" fmla="*/ 1597720 h 1597719"/>
                  <a:gd name="connsiteX55" fmla="*/ 343675 w 660390"/>
                  <a:gd name="connsiteY55" fmla="*/ 1443274 h 1597719"/>
                  <a:gd name="connsiteX56" fmla="*/ 484642 w 660390"/>
                  <a:gd name="connsiteY56" fmla="*/ 1443274 h 1597719"/>
                  <a:gd name="connsiteX57" fmla="*/ 484642 w 660390"/>
                  <a:gd name="connsiteY57" fmla="*/ 1597720 h 1597719"/>
                  <a:gd name="connsiteX58" fmla="*/ 495293 w 660390"/>
                  <a:gd name="connsiteY58" fmla="*/ 1597720 h 1597719"/>
                  <a:gd name="connsiteX59" fmla="*/ 495293 w 660390"/>
                  <a:gd name="connsiteY59" fmla="*/ 1443274 h 1597719"/>
                  <a:gd name="connsiteX60" fmla="*/ 585831 w 660390"/>
                  <a:gd name="connsiteY60" fmla="*/ 1443274 h 1597719"/>
                  <a:gd name="connsiteX61" fmla="*/ 585831 w 660390"/>
                  <a:gd name="connsiteY61" fmla="*/ 1432622 h 1597719"/>
                  <a:gd name="connsiteX62" fmla="*/ 495293 w 660390"/>
                  <a:gd name="connsiteY62" fmla="*/ 1432622 h 1597719"/>
                  <a:gd name="connsiteX63" fmla="*/ 495293 w 660390"/>
                  <a:gd name="connsiteY63" fmla="*/ 1283502 h 1597719"/>
                  <a:gd name="connsiteX64" fmla="*/ 585831 w 660390"/>
                  <a:gd name="connsiteY64" fmla="*/ 1283502 h 1597719"/>
                  <a:gd name="connsiteX65" fmla="*/ 585831 w 660390"/>
                  <a:gd name="connsiteY65" fmla="*/ 1272850 h 1597719"/>
                  <a:gd name="connsiteX66" fmla="*/ 495293 w 660390"/>
                  <a:gd name="connsiteY66" fmla="*/ 1272850 h 1597719"/>
                  <a:gd name="connsiteX67" fmla="*/ 495293 w 660390"/>
                  <a:gd name="connsiteY67" fmla="*/ 1123730 h 1597719"/>
                  <a:gd name="connsiteX68" fmla="*/ 585831 w 660390"/>
                  <a:gd name="connsiteY68" fmla="*/ 1123730 h 1597719"/>
                  <a:gd name="connsiteX69" fmla="*/ 585831 w 660390"/>
                  <a:gd name="connsiteY69" fmla="*/ 1113078 h 1597719"/>
                  <a:gd name="connsiteX70" fmla="*/ 495293 w 660390"/>
                  <a:gd name="connsiteY70" fmla="*/ 1113078 h 1597719"/>
                  <a:gd name="connsiteX71" fmla="*/ 495293 w 660390"/>
                  <a:gd name="connsiteY71" fmla="*/ 963958 h 1597719"/>
                  <a:gd name="connsiteX72" fmla="*/ 585831 w 660390"/>
                  <a:gd name="connsiteY72" fmla="*/ 963958 h 1597719"/>
                  <a:gd name="connsiteX73" fmla="*/ 585831 w 660390"/>
                  <a:gd name="connsiteY73" fmla="*/ 953306 h 1597719"/>
                  <a:gd name="connsiteX74" fmla="*/ 495293 w 660390"/>
                  <a:gd name="connsiteY74" fmla="*/ 953306 h 1597719"/>
                  <a:gd name="connsiteX75" fmla="*/ 495293 w 660390"/>
                  <a:gd name="connsiteY75" fmla="*/ 804186 h 1597719"/>
                  <a:gd name="connsiteX76" fmla="*/ 585831 w 660390"/>
                  <a:gd name="connsiteY76" fmla="*/ 804186 h 1597719"/>
                  <a:gd name="connsiteX77" fmla="*/ 585831 w 660390"/>
                  <a:gd name="connsiteY77" fmla="*/ 793534 h 1597719"/>
                  <a:gd name="connsiteX78" fmla="*/ 495293 w 660390"/>
                  <a:gd name="connsiteY78" fmla="*/ 793534 h 1597719"/>
                  <a:gd name="connsiteX79" fmla="*/ 495293 w 660390"/>
                  <a:gd name="connsiteY79" fmla="*/ 644414 h 1597719"/>
                  <a:gd name="connsiteX80" fmla="*/ 585831 w 660390"/>
                  <a:gd name="connsiteY80" fmla="*/ 644414 h 1597719"/>
                  <a:gd name="connsiteX81" fmla="*/ 585831 w 660390"/>
                  <a:gd name="connsiteY81" fmla="*/ 633762 h 1597719"/>
                  <a:gd name="connsiteX82" fmla="*/ 495293 w 660390"/>
                  <a:gd name="connsiteY82" fmla="*/ 633762 h 1597719"/>
                  <a:gd name="connsiteX83" fmla="*/ 495293 w 660390"/>
                  <a:gd name="connsiteY83" fmla="*/ 484642 h 1597719"/>
                  <a:gd name="connsiteX84" fmla="*/ 585831 w 660390"/>
                  <a:gd name="connsiteY84" fmla="*/ 484642 h 1597719"/>
                  <a:gd name="connsiteX85" fmla="*/ 585831 w 660390"/>
                  <a:gd name="connsiteY85" fmla="*/ 473990 h 1597719"/>
                  <a:gd name="connsiteX86" fmla="*/ 495293 w 660390"/>
                  <a:gd name="connsiteY86" fmla="*/ 473990 h 1597719"/>
                  <a:gd name="connsiteX87" fmla="*/ 495293 w 660390"/>
                  <a:gd name="connsiteY87" fmla="*/ 324870 h 1597719"/>
                  <a:gd name="connsiteX88" fmla="*/ 585831 w 660390"/>
                  <a:gd name="connsiteY88" fmla="*/ 324870 h 1597719"/>
                  <a:gd name="connsiteX89" fmla="*/ 585831 w 660390"/>
                  <a:gd name="connsiteY89" fmla="*/ 314218 h 1597719"/>
                  <a:gd name="connsiteX90" fmla="*/ 495293 w 660390"/>
                  <a:gd name="connsiteY90" fmla="*/ 314218 h 1597719"/>
                  <a:gd name="connsiteX91" fmla="*/ 495293 w 660390"/>
                  <a:gd name="connsiteY91" fmla="*/ 165098 h 1597719"/>
                  <a:gd name="connsiteX92" fmla="*/ 660391 w 660390"/>
                  <a:gd name="connsiteY92" fmla="*/ 165098 h 1597719"/>
                  <a:gd name="connsiteX93" fmla="*/ 186401 w 660390"/>
                  <a:gd name="connsiteY93" fmla="*/ 165098 h 1597719"/>
                  <a:gd name="connsiteX94" fmla="*/ 333023 w 660390"/>
                  <a:gd name="connsiteY94" fmla="*/ 165098 h 1597719"/>
                  <a:gd name="connsiteX95" fmla="*/ 333023 w 660390"/>
                  <a:gd name="connsiteY95" fmla="*/ 314218 h 1597719"/>
                  <a:gd name="connsiteX96" fmla="*/ 186401 w 660390"/>
                  <a:gd name="connsiteY96" fmla="*/ 314218 h 1597719"/>
                  <a:gd name="connsiteX97" fmla="*/ 186401 w 660390"/>
                  <a:gd name="connsiteY97" fmla="*/ 165098 h 1597719"/>
                  <a:gd name="connsiteX98" fmla="*/ 186401 w 660390"/>
                  <a:gd name="connsiteY98" fmla="*/ 324870 h 1597719"/>
                  <a:gd name="connsiteX99" fmla="*/ 333023 w 660390"/>
                  <a:gd name="connsiteY99" fmla="*/ 324870 h 1597719"/>
                  <a:gd name="connsiteX100" fmla="*/ 333023 w 660390"/>
                  <a:gd name="connsiteY100" fmla="*/ 473990 h 1597719"/>
                  <a:gd name="connsiteX101" fmla="*/ 186401 w 660390"/>
                  <a:gd name="connsiteY101" fmla="*/ 473990 h 1597719"/>
                  <a:gd name="connsiteX102" fmla="*/ 186401 w 660390"/>
                  <a:gd name="connsiteY102" fmla="*/ 324870 h 1597719"/>
                  <a:gd name="connsiteX103" fmla="*/ 186401 w 660390"/>
                  <a:gd name="connsiteY103" fmla="*/ 484642 h 1597719"/>
                  <a:gd name="connsiteX104" fmla="*/ 333023 w 660390"/>
                  <a:gd name="connsiteY104" fmla="*/ 484642 h 1597719"/>
                  <a:gd name="connsiteX105" fmla="*/ 333023 w 660390"/>
                  <a:gd name="connsiteY105" fmla="*/ 633762 h 1597719"/>
                  <a:gd name="connsiteX106" fmla="*/ 186401 w 660390"/>
                  <a:gd name="connsiteY106" fmla="*/ 633762 h 1597719"/>
                  <a:gd name="connsiteX107" fmla="*/ 186401 w 660390"/>
                  <a:gd name="connsiteY107" fmla="*/ 484642 h 1597719"/>
                  <a:gd name="connsiteX108" fmla="*/ 186401 w 660390"/>
                  <a:gd name="connsiteY108" fmla="*/ 644414 h 1597719"/>
                  <a:gd name="connsiteX109" fmla="*/ 333023 w 660390"/>
                  <a:gd name="connsiteY109" fmla="*/ 644414 h 1597719"/>
                  <a:gd name="connsiteX110" fmla="*/ 333023 w 660390"/>
                  <a:gd name="connsiteY110" fmla="*/ 793534 h 1597719"/>
                  <a:gd name="connsiteX111" fmla="*/ 186401 w 660390"/>
                  <a:gd name="connsiteY111" fmla="*/ 793534 h 1597719"/>
                  <a:gd name="connsiteX112" fmla="*/ 186401 w 660390"/>
                  <a:gd name="connsiteY112" fmla="*/ 644414 h 1597719"/>
                  <a:gd name="connsiteX113" fmla="*/ 186401 w 660390"/>
                  <a:gd name="connsiteY113" fmla="*/ 804186 h 1597719"/>
                  <a:gd name="connsiteX114" fmla="*/ 333023 w 660390"/>
                  <a:gd name="connsiteY114" fmla="*/ 804186 h 1597719"/>
                  <a:gd name="connsiteX115" fmla="*/ 333023 w 660390"/>
                  <a:gd name="connsiteY115" fmla="*/ 953306 h 1597719"/>
                  <a:gd name="connsiteX116" fmla="*/ 186401 w 660390"/>
                  <a:gd name="connsiteY116" fmla="*/ 953306 h 1597719"/>
                  <a:gd name="connsiteX117" fmla="*/ 186401 w 660390"/>
                  <a:gd name="connsiteY117" fmla="*/ 804186 h 1597719"/>
                  <a:gd name="connsiteX118" fmla="*/ 186401 w 660390"/>
                  <a:gd name="connsiteY118" fmla="*/ 963958 h 1597719"/>
                  <a:gd name="connsiteX119" fmla="*/ 333023 w 660390"/>
                  <a:gd name="connsiteY119" fmla="*/ 963958 h 1597719"/>
                  <a:gd name="connsiteX120" fmla="*/ 333023 w 660390"/>
                  <a:gd name="connsiteY120" fmla="*/ 1113078 h 1597719"/>
                  <a:gd name="connsiteX121" fmla="*/ 186401 w 660390"/>
                  <a:gd name="connsiteY121" fmla="*/ 1113078 h 1597719"/>
                  <a:gd name="connsiteX122" fmla="*/ 186401 w 660390"/>
                  <a:gd name="connsiteY122" fmla="*/ 963958 h 1597719"/>
                  <a:gd name="connsiteX123" fmla="*/ 186401 w 660390"/>
                  <a:gd name="connsiteY123" fmla="*/ 1123730 h 1597719"/>
                  <a:gd name="connsiteX124" fmla="*/ 333023 w 660390"/>
                  <a:gd name="connsiteY124" fmla="*/ 1123730 h 1597719"/>
                  <a:gd name="connsiteX125" fmla="*/ 333023 w 660390"/>
                  <a:gd name="connsiteY125" fmla="*/ 1272850 h 1597719"/>
                  <a:gd name="connsiteX126" fmla="*/ 186401 w 660390"/>
                  <a:gd name="connsiteY126" fmla="*/ 1272850 h 1597719"/>
                  <a:gd name="connsiteX127" fmla="*/ 186401 w 660390"/>
                  <a:gd name="connsiteY127" fmla="*/ 1123730 h 1597719"/>
                  <a:gd name="connsiteX128" fmla="*/ 186401 w 660390"/>
                  <a:gd name="connsiteY128" fmla="*/ 1432622 h 1597719"/>
                  <a:gd name="connsiteX129" fmla="*/ 186401 w 660390"/>
                  <a:gd name="connsiteY129" fmla="*/ 1283502 h 1597719"/>
                  <a:gd name="connsiteX130" fmla="*/ 333023 w 660390"/>
                  <a:gd name="connsiteY130" fmla="*/ 1283502 h 1597719"/>
                  <a:gd name="connsiteX131" fmla="*/ 333023 w 660390"/>
                  <a:gd name="connsiteY131" fmla="*/ 1432622 h 1597719"/>
                  <a:gd name="connsiteX132" fmla="*/ 186401 w 660390"/>
                  <a:gd name="connsiteY132" fmla="*/ 1432622 h 1597719"/>
                  <a:gd name="connsiteX133" fmla="*/ 484642 w 660390"/>
                  <a:gd name="connsiteY133" fmla="*/ 1432622 h 1597719"/>
                  <a:gd name="connsiteX134" fmla="*/ 343675 w 660390"/>
                  <a:gd name="connsiteY134" fmla="*/ 1432622 h 1597719"/>
                  <a:gd name="connsiteX135" fmla="*/ 343675 w 660390"/>
                  <a:gd name="connsiteY135" fmla="*/ 1283502 h 1597719"/>
                  <a:gd name="connsiteX136" fmla="*/ 484642 w 660390"/>
                  <a:gd name="connsiteY136" fmla="*/ 1283502 h 1597719"/>
                  <a:gd name="connsiteX137" fmla="*/ 484642 w 660390"/>
                  <a:gd name="connsiteY137" fmla="*/ 1432622 h 1597719"/>
                  <a:gd name="connsiteX138" fmla="*/ 484642 w 660390"/>
                  <a:gd name="connsiteY138" fmla="*/ 1272850 h 1597719"/>
                  <a:gd name="connsiteX139" fmla="*/ 343675 w 660390"/>
                  <a:gd name="connsiteY139" fmla="*/ 1272850 h 1597719"/>
                  <a:gd name="connsiteX140" fmla="*/ 343675 w 660390"/>
                  <a:gd name="connsiteY140" fmla="*/ 1123730 h 1597719"/>
                  <a:gd name="connsiteX141" fmla="*/ 484642 w 660390"/>
                  <a:gd name="connsiteY141" fmla="*/ 1123730 h 1597719"/>
                  <a:gd name="connsiteX142" fmla="*/ 484642 w 660390"/>
                  <a:gd name="connsiteY142" fmla="*/ 1272850 h 1597719"/>
                  <a:gd name="connsiteX143" fmla="*/ 484642 w 660390"/>
                  <a:gd name="connsiteY143" fmla="*/ 1113078 h 1597719"/>
                  <a:gd name="connsiteX144" fmla="*/ 343675 w 660390"/>
                  <a:gd name="connsiteY144" fmla="*/ 1113078 h 1597719"/>
                  <a:gd name="connsiteX145" fmla="*/ 343675 w 660390"/>
                  <a:gd name="connsiteY145" fmla="*/ 963958 h 1597719"/>
                  <a:gd name="connsiteX146" fmla="*/ 484642 w 660390"/>
                  <a:gd name="connsiteY146" fmla="*/ 963958 h 1597719"/>
                  <a:gd name="connsiteX147" fmla="*/ 484642 w 660390"/>
                  <a:gd name="connsiteY147" fmla="*/ 1113078 h 1597719"/>
                  <a:gd name="connsiteX148" fmla="*/ 484642 w 660390"/>
                  <a:gd name="connsiteY148" fmla="*/ 953306 h 1597719"/>
                  <a:gd name="connsiteX149" fmla="*/ 343675 w 660390"/>
                  <a:gd name="connsiteY149" fmla="*/ 953306 h 1597719"/>
                  <a:gd name="connsiteX150" fmla="*/ 343675 w 660390"/>
                  <a:gd name="connsiteY150" fmla="*/ 804186 h 1597719"/>
                  <a:gd name="connsiteX151" fmla="*/ 484642 w 660390"/>
                  <a:gd name="connsiteY151" fmla="*/ 804186 h 1597719"/>
                  <a:gd name="connsiteX152" fmla="*/ 484642 w 660390"/>
                  <a:gd name="connsiteY152" fmla="*/ 953306 h 1597719"/>
                  <a:gd name="connsiteX153" fmla="*/ 484642 w 660390"/>
                  <a:gd name="connsiteY153" fmla="*/ 793534 h 1597719"/>
                  <a:gd name="connsiteX154" fmla="*/ 343675 w 660390"/>
                  <a:gd name="connsiteY154" fmla="*/ 793534 h 1597719"/>
                  <a:gd name="connsiteX155" fmla="*/ 343675 w 660390"/>
                  <a:gd name="connsiteY155" fmla="*/ 644414 h 1597719"/>
                  <a:gd name="connsiteX156" fmla="*/ 484642 w 660390"/>
                  <a:gd name="connsiteY156" fmla="*/ 644414 h 1597719"/>
                  <a:gd name="connsiteX157" fmla="*/ 484642 w 660390"/>
                  <a:gd name="connsiteY157" fmla="*/ 793534 h 1597719"/>
                  <a:gd name="connsiteX158" fmla="*/ 484642 w 660390"/>
                  <a:gd name="connsiteY158" fmla="*/ 633762 h 1597719"/>
                  <a:gd name="connsiteX159" fmla="*/ 343675 w 660390"/>
                  <a:gd name="connsiteY159" fmla="*/ 633762 h 1597719"/>
                  <a:gd name="connsiteX160" fmla="*/ 343675 w 660390"/>
                  <a:gd name="connsiteY160" fmla="*/ 484642 h 1597719"/>
                  <a:gd name="connsiteX161" fmla="*/ 484642 w 660390"/>
                  <a:gd name="connsiteY161" fmla="*/ 484642 h 1597719"/>
                  <a:gd name="connsiteX162" fmla="*/ 484642 w 660390"/>
                  <a:gd name="connsiteY162" fmla="*/ 633762 h 1597719"/>
                  <a:gd name="connsiteX163" fmla="*/ 484642 w 660390"/>
                  <a:gd name="connsiteY163" fmla="*/ 473990 h 1597719"/>
                  <a:gd name="connsiteX164" fmla="*/ 343675 w 660390"/>
                  <a:gd name="connsiteY164" fmla="*/ 473990 h 1597719"/>
                  <a:gd name="connsiteX165" fmla="*/ 343675 w 660390"/>
                  <a:gd name="connsiteY165" fmla="*/ 324870 h 1597719"/>
                  <a:gd name="connsiteX166" fmla="*/ 484642 w 660390"/>
                  <a:gd name="connsiteY166" fmla="*/ 324870 h 1597719"/>
                  <a:gd name="connsiteX167" fmla="*/ 484642 w 660390"/>
                  <a:gd name="connsiteY167" fmla="*/ 473990 h 1597719"/>
                  <a:gd name="connsiteX168" fmla="*/ 484642 w 660390"/>
                  <a:gd name="connsiteY168" fmla="*/ 314213 h 1597719"/>
                  <a:gd name="connsiteX169" fmla="*/ 343675 w 660390"/>
                  <a:gd name="connsiteY169" fmla="*/ 314213 h 1597719"/>
                  <a:gd name="connsiteX170" fmla="*/ 343675 w 660390"/>
                  <a:gd name="connsiteY170" fmla="*/ 165092 h 1597719"/>
                  <a:gd name="connsiteX171" fmla="*/ 484642 w 660390"/>
                  <a:gd name="connsiteY171" fmla="*/ 165092 h 1597719"/>
                  <a:gd name="connsiteX172" fmla="*/ 484642 w 660390"/>
                  <a:gd name="connsiteY172" fmla="*/ 314213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660390" h="1597719">
                    <a:moveTo>
                      <a:pt x="660391" y="165098"/>
                    </a:moveTo>
                    <a:lnTo>
                      <a:pt x="660391" y="154446"/>
                    </a:lnTo>
                    <a:lnTo>
                      <a:pt x="495293" y="154446"/>
                    </a:lnTo>
                    <a:lnTo>
                      <a:pt x="495293" y="0"/>
                    </a:lnTo>
                    <a:lnTo>
                      <a:pt x="484642" y="0"/>
                    </a:lnTo>
                    <a:lnTo>
                      <a:pt x="484642" y="154446"/>
                    </a:lnTo>
                    <a:lnTo>
                      <a:pt x="343675" y="154446"/>
                    </a:lnTo>
                    <a:lnTo>
                      <a:pt x="343675" y="0"/>
                    </a:lnTo>
                    <a:lnTo>
                      <a:pt x="333023" y="0"/>
                    </a:lnTo>
                    <a:lnTo>
                      <a:pt x="333023" y="154446"/>
                    </a:lnTo>
                    <a:lnTo>
                      <a:pt x="186401" y="154446"/>
                    </a:lnTo>
                    <a:lnTo>
                      <a:pt x="186401" y="0"/>
                    </a:lnTo>
                    <a:lnTo>
                      <a:pt x="175749" y="0"/>
                    </a:lnTo>
                    <a:lnTo>
                      <a:pt x="175749" y="154446"/>
                    </a:lnTo>
                    <a:lnTo>
                      <a:pt x="0" y="154446"/>
                    </a:lnTo>
                    <a:lnTo>
                      <a:pt x="0" y="165098"/>
                    </a:lnTo>
                    <a:lnTo>
                      <a:pt x="175749" y="165098"/>
                    </a:lnTo>
                    <a:lnTo>
                      <a:pt x="175749" y="314218"/>
                    </a:lnTo>
                    <a:lnTo>
                      <a:pt x="0" y="314218"/>
                    </a:lnTo>
                    <a:lnTo>
                      <a:pt x="0" y="324870"/>
                    </a:lnTo>
                    <a:lnTo>
                      <a:pt x="175749" y="324870"/>
                    </a:lnTo>
                    <a:lnTo>
                      <a:pt x="175749" y="473990"/>
                    </a:lnTo>
                    <a:lnTo>
                      <a:pt x="0" y="473990"/>
                    </a:lnTo>
                    <a:lnTo>
                      <a:pt x="0" y="484642"/>
                    </a:lnTo>
                    <a:lnTo>
                      <a:pt x="175749" y="484642"/>
                    </a:lnTo>
                    <a:lnTo>
                      <a:pt x="175749" y="633762"/>
                    </a:lnTo>
                    <a:lnTo>
                      <a:pt x="0" y="633762"/>
                    </a:lnTo>
                    <a:lnTo>
                      <a:pt x="0" y="644414"/>
                    </a:lnTo>
                    <a:lnTo>
                      <a:pt x="175749" y="644414"/>
                    </a:lnTo>
                    <a:lnTo>
                      <a:pt x="175749" y="793534"/>
                    </a:lnTo>
                    <a:lnTo>
                      <a:pt x="0" y="793534"/>
                    </a:lnTo>
                    <a:lnTo>
                      <a:pt x="0" y="804186"/>
                    </a:lnTo>
                    <a:lnTo>
                      <a:pt x="175749" y="804186"/>
                    </a:lnTo>
                    <a:lnTo>
                      <a:pt x="175749" y="953306"/>
                    </a:lnTo>
                    <a:lnTo>
                      <a:pt x="0" y="953306"/>
                    </a:lnTo>
                    <a:lnTo>
                      <a:pt x="0" y="963958"/>
                    </a:lnTo>
                    <a:lnTo>
                      <a:pt x="175749" y="963958"/>
                    </a:lnTo>
                    <a:lnTo>
                      <a:pt x="175749" y="1113078"/>
                    </a:lnTo>
                    <a:lnTo>
                      <a:pt x="0" y="1113078"/>
                    </a:lnTo>
                    <a:lnTo>
                      <a:pt x="0" y="1123730"/>
                    </a:lnTo>
                    <a:lnTo>
                      <a:pt x="175749" y="1123730"/>
                    </a:lnTo>
                    <a:lnTo>
                      <a:pt x="175749" y="1272850"/>
                    </a:lnTo>
                    <a:lnTo>
                      <a:pt x="0" y="1272850"/>
                    </a:lnTo>
                    <a:lnTo>
                      <a:pt x="0" y="1283502"/>
                    </a:lnTo>
                    <a:lnTo>
                      <a:pt x="175749" y="1283502"/>
                    </a:lnTo>
                    <a:lnTo>
                      <a:pt x="175749" y="1432622"/>
                    </a:lnTo>
                    <a:lnTo>
                      <a:pt x="0" y="1432622"/>
                    </a:lnTo>
                    <a:lnTo>
                      <a:pt x="0" y="1443274"/>
                    </a:lnTo>
                    <a:lnTo>
                      <a:pt x="175749" y="1443274"/>
                    </a:lnTo>
                    <a:lnTo>
                      <a:pt x="175749" y="1597720"/>
                    </a:lnTo>
                    <a:lnTo>
                      <a:pt x="186401" y="1597720"/>
                    </a:lnTo>
                    <a:lnTo>
                      <a:pt x="186401" y="1443274"/>
                    </a:lnTo>
                    <a:lnTo>
                      <a:pt x="333023" y="1443274"/>
                    </a:lnTo>
                    <a:lnTo>
                      <a:pt x="333023" y="1597720"/>
                    </a:lnTo>
                    <a:lnTo>
                      <a:pt x="343675" y="1597720"/>
                    </a:lnTo>
                    <a:lnTo>
                      <a:pt x="343675" y="1443274"/>
                    </a:lnTo>
                    <a:lnTo>
                      <a:pt x="484642" y="1443274"/>
                    </a:lnTo>
                    <a:lnTo>
                      <a:pt x="484642" y="1597720"/>
                    </a:lnTo>
                    <a:lnTo>
                      <a:pt x="495293" y="1597720"/>
                    </a:lnTo>
                    <a:lnTo>
                      <a:pt x="495293" y="1443274"/>
                    </a:lnTo>
                    <a:lnTo>
                      <a:pt x="585831" y="1443274"/>
                    </a:lnTo>
                    <a:lnTo>
                      <a:pt x="585831" y="1432622"/>
                    </a:lnTo>
                    <a:lnTo>
                      <a:pt x="495293" y="1432622"/>
                    </a:lnTo>
                    <a:lnTo>
                      <a:pt x="495293" y="1283502"/>
                    </a:lnTo>
                    <a:lnTo>
                      <a:pt x="585831" y="1283502"/>
                    </a:lnTo>
                    <a:lnTo>
                      <a:pt x="585831" y="1272850"/>
                    </a:lnTo>
                    <a:lnTo>
                      <a:pt x="495293" y="1272850"/>
                    </a:lnTo>
                    <a:lnTo>
                      <a:pt x="495293" y="1123730"/>
                    </a:lnTo>
                    <a:lnTo>
                      <a:pt x="585831" y="1123730"/>
                    </a:lnTo>
                    <a:lnTo>
                      <a:pt x="585831" y="1113078"/>
                    </a:lnTo>
                    <a:lnTo>
                      <a:pt x="495293" y="1113078"/>
                    </a:lnTo>
                    <a:lnTo>
                      <a:pt x="495293" y="963958"/>
                    </a:lnTo>
                    <a:lnTo>
                      <a:pt x="585831" y="963958"/>
                    </a:lnTo>
                    <a:lnTo>
                      <a:pt x="585831" y="953306"/>
                    </a:lnTo>
                    <a:lnTo>
                      <a:pt x="495293" y="953306"/>
                    </a:lnTo>
                    <a:lnTo>
                      <a:pt x="495293" y="804186"/>
                    </a:lnTo>
                    <a:lnTo>
                      <a:pt x="585831" y="804186"/>
                    </a:lnTo>
                    <a:lnTo>
                      <a:pt x="585831" y="793534"/>
                    </a:lnTo>
                    <a:lnTo>
                      <a:pt x="495293" y="793534"/>
                    </a:lnTo>
                    <a:lnTo>
                      <a:pt x="495293" y="644414"/>
                    </a:lnTo>
                    <a:lnTo>
                      <a:pt x="585831" y="644414"/>
                    </a:lnTo>
                    <a:lnTo>
                      <a:pt x="585831" y="633762"/>
                    </a:lnTo>
                    <a:lnTo>
                      <a:pt x="495293" y="633762"/>
                    </a:lnTo>
                    <a:lnTo>
                      <a:pt x="495293" y="484642"/>
                    </a:lnTo>
                    <a:lnTo>
                      <a:pt x="585831" y="484642"/>
                    </a:lnTo>
                    <a:lnTo>
                      <a:pt x="585831" y="473990"/>
                    </a:lnTo>
                    <a:lnTo>
                      <a:pt x="495293" y="473990"/>
                    </a:lnTo>
                    <a:lnTo>
                      <a:pt x="495293" y="324870"/>
                    </a:lnTo>
                    <a:lnTo>
                      <a:pt x="585831" y="324870"/>
                    </a:lnTo>
                    <a:lnTo>
                      <a:pt x="585831" y="314218"/>
                    </a:lnTo>
                    <a:lnTo>
                      <a:pt x="495293" y="314218"/>
                    </a:lnTo>
                    <a:lnTo>
                      <a:pt x="495293" y="165098"/>
                    </a:lnTo>
                    <a:lnTo>
                      <a:pt x="660391" y="165098"/>
                    </a:lnTo>
                    <a:close/>
                    <a:moveTo>
                      <a:pt x="186401" y="165098"/>
                    </a:moveTo>
                    <a:lnTo>
                      <a:pt x="333023" y="165098"/>
                    </a:lnTo>
                    <a:lnTo>
                      <a:pt x="333023" y="314218"/>
                    </a:lnTo>
                    <a:lnTo>
                      <a:pt x="186401" y="314218"/>
                    </a:lnTo>
                    <a:lnTo>
                      <a:pt x="186401" y="165098"/>
                    </a:lnTo>
                    <a:close/>
                    <a:moveTo>
                      <a:pt x="186401" y="324870"/>
                    </a:moveTo>
                    <a:lnTo>
                      <a:pt x="333023" y="324870"/>
                    </a:lnTo>
                    <a:lnTo>
                      <a:pt x="333023" y="473990"/>
                    </a:lnTo>
                    <a:lnTo>
                      <a:pt x="186401" y="473990"/>
                    </a:lnTo>
                    <a:lnTo>
                      <a:pt x="186401" y="324870"/>
                    </a:lnTo>
                    <a:close/>
                    <a:moveTo>
                      <a:pt x="186401" y="484642"/>
                    </a:moveTo>
                    <a:lnTo>
                      <a:pt x="333023" y="484642"/>
                    </a:lnTo>
                    <a:lnTo>
                      <a:pt x="333023" y="633762"/>
                    </a:lnTo>
                    <a:lnTo>
                      <a:pt x="186401" y="633762"/>
                    </a:lnTo>
                    <a:lnTo>
                      <a:pt x="186401" y="484642"/>
                    </a:lnTo>
                    <a:close/>
                    <a:moveTo>
                      <a:pt x="186401" y="644414"/>
                    </a:moveTo>
                    <a:lnTo>
                      <a:pt x="333023" y="644414"/>
                    </a:lnTo>
                    <a:lnTo>
                      <a:pt x="333023" y="793534"/>
                    </a:lnTo>
                    <a:lnTo>
                      <a:pt x="186401" y="793534"/>
                    </a:lnTo>
                    <a:lnTo>
                      <a:pt x="186401" y="644414"/>
                    </a:lnTo>
                    <a:close/>
                    <a:moveTo>
                      <a:pt x="186401" y="804186"/>
                    </a:moveTo>
                    <a:lnTo>
                      <a:pt x="333023" y="804186"/>
                    </a:lnTo>
                    <a:lnTo>
                      <a:pt x="333023" y="953306"/>
                    </a:lnTo>
                    <a:lnTo>
                      <a:pt x="186401" y="953306"/>
                    </a:lnTo>
                    <a:lnTo>
                      <a:pt x="186401" y="804186"/>
                    </a:lnTo>
                    <a:close/>
                    <a:moveTo>
                      <a:pt x="186401" y="963958"/>
                    </a:moveTo>
                    <a:lnTo>
                      <a:pt x="333023" y="963958"/>
                    </a:lnTo>
                    <a:lnTo>
                      <a:pt x="333023" y="1113078"/>
                    </a:lnTo>
                    <a:lnTo>
                      <a:pt x="186401" y="1113078"/>
                    </a:lnTo>
                    <a:lnTo>
                      <a:pt x="186401" y="963958"/>
                    </a:lnTo>
                    <a:close/>
                    <a:moveTo>
                      <a:pt x="186401" y="1123730"/>
                    </a:moveTo>
                    <a:lnTo>
                      <a:pt x="333023" y="1123730"/>
                    </a:lnTo>
                    <a:lnTo>
                      <a:pt x="333023" y="1272850"/>
                    </a:lnTo>
                    <a:lnTo>
                      <a:pt x="186401" y="1272850"/>
                    </a:lnTo>
                    <a:lnTo>
                      <a:pt x="186401" y="1123730"/>
                    </a:lnTo>
                    <a:close/>
                    <a:moveTo>
                      <a:pt x="186401" y="1432622"/>
                    </a:moveTo>
                    <a:lnTo>
                      <a:pt x="186401" y="1283502"/>
                    </a:lnTo>
                    <a:lnTo>
                      <a:pt x="333023" y="1283502"/>
                    </a:lnTo>
                    <a:lnTo>
                      <a:pt x="333023" y="1432622"/>
                    </a:lnTo>
                    <a:lnTo>
                      <a:pt x="186401" y="1432622"/>
                    </a:lnTo>
                    <a:close/>
                    <a:moveTo>
                      <a:pt x="484642" y="1432622"/>
                    </a:moveTo>
                    <a:lnTo>
                      <a:pt x="343675" y="1432622"/>
                    </a:lnTo>
                    <a:lnTo>
                      <a:pt x="343675" y="1283502"/>
                    </a:lnTo>
                    <a:lnTo>
                      <a:pt x="484642" y="1283502"/>
                    </a:lnTo>
                    <a:lnTo>
                      <a:pt x="484642" y="1432622"/>
                    </a:lnTo>
                    <a:close/>
                    <a:moveTo>
                      <a:pt x="484642" y="1272850"/>
                    </a:moveTo>
                    <a:lnTo>
                      <a:pt x="343675" y="1272850"/>
                    </a:lnTo>
                    <a:lnTo>
                      <a:pt x="343675" y="1123730"/>
                    </a:lnTo>
                    <a:lnTo>
                      <a:pt x="484642" y="1123730"/>
                    </a:lnTo>
                    <a:lnTo>
                      <a:pt x="484642" y="1272850"/>
                    </a:lnTo>
                    <a:close/>
                    <a:moveTo>
                      <a:pt x="484642" y="1113078"/>
                    </a:moveTo>
                    <a:lnTo>
                      <a:pt x="343675" y="1113078"/>
                    </a:lnTo>
                    <a:lnTo>
                      <a:pt x="343675" y="963958"/>
                    </a:lnTo>
                    <a:lnTo>
                      <a:pt x="484642" y="963958"/>
                    </a:lnTo>
                    <a:lnTo>
                      <a:pt x="484642" y="1113078"/>
                    </a:lnTo>
                    <a:close/>
                    <a:moveTo>
                      <a:pt x="484642" y="953306"/>
                    </a:moveTo>
                    <a:lnTo>
                      <a:pt x="343675" y="953306"/>
                    </a:lnTo>
                    <a:lnTo>
                      <a:pt x="343675" y="804186"/>
                    </a:lnTo>
                    <a:lnTo>
                      <a:pt x="484642" y="804186"/>
                    </a:lnTo>
                    <a:lnTo>
                      <a:pt x="484642" y="953306"/>
                    </a:lnTo>
                    <a:close/>
                    <a:moveTo>
                      <a:pt x="484642" y="793534"/>
                    </a:moveTo>
                    <a:lnTo>
                      <a:pt x="343675" y="793534"/>
                    </a:lnTo>
                    <a:lnTo>
                      <a:pt x="343675" y="644414"/>
                    </a:lnTo>
                    <a:lnTo>
                      <a:pt x="484642" y="644414"/>
                    </a:lnTo>
                    <a:lnTo>
                      <a:pt x="484642" y="793534"/>
                    </a:lnTo>
                    <a:close/>
                    <a:moveTo>
                      <a:pt x="484642" y="633762"/>
                    </a:moveTo>
                    <a:lnTo>
                      <a:pt x="343675" y="633762"/>
                    </a:lnTo>
                    <a:lnTo>
                      <a:pt x="343675" y="484642"/>
                    </a:lnTo>
                    <a:lnTo>
                      <a:pt x="484642" y="484642"/>
                    </a:lnTo>
                    <a:lnTo>
                      <a:pt x="484642" y="633762"/>
                    </a:lnTo>
                    <a:close/>
                    <a:moveTo>
                      <a:pt x="484642" y="473990"/>
                    </a:moveTo>
                    <a:lnTo>
                      <a:pt x="343675" y="473990"/>
                    </a:lnTo>
                    <a:lnTo>
                      <a:pt x="343675" y="324870"/>
                    </a:lnTo>
                    <a:lnTo>
                      <a:pt x="484642" y="324870"/>
                    </a:lnTo>
                    <a:lnTo>
                      <a:pt x="484642" y="473990"/>
                    </a:lnTo>
                    <a:close/>
                    <a:moveTo>
                      <a:pt x="484642" y="314213"/>
                    </a:moveTo>
                    <a:lnTo>
                      <a:pt x="343675" y="314213"/>
                    </a:lnTo>
                    <a:lnTo>
                      <a:pt x="343675" y="165092"/>
                    </a:lnTo>
                    <a:lnTo>
                      <a:pt x="484642" y="165092"/>
                    </a:lnTo>
                    <a:lnTo>
                      <a:pt x="484642" y="314213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74806A78-7E6F-E341-EE5E-6B71C4FC63BB}"/>
                </a:ext>
              </a:extLst>
            </p:cNvPr>
            <p:cNvSpPr/>
            <p:nvPr/>
          </p:nvSpPr>
          <p:spPr>
            <a:xfrm flipH="1">
              <a:off x="3994299" y="5874759"/>
              <a:ext cx="1118428" cy="949903"/>
            </a:xfrm>
            <a:custGeom>
              <a:avLst/>
              <a:gdLst>
                <a:gd name="connsiteX0" fmla="*/ 867226 w 1118428"/>
                <a:gd name="connsiteY0" fmla="*/ 552643 h 949902"/>
                <a:gd name="connsiteX1" fmla="*/ 1118308 w 1118428"/>
                <a:gd name="connsiteY1" fmla="*/ 268680 h 949902"/>
                <a:gd name="connsiteX2" fmla="*/ 849720 w 1118428"/>
                <a:gd name="connsiteY2" fmla="*/ 119 h 949902"/>
                <a:gd name="connsiteX3" fmla="*/ 660636 w 1118428"/>
                <a:gd name="connsiteY3" fmla="*/ 67272 h 949902"/>
                <a:gd name="connsiteX4" fmla="*/ 555005 w 1118428"/>
                <a:gd name="connsiteY4" fmla="*/ 106517 h 949902"/>
                <a:gd name="connsiteX5" fmla="*/ 553903 w 1118428"/>
                <a:gd name="connsiteY5" fmla="*/ 106517 h 949902"/>
                <a:gd name="connsiteX6" fmla="*/ 276965 w 1118428"/>
                <a:gd name="connsiteY6" fmla="*/ 383455 h 949902"/>
                <a:gd name="connsiteX7" fmla="*/ 276965 w 1118428"/>
                <a:gd name="connsiteY7" fmla="*/ 384334 h 949902"/>
                <a:gd name="connsiteX8" fmla="*/ 212790 w 1118428"/>
                <a:gd name="connsiteY8" fmla="*/ 514191 h 949902"/>
                <a:gd name="connsiteX9" fmla="*/ 26 w 1118428"/>
                <a:gd name="connsiteY9" fmla="*/ 949900 h 949902"/>
                <a:gd name="connsiteX10" fmla="*/ 319533 w 1118428"/>
                <a:gd name="connsiteY10" fmla="*/ 949900 h 949902"/>
                <a:gd name="connsiteX11" fmla="*/ 844688 w 1118428"/>
                <a:gd name="connsiteY11" fmla="*/ 829539 h 949902"/>
                <a:gd name="connsiteX12" fmla="*/ 867226 w 1118428"/>
                <a:gd name="connsiteY12" fmla="*/ 552643 h 94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8428" h="949902">
                  <a:moveTo>
                    <a:pt x="867226" y="552643"/>
                  </a:moveTo>
                  <a:cubicBezTo>
                    <a:pt x="1010781" y="539403"/>
                    <a:pt x="1122616" y="416661"/>
                    <a:pt x="1118308" y="268680"/>
                  </a:cubicBezTo>
                  <a:cubicBezTo>
                    <a:pt x="1114074" y="123144"/>
                    <a:pt x="995257" y="4343"/>
                    <a:pt x="849720" y="119"/>
                  </a:cubicBezTo>
                  <a:cubicBezTo>
                    <a:pt x="777365" y="-1979"/>
                    <a:pt x="711065" y="23702"/>
                    <a:pt x="660636" y="67272"/>
                  </a:cubicBezTo>
                  <a:cubicBezTo>
                    <a:pt x="631195" y="92702"/>
                    <a:pt x="593904" y="106677"/>
                    <a:pt x="555005" y="106517"/>
                  </a:cubicBezTo>
                  <a:cubicBezTo>
                    <a:pt x="554638" y="106517"/>
                    <a:pt x="554270" y="106517"/>
                    <a:pt x="553903" y="106517"/>
                  </a:cubicBezTo>
                  <a:cubicBezTo>
                    <a:pt x="400953" y="106517"/>
                    <a:pt x="276965" y="230505"/>
                    <a:pt x="276965" y="383455"/>
                  </a:cubicBezTo>
                  <a:cubicBezTo>
                    <a:pt x="276965" y="383748"/>
                    <a:pt x="276965" y="384041"/>
                    <a:pt x="276965" y="384334"/>
                  </a:cubicBezTo>
                  <a:cubicBezTo>
                    <a:pt x="277124" y="435471"/>
                    <a:pt x="254123" y="484085"/>
                    <a:pt x="212790" y="514191"/>
                  </a:cubicBezTo>
                  <a:cubicBezTo>
                    <a:pt x="82522" y="609075"/>
                    <a:pt x="-1715" y="775999"/>
                    <a:pt x="26" y="949900"/>
                  </a:cubicBezTo>
                  <a:cubicBezTo>
                    <a:pt x="32" y="949905"/>
                    <a:pt x="319533" y="949900"/>
                    <a:pt x="319533" y="949900"/>
                  </a:cubicBezTo>
                  <a:lnTo>
                    <a:pt x="844688" y="829539"/>
                  </a:lnTo>
                  <a:cubicBezTo>
                    <a:pt x="844688" y="829539"/>
                    <a:pt x="970487" y="648123"/>
                    <a:pt x="867226" y="552643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646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C217B2E0-693D-6915-F8CB-87E399AD0804}"/>
                </a:ext>
              </a:extLst>
            </p:cNvPr>
            <p:cNvGrpSpPr/>
            <p:nvPr/>
          </p:nvGrpSpPr>
          <p:grpSpPr>
            <a:xfrm flipH="1">
              <a:off x="4095101" y="5289840"/>
              <a:ext cx="378126" cy="633756"/>
              <a:chOff x="639476" y="5289850"/>
              <a:chExt cx="378126" cy="633758"/>
            </a:xfrm>
          </p:grpSpPr>
          <p:sp>
            <p:nvSpPr>
              <p:cNvPr id="839" name="Freeform: Shape 838">
                <a:extLst>
                  <a:ext uri="{FF2B5EF4-FFF2-40B4-BE49-F238E27FC236}">
                    <a16:creationId xmlns:a16="http://schemas.microsoft.com/office/drawing/2014/main" id="{77C2C7CB-2860-59CF-C6C1-2DFA63158F78}"/>
                  </a:ext>
                </a:extLst>
              </p:cNvPr>
              <p:cNvSpPr/>
              <p:nvPr/>
            </p:nvSpPr>
            <p:spPr>
              <a:xfrm>
                <a:off x="639476" y="5289850"/>
                <a:ext cx="378126" cy="633758"/>
              </a:xfrm>
              <a:custGeom>
                <a:avLst/>
                <a:gdLst>
                  <a:gd name="connsiteX0" fmla="*/ 57486 w 378126"/>
                  <a:gd name="connsiteY0" fmla="*/ 633757 h 633756"/>
                  <a:gd name="connsiteX1" fmla="*/ 378127 w 378126"/>
                  <a:gd name="connsiteY1" fmla="*/ 633757 h 633756"/>
                  <a:gd name="connsiteX2" fmla="*/ 378127 w 378126"/>
                  <a:gd name="connsiteY2" fmla="*/ 54621 h 633756"/>
                  <a:gd name="connsiteX3" fmla="*/ 319512 w 378126"/>
                  <a:gd name="connsiteY3" fmla="*/ 0 h 633756"/>
                  <a:gd name="connsiteX4" fmla="*/ 0 w 378126"/>
                  <a:gd name="connsiteY4" fmla="*/ 0 h 633756"/>
                  <a:gd name="connsiteX5" fmla="*/ 0 w 378126"/>
                  <a:gd name="connsiteY5" fmla="*/ 576351 h 63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126" h="633756">
                    <a:moveTo>
                      <a:pt x="57486" y="633757"/>
                    </a:moveTo>
                    <a:lnTo>
                      <a:pt x="378127" y="633757"/>
                    </a:lnTo>
                    <a:lnTo>
                      <a:pt x="378127" y="54621"/>
                    </a:lnTo>
                    <a:lnTo>
                      <a:pt x="319512" y="0"/>
                    </a:lnTo>
                    <a:lnTo>
                      <a:pt x="0" y="0"/>
                    </a:lnTo>
                    <a:lnTo>
                      <a:pt x="0" y="576351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840" name="Freeform: Shape 839">
                <a:extLst>
                  <a:ext uri="{FF2B5EF4-FFF2-40B4-BE49-F238E27FC236}">
                    <a16:creationId xmlns:a16="http://schemas.microsoft.com/office/drawing/2014/main" id="{D5274864-E322-04ED-0849-85E6276BCBEB}"/>
                  </a:ext>
                </a:extLst>
              </p:cNvPr>
              <p:cNvSpPr/>
              <p:nvPr/>
            </p:nvSpPr>
            <p:spPr>
              <a:xfrm>
                <a:off x="641665" y="5545472"/>
                <a:ext cx="354246" cy="159772"/>
              </a:xfrm>
              <a:custGeom>
                <a:avLst/>
                <a:gdLst>
                  <a:gd name="connsiteX0" fmla="*/ 0 w 354246"/>
                  <a:gd name="connsiteY0" fmla="*/ 0 h 159771"/>
                  <a:gd name="connsiteX1" fmla="*/ 354246 w 354246"/>
                  <a:gd name="connsiteY1" fmla="*/ 0 h 159771"/>
                  <a:gd name="connsiteX2" fmla="*/ 354246 w 354246"/>
                  <a:gd name="connsiteY2" fmla="*/ 159772 h 159771"/>
                  <a:gd name="connsiteX3" fmla="*/ 0 w 354246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46" h="159771">
                    <a:moveTo>
                      <a:pt x="0" y="0"/>
                    </a:moveTo>
                    <a:lnTo>
                      <a:pt x="354246" y="0"/>
                    </a:lnTo>
                    <a:lnTo>
                      <a:pt x="35424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47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F752CD02-D5F7-271A-F40C-3A8C062E51E0}"/>
                </a:ext>
              </a:extLst>
            </p:cNvPr>
            <p:cNvGrpSpPr/>
            <p:nvPr/>
          </p:nvGrpSpPr>
          <p:grpSpPr>
            <a:xfrm flipH="1">
              <a:off x="2662866" y="4267300"/>
              <a:ext cx="798858" cy="2545701"/>
              <a:chOff x="1650977" y="4267293"/>
              <a:chExt cx="798859" cy="2545697"/>
            </a:xfrm>
          </p:grpSpPr>
          <p:sp>
            <p:nvSpPr>
              <p:cNvPr id="821" name="Freeform: Shape 820">
                <a:extLst>
                  <a:ext uri="{FF2B5EF4-FFF2-40B4-BE49-F238E27FC236}">
                    <a16:creationId xmlns:a16="http://schemas.microsoft.com/office/drawing/2014/main" id="{8D4D63EC-D8A3-DBA2-9669-852F91CA4C2D}"/>
                  </a:ext>
                </a:extLst>
              </p:cNvPr>
              <p:cNvSpPr/>
              <p:nvPr/>
            </p:nvSpPr>
            <p:spPr>
              <a:xfrm>
                <a:off x="1650977" y="4267293"/>
                <a:ext cx="798588" cy="2535584"/>
              </a:xfrm>
              <a:custGeom>
                <a:avLst/>
                <a:gdLst>
                  <a:gd name="connsiteX0" fmla="*/ 798588 w 798588"/>
                  <a:gd name="connsiteY0" fmla="*/ 2535587 h 2535586"/>
                  <a:gd name="connsiteX1" fmla="*/ 0 w 798588"/>
                  <a:gd name="connsiteY1" fmla="*/ 2535043 h 2535586"/>
                  <a:gd name="connsiteX2" fmla="*/ 0 w 798588"/>
                  <a:gd name="connsiteY2" fmla="*/ 191183 h 2535586"/>
                  <a:gd name="connsiteX3" fmla="*/ 340740 w 798588"/>
                  <a:gd name="connsiteY3" fmla="*/ 191726 h 2535586"/>
                  <a:gd name="connsiteX4" fmla="*/ 340740 w 798588"/>
                  <a:gd name="connsiteY4" fmla="*/ 0 h 2535586"/>
                  <a:gd name="connsiteX5" fmla="*/ 798588 w 798588"/>
                  <a:gd name="connsiteY5" fmla="*/ 0 h 2535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588" h="2535586">
                    <a:moveTo>
                      <a:pt x="798588" y="2535587"/>
                    </a:moveTo>
                    <a:lnTo>
                      <a:pt x="0" y="2535043"/>
                    </a:lnTo>
                    <a:lnTo>
                      <a:pt x="0" y="191183"/>
                    </a:lnTo>
                    <a:lnTo>
                      <a:pt x="340740" y="191726"/>
                    </a:lnTo>
                    <a:lnTo>
                      <a:pt x="340740" y="0"/>
                    </a:lnTo>
                    <a:lnTo>
                      <a:pt x="798588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822" name="Freeform: Shape 821">
                <a:extLst>
                  <a:ext uri="{FF2B5EF4-FFF2-40B4-BE49-F238E27FC236}">
                    <a16:creationId xmlns:a16="http://schemas.microsoft.com/office/drawing/2014/main" id="{DD3E825B-A31D-0521-8F8B-BD3F3C303145}"/>
                  </a:ext>
                </a:extLst>
              </p:cNvPr>
              <p:cNvSpPr/>
              <p:nvPr/>
            </p:nvSpPr>
            <p:spPr>
              <a:xfrm>
                <a:off x="1853354" y="4331200"/>
                <a:ext cx="596482" cy="2481790"/>
              </a:xfrm>
              <a:custGeom>
                <a:avLst/>
                <a:gdLst>
                  <a:gd name="connsiteX0" fmla="*/ 596482 w 596482"/>
                  <a:gd name="connsiteY0" fmla="*/ 2481791 h 2481791"/>
                  <a:gd name="connsiteX1" fmla="*/ 593319 w 596482"/>
                  <a:gd name="connsiteY1" fmla="*/ 0 h 2481791"/>
                  <a:gd name="connsiteX2" fmla="*/ 383453 w 596482"/>
                  <a:gd name="connsiteY2" fmla="*/ 0 h 2481791"/>
                  <a:gd name="connsiteX3" fmla="*/ 383453 w 596482"/>
                  <a:gd name="connsiteY3" fmla="*/ 149121 h 2481791"/>
                  <a:gd name="connsiteX4" fmla="*/ 921 w 596482"/>
                  <a:gd name="connsiteY4" fmla="*/ 149121 h 2481791"/>
                  <a:gd name="connsiteX5" fmla="*/ 0 w 596482"/>
                  <a:gd name="connsiteY5" fmla="*/ 2481791 h 2481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6482" h="2481791">
                    <a:moveTo>
                      <a:pt x="596482" y="2481791"/>
                    </a:moveTo>
                    <a:lnTo>
                      <a:pt x="593319" y="0"/>
                    </a:lnTo>
                    <a:lnTo>
                      <a:pt x="383453" y="0"/>
                    </a:lnTo>
                    <a:lnTo>
                      <a:pt x="383453" y="149121"/>
                    </a:lnTo>
                    <a:lnTo>
                      <a:pt x="921" y="149121"/>
                    </a:lnTo>
                    <a:lnTo>
                      <a:pt x="0" y="248179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823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41473ECF-3733-B480-53A0-964813B8CE92}"/>
                  </a:ext>
                </a:extLst>
              </p:cNvPr>
              <p:cNvGrpSpPr/>
              <p:nvPr/>
            </p:nvGrpSpPr>
            <p:grpSpPr>
              <a:xfrm>
                <a:off x="1927915" y="4576188"/>
                <a:ext cx="372801" cy="596481"/>
                <a:chOff x="1927915" y="4576188"/>
                <a:chExt cx="372801" cy="596482"/>
              </a:xfrm>
            </p:grpSpPr>
            <p:sp>
              <p:nvSpPr>
                <p:cNvPr id="824" name="Freeform: Shape 823">
                  <a:extLst>
                    <a:ext uri="{FF2B5EF4-FFF2-40B4-BE49-F238E27FC236}">
                      <a16:creationId xmlns:a16="http://schemas.microsoft.com/office/drawing/2014/main" id="{04EFF972-726D-9734-1CF6-383608DD0C00}"/>
                    </a:ext>
                  </a:extLst>
                </p:cNvPr>
                <p:cNvSpPr/>
                <p:nvPr/>
              </p:nvSpPr>
              <p:spPr>
                <a:xfrm>
                  <a:off x="1927915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5" name="Freeform: Shape 824">
                  <a:extLst>
                    <a:ext uri="{FF2B5EF4-FFF2-40B4-BE49-F238E27FC236}">
                      <a16:creationId xmlns:a16="http://schemas.microsoft.com/office/drawing/2014/main" id="{E236A82E-6CA1-87B7-2AD4-466D6FF30D24}"/>
                    </a:ext>
                  </a:extLst>
                </p:cNvPr>
                <p:cNvSpPr/>
                <p:nvPr/>
              </p:nvSpPr>
              <p:spPr>
                <a:xfrm>
                  <a:off x="2087687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6" name="Freeform: Shape 825">
                  <a:extLst>
                    <a:ext uri="{FF2B5EF4-FFF2-40B4-BE49-F238E27FC236}">
                      <a16:creationId xmlns:a16="http://schemas.microsoft.com/office/drawing/2014/main" id="{4801A7E6-6C29-1D7D-C25A-28980FA82407}"/>
                    </a:ext>
                  </a:extLst>
                </p:cNvPr>
                <p:cNvSpPr/>
                <p:nvPr/>
              </p:nvSpPr>
              <p:spPr>
                <a:xfrm>
                  <a:off x="2236807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7" name="Freeform: Shape 826">
                  <a:extLst>
                    <a:ext uri="{FF2B5EF4-FFF2-40B4-BE49-F238E27FC236}">
                      <a16:creationId xmlns:a16="http://schemas.microsoft.com/office/drawing/2014/main" id="{C1F79544-9949-D04E-488F-827B29BE992B}"/>
                    </a:ext>
                  </a:extLst>
                </p:cNvPr>
                <p:cNvSpPr/>
                <p:nvPr/>
              </p:nvSpPr>
              <p:spPr>
                <a:xfrm>
                  <a:off x="1927915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78F8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8" name="Freeform: Shape 827">
                  <a:extLst>
                    <a:ext uri="{FF2B5EF4-FFF2-40B4-BE49-F238E27FC236}">
                      <a16:creationId xmlns:a16="http://schemas.microsoft.com/office/drawing/2014/main" id="{FBFD883D-F5D2-13AF-9A70-8C7A8D9D44E2}"/>
                    </a:ext>
                  </a:extLst>
                </p:cNvPr>
                <p:cNvSpPr/>
                <p:nvPr/>
              </p:nvSpPr>
              <p:spPr>
                <a:xfrm>
                  <a:off x="2087687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9" name="Freeform: Shape 828">
                  <a:extLst>
                    <a:ext uri="{FF2B5EF4-FFF2-40B4-BE49-F238E27FC236}">
                      <a16:creationId xmlns:a16="http://schemas.microsoft.com/office/drawing/2014/main" id="{992EBC17-68EF-3715-F565-DFD7504F66CC}"/>
                    </a:ext>
                  </a:extLst>
                </p:cNvPr>
                <p:cNvSpPr/>
                <p:nvPr/>
              </p:nvSpPr>
              <p:spPr>
                <a:xfrm>
                  <a:off x="2236807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0" name="Freeform: Shape 829">
                  <a:extLst>
                    <a:ext uri="{FF2B5EF4-FFF2-40B4-BE49-F238E27FC236}">
                      <a16:creationId xmlns:a16="http://schemas.microsoft.com/office/drawing/2014/main" id="{DAB241F3-65B3-4ADE-0E4A-B461B4C096F3}"/>
                    </a:ext>
                  </a:extLst>
                </p:cNvPr>
                <p:cNvSpPr/>
                <p:nvPr/>
              </p:nvSpPr>
              <p:spPr>
                <a:xfrm>
                  <a:off x="1927915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1" name="Freeform: Shape 830">
                  <a:extLst>
                    <a:ext uri="{FF2B5EF4-FFF2-40B4-BE49-F238E27FC236}">
                      <a16:creationId xmlns:a16="http://schemas.microsoft.com/office/drawing/2014/main" id="{C9D42B89-CE66-096E-1CD7-63D202E1C255}"/>
                    </a:ext>
                  </a:extLst>
                </p:cNvPr>
                <p:cNvSpPr/>
                <p:nvPr/>
              </p:nvSpPr>
              <p:spPr>
                <a:xfrm>
                  <a:off x="2087687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2" name="Freeform: Shape 831">
                  <a:extLst>
                    <a:ext uri="{FF2B5EF4-FFF2-40B4-BE49-F238E27FC236}">
                      <a16:creationId xmlns:a16="http://schemas.microsoft.com/office/drawing/2014/main" id="{2D798E86-9E5B-2671-A052-A0A5C371FE09}"/>
                    </a:ext>
                  </a:extLst>
                </p:cNvPr>
                <p:cNvSpPr/>
                <p:nvPr/>
              </p:nvSpPr>
              <p:spPr>
                <a:xfrm>
                  <a:off x="2236807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3" name="Freeform: Shape 832">
                  <a:extLst>
                    <a:ext uri="{FF2B5EF4-FFF2-40B4-BE49-F238E27FC236}">
                      <a16:creationId xmlns:a16="http://schemas.microsoft.com/office/drawing/2014/main" id="{6D5AE67A-E242-793C-DF7B-0570007A836E}"/>
                    </a:ext>
                  </a:extLst>
                </p:cNvPr>
                <p:cNvSpPr/>
                <p:nvPr/>
              </p:nvSpPr>
              <p:spPr>
                <a:xfrm>
                  <a:off x="1927915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4" name="Freeform: Shape 833">
                  <a:extLst>
                    <a:ext uri="{FF2B5EF4-FFF2-40B4-BE49-F238E27FC236}">
                      <a16:creationId xmlns:a16="http://schemas.microsoft.com/office/drawing/2014/main" id="{0F62874E-D417-24A8-CB6E-A0A159E4CCC7}"/>
                    </a:ext>
                  </a:extLst>
                </p:cNvPr>
                <p:cNvSpPr/>
                <p:nvPr/>
              </p:nvSpPr>
              <p:spPr>
                <a:xfrm>
                  <a:off x="2087687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78F8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5" name="Freeform: Shape 834">
                  <a:extLst>
                    <a:ext uri="{FF2B5EF4-FFF2-40B4-BE49-F238E27FC236}">
                      <a16:creationId xmlns:a16="http://schemas.microsoft.com/office/drawing/2014/main" id="{45B86291-B5DF-EA18-BD22-42D0AD8C4B59}"/>
                    </a:ext>
                  </a:extLst>
                </p:cNvPr>
                <p:cNvSpPr/>
                <p:nvPr/>
              </p:nvSpPr>
              <p:spPr>
                <a:xfrm>
                  <a:off x="2236807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6" name="Freeform: Shape 835">
                  <a:extLst>
                    <a:ext uri="{FF2B5EF4-FFF2-40B4-BE49-F238E27FC236}">
                      <a16:creationId xmlns:a16="http://schemas.microsoft.com/office/drawing/2014/main" id="{72684668-7FC8-33A2-7E40-BE8763637631}"/>
                    </a:ext>
                  </a:extLst>
                </p:cNvPr>
                <p:cNvSpPr/>
                <p:nvPr/>
              </p:nvSpPr>
              <p:spPr>
                <a:xfrm>
                  <a:off x="1927915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7" name="Freeform: Shape 836">
                  <a:extLst>
                    <a:ext uri="{FF2B5EF4-FFF2-40B4-BE49-F238E27FC236}">
                      <a16:creationId xmlns:a16="http://schemas.microsoft.com/office/drawing/2014/main" id="{F0CEA959-C6DE-E695-03FE-E7E6A6C91894}"/>
                    </a:ext>
                  </a:extLst>
                </p:cNvPr>
                <p:cNvSpPr/>
                <p:nvPr/>
              </p:nvSpPr>
              <p:spPr>
                <a:xfrm>
                  <a:off x="2087687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8" name="Freeform: Shape 837">
                  <a:extLst>
                    <a:ext uri="{FF2B5EF4-FFF2-40B4-BE49-F238E27FC236}">
                      <a16:creationId xmlns:a16="http://schemas.microsoft.com/office/drawing/2014/main" id="{77F09495-5E92-8AF2-9132-010140F757EA}"/>
                    </a:ext>
                  </a:extLst>
                </p:cNvPr>
                <p:cNvSpPr/>
                <p:nvPr/>
              </p:nvSpPr>
              <p:spPr>
                <a:xfrm>
                  <a:off x="2236807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648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5204928-84CC-8685-7D5B-7816E11C7AC5}"/>
                </a:ext>
              </a:extLst>
            </p:cNvPr>
            <p:cNvGrpSpPr/>
            <p:nvPr/>
          </p:nvGrpSpPr>
          <p:grpSpPr>
            <a:xfrm flipH="1">
              <a:off x="3331777" y="3830590"/>
              <a:ext cx="822292" cy="2982948"/>
              <a:chOff x="958631" y="3830585"/>
              <a:chExt cx="822291" cy="2982950"/>
            </a:xfrm>
          </p:grpSpPr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9D6B28E7-F003-3C4B-F5FF-2AF98A0C9C40}"/>
                  </a:ext>
                </a:extLst>
              </p:cNvPr>
              <p:cNvSpPr/>
              <p:nvPr/>
            </p:nvSpPr>
            <p:spPr>
              <a:xfrm>
                <a:off x="1560437" y="3947752"/>
                <a:ext cx="220485" cy="1424000"/>
              </a:xfrm>
              <a:custGeom>
                <a:avLst/>
                <a:gdLst>
                  <a:gd name="connsiteX0" fmla="*/ 220485 w 220485"/>
                  <a:gd name="connsiteY0" fmla="*/ 1424000 h 1423999"/>
                  <a:gd name="connsiteX1" fmla="*/ 0 w 220485"/>
                  <a:gd name="connsiteY1" fmla="*/ 1424000 h 1423999"/>
                  <a:gd name="connsiteX2" fmla="*/ 0 w 220485"/>
                  <a:gd name="connsiteY2" fmla="*/ 53199 h 1423999"/>
                  <a:gd name="connsiteX3" fmla="*/ 37280 w 220485"/>
                  <a:gd name="connsiteY3" fmla="*/ 0 h 1423999"/>
                  <a:gd name="connsiteX4" fmla="*/ 111840 w 220485"/>
                  <a:gd name="connsiteY4" fmla="*/ 0 h 1423999"/>
                  <a:gd name="connsiteX5" fmla="*/ 111840 w 220485"/>
                  <a:gd name="connsiteY5" fmla="*/ 319752 h 1423999"/>
                  <a:gd name="connsiteX6" fmla="*/ 98702 w 220485"/>
                  <a:gd name="connsiteY6" fmla="*/ 352148 h 1423999"/>
                  <a:gd name="connsiteX7" fmla="*/ 111840 w 220485"/>
                  <a:gd name="connsiteY7" fmla="*/ 383394 h 1423999"/>
                  <a:gd name="connsiteX8" fmla="*/ 111840 w 220485"/>
                  <a:gd name="connsiteY8" fmla="*/ 639296 h 1423999"/>
                  <a:gd name="connsiteX9" fmla="*/ 100124 w 220485"/>
                  <a:gd name="connsiteY9" fmla="*/ 669562 h 1423999"/>
                  <a:gd name="connsiteX10" fmla="*/ 111840 w 220485"/>
                  <a:gd name="connsiteY10" fmla="*/ 702847 h 1423999"/>
                  <a:gd name="connsiteX11" fmla="*/ 111840 w 220485"/>
                  <a:gd name="connsiteY11" fmla="*/ 958749 h 1423999"/>
                  <a:gd name="connsiteX12" fmla="*/ 98702 w 220485"/>
                  <a:gd name="connsiteY12" fmla="*/ 989814 h 1423999"/>
                  <a:gd name="connsiteX13" fmla="*/ 111840 w 220485"/>
                  <a:gd name="connsiteY13" fmla="*/ 1022482 h 1423999"/>
                  <a:gd name="connsiteX14" fmla="*/ 111840 w 220485"/>
                  <a:gd name="connsiteY14" fmla="*/ 1280248 h 1423999"/>
                  <a:gd name="connsiteX15" fmla="*/ 220485 w 220485"/>
                  <a:gd name="connsiteY15" fmla="*/ 1424000 h 14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0485" h="1423999">
                    <a:moveTo>
                      <a:pt x="220485" y="1424000"/>
                    </a:moveTo>
                    <a:lnTo>
                      <a:pt x="0" y="1424000"/>
                    </a:lnTo>
                    <a:lnTo>
                      <a:pt x="0" y="53199"/>
                    </a:lnTo>
                    <a:lnTo>
                      <a:pt x="37280" y="0"/>
                    </a:lnTo>
                    <a:lnTo>
                      <a:pt x="111840" y="0"/>
                    </a:lnTo>
                    <a:lnTo>
                      <a:pt x="111840" y="319752"/>
                    </a:lnTo>
                    <a:cubicBezTo>
                      <a:pt x="111840" y="319752"/>
                      <a:pt x="98702" y="328715"/>
                      <a:pt x="98702" y="352148"/>
                    </a:cubicBezTo>
                    <a:cubicBezTo>
                      <a:pt x="98702" y="375581"/>
                      <a:pt x="111840" y="383394"/>
                      <a:pt x="111840" y="383394"/>
                    </a:cubicBezTo>
                    <a:lnTo>
                      <a:pt x="111840" y="639296"/>
                    </a:lnTo>
                    <a:cubicBezTo>
                      <a:pt x="111840" y="639296"/>
                      <a:pt x="100124" y="649681"/>
                      <a:pt x="100124" y="669562"/>
                    </a:cubicBezTo>
                    <a:cubicBezTo>
                      <a:pt x="100124" y="689443"/>
                      <a:pt x="111840" y="702847"/>
                      <a:pt x="111840" y="702847"/>
                    </a:cubicBezTo>
                    <a:lnTo>
                      <a:pt x="111840" y="958749"/>
                    </a:lnTo>
                    <a:cubicBezTo>
                      <a:pt x="111840" y="958749"/>
                      <a:pt x="98702" y="967803"/>
                      <a:pt x="98702" y="989814"/>
                    </a:cubicBezTo>
                    <a:cubicBezTo>
                      <a:pt x="98702" y="1011825"/>
                      <a:pt x="111840" y="1022482"/>
                      <a:pt x="111840" y="1022482"/>
                    </a:cubicBezTo>
                    <a:lnTo>
                      <a:pt x="111840" y="1280248"/>
                    </a:lnTo>
                    <a:lnTo>
                      <a:pt x="220485" y="142400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4DBC9376-F999-C785-D9B7-90885247A4F5}"/>
                  </a:ext>
                </a:extLst>
              </p:cNvPr>
              <p:cNvSpPr/>
              <p:nvPr/>
            </p:nvSpPr>
            <p:spPr>
              <a:xfrm>
                <a:off x="1065146" y="3830585"/>
                <a:ext cx="400393" cy="154446"/>
              </a:xfrm>
              <a:custGeom>
                <a:avLst/>
                <a:gdLst>
                  <a:gd name="connsiteX0" fmla="*/ 266287 w 400393"/>
                  <a:gd name="connsiteY0" fmla="*/ 53795 h 154446"/>
                  <a:gd name="connsiteX1" fmla="*/ 266287 w 400393"/>
                  <a:gd name="connsiteY1" fmla="*/ 0 h 154446"/>
                  <a:gd name="connsiteX2" fmla="*/ 0 w 400393"/>
                  <a:gd name="connsiteY2" fmla="*/ 0 h 154446"/>
                  <a:gd name="connsiteX3" fmla="*/ 0 w 400393"/>
                  <a:gd name="connsiteY3" fmla="*/ 154446 h 154446"/>
                  <a:gd name="connsiteX4" fmla="*/ 400394 w 400393"/>
                  <a:gd name="connsiteY4" fmla="*/ 154446 h 154446"/>
                  <a:gd name="connsiteX5" fmla="*/ 400394 w 400393"/>
                  <a:gd name="connsiteY5" fmla="*/ 53795 h 154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393" h="154446">
                    <a:moveTo>
                      <a:pt x="266287" y="53795"/>
                    </a:moveTo>
                    <a:lnTo>
                      <a:pt x="266287" y="0"/>
                    </a:lnTo>
                    <a:lnTo>
                      <a:pt x="0" y="0"/>
                    </a:lnTo>
                    <a:lnTo>
                      <a:pt x="0" y="154446"/>
                    </a:lnTo>
                    <a:lnTo>
                      <a:pt x="400394" y="154446"/>
                    </a:lnTo>
                    <a:lnTo>
                      <a:pt x="400394" y="537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BA9B3D84-E39B-BC9E-7D57-5703041C54D9}"/>
                  </a:ext>
                </a:extLst>
              </p:cNvPr>
              <p:cNvSpPr/>
              <p:nvPr/>
            </p:nvSpPr>
            <p:spPr>
              <a:xfrm>
                <a:off x="958631" y="3883843"/>
                <a:ext cx="639087" cy="2929692"/>
              </a:xfrm>
              <a:custGeom>
                <a:avLst/>
                <a:gdLst>
                  <a:gd name="connsiteX0" fmla="*/ 639088 w 639087"/>
                  <a:gd name="connsiteY0" fmla="*/ 2929691 h 2929690"/>
                  <a:gd name="connsiteX1" fmla="*/ 0 w 639087"/>
                  <a:gd name="connsiteY1" fmla="*/ 2929691 h 2929690"/>
                  <a:gd name="connsiteX2" fmla="*/ 0 w 639087"/>
                  <a:gd name="connsiteY2" fmla="*/ 0 h 2929690"/>
                  <a:gd name="connsiteX3" fmla="*/ 319437 w 639087"/>
                  <a:gd name="connsiteY3" fmla="*/ 538 h 2929690"/>
                  <a:gd name="connsiteX4" fmla="*/ 319437 w 639087"/>
                  <a:gd name="connsiteY4" fmla="*/ 63909 h 2929690"/>
                  <a:gd name="connsiteX5" fmla="*/ 639088 w 639087"/>
                  <a:gd name="connsiteY5" fmla="*/ 63909 h 292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9087" h="2929690">
                    <a:moveTo>
                      <a:pt x="639088" y="2929691"/>
                    </a:moveTo>
                    <a:lnTo>
                      <a:pt x="0" y="2929691"/>
                    </a:lnTo>
                    <a:lnTo>
                      <a:pt x="0" y="0"/>
                    </a:lnTo>
                    <a:lnTo>
                      <a:pt x="319437" y="538"/>
                    </a:lnTo>
                    <a:lnTo>
                      <a:pt x="319437" y="63909"/>
                    </a:lnTo>
                    <a:lnTo>
                      <a:pt x="639088" y="63909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769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3D586414-1DBB-080B-CF1F-E75E8AE3AB13}"/>
                  </a:ext>
                </a:extLst>
              </p:cNvPr>
              <p:cNvGrpSpPr/>
              <p:nvPr/>
            </p:nvGrpSpPr>
            <p:grpSpPr>
              <a:xfrm>
                <a:off x="958631" y="4267296"/>
                <a:ext cx="713648" cy="702997"/>
                <a:chOff x="958631" y="4267296"/>
                <a:chExt cx="713648" cy="702996"/>
              </a:xfrm>
            </p:grpSpPr>
            <p:sp>
              <p:nvSpPr>
                <p:cNvPr id="815" name="Freeform: Shape 814">
                  <a:extLst>
                    <a:ext uri="{FF2B5EF4-FFF2-40B4-BE49-F238E27FC236}">
                      <a16:creationId xmlns:a16="http://schemas.microsoft.com/office/drawing/2014/main" id="{55924C79-7ABE-2C97-27D4-A64C79E86BDD}"/>
                    </a:ext>
                  </a:extLst>
                </p:cNvPr>
                <p:cNvSpPr/>
                <p:nvPr/>
              </p:nvSpPr>
              <p:spPr>
                <a:xfrm>
                  <a:off x="1579612" y="4267296"/>
                  <a:ext cx="92667" cy="63908"/>
                </a:xfrm>
                <a:custGeom>
                  <a:avLst/>
                  <a:gdLst>
                    <a:gd name="connsiteX0" fmla="*/ 92668 w 92667"/>
                    <a:gd name="connsiteY0" fmla="*/ 0 h 63908"/>
                    <a:gd name="connsiteX1" fmla="*/ 18107 w 92667"/>
                    <a:gd name="connsiteY1" fmla="*/ 0 h 63908"/>
                    <a:gd name="connsiteX2" fmla="*/ 0 w 92667"/>
                    <a:gd name="connsiteY2" fmla="*/ 31896 h 63908"/>
                    <a:gd name="connsiteX3" fmla="*/ 18107 w 92667"/>
                    <a:gd name="connsiteY3" fmla="*/ 63909 h 63908"/>
                    <a:gd name="connsiteX4" fmla="*/ 92668 w 92667"/>
                    <a:gd name="connsiteY4" fmla="*/ 63909 h 63908"/>
                    <a:gd name="connsiteX5" fmla="*/ 92668 w 92667"/>
                    <a:gd name="connsiteY5" fmla="*/ 0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667" h="63908">
                      <a:moveTo>
                        <a:pt x="92668" y="0"/>
                      </a:moveTo>
                      <a:lnTo>
                        <a:pt x="18107" y="0"/>
                      </a:lnTo>
                      <a:cubicBezTo>
                        <a:pt x="18107" y="0"/>
                        <a:pt x="0" y="7397"/>
                        <a:pt x="0" y="31896"/>
                      </a:cubicBezTo>
                      <a:cubicBezTo>
                        <a:pt x="0" y="56394"/>
                        <a:pt x="18107" y="63909"/>
                        <a:pt x="18107" y="63909"/>
                      </a:cubicBezTo>
                      <a:lnTo>
                        <a:pt x="92668" y="63909"/>
                      </a:lnTo>
                      <a:lnTo>
                        <a:pt x="92668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16" name="Freeform: Shape 815">
                  <a:extLst>
                    <a:ext uri="{FF2B5EF4-FFF2-40B4-BE49-F238E27FC236}">
                      <a16:creationId xmlns:a16="http://schemas.microsoft.com/office/drawing/2014/main" id="{7776E3D5-B153-C826-03B0-4F3AC611AD90}"/>
                    </a:ext>
                  </a:extLst>
                </p:cNvPr>
                <p:cNvSpPr/>
                <p:nvPr/>
              </p:nvSpPr>
              <p:spPr>
                <a:xfrm>
                  <a:off x="1581742" y="4586840"/>
                  <a:ext cx="90537" cy="63908"/>
                </a:xfrm>
                <a:custGeom>
                  <a:avLst/>
                  <a:gdLst>
                    <a:gd name="connsiteX0" fmla="*/ 90537 w 90537"/>
                    <a:gd name="connsiteY0" fmla="*/ 63909 h 63908"/>
                    <a:gd name="connsiteX1" fmla="*/ 90537 w 90537"/>
                    <a:gd name="connsiteY1" fmla="*/ 0 h 63908"/>
                    <a:gd name="connsiteX2" fmla="*/ 15977 w 90537"/>
                    <a:gd name="connsiteY2" fmla="*/ 0 h 63908"/>
                    <a:gd name="connsiteX3" fmla="*/ 0 w 90537"/>
                    <a:gd name="connsiteY3" fmla="*/ 31896 h 63908"/>
                    <a:gd name="connsiteX4" fmla="*/ 15977 w 90537"/>
                    <a:gd name="connsiteY4" fmla="*/ 63909 h 63908"/>
                    <a:gd name="connsiteX5" fmla="*/ 90537 w 90537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537" h="63908">
                      <a:moveTo>
                        <a:pt x="90537" y="63909"/>
                      </a:moveTo>
                      <a:lnTo>
                        <a:pt x="90537" y="0"/>
                      </a:lnTo>
                      <a:lnTo>
                        <a:pt x="15977" y="0"/>
                      </a:lnTo>
                      <a:cubicBezTo>
                        <a:pt x="15977" y="0"/>
                        <a:pt x="0" y="13788"/>
                        <a:pt x="0" y="31896"/>
                      </a:cubicBezTo>
                      <a:cubicBezTo>
                        <a:pt x="0" y="50003"/>
                        <a:pt x="15977" y="63909"/>
                        <a:pt x="15977" y="63909"/>
                      </a:cubicBezTo>
                      <a:lnTo>
                        <a:pt x="90537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17" name="Freeform: Shape 816">
                  <a:extLst>
                    <a:ext uri="{FF2B5EF4-FFF2-40B4-BE49-F238E27FC236}">
                      <a16:creationId xmlns:a16="http://schemas.microsoft.com/office/drawing/2014/main" id="{81BDC90C-E3FA-415B-FEEF-42F5B127F35F}"/>
                    </a:ext>
                  </a:extLst>
                </p:cNvPr>
                <p:cNvSpPr/>
                <p:nvPr/>
              </p:nvSpPr>
              <p:spPr>
                <a:xfrm>
                  <a:off x="1580943" y="4906384"/>
                  <a:ext cx="91336" cy="63908"/>
                </a:xfrm>
                <a:custGeom>
                  <a:avLst/>
                  <a:gdLst>
                    <a:gd name="connsiteX0" fmla="*/ 91336 w 91336"/>
                    <a:gd name="connsiteY0" fmla="*/ 63909 h 63908"/>
                    <a:gd name="connsiteX1" fmla="*/ 91336 w 91336"/>
                    <a:gd name="connsiteY1" fmla="*/ 0 h 63908"/>
                    <a:gd name="connsiteX2" fmla="*/ 16776 w 91336"/>
                    <a:gd name="connsiteY2" fmla="*/ 0 h 63908"/>
                    <a:gd name="connsiteX3" fmla="*/ 0 w 91336"/>
                    <a:gd name="connsiteY3" fmla="*/ 30298 h 63908"/>
                    <a:gd name="connsiteX4" fmla="*/ 16776 w 91336"/>
                    <a:gd name="connsiteY4" fmla="*/ 63909 h 63908"/>
                    <a:gd name="connsiteX5" fmla="*/ 91336 w 91336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336" h="63908">
                      <a:moveTo>
                        <a:pt x="91336" y="63909"/>
                      </a:moveTo>
                      <a:lnTo>
                        <a:pt x="91336" y="0"/>
                      </a:lnTo>
                      <a:lnTo>
                        <a:pt x="16776" y="0"/>
                      </a:lnTo>
                      <a:cubicBezTo>
                        <a:pt x="16776" y="0"/>
                        <a:pt x="0" y="9528"/>
                        <a:pt x="0" y="30298"/>
                      </a:cubicBezTo>
                      <a:cubicBezTo>
                        <a:pt x="0" y="51068"/>
                        <a:pt x="16776" y="63909"/>
                        <a:pt x="16776" y="63909"/>
                      </a:cubicBezTo>
                      <a:lnTo>
                        <a:pt x="91336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18" name="Freeform: Shape 817">
                  <a:extLst>
                    <a:ext uri="{FF2B5EF4-FFF2-40B4-BE49-F238E27FC236}">
                      <a16:creationId xmlns:a16="http://schemas.microsoft.com/office/drawing/2014/main" id="{A5921D5E-E447-9CF3-F2FA-5A742D769C36}"/>
                    </a:ext>
                  </a:extLst>
                </p:cNvPr>
                <p:cNvSpPr/>
                <p:nvPr/>
              </p:nvSpPr>
              <p:spPr>
                <a:xfrm>
                  <a:off x="958631" y="4267296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19" name="Freeform: Shape 818">
                  <a:extLst>
                    <a:ext uri="{FF2B5EF4-FFF2-40B4-BE49-F238E27FC236}">
                      <a16:creationId xmlns:a16="http://schemas.microsoft.com/office/drawing/2014/main" id="{530EB83C-3FB7-7BE2-389F-9917659A925D}"/>
                    </a:ext>
                  </a:extLst>
                </p:cNvPr>
                <p:cNvSpPr/>
                <p:nvPr/>
              </p:nvSpPr>
              <p:spPr>
                <a:xfrm>
                  <a:off x="958631" y="4906384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0" name="Freeform: Shape 819">
                  <a:extLst>
                    <a:ext uri="{FF2B5EF4-FFF2-40B4-BE49-F238E27FC236}">
                      <a16:creationId xmlns:a16="http://schemas.microsoft.com/office/drawing/2014/main" id="{08AA860D-40BF-5E3E-7E37-1B58F2B7F5C2}"/>
                    </a:ext>
                  </a:extLst>
                </p:cNvPr>
                <p:cNvSpPr/>
                <p:nvPr/>
              </p:nvSpPr>
              <p:spPr>
                <a:xfrm>
                  <a:off x="958631" y="4586840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770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3E78A10F-AF1B-B797-105C-AE76AE397657}"/>
                  </a:ext>
                </a:extLst>
              </p:cNvPr>
              <p:cNvGrpSpPr/>
              <p:nvPr/>
            </p:nvGrpSpPr>
            <p:grpSpPr>
              <a:xfrm>
                <a:off x="958631" y="4008998"/>
                <a:ext cx="713648" cy="836140"/>
                <a:chOff x="958631" y="4008998"/>
                <a:chExt cx="713648" cy="836139"/>
              </a:xfrm>
              <a:solidFill>
                <a:srgbClr val="D2D2D2"/>
              </a:solidFill>
            </p:grpSpPr>
            <p:sp>
              <p:nvSpPr>
                <p:cNvPr id="771" name="Freeform: Shape 770">
                  <a:extLst>
                    <a:ext uri="{FF2B5EF4-FFF2-40B4-BE49-F238E27FC236}">
                      <a16:creationId xmlns:a16="http://schemas.microsoft.com/office/drawing/2014/main" id="{B4413992-924D-88AF-DEB0-710574440302}"/>
                    </a:ext>
                  </a:extLst>
                </p:cNvPr>
                <p:cNvSpPr/>
                <p:nvPr/>
              </p:nvSpPr>
              <p:spPr>
                <a:xfrm>
                  <a:off x="958631" y="400899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2" name="Freeform: Shape 771">
                  <a:extLst>
                    <a:ext uri="{FF2B5EF4-FFF2-40B4-BE49-F238E27FC236}">
                      <a16:creationId xmlns:a16="http://schemas.microsoft.com/office/drawing/2014/main" id="{99365D38-FAA1-0082-0236-E299C5F34733}"/>
                    </a:ext>
                  </a:extLst>
                </p:cNvPr>
                <p:cNvSpPr/>
                <p:nvPr/>
              </p:nvSpPr>
              <p:spPr>
                <a:xfrm>
                  <a:off x="958631" y="4072906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3" name="Freeform: Shape 772">
                  <a:extLst>
                    <a:ext uri="{FF2B5EF4-FFF2-40B4-BE49-F238E27FC236}">
                      <a16:creationId xmlns:a16="http://schemas.microsoft.com/office/drawing/2014/main" id="{F0CD58A7-EF2E-E753-76CA-5B8B02109F4B}"/>
                    </a:ext>
                  </a:extLst>
                </p:cNvPr>
                <p:cNvSpPr/>
                <p:nvPr/>
              </p:nvSpPr>
              <p:spPr>
                <a:xfrm>
                  <a:off x="958631" y="4136815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4" name="Freeform: Shape 773">
                  <a:extLst>
                    <a:ext uri="{FF2B5EF4-FFF2-40B4-BE49-F238E27FC236}">
                      <a16:creationId xmlns:a16="http://schemas.microsoft.com/office/drawing/2014/main" id="{0F44F483-FDBF-6075-0A8D-4975730B5BFE}"/>
                    </a:ext>
                  </a:extLst>
                </p:cNvPr>
                <p:cNvSpPr/>
                <p:nvPr/>
              </p:nvSpPr>
              <p:spPr>
                <a:xfrm>
                  <a:off x="958631" y="420072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5" name="Freeform: Shape 774">
                  <a:extLst>
                    <a:ext uri="{FF2B5EF4-FFF2-40B4-BE49-F238E27FC236}">
                      <a16:creationId xmlns:a16="http://schemas.microsoft.com/office/drawing/2014/main" id="{A144D18C-B44E-6DF4-23D3-F7B17B9C0ACF}"/>
                    </a:ext>
                  </a:extLst>
                </p:cNvPr>
                <p:cNvSpPr/>
                <p:nvPr/>
              </p:nvSpPr>
              <p:spPr>
                <a:xfrm>
                  <a:off x="958631" y="4392450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6" name="Freeform: Shape 775">
                  <a:extLst>
                    <a:ext uri="{FF2B5EF4-FFF2-40B4-BE49-F238E27FC236}">
                      <a16:creationId xmlns:a16="http://schemas.microsoft.com/office/drawing/2014/main" id="{7A2EF600-C730-CE1E-29DA-48B1A814F9E4}"/>
                    </a:ext>
                  </a:extLst>
                </p:cNvPr>
                <p:cNvSpPr/>
                <p:nvPr/>
              </p:nvSpPr>
              <p:spPr>
                <a:xfrm>
                  <a:off x="958631" y="4456359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7" name="Freeform: Shape 776">
                  <a:extLst>
                    <a:ext uri="{FF2B5EF4-FFF2-40B4-BE49-F238E27FC236}">
                      <a16:creationId xmlns:a16="http://schemas.microsoft.com/office/drawing/2014/main" id="{BF3F1ED3-30D3-BB5F-D9C3-CE1315C0216E}"/>
                    </a:ext>
                  </a:extLst>
                </p:cNvPr>
                <p:cNvSpPr/>
                <p:nvPr/>
              </p:nvSpPr>
              <p:spPr>
                <a:xfrm>
                  <a:off x="958631" y="452026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8" name="Freeform: Shape 777">
                  <a:extLst>
                    <a:ext uri="{FF2B5EF4-FFF2-40B4-BE49-F238E27FC236}">
                      <a16:creationId xmlns:a16="http://schemas.microsoft.com/office/drawing/2014/main" id="{882420B1-2C43-F0BD-2EFD-8E3AE3E0F6F4}"/>
                    </a:ext>
                  </a:extLst>
                </p:cNvPr>
                <p:cNvSpPr/>
                <p:nvPr/>
              </p:nvSpPr>
              <p:spPr>
                <a:xfrm>
                  <a:off x="958631" y="471199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13" name="Freeform: Shape 812">
                  <a:extLst>
                    <a:ext uri="{FF2B5EF4-FFF2-40B4-BE49-F238E27FC236}">
                      <a16:creationId xmlns:a16="http://schemas.microsoft.com/office/drawing/2014/main" id="{60BE4B79-B07F-A71F-8B31-C3775C63886F}"/>
                    </a:ext>
                  </a:extLst>
                </p:cNvPr>
                <p:cNvSpPr/>
                <p:nvPr/>
              </p:nvSpPr>
              <p:spPr>
                <a:xfrm>
                  <a:off x="958631" y="4775903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14" name="Freeform: Shape 813">
                  <a:extLst>
                    <a:ext uri="{FF2B5EF4-FFF2-40B4-BE49-F238E27FC236}">
                      <a16:creationId xmlns:a16="http://schemas.microsoft.com/office/drawing/2014/main" id="{47EE558E-53B6-BC4A-4831-31D24D91C40C}"/>
                    </a:ext>
                  </a:extLst>
                </p:cNvPr>
                <p:cNvSpPr/>
                <p:nvPr/>
              </p:nvSpPr>
              <p:spPr>
                <a:xfrm>
                  <a:off x="958631" y="4839812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649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1E09B20A-3CC3-6CD4-63C4-AC0A4AD32698}"/>
                </a:ext>
              </a:extLst>
            </p:cNvPr>
            <p:cNvGrpSpPr/>
            <p:nvPr/>
          </p:nvGrpSpPr>
          <p:grpSpPr>
            <a:xfrm flipH="1">
              <a:off x="737892" y="4522934"/>
              <a:ext cx="859827" cy="2300716"/>
              <a:chOff x="3514979" y="4522911"/>
              <a:chExt cx="859834" cy="2300703"/>
            </a:xfrm>
          </p:grpSpPr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E88209C1-DC8C-DD25-3671-F02496D18E18}"/>
                  </a:ext>
                </a:extLst>
              </p:cNvPr>
              <p:cNvSpPr/>
              <p:nvPr/>
            </p:nvSpPr>
            <p:spPr>
              <a:xfrm>
                <a:off x="3514987" y="4522911"/>
                <a:ext cx="639087" cy="111840"/>
              </a:xfrm>
              <a:custGeom>
                <a:avLst/>
                <a:gdLst>
                  <a:gd name="connsiteX0" fmla="*/ 52192 w 639087"/>
                  <a:gd name="connsiteY0" fmla="*/ 111840 h 111840"/>
                  <a:gd name="connsiteX1" fmla="*/ 639088 w 639087"/>
                  <a:gd name="connsiteY1" fmla="*/ 111840 h 111840"/>
                  <a:gd name="connsiteX2" fmla="*/ 639088 w 639087"/>
                  <a:gd name="connsiteY2" fmla="*/ 0 h 111840"/>
                  <a:gd name="connsiteX3" fmla="*/ 0 w 639087"/>
                  <a:gd name="connsiteY3" fmla="*/ 0 h 111840"/>
                  <a:gd name="connsiteX4" fmla="*/ 0 w 639087"/>
                  <a:gd name="connsiteY4" fmla="*/ 64383 h 111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087" h="111840">
                    <a:moveTo>
                      <a:pt x="52192" y="111840"/>
                    </a:moveTo>
                    <a:lnTo>
                      <a:pt x="639088" y="111840"/>
                    </a:lnTo>
                    <a:lnTo>
                      <a:pt x="639088" y="0"/>
                    </a:lnTo>
                    <a:lnTo>
                      <a:pt x="0" y="0"/>
                    </a:lnTo>
                    <a:lnTo>
                      <a:pt x="0" y="64383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51152503-CE9C-93D1-0F03-A24F55F26B8F}"/>
                  </a:ext>
                </a:extLst>
              </p:cNvPr>
              <p:cNvSpPr/>
              <p:nvPr/>
            </p:nvSpPr>
            <p:spPr>
              <a:xfrm>
                <a:off x="3514985" y="4586817"/>
                <a:ext cx="859828" cy="2236797"/>
              </a:xfrm>
              <a:custGeom>
                <a:avLst/>
                <a:gdLst>
                  <a:gd name="connsiteX0" fmla="*/ 853688 w 859828"/>
                  <a:gd name="connsiteY0" fmla="*/ 2236808 h 2236807"/>
                  <a:gd name="connsiteX1" fmla="*/ 0 w 859828"/>
                  <a:gd name="connsiteY1" fmla="*/ 2236808 h 2236807"/>
                  <a:gd name="connsiteX2" fmla="*/ 0 w 859828"/>
                  <a:gd name="connsiteY2" fmla="*/ 0 h 2236807"/>
                  <a:gd name="connsiteX3" fmla="*/ 859829 w 859828"/>
                  <a:gd name="connsiteY3" fmla="*/ 0 h 2236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9828" h="2236807">
                    <a:moveTo>
                      <a:pt x="853688" y="2236808"/>
                    </a:moveTo>
                    <a:lnTo>
                      <a:pt x="0" y="2236808"/>
                    </a:lnTo>
                    <a:lnTo>
                      <a:pt x="0" y="0"/>
                    </a:lnTo>
                    <a:lnTo>
                      <a:pt x="859829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736B3907-2D8B-50A5-29E9-F19680DF0811}"/>
                  </a:ext>
                </a:extLst>
              </p:cNvPr>
              <p:cNvSpPr/>
              <p:nvPr/>
            </p:nvSpPr>
            <p:spPr>
              <a:xfrm>
                <a:off x="4148748" y="4586817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5BEA7131-AF8F-FCFE-46AB-9B03006A460E}"/>
                  </a:ext>
                </a:extLst>
              </p:cNvPr>
              <p:cNvSpPr/>
              <p:nvPr/>
            </p:nvSpPr>
            <p:spPr>
              <a:xfrm>
                <a:off x="4191353" y="4586814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D8EB6429-F8AA-6901-0F5B-41C8AC10F4CA}"/>
                  </a:ext>
                </a:extLst>
              </p:cNvPr>
              <p:cNvSpPr/>
              <p:nvPr/>
            </p:nvSpPr>
            <p:spPr>
              <a:xfrm>
                <a:off x="4233957" y="4586812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65B7C9D6-9C22-B433-5D38-7B5121D30F04}"/>
                  </a:ext>
                </a:extLst>
              </p:cNvPr>
              <p:cNvSpPr/>
              <p:nvPr/>
            </p:nvSpPr>
            <p:spPr>
              <a:xfrm>
                <a:off x="3514983" y="4906350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E1D46404-21DF-A053-3FA9-0C1428F406C7}"/>
                  </a:ext>
                </a:extLst>
              </p:cNvPr>
              <p:cNvSpPr/>
              <p:nvPr/>
            </p:nvSpPr>
            <p:spPr>
              <a:xfrm>
                <a:off x="3514983" y="5034164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57BD0DFD-E46A-8950-79CD-21DA0E972ECB}"/>
                  </a:ext>
                </a:extLst>
              </p:cNvPr>
              <p:cNvSpPr/>
              <p:nvPr/>
            </p:nvSpPr>
            <p:spPr>
              <a:xfrm>
                <a:off x="3514979" y="5172633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0CC1CD20-EAEE-98B0-8F73-677FE543E20C}"/>
                  </a:ext>
                </a:extLst>
              </p:cNvPr>
              <p:cNvSpPr/>
              <p:nvPr/>
            </p:nvSpPr>
            <p:spPr>
              <a:xfrm>
                <a:off x="3514983" y="5300488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785001DD-07BA-6B46-95EB-56C8CF25A7BC}"/>
                </a:ext>
              </a:extLst>
            </p:cNvPr>
            <p:cNvSpPr/>
            <p:nvPr/>
          </p:nvSpPr>
          <p:spPr>
            <a:xfrm flipH="1">
              <a:off x="223682" y="5295163"/>
              <a:ext cx="1975845" cy="985265"/>
            </a:xfrm>
            <a:custGeom>
              <a:avLst/>
              <a:gdLst>
                <a:gd name="connsiteX0" fmla="*/ 1744870 w 1975846"/>
                <a:gd name="connsiteY0" fmla="*/ 474381 h 985265"/>
                <a:gd name="connsiteX1" fmla="*/ 1544527 w 1975846"/>
                <a:gd name="connsiteY1" fmla="*/ 560018 h 985265"/>
                <a:gd name="connsiteX2" fmla="*/ 1465296 w 1975846"/>
                <a:gd name="connsiteY2" fmla="*/ 430672 h 985265"/>
                <a:gd name="connsiteX3" fmla="*/ 1275151 w 1975846"/>
                <a:gd name="connsiteY3" fmla="*/ 337967 h 985265"/>
                <a:gd name="connsiteX4" fmla="*/ 1138328 w 1975846"/>
                <a:gd name="connsiteY4" fmla="*/ 254029 h 985265"/>
                <a:gd name="connsiteX5" fmla="*/ 862769 w 1975846"/>
                <a:gd name="connsiteY5" fmla="*/ 101185 h 985265"/>
                <a:gd name="connsiteX6" fmla="*/ 765915 w 1975846"/>
                <a:gd name="connsiteY6" fmla="*/ 115874 h 985265"/>
                <a:gd name="connsiteX7" fmla="*/ 613620 w 1975846"/>
                <a:gd name="connsiteY7" fmla="*/ 85288 h 985265"/>
                <a:gd name="connsiteX8" fmla="*/ 363609 w 1975846"/>
                <a:gd name="connsiteY8" fmla="*/ 183 h 985265"/>
                <a:gd name="connsiteX9" fmla="*/ 107 w 1975846"/>
                <a:gd name="connsiteY9" fmla="*/ 366407 h 985265"/>
                <a:gd name="connsiteX10" fmla="*/ 375464 w 1975846"/>
                <a:gd name="connsiteY10" fmla="*/ 750930 h 985265"/>
                <a:gd name="connsiteX11" fmla="*/ 629417 w 1975846"/>
                <a:gd name="connsiteY11" fmla="*/ 651962 h 985265"/>
                <a:gd name="connsiteX12" fmla="*/ 862769 w 1975846"/>
                <a:gd name="connsiteY12" fmla="*/ 750930 h 985265"/>
                <a:gd name="connsiteX13" fmla="*/ 922071 w 1975846"/>
                <a:gd name="connsiteY13" fmla="*/ 745434 h 985265"/>
                <a:gd name="connsiteX14" fmla="*/ 1005855 w 1975846"/>
                <a:gd name="connsiteY14" fmla="*/ 890113 h 985265"/>
                <a:gd name="connsiteX15" fmla="*/ 1465296 w 1975846"/>
                <a:gd name="connsiteY15" fmla="*/ 890113 h 985265"/>
                <a:gd name="connsiteX16" fmla="*/ 1512567 w 1975846"/>
                <a:gd name="connsiteY16" fmla="*/ 830124 h 985265"/>
                <a:gd name="connsiteX17" fmla="*/ 1730863 w 1975846"/>
                <a:gd name="connsiteY17" fmla="*/ 963959 h 985265"/>
                <a:gd name="connsiteX18" fmla="*/ 1975666 w 1975846"/>
                <a:gd name="connsiteY18" fmla="*/ 709448 h 985265"/>
                <a:gd name="connsiteX19" fmla="*/ 1744870 w 1975846"/>
                <a:gd name="connsiteY19" fmla="*/ 474381 h 98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75846" h="985265">
                  <a:moveTo>
                    <a:pt x="1744870" y="474381"/>
                  </a:moveTo>
                  <a:cubicBezTo>
                    <a:pt x="1664627" y="469912"/>
                    <a:pt x="1592256" y="504125"/>
                    <a:pt x="1544527" y="560018"/>
                  </a:cubicBezTo>
                  <a:cubicBezTo>
                    <a:pt x="1529204" y="512731"/>
                    <a:pt x="1502858" y="468235"/>
                    <a:pt x="1465296" y="430672"/>
                  </a:cubicBezTo>
                  <a:cubicBezTo>
                    <a:pt x="1411942" y="377325"/>
                    <a:pt x="1344657" y="346435"/>
                    <a:pt x="1275151" y="337967"/>
                  </a:cubicBezTo>
                  <a:cubicBezTo>
                    <a:pt x="1219311" y="331167"/>
                    <a:pt x="1168152" y="301726"/>
                    <a:pt x="1138328" y="254029"/>
                  </a:cubicBezTo>
                  <a:cubicBezTo>
                    <a:pt x="1080938" y="162245"/>
                    <a:pt x="979003" y="101185"/>
                    <a:pt x="862769" y="101185"/>
                  </a:cubicBezTo>
                  <a:cubicBezTo>
                    <a:pt x="829036" y="101185"/>
                    <a:pt x="796506" y="106330"/>
                    <a:pt x="765915" y="115874"/>
                  </a:cubicBezTo>
                  <a:cubicBezTo>
                    <a:pt x="713472" y="132234"/>
                    <a:pt x="656050" y="120182"/>
                    <a:pt x="613620" y="85288"/>
                  </a:cubicBezTo>
                  <a:cubicBezTo>
                    <a:pt x="546010" y="29687"/>
                    <a:pt x="458647" y="-2746"/>
                    <a:pt x="363609" y="183"/>
                  </a:cubicBezTo>
                  <a:cubicBezTo>
                    <a:pt x="165545" y="6291"/>
                    <a:pt x="4772" y="168306"/>
                    <a:pt x="107" y="366407"/>
                  </a:cubicBezTo>
                  <a:cubicBezTo>
                    <a:pt x="-4873" y="577908"/>
                    <a:pt x="165087" y="750930"/>
                    <a:pt x="375464" y="750930"/>
                  </a:cubicBezTo>
                  <a:cubicBezTo>
                    <a:pt x="473410" y="750930"/>
                    <a:pt x="562568" y="713394"/>
                    <a:pt x="629417" y="651962"/>
                  </a:cubicBezTo>
                  <a:cubicBezTo>
                    <a:pt x="688474" y="712958"/>
                    <a:pt x="771166" y="750930"/>
                    <a:pt x="862769" y="750930"/>
                  </a:cubicBezTo>
                  <a:cubicBezTo>
                    <a:pt x="883033" y="750930"/>
                    <a:pt x="902829" y="748981"/>
                    <a:pt x="922071" y="745434"/>
                  </a:cubicBezTo>
                  <a:cubicBezTo>
                    <a:pt x="936392" y="798425"/>
                    <a:pt x="964261" y="848513"/>
                    <a:pt x="1005855" y="890113"/>
                  </a:cubicBezTo>
                  <a:cubicBezTo>
                    <a:pt x="1132725" y="1016982"/>
                    <a:pt x="1338426" y="1016982"/>
                    <a:pt x="1465296" y="890113"/>
                  </a:cubicBezTo>
                  <a:cubicBezTo>
                    <a:pt x="1483776" y="871638"/>
                    <a:pt x="1499476" y="851453"/>
                    <a:pt x="1512567" y="830124"/>
                  </a:cubicBezTo>
                  <a:cubicBezTo>
                    <a:pt x="1553085" y="909541"/>
                    <a:pt x="1635596" y="963959"/>
                    <a:pt x="1730863" y="963959"/>
                  </a:cubicBezTo>
                  <a:cubicBezTo>
                    <a:pt x="1869327" y="963959"/>
                    <a:pt x="1980960" y="849089"/>
                    <a:pt x="1975666" y="709448"/>
                  </a:cubicBezTo>
                  <a:cubicBezTo>
                    <a:pt x="1970915" y="584155"/>
                    <a:pt x="1870056" y="481357"/>
                    <a:pt x="1744870" y="474381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651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E2C9EFFD-74EF-20B5-D7E3-D58AEE542B73}"/>
                </a:ext>
              </a:extLst>
            </p:cNvPr>
            <p:cNvGrpSpPr/>
            <p:nvPr/>
          </p:nvGrpSpPr>
          <p:grpSpPr>
            <a:xfrm flipH="1">
              <a:off x="2236807" y="3436483"/>
              <a:ext cx="447633" cy="3365863"/>
              <a:chOff x="2428267" y="3436481"/>
              <a:chExt cx="447627" cy="3365863"/>
            </a:xfrm>
          </p:grpSpPr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F584FDA5-C498-F0A7-1B4D-2F2C224E6606}"/>
                  </a:ext>
                </a:extLst>
              </p:cNvPr>
              <p:cNvSpPr/>
              <p:nvPr/>
            </p:nvSpPr>
            <p:spPr>
              <a:xfrm>
                <a:off x="2503097" y="3436481"/>
                <a:ext cx="255635" cy="207703"/>
              </a:xfrm>
              <a:custGeom>
                <a:avLst/>
                <a:gdLst>
                  <a:gd name="connsiteX0" fmla="*/ 151783 w 255635"/>
                  <a:gd name="connsiteY0" fmla="*/ 127818 h 207703"/>
                  <a:gd name="connsiteX1" fmla="*/ 151783 w 255635"/>
                  <a:gd name="connsiteY1" fmla="*/ 0 h 207703"/>
                  <a:gd name="connsiteX2" fmla="*/ 146458 w 255635"/>
                  <a:gd name="connsiteY2" fmla="*/ 0 h 207703"/>
                  <a:gd name="connsiteX3" fmla="*/ 146458 w 255635"/>
                  <a:gd name="connsiteY3" fmla="*/ 127818 h 207703"/>
                  <a:gd name="connsiteX4" fmla="*/ 98526 w 255635"/>
                  <a:gd name="connsiteY4" fmla="*/ 127818 h 207703"/>
                  <a:gd name="connsiteX5" fmla="*/ 98526 w 255635"/>
                  <a:gd name="connsiteY5" fmla="*/ 0 h 207703"/>
                  <a:gd name="connsiteX6" fmla="*/ 93200 w 255635"/>
                  <a:gd name="connsiteY6" fmla="*/ 0 h 207703"/>
                  <a:gd name="connsiteX7" fmla="*/ 93200 w 255635"/>
                  <a:gd name="connsiteY7" fmla="*/ 127818 h 207703"/>
                  <a:gd name="connsiteX8" fmla="*/ 0 w 255635"/>
                  <a:gd name="connsiteY8" fmla="*/ 127818 h 207703"/>
                  <a:gd name="connsiteX9" fmla="*/ 0 w 255635"/>
                  <a:gd name="connsiteY9" fmla="*/ 207704 h 207703"/>
                  <a:gd name="connsiteX10" fmla="*/ 255635 w 255635"/>
                  <a:gd name="connsiteY10" fmla="*/ 207704 h 207703"/>
                  <a:gd name="connsiteX11" fmla="*/ 255635 w 255635"/>
                  <a:gd name="connsiteY11" fmla="*/ 127818 h 20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635" h="207703">
                    <a:moveTo>
                      <a:pt x="151783" y="127818"/>
                    </a:moveTo>
                    <a:lnTo>
                      <a:pt x="151783" y="0"/>
                    </a:lnTo>
                    <a:lnTo>
                      <a:pt x="146458" y="0"/>
                    </a:lnTo>
                    <a:lnTo>
                      <a:pt x="146458" y="127818"/>
                    </a:lnTo>
                    <a:lnTo>
                      <a:pt x="98526" y="127818"/>
                    </a:lnTo>
                    <a:lnTo>
                      <a:pt x="98526" y="0"/>
                    </a:lnTo>
                    <a:lnTo>
                      <a:pt x="93200" y="0"/>
                    </a:lnTo>
                    <a:lnTo>
                      <a:pt x="93200" y="127818"/>
                    </a:lnTo>
                    <a:lnTo>
                      <a:pt x="0" y="127818"/>
                    </a:lnTo>
                    <a:lnTo>
                      <a:pt x="0" y="207704"/>
                    </a:lnTo>
                    <a:lnTo>
                      <a:pt x="255635" y="207704"/>
                    </a:lnTo>
                    <a:lnTo>
                      <a:pt x="255635" y="127818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78720615-CAC8-E232-091C-5808E3CE71B3}"/>
                  </a:ext>
                </a:extLst>
              </p:cNvPr>
              <p:cNvSpPr/>
              <p:nvPr/>
            </p:nvSpPr>
            <p:spPr>
              <a:xfrm>
                <a:off x="2428267" y="3628208"/>
                <a:ext cx="436981" cy="3174136"/>
              </a:xfrm>
              <a:custGeom>
                <a:avLst/>
                <a:gdLst>
                  <a:gd name="connsiteX0" fmla="*/ 0 w 436981"/>
                  <a:gd name="connsiteY0" fmla="*/ 3174136 h 3174136"/>
                  <a:gd name="connsiteX1" fmla="*/ 0 w 436981"/>
                  <a:gd name="connsiteY1" fmla="*/ 0 h 3174136"/>
                  <a:gd name="connsiteX2" fmla="*/ 299578 w 436981"/>
                  <a:gd name="connsiteY2" fmla="*/ 0 h 3174136"/>
                  <a:gd name="connsiteX3" fmla="*/ 436982 w 436981"/>
                  <a:gd name="connsiteY3" fmla="*/ 53257 h 3174136"/>
                  <a:gd name="connsiteX4" fmla="*/ 436982 w 436981"/>
                  <a:gd name="connsiteY4" fmla="*/ 3174131 h 31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81" h="3174136">
                    <a:moveTo>
                      <a:pt x="0" y="3174136"/>
                    </a:moveTo>
                    <a:lnTo>
                      <a:pt x="0" y="0"/>
                    </a:lnTo>
                    <a:lnTo>
                      <a:pt x="299578" y="0"/>
                    </a:lnTo>
                    <a:lnTo>
                      <a:pt x="436982" y="53257"/>
                    </a:lnTo>
                    <a:lnTo>
                      <a:pt x="436982" y="3174131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5DFBD95A-3082-32D1-CCE2-A288CAA5BD9E}"/>
                  </a:ext>
                </a:extLst>
              </p:cNvPr>
              <p:cNvSpPr/>
              <p:nvPr/>
            </p:nvSpPr>
            <p:spPr>
              <a:xfrm>
                <a:off x="2561679" y="3692117"/>
                <a:ext cx="53257" cy="1895961"/>
              </a:xfrm>
              <a:custGeom>
                <a:avLst/>
                <a:gdLst>
                  <a:gd name="connsiteX0" fmla="*/ 53257 w 53257"/>
                  <a:gd name="connsiteY0" fmla="*/ 1895961 h 1895960"/>
                  <a:gd name="connsiteX1" fmla="*/ 0 w 53257"/>
                  <a:gd name="connsiteY1" fmla="*/ 1858681 h 1895960"/>
                  <a:gd name="connsiteX2" fmla="*/ 0 w 53257"/>
                  <a:gd name="connsiteY2" fmla="*/ 0 h 1895960"/>
                  <a:gd name="connsiteX3" fmla="*/ 53257 w 53257"/>
                  <a:gd name="connsiteY3" fmla="*/ 0 h 18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7" h="1895960">
                    <a:moveTo>
                      <a:pt x="53257" y="1895961"/>
                    </a:moveTo>
                    <a:lnTo>
                      <a:pt x="0" y="1858681"/>
                    </a:lnTo>
                    <a:lnTo>
                      <a:pt x="0" y="0"/>
                    </a:lnTo>
                    <a:lnTo>
                      <a:pt x="53257" y="0"/>
                    </a:lnTo>
                    <a:close/>
                  </a:path>
                </a:pathLst>
              </a:custGeom>
              <a:solidFill>
                <a:srgbClr val="F2F2F2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1D38FF54-A4C3-6003-08FA-EBC275BCEEEE}"/>
                  </a:ext>
                </a:extLst>
              </p:cNvPr>
              <p:cNvSpPr/>
              <p:nvPr/>
            </p:nvSpPr>
            <p:spPr>
              <a:xfrm>
                <a:off x="2726774" y="3628208"/>
                <a:ext cx="149120" cy="1959870"/>
              </a:xfrm>
              <a:custGeom>
                <a:avLst/>
                <a:gdLst>
                  <a:gd name="connsiteX0" fmla="*/ 0 w 149120"/>
                  <a:gd name="connsiteY0" fmla="*/ 0 h 1959869"/>
                  <a:gd name="connsiteX1" fmla="*/ 0 w 149120"/>
                  <a:gd name="connsiteY1" fmla="*/ 1384690 h 1959869"/>
                  <a:gd name="connsiteX2" fmla="*/ 74560 w 149120"/>
                  <a:gd name="connsiteY2" fmla="*/ 1384690 h 1959869"/>
                  <a:gd name="connsiteX3" fmla="*/ 74560 w 149120"/>
                  <a:gd name="connsiteY3" fmla="*/ 1959870 h 1959869"/>
                  <a:gd name="connsiteX4" fmla="*/ 149121 w 149120"/>
                  <a:gd name="connsiteY4" fmla="*/ 1959870 h 1959869"/>
                  <a:gd name="connsiteX5" fmla="*/ 149121 w 149120"/>
                  <a:gd name="connsiteY5" fmla="*/ 0 h 195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120" h="1959869">
                    <a:moveTo>
                      <a:pt x="0" y="0"/>
                    </a:moveTo>
                    <a:lnTo>
                      <a:pt x="0" y="1384690"/>
                    </a:lnTo>
                    <a:lnTo>
                      <a:pt x="74560" y="1384690"/>
                    </a:lnTo>
                    <a:lnTo>
                      <a:pt x="74560" y="1959870"/>
                    </a:lnTo>
                    <a:lnTo>
                      <a:pt x="149121" y="1959870"/>
                    </a:lnTo>
                    <a:lnTo>
                      <a:pt x="149121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52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8D8AD05A-FB1B-0436-EBBA-AB8A8E4EEA79}"/>
                </a:ext>
              </a:extLst>
            </p:cNvPr>
            <p:cNvGrpSpPr/>
            <p:nvPr/>
          </p:nvGrpSpPr>
          <p:grpSpPr>
            <a:xfrm flipH="1">
              <a:off x="2551026" y="5226934"/>
              <a:ext cx="889397" cy="1597719"/>
              <a:chOff x="1672287" y="5226922"/>
              <a:chExt cx="889402" cy="1597715"/>
            </a:xfrm>
          </p:grpSpPr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C536C658-A934-1E8F-FEB5-BDCA02688A13}"/>
                  </a:ext>
                </a:extLst>
              </p:cNvPr>
              <p:cNvSpPr/>
              <p:nvPr/>
            </p:nvSpPr>
            <p:spPr>
              <a:xfrm>
                <a:off x="1672287" y="5226922"/>
                <a:ext cx="889402" cy="1597715"/>
              </a:xfrm>
              <a:custGeom>
                <a:avLst/>
                <a:gdLst>
                  <a:gd name="connsiteX0" fmla="*/ 889397 w 889397"/>
                  <a:gd name="connsiteY0" fmla="*/ 1597720 h 1597719"/>
                  <a:gd name="connsiteX1" fmla="*/ 562754 w 889397"/>
                  <a:gd name="connsiteY1" fmla="*/ 1597720 h 1597719"/>
                  <a:gd name="connsiteX2" fmla="*/ 1827 w 889397"/>
                  <a:gd name="connsiteY2" fmla="*/ 1530616 h 1597719"/>
                  <a:gd name="connsiteX3" fmla="*/ 0 w 889397"/>
                  <a:gd name="connsiteY3" fmla="*/ 0 h 1597719"/>
                  <a:gd name="connsiteX4" fmla="*/ 889397 w 889397"/>
                  <a:gd name="connsiteY4" fmla="*/ 0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397" h="1597719">
                    <a:moveTo>
                      <a:pt x="889397" y="1597720"/>
                    </a:moveTo>
                    <a:lnTo>
                      <a:pt x="562754" y="1597720"/>
                    </a:lnTo>
                    <a:lnTo>
                      <a:pt x="1827" y="1530616"/>
                    </a:lnTo>
                    <a:lnTo>
                      <a:pt x="0" y="0"/>
                    </a:lnTo>
                    <a:lnTo>
                      <a:pt x="889397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265E4976-6481-D295-296E-F61D89D8326B}"/>
                  </a:ext>
                </a:extLst>
              </p:cNvPr>
              <p:cNvSpPr/>
              <p:nvPr/>
            </p:nvSpPr>
            <p:spPr>
              <a:xfrm>
                <a:off x="2332654" y="5545459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C9ACA486-2EBC-FC75-EBF5-67600D7AF5EE}"/>
                  </a:ext>
                </a:extLst>
              </p:cNvPr>
              <p:cNvSpPr/>
              <p:nvPr/>
            </p:nvSpPr>
            <p:spPr>
              <a:xfrm>
                <a:off x="2332676" y="5865004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EB2907EC-FC1C-0019-294D-3D7A0C62D304}"/>
                  </a:ext>
                </a:extLst>
              </p:cNvPr>
              <p:cNvSpPr/>
              <p:nvPr/>
            </p:nvSpPr>
            <p:spPr>
              <a:xfrm>
                <a:off x="2332670" y="6184559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53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CF5A41A9-6CC3-6EDF-298E-77140D1E4E7E}"/>
                </a:ext>
              </a:extLst>
            </p:cNvPr>
            <p:cNvGrpSpPr/>
            <p:nvPr/>
          </p:nvGrpSpPr>
          <p:grpSpPr>
            <a:xfrm flipH="1">
              <a:off x="2875508" y="5331006"/>
              <a:ext cx="1917652" cy="1493649"/>
              <a:chOff x="319544" y="5331044"/>
              <a:chExt cx="1917651" cy="1493665"/>
            </a:xfrm>
          </p:grpSpPr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37DEFDBB-286F-184A-BE8B-0C844EB5DD99}"/>
                  </a:ext>
                </a:extLst>
              </p:cNvPr>
              <p:cNvSpPr/>
              <p:nvPr/>
            </p:nvSpPr>
            <p:spPr>
              <a:xfrm>
                <a:off x="1278565" y="5331044"/>
                <a:ext cx="745601" cy="81325"/>
              </a:xfrm>
              <a:custGeom>
                <a:avLst/>
                <a:gdLst>
                  <a:gd name="connsiteX0" fmla="*/ 26629 w 745602"/>
                  <a:gd name="connsiteY0" fmla="*/ 81324 h 81324"/>
                  <a:gd name="connsiteX1" fmla="*/ 745603 w 745602"/>
                  <a:gd name="connsiteY1" fmla="*/ 81324 h 81324"/>
                  <a:gd name="connsiteX2" fmla="*/ 745603 w 745602"/>
                  <a:gd name="connsiteY2" fmla="*/ 0 h 81324"/>
                  <a:gd name="connsiteX3" fmla="*/ 0 w 745602"/>
                  <a:gd name="connsiteY3" fmla="*/ 0 h 81324"/>
                  <a:gd name="connsiteX4" fmla="*/ 0 w 745602"/>
                  <a:gd name="connsiteY4" fmla="*/ 55702 h 8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5602" h="81324">
                    <a:moveTo>
                      <a:pt x="26629" y="81324"/>
                    </a:moveTo>
                    <a:lnTo>
                      <a:pt x="745603" y="81324"/>
                    </a:lnTo>
                    <a:lnTo>
                      <a:pt x="745603" y="0"/>
                    </a:lnTo>
                    <a:lnTo>
                      <a:pt x="0" y="0"/>
                    </a:lnTo>
                    <a:lnTo>
                      <a:pt x="0" y="55702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A5AB2AF0-C411-0752-74D9-5A06C8662B65}"/>
                  </a:ext>
                </a:extLst>
              </p:cNvPr>
              <p:cNvSpPr/>
              <p:nvPr/>
            </p:nvSpPr>
            <p:spPr>
              <a:xfrm>
                <a:off x="319544" y="5386749"/>
                <a:ext cx="1917651" cy="1437959"/>
              </a:xfrm>
              <a:custGeom>
                <a:avLst/>
                <a:gdLst>
                  <a:gd name="connsiteX0" fmla="*/ 959021 w 1917652"/>
                  <a:gd name="connsiteY0" fmla="*/ 0 h 1437947"/>
                  <a:gd name="connsiteX1" fmla="*/ 959021 w 1917652"/>
                  <a:gd name="connsiteY1" fmla="*/ 479316 h 1437947"/>
                  <a:gd name="connsiteX2" fmla="*/ 319933 w 1917652"/>
                  <a:gd name="connsiteY2" fmla="*/ 479316 h 1437947"/>
                  <a:gd name="connsiteX3" fmla="*/ 319933 w 1917652"/>
                  <a:gd name="connsiteY3" fmla="*/ 798860 h 1437947"/>
                  <a:gd name="connsiteX4" fmla="*/ 389 w 1917652"/>
                  <a:gd name="connsiteY4" fmla="*/ 799701 h 1437947"/>
                  <a:gd name="connsiteX5" fmla="*/ 0 w 1917652"/>
                  <a:gd name="connsiteY5" fmla="*/ 1437948 h 1437947"/>
                  <a:gd name="connsiteX6" fmla="*/ 1917652 w 1917652"/>
                  <a:gd name="connsiteY6" fmla="*/ 1437948 h 1437947"/>
                  <a:gd name="connsiteX7" fmla="*/ 1917652 w 1917652"/>
                  <a:gd name="connsiteY7" fmla="*/ 0 h 1437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7652" h="1437947">
                    <a:moveTo>
                      <a:pt x="959021" y="0"/>
                    </a:moveTo>
                    <a:lnTo>
                      <a:pt x="959021" y="479316"/>
                    </a:lnTo>
                    <a:lnTo>
                      <a:pt x="319933" y="479316"/>
                    </a:lnTo>
                    <a:lnTo>
                      <a:pt x="319933" y="798860"/>
                    </a:lnTo>
                    <a:lnTo>
                      <a:pt x="389" y="799701"/>
                    </a:lnTo>
                    <a:lnTo>
                      <a:pt x="0" y="1437948"/>
                    </a:lnTo>
                    <a:lnTo>
                      <a:pt x="1917652" y="1437948"/>
                    </a:lnTo>
                    <a:lnTo>
                      <a:pt x="191765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D8D72E6D-83BA-419E-6433-957915BE5742}"/>
                  </a:ext>
                </a:extLst>
              </p:cNvPr>
              <p:cNvSpPr/>
              <p:nvPr/>
            </p:nvSpPr>
            <p:spPr>
              <a:xfrm>
                <a:off x="862727" y="6346203"/>
                <a:ext cx="149557" cy="157946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AFBBE835-3158-7F6D-82BC-F52F5C018E27}"/>
                  </a:ext>
                </a:extLst>
              </p:cNvPr>
              <p:cNvSpPr/>
              <p:nvPr/>
            </p:nvSpPr>
            <p:spPr>
              <a:xfrm>
                <a:off x="639477" y="6346203"/>
                <a:ext cx="158184" cy="157946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FF774ED8-2789-B53C-358D-E4059F3DA1A2}"/>
                  </a:ext>
                </a:extLst>
              </p:cNvPr>
              <p:cNvSpPr/>
              <p:nvPr/>
            </p:nvSpPr>
            <p:spPr>
              <a:xfrm>
                <a:off x="862727" y="6504155"/>
                <a:ext cx="149557" cy="157946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FA43C707-2B5C-3197-D233-4459AC262D3C}"/>
                  </a:ext>
                </a:extLst>
              </p:cNvPr>
              <p:cNvSpPr/>
              <p:nvPr/>
            </p:nvSpPr>
            <p:spPr>
              <a:xfrm>
                <a:off x="639477" y="6504155"/>
                <a:ext cx="158184" cy="157946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671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09FDA6BC-C956-22B7-D856-4F7A5EB6C0FE}"/>
                  </a:ext>
                </a:extLst>
              </p:cNvPr>
              <p:cNvGrpSpPr/>
              <p:nvPr/>
            </p:nvGrpSpPr>
            <p:grpSpPr>
              <a:xfrm>
                <a:off x="1874616" y="6506989"/>
                <a:ext cx="149557" cy="317720"/>
                <a:chOff x="1874615" y="6506937"/>
                <a:chExt cx="149557" cy="317717"/>
              </a:xfrm>
            </p:grpSpPr>
            <p:sp>
              <p:nvSpPr>
                <p:cNvPr id="683" name="Freeform: Shape 682">
                  <a:extLst>
                    <a:ext uri="{FF2B5EF4-FFF2-40B4-BE49-F238E27FC236}">
                      <a16:creationId xmlns:a16="http://schemas.microsoft.com/office/drawing/2014/main" id="{D154CE87-9CF7-1CE6-E8AD-5C366B6E1927}"/>
                    </a:ext>
                  </a:extLst>
                </p:cNvPr>
                <p:cNvSpPr/>
                <p:nvPr/>
              </p:nvSpPr>
              <p:spPr>
                <a:xfrm>
                  <a:off x="187461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84" name="Freeform: Shape 683">
                  <a:extLst>
                    <a:ext uri="{FF2B5EF4-FFF2-40B4-BE49-F238E27FC236}">
                      <a16:creationId xmlns:a16="http://schemas.microsoft.com/office/drawing/2014/main" id="{AA7F3F04-19A3-283D-A511-B371D784DD1D}"/>
                    </a:ext>
                  </a:extLst>
                </p:cNvPr>
                <p:cNvSpPr/>
                <p:nvPr/>
              </p:nvSpPr>
              <p:spPr>
                <a:xfrm>
                  <a:off x="187461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672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980E01F1-2FB3-8C32-9F39-9175ECF2571E}"/>
                  </a:ext>
                </a:extLst>
              </p:cNvPr>
              <p:cNvGrpSpPr/>
              <p:nvPr/>
            </p:nvGrpSpPr>
            <p:grpSpPr>
              <a:xfrm>
                <a:off x="1661586" y="6506989"/>
                <a:ext cx="149557" cy="317720"/>
                <a:chOff x="1661585" y="6506937"/>
                <a:chExt cx="149557" cy="317717"/>
              </a:xfrm>
            </p:grpSpPr>
            <p:sp>
              <p:nvSpPr>
                <p:cNvPr id="681" name="Freeform: Shape 680">
                  <a:extLst>
                    <a:ext uri="{FF2B5EF4-FFF2-40B4-BE49-F238E27FC236}">
                      <a16:creationId xmlns:a16="http://schemas.microsoft.com/office/drawing/2014/main" id="{5E87A9AC-E6B3-AA8C-2CFE-14E6C466E16F}"/>
                    </a:ext>
                  </a:extLst>
                </p:cNvPr>
                <p:cNvSpPr/>
                <p:nvPr/>
              </p:nvSpPr>
              <p:spPr>
                <a:xfrm>
                  <a:off x="166158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82" name="Freeform: Shape 681">
                  <a:extLst>
                    <a:ext uri="{FF2B5EF4-FFF2-40B4-BE49-F238E27FC236}">
                      <a16:creationId xmlns:a16="http://schemas.microsoft.com/office/drawing/2014/main" id="{E9CE3D53-04F2-96F9-316F-02A88C0B4B6F}"/>
                    </a:ext>
                  </a:extLst>
                </p:cNvPr>
                <p:cNvSpPr/>
                <p:nvPr/>
              </p:nvSpPr>
              <p:spPr>
                <a:xfrm>
                  <a:off x="166158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673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C58B0609-871B-DDD6-5904-83128DBF7E47}"/>
                  </a:ext>
                </a:extLst>
              </p:cNvPr>
              <p:cNvGrpSpPr/>
              <p:nvPr/>
            </p:nvGrpSpPr>
            <p:grpSpPr>
              <a:xfrm>
                <a:off x="1278565" y="6506989"/>
                <a:ext cx="317956" cy="317720"/>
                <a:chOff x="1278564" y="6506937"/>
                <a:chExt cx="317956" cy="317717"/>
              </a:xfrm>
            </p:grpSpPr>
            <p:sp>
              <p:nvSpPr>
                <p:cNvPr id="679" name="Freeform: Shape 678">
                  <a:extLst>
                    <a:ext uri="{FF2B5EF4-FFF2-40B4-BE49-F238E27FC236}">
                      <a16:creationId xmlns:a16="http://schemas.microsoft.com/office/drawing/2014/main" id="{A1B10B50-3C8C-E915-6117-C58B654C7061}"/>
                    </a:ext>
                  </a:extLst>
                </p:cNvPr>
                <p:cNvSpPr/>
                <p:nvPr/>
              </p:nvSpPr>
              <p:spPr>
                <a:xfrm>
                  <a:off x="1278564" y="6659556"/>
                  <a:ext cx="317956" cy="165097"/>
                </a:xfrm>
                <a:custGeom>
                  <a:avLst/>
                  <a:gdLst>
                    <a:gd name="connsiteX0" fmla="*/ 0 w 317956"/>
                    <a:gd name="connsiteY0" fmla="*/ 0 h 165097"/>
                    <a:gd name="connsiteX1" fmla="*/ 317957 w 317956"/>
                    <a:gd name="connsiteY1" fmla="*/ 0 h 165097"/>
                    <a:gd name="connsiteX2" fmla="*/ 317957 w 317956"/>
                    <a:gd name="connsiteY2" fmla="*/ 165098 h 165097"/>
                    <a:gd name="connsiteX3" fmla="*/ 0 w 317956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65097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80" name="Freeform: Shape 679">
                  <a:extLst>
                    <a:ext uri="{FF2B5EF4-FFF2-40B4-BE49-F238E27FC236}">
                      <a16:creationId xmlns:a16="http://schemas.microsoft.com/office/drawing/2014/main" id="{AF7ED241-B1A1-A71C-E736-B751D5B9589F}"/>
                    </a:ext>
                  </a:extLst>
                </p:cNvPr>
                <p:cNvSpPr/>
                <p:nvPr/>
              </p:nvSpPr>
              <p:spPr>
                <a:xfrm>
                  <a:off x="1278564" y="6506937"/>
                  <a:ext cx="317956" cy="157945"/>
                </a:xfrm>
                <a:custGeom>
                  <a:avLst/>
                  <a:gdLst>
                    <a:gd name="connsiteX0" fmla="*/ 0 w 317956"/>
                    <a:gd name="connsiteY0" fmla="*/ 0 h 157945"/>
                    <a:gd name="connsiteX1" fmla="*/ 317957 w 317956"/>
                    <a:gd name="connsiteY1" fmla="*/ 0 h 157945"/>
                    <a:gd name="connsiteX2" fmla="*/ 317957 w 317956"/>
                    <a:gd name="connsiteY2" fmla="*/ 157945 h 157945"/>
                    <a:gd name="connsiteX3" fmla="*/ 0 w 317956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57945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BAC5E03E-2E4F-8460-2995-237481D7FA6A}"/>
                  </a:ext>
                </a:extLst>
              </p:cNvPr>
              <p:cNvSpPr/>
              <p:nvPr/>
            </p:nvSpPr>
            <p:spPr>
              <a:xfrm>
                <a:off x="1278326" y="6163299"/>
                <a:ext cx="745602" cy="181082"/>
              </a:xfrm>
              <a:custGeom>
                <a:avLst/>
                <a:gdLst>
                  <a:gd name="connsiteX0" fmla="*/ 0 w 745602"/>
                  <a:gd name="connsiteY0" fmla="*/ 181080 h 181080"/>
                  <a:gd name="connsiteX1" fmla="*/ 745603 w 745602"/>
                  <a:gd name="connsiteY1" fmla="*/ 181080 h 181080"/>
                  <a:gd name="connsiteX2" fmla="*/ 745603 w 745602"/>
                  <a:gd name="connsiteY2" fmla="*/ 21308 h 181080"/>
                  <a:gd name="connsiteX3" fmla="*/ 425137 w 745602"/>
                  <a:gd name="connsiteY3" fmla="*/ 21308 h 181080"/>
                  <a:gd name="connsiteX4" fmla="*/ 402237 w 745602"/>
                  <a:gd name="connsiteY4" fmla="*/ 1012 h 181080"/>
                  <a:gd name="connsiteX5" fmla="*/ 0 w 745602"/>
                  <a:gd name="connsiteY5" fmla="*/ 0 h 18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1080">
                    <a:moveTo>
                      <a:pt x="0" y="181080"/>
                    </a:moveTo>
                    <a:lnTo>
                      <a:pt x="745603" y="181080"/>
                    </a:lnTo>
                    <a:lnTo>
                      <a:pt x="745603" y="21308"/>
                    </a:lnTo>
                    <a:lnTo>
                      <a:pt x="425137" y="21308"/>
                    </a:lnTo>
                    <a:lnTo>
                      <a:pt x="402237" y="1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0EA3B860-83B0-E2E5-2A13-B3EB6FFBA21E}"/>
                  </a:ext>
                </a:extLst>
              </p:cNvPr>
              <p:cNvSpPr/>
              <p:nvPr/>
            </p:nvSpPr>
            <p:spPr>
              <a:xfrm>
                <a:off x="1278326" y="5838426"/>
                <a:ext cx="745602" cy="186406"/>
              </a:xfrm>
              <a:custGeom>
                <a:avLst/>
                <a:gdLst>
                  <a:gd name="connsiteX0" fmla="*/ 0 w 745602"/>
                  <a:gd name="connsiteY0" fmla="*/ 186406 h 186405"/>
                  <a:gd name="connsiteX1" fmla="*/ 745603 w 745602"/>
                  <a:gd name="connsiteY1" fmla="*/ 186406 h 186405"/>
                  <a:gd name="connsiteX2" fmla="*/ 745603 w 745602"/>
                  <a:gd name="connsiteY2" fmla="*/ 26634 h 186405"/>
                  <a:gd name="connsiteX3" fmla="*/ 425313 w 745602"/>
                  <a:gd name="connsiteY3" fmla="*/ 26634 h 186405"/>
                  <a:gd name="connsiteX4" fmla="*/ 390520 w 745602"/>
                  <a:gd name="connsiteY4" fmla="*/ 0 h 186405"/>
                  <a:gd name="connsiteX5" fmla="*/ 0 w 745602"/>
                  <a:gd name="connsiteY5" fmla="*/ 0 h 1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6405">
                    <a:moveTo>
                      <a:pt x="0" y="186406"/>
                    </a:moveTo>
                    <a:lnTo>
                      <a:pt x="745603" y="186406"/>
                    </a:lnTo>
                    <a:lnTo>
                      <a:pt x="745603" y="26634"/>
                    </a:lnTo>
                    <a:lnTo>
                      <a:pt x="425313" y="26634"/>
                    </a:lnTo>
                    <a:lnTo>
                      <a:pt x="3905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514C9BFA-60F5-A61B-E4BC-6DB26C4B19C0}"/>
                  </a:ext>
                </a:extLst>
              </p:cNvPr>
              <p:cNvSpPr/>
              <p:nvPr/>
            </p:nvSpPr>
            <p:spPr>
              <a:xfrm>
                <a:off x="1278326" y="5545513"/>
                <a:ext cx="745602" cy="159773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26C5FAC9-3C17-9350-CEB0-46431B378B41}"/>
                  </a:ext>
                </a:extLst>
              </p:cNvPr>
              <p:cNvSpPr/>
              <p:nvPr/>
            </p:nvSpPr>
            <p:spPr>
              <a:xfrm>
                <a:off x="959022" y="6131351"/>
                <a:ext cx="745602" cy="53257"/>
              </a:xfrm>
              <a:custGeom>
                <a:avLst/>
                <a:gdLst>
                  <a:gd name="connsiteX0" fmla="*/ 0 w 745602"/>
                  <a:gd name="connsiteY0" fmla="*/ 0 h 53257"/>
                  <a:gd name="connsiteX1" fmla="*/ 745603 w 745602"/>
                  <a:gd name="connsiteY1" fmla="*/ 0 h 53257"/>
                  <a:gd name="connsiteX2" fmla="*/ 745603 w 745602"/>
                  <a:gd name="connsiteY2" fmla="*/ 53257 h 53257"/>
                  <a:gd name="connsiteX3" fmla="*/ 0 w 745602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53257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495EDF9D-0046-EB28-32C3-1CA32C390186}"/>
                  </a:ext>
                </a:extLst>
              </p:cNvPr>
              <p:cNvSpPr/>
              <p:nvPr/>
            </p:nvSpPr>
            <p:spPr>
              <a:xfrm>
                <a:off x="953693" y="5812765"/>
                <a:ext cx="750930" cy="53257"/>
              </a:xfrm>
              <a:custGeom>
                <a:avLst/>
                <a:gdLst>
                  <a:gd name="connsiteX0" fmla="*/ 0 w 750928"/>
                  <a:gd name="connsiteY0" fmla="*/ 0 h 53257"/>
                  <a:gd name="connsiteX1" fmla="*/ 750928 w 750928"/>
                  <a:gd name="connsiteY1" fmla="*/ 0 h 53257"/>
                  <a:gd name="connsiteX2" fmla="*/ 750928 w 750928"/>
                  <a:gd name="connsiteY2" fmla="*/ 53257 h 53257"/>
                  <a:gd name="connsiteX3" fmla="*/ 0 w 750928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928" h="53257">
                    <a:moveTo>
                      <a:pt x="0" y="0"/>
                    </a:moveTo>
                    <a:lnTo>
                      <a:pt x="750928" y="0"/>
                    </a:lnTo>
                    <a:lnTo>
                      <a:pt x="750928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5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7D190B77-D8D1-C178-7595-0FD21B4ED9BD}"/>
                </a:ext>
              </a:extLst>
            </p:cNvPr>
            <p:cNvGrpSpPr/>
            <p:nvPr/>
          </p:nvGrpSpPr>
          <p:grpSpPr>
            <a:xfrm flipH="1">
              <a:off x="1" y="5546626"/>
              <a:ext cx="2551024" cy="1278026"/>
              <a:chOff x="2561675" y="5546528"/>
              <a:chExt cx="2551027" cy="1278003"/>
            </a:xfrm>
          </p:grpSpPr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7FCB3CCF-B689-BE39-BA4D-8E9CE498F630}"/>
                  </a:ext>
                </a:extLst>
              </p:cNvPr>
              <p:cNvSpPr/>
              <p:nvPr/>
            </p:nvSpPr>
            <p:spPr>
              <a:xfrm>
                <a:off x="2609606" y="6482712"/>
                <a:ext cx="1161008" cy="341819"/>
              </a:xfrm>
              <a:custGeom>
                <a:avLst/>
                <a:gdLst>
                  <a:gd name="connsiteX0" fmla="*/ 1161010 w 1161009"/>
                  <a:gd name="connsiteY0" fmla="*/ 0 h 341826"/>
                  <a:gd name="connsiteX1" fmla="*/ 0 w 1161009"/>
                  <a:gd name="connsiteY1" fmla="*/ 1827 h 341826"/>
                  <a:gd name="connsiteX2" fmla="*/ 0 w 1161009"/>
                  <a:gd name="connsiteY2" fmla="*/ 313760 h 341826"/>
                  <a:gd name="connsiteX3" fmla="*/ 33818 w 1161009"/>
                  <a:gd name="connsiteY3" fmla="*/ 341827 h 341826"/>
                  <a:gd name="connsiteX4" fmla="*/ 1137763 w 1161009"/>
                  <a:gd name="connsiteY4" fmla="*/ 340922 h 341826"/>
                  <a:gd name="connsiteX5" fmla="*/ 1161010 w 1161009"/>
                  <a:gd name="connsiteY5" fmla="*/ 324811 h 34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009" h="341826">
                    <a:moveTo>
                      <a:pt x="1161010" y="0"/>
                    </a:moveTo>
                    <a:lnTo>
                      <a:pt x="0" y="1827"/>
                    </a:lnTo>
                    <a:lnTo>
                      <a:pt x="0" y="313760"/>
                    </a:lnTo>
                    <a:lnTo>
                      <a:pt x="33818" y="341827"/>
                    </a:lnTo>
                    <a:lnTo>
                      <a:pt x="1137763" y="340922"/>
                    </a:lnTo>
                    <a:lnTo>
                      <a:pt x="1161010" y="324811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F316C3B8-7B63-B8C3-EC31-FB2CD3DBDA14}"/>
                  </a:ext>
                </a:extLst>
              </p:cNvPr>
              <p:cNvSpPr/>
              <p:nvPr/>
            </p:nvSpPr>
            <p:spPr>
              <a:xfrm>
                <a:off x="4376152" y="5906722"/>
                <a:ext cx="308892" cy="22878"/>
              </a:xfrm>
              <a:custGeom>
                <a:avLst/>
                <a:gdLst>
                  <a:gd name="connsiteX0" fmla="*/ 0 w 308892"/>
                  <a:gd name="connsiteY0" fmla="*/ 0 h 22879"/>
                  <a:gd name="connsiteX1" fmla="*/ 308893 w 308892"/>
                  <a:gd name="connsiteY1" fmla="*/ 0 h 22879"/>
                  <a:gd name="connsiteX2" fmla="*/ 308893 w 308892"/>
                  <a:gd name="connsiteY2" fmla="*/ 22879 h 22879"/>
                  <a:gd name="connsiteX3" fmla="*/ 0 w 308892"/>
                  <a:gd name="connsiteY3" fmla="*/ 22879 h 2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892" h="22879">
                    <a:moveTo>
                      <a:pt x="0" y="0"/>
                    </a:moveTo>
                    <a:lnTo>
                      <a:pt x="308893" y="0"/>
                    </a:lnTo>
                    <a:lnTo>
                      <a:pt x="308893" y="22879"/>
                    </a:lnTo>
                    <a:lnTo>
                      <a:pt x="0" y="22879"/>
                    </a:lnTo>
                    <a:close/>
                  </a:path>
                </a:pathLst>
              </a:custGeom>
              <a:solidFill>
                <a:srgbClr val="737373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DA86FA61-D951-0668-E20B-FE3E9CDE7D7D}"/>
                  </a:ext>
                </a:extLst>
              </p:cNvPr>
              <p:cNvSpPr/>
              <p:nvPr/>
            </p:nvSpPr>
            <p:spPr>
              <a:xfrm>
                <a:off x="2561675" y="5546528"/>
                <a:ext cx="2551025" cy="1278003"/>
              </a:xfrm>
              <a:custGeom>
                <a:avLst/>
                <a:gdLst>
                  <a:gd name="connsiteX0" fmla="*/ 2480859 w 2551025"/>
                  <a:gd name="connsiteY0" fmla="*/ 319395 h 1278026"/>
                  <a:gd name="connsiteX1" fmla="*/ 2480859 w 2551025"/>
                  <a:gd name="connsiteY1" fmla="*/ 478160 h 1278026"/>
                  <a:gd name="connsiteX2" fmla="*/ 2188876 w 2551025"/>
                  <a:gd name="connsiteY2" fmla="*/ 478160 h 1278026"/>
                  <a:gd name="connsiteX3" fmla="*/ 2188876 w 2551025"/>
                  <a:gd name="connsiteY3" fmla="*/ 319395 h 1278026"/>
                  <a:gd name="connsiteX4" fmla="*/ 2114316 w 2551025"/>
                  <a:gd name="connsiteY4" fmla="*/ 319395 h 1278026"/>
                  <a:gd name="connsiteX5" fmla="*/ 2114316 w 2551025"/>
                  <a:gd name="connsiteY5" fmla="*/ 478160 h 1278026"/>
                  <a:gd name="connsiteX6" fmla="*/ 1822727 w 2551025"/>
                  <a:gd name="connsiteY6" fmla="*/ 478160 h 1278026"/>
                  <a:gd name="connsiteX7" fmla="*/ 1822727 w 2551025"/>
                  <a:gd name="connsiteY7" fmla="*/ 319395 h 1278026"/>
                  <a:gd name="connsiteX8" fmla="*/ 1272850 w 2551025"/>
                  <a:gd name="connsiteY8" fmla="*/ 319395 h 1278026"/>
                  <a:gd name="connsiteX9" fmla="*/ 953306 w 2551025"/>
                  <a:gd name="connsiteY9" fmla="*/ 0 h 1278026"/>
                  <a:gd name="connsiteX10" fmla="*/ 0 w 2551025"/>
                  <a:gd name="connsiteY10" fmla="*/ 0 h 1278026"/>
                  <a:gd name="connsiteX11" fmla="*/ 0 w 2551025"/>
                  <a:gd name="connsiteY11" fmla="*/ 1278027 h 1278026"/>
                  <a:gd name="connsiteX12" fmla="*/ 81846 w 2551025"/>
                  <a:gd name="connsiteY12" fmla="*/ 1278027 h 1278026"/>
                  <a:gd name="connsiteX13" fmla="*/ 81846 w 2551025"/>
                  <a:gd name="connsiteY13" fmla="*/ 957476 h 1278026"/>
                  <a:gd name="connsiteX14" fmla="*/ 548550 w 2551025"/>
                  <a:gd name="connsiteY14" fmla="*/ 957476 h 1278026"/>
                  <a:gd name="connsiteX15" fmla="*/ 548550 w 2551025"/>
                  <a:gd name="connsiteY15" fmla="*/ 1278027 h 1278026"/>
                  <a:gd name="connsiteX16" fmla="*/ 635722 w 2551025"/>
                  <a:gd name="connsiteY16" fmla="*/ 1278027 h 1278026"/>
                  <a:gd name="connsiteX17" fmla="*/ 635722 w 2551025"/>
                  <a:gd name="connsiteY17" fmla="*/ 957476 h 1278026"/>
                  <a:gd name="connsiteX18" fmla="*/ 706363 w 2551025"/>
                  <a:gd name="connsiteY18" fmla="*/ 957476 h 1278026"/>
                  <a:gd name="connsiteX19" fmla="*/ 706363 w 2551025"/>
                  <a:gd name="connsiteY19" fmla="*/ 1278027 h 1278026"/>
                  <a:gd name="connsiteX20" fmla="*/ 793534 w 2551025"/>
                  <a:gd name="connsiteY20" fmla="*/ 1278027 h 1278026"/>
                  <a:gd name="connsiteX21" fmla="*/ 793534 w 2551025"/>
                  <a:gd name="connsiteY21" fmla="*/ 957476 h 1278026"/>
                  <a:gd name="connsiteX22" fmla="*/ 1185679 w 2551025"/>
                  <a:gd name="connsiteY22" fmla="*/ 957476 h 1278026"/>
                  <a:gd name="connsiteX23" fmla="*/ 1185679 w 2551025"/>
                  <a:gd name="connsiteY23" fmla="*/ 1278027 h 1278026"/>
                  <a:gd name="connsiteX24" fmla="*/ 2551026 w 2551025"/>
                  <a:gd name="connsiteY24" fmla="*/ 1278027 h 1278026"/>
                  <a:gd name="connsiteX25" fmla="*/ 2551026 w 2551025"/>
                  <a:gd name="connsiteY25" fmla="*/ 319395 h 1278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51025" h="1278026">
                    <a:moveTo>
                      <a:pt x="2480859" y="319395"/>
                    </a:moveTo>
                    <a:lnTo>
                      <a:pt x="2480859" y="478160"/>
                    </a:lnTo>
                    <a:lnTo>
                      <a:pt x="2188876" y="478160"/>
                    </a:lnTo>
                    <a:lnTo>
                      <a:pt x="2188876" y="319395"/>
                    </a:lnTo>
                    <a:lnTo>
                      <a:pt x="2114316" y="319395"/>
                    </a:lnTo>
                    <a:lnTo>
                      <a:pt x="2114316" y="478160"/>
                    </a:lnTo>
                    <a:lnTo>
                      <a:pt x="1822727" y="478160"/>
                    </a:lnTo>
                    <a:lnTo>
                      <a:pt x="1822727" y="319395"/>
                    </a:lnTo>
                    <a:lnTo>
                      <a:pt x="1272850" y="319395"/>
                    </a:lnTo>
                    <a:lnTo>
                      <a:pt x="953306" y="0"/>
                    </a:lnTo>
                    <a:lnTo>
                      <a:pt x="0" y="0"/>
                    </a:lnTo>
                    <a:lnTo>
                      <a:pt x="0" y="1278027"/>
                    </a:lnTo>
                    <a:lnTo>
                      <a:pt x="81846" y="1278027"/>
                    </a:lnTo>
                    <a:lnTo>
                      <a:pt x="81846" y="957476"/>
                    </a:lnTo>
                    <a:lnTo>
                      <a:pt x="548550" y="957476"/>
                    </a:lnTo>
                    <a:lnTo>
                      <a:pt x="548550" y="1278027"/>
                    </a:lnTo>
                    <a:lnTo>
                      <a:pt x="635722" y="1278027"/>
                    </a:lnTo>
                    <a:lnTo>
                      <a:pt x="635722" y="957476"/>
                    </a:lnTo>
                    <a:lnTo>
                      <a:pt x="706363" y="957476"/>
                    </a:lnTo>
                    <a:lnTo>
                      <a:pt x="706363" y="1278027"/>
                    </a:lnTo>
                    <a:lnTo>
                      <a:pt x="793534" y="1278027"/>
                    </a:lnTo>
                    <a:lnTo>
                      <a:pt x="793534" y="957476"/>
                    </a:lnTo>
                    <a:lnTo>
                      <a:pt x="1185679" y="957476"/>
                    </a:lnTo>
                    <a:lnTo>
                      <a:pt x="1185679" y="1278027"/>
                    </a:lnTo>
                    <a:lnTo>
                      <a:pt x="2551026" y="1278027"/>
                    </a:lnTo>
                    <a:lnTo>
                      <a:pt x="2551026" y="3193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46C27EFF-FBAF-5712-D221-59CA320CCE3D}"/>
                  </a:ext>
                </a:extLst>
              </p:cNvPr>
              <p:cNvSpPr/>
              <p:nvPr/>
            </p:nvSpPr>
            <p:spPr>
              <a:xfrm>
                <a:off x="2652212" y="5864910"/>
                <a:ext cx="745602" cy="159769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A08FE28A-D7B7-070B-F437-8C77C5D47493}"/>
                  </a:ext>
                </a:extLst>
              </p:cNvPr>
              <p:cNvSpPr/>
              <p:nvPr/>
            </p:nvSpPr>
            <p:spPr>
              <a:xfrm>
                <a:off x="2652212" y="6184449"/>
                <a:ext cx="745602" cy="159769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93843289-B3A1-A087-F95A-98299E0DBF1B}"/>
                  </a:ext>
                </a:extLst>
              </p:cNvPr>
              <p:cNvSpPr/>
              <p:nvPr/>
            </p:nvSpPr>
            <p:spPr>
              <a:xfrm>
                <a:off x="3527326" y="6184449"/>
                <a:ext cx="1585374" cy="159769"/>
              </a:xfrm>
              <a:custGeom>
                <a:avLst/>
                <a:gdLst>
                  <a:gd name="connsiteX0" fmla="*/ 0 w 1585374"/>
                  <a:gd name="connsiteY0" fmla="*/ 0 h 159771"/>
                  <a:gd name="connsiteX1" fmla="*/ 1585375 w 1585374"/>
                  <a:gd name="connsiteY1" fmla="*/ 0 h 159771"/>
                  <a:gd name="connsiteX2" fmla="*/ 1585375 w 1585374"/>
                  <a:gd name="connsiteY2" fmla="*/ 159772 h 159771"/>
                  <a:gd name="connsiteX3" fmla="*/ 0 w 1585374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5374" h="159771">
                    <a:moveTo>
                      <a:pt x="0" y="0"/>
                    </a:moveTo>
                    <a:lnTo>
                      <a:pt x="1585375" y="0"/>
                    </a:lnTo>
                    <a:lnTo>
                      <a:pt x="1585375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D50460DB-62D9-E1D8-8686-D98D70F69607}"/>
                  </a:ext>
                </a:extLst>
              </p:cNvPr>
              <p:cNvSpPr/>
              <p:nvPr/>
            </p:nvSpPr>
            <p:spPr>
              <a:xfrm>
                <a:off x="4345795" y="6503987"/>
                <a:ext cx="766905" cy="52292"/>
              </a:xfrm>
              <a:custGeom>
                <a:avLst/>
                <a:gdLst>
                  <a:gd name="connsiteX0" fmla="*/ 0 w 766905"/>
                  <a:gd name="connsiteY0" fmla="*/ 0 h 52293"/>
                  <a:gd name="connsiteX1" fmla="*/ 766905 w 766905"/>
                  <a:gd name="connsiteY1" fmla="*/ 0 h 52293"/>
                  <a:gd name="connsiteX2" fmla="*/ 766905 w 766905"/>
                  <a:gd name="connsiteY2" fmla="*/ 52293 h 52293"/>
                  <a:gd name="connsiteX3" fmla="*/ 0 w 766905"/>
                  <a:gd name="connsiteY3" fmla="*/ 52293 h 5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6905" h="52293">
                    <a:moveTo>
                      <a:pt x="0" y="0"/>
                    </a:moveTo>
                    <a:lnTo>
                      <a:pt x="766905" y="0"/>
                    </a:lnTo>
                    <a:lnTo>
                      <a:pt x="766905" y="52293"/>
                    </a:lnTo>
                    <a:lnTo>
                      <a:pt x="0" y="52293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C069360E-2E46-1A6A-45C5-CCC96A8618F6}"/>
                  </a:ext>
                </a:extLst>
              </p:cNvPr>
              <p:cNvSpPr/>
              <p:nvPr/>
            </p:nvSpPr>
            <p:spPr>
              <a:xfrm>
                <a:off x="3514981" y="5546528"/>
                <a:ext cx="319543" cy="319389"/>
              </a:xfrm>
              <a:custGeom>
                <a:avLst/>
                <a:gdLst>
                  <a:gd name="connsiteX0" fmla="*/ 0 w 319543"/>
                  <a:gd name="connsiteY0" fmla="*/ 0 h 319394"/>
                  <a:gd name="connsiteX1" fmla="*/ 319544 w 319543"/>
                  <a:gd name="connsiteY1" fmla="*/ 0 h 319394"/>
                  <a:gd name="connsiteX2" fmla="*/ 319544 w 319543"/>
                  <a:gd name="connsiteY2" fmla="*/ 319395 h 319394"/>
                  <a:gd name="connsiteX3" fmla="*/ 0 w 319543"/>
                  <a:gd name="connsiteY3" fmla="*/ 319395 h 3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543" h="319394">
                    <a:moveTo>
                      <a:pt x="0" y="0"/>
                    </a:moveTo>
                    <a:lnTo>
                      <a:pt x="319544" y="0"/>
                    </a:lnTo>
                    <a:lnTo>
                      <a:pt x="319544" y="319395"/>
                    </a:lnTo>
                    <a:lnTo>
                      <a:pt x="0" y="319395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965DCB5F-642A-3630-BE04-EA8E72D55FAC}"/>
                  </a:ext>
                </a:extLst>
              </p:cNvPr>
              <p:cNvSpPr/>
              <p:nvPr/>
            </p:nvSpPr>
            <p:spPr>
              <a:xfrm>
                <a:off x="4750185" y="5907621"/>
                <a:ext cx="362517" cy="21301"/>
              </a:xfrm>
              <a:custGeom>
                <a:avLst/>
                <a:gdLst>
                  <a:gd name="connsiteX0" fmla="*/ 0 w 362517"/>
                  <a:gd name="connsiteY0" fmla="*/ 0 h 21302"/>
                  <a:gd name="connsiteX1" fmla="*/ 362517 w 362517"/>
                  <a:gd name="connsiteY1" fmla="*/ 0 h 21302"/>
                  <a:gd name="connsiteX2" fmla="*/ 362517 w 362517"/>
                  <a:gd name="connsiteY2" fmla="*/ 21303 h 21302"/>
                  <a:gd name="connsiteX3" fmla="*/ 0 w 362517"/>
                  <a:gd name="connsiteY3" fmla="*/ 21303 h 2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517" h="21302">
                    <a:moveTo>
                      <a:pt x="0" y="0"/>
                    </a:moveTo>
                    <a:lnTo>
                      <a:pt x="362517" y="0"/>
                    </a:lnTo>
                    <a:lnTo>
                      <a:pt x="362517" y="21303"/>
                    </a:lnTo>
                    <a:lnTo>
                      <a:pt x="0" y="21303"/>
                    </a:lnTo>
                    <a:close/>
                  </a:path>
                </a:pathLst>
              </a:custGeom>
              <a:solidFill>
                <a:srgbClr val="E6E6E6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</p:grpSp>
      <p:grpSp>
        <p:nvGrpSpPr>
          <p:cNvPr id="855" name="Group 854">
            <a:extLst>
              <a:ext uri="{FF2B5EF4-FFF2-40B4-BE49-F238E27FC236}">
                <a16:creationId xmlns:a16="http://schemas.microsoft.com/office/drawing/2014/main" id="{8ED69436-D0B9-87E2-A604-3B560270F68F}"/>
              </a:ext>
            </a:extLst>
          </p:cNvPr>
          <p:cNvGrpSpPr/>
          <p:nvPr/>
        </p:nvGrpSpPr>
        <p:grpSpPr>
          <a:xfrm>
            <a:off x="2049725" y="4068826"/>
            <a:ext cx="7981224" cy="2842441"/>
            <a:chOff x="2389076" y="3961310"/>
            <a:chExt cx="7981224" cy="2842441"/>
          </a:xfrm>
        </p:grpSpPr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3D1F7BAF-3134-6EC5-DF91-5E745FF397AE}"/>
                </a:ext>
              </a:extLst>
            </p:cNvPr>
            <p:cNvSpPr/>
            <p:nvPr/>
          </p:nvSpPr>
          <p:spPr>
            <a:xfrm>
              <a:off x="7832793" y="4071272"/>
              <a:ext cx="460411" cy="127085"/>
            </a:xfrm>
            <a:custGeom>
              <a:avLst/>
              <a:gdLst>
                <a:gd name="connsiteX0" fmla="*/ 458272 w 460411"/>
                <a:gd name="connsiteY0" fmla="*/ 1576 h 127085"/>
                <a:gd name="connsiteX1" fmla="*/ 452953 w 460411"/>
                <a:gd name="connsiteY1" fmla="*/ 64 h 127085"/>
                <a:gd name="connsiteX2" fmla="*/ 409694 w 460411"/>
                <a:gd name="connsiteY2" fmla="*/ 2371 h 127085"/>
                <a:gd name="connsiteX3" fmla="*/ 6586 w 460411"/>
                <a:gd name="connsiteY3" fmla="*/ 2641 h 127085"/>
                <a:gd name="connsiteX4" fmla="*/ 14496 w 460411"/>
                <a:gd name="connsiteY4" fmla="*/ 40646 h 127085"/>
                <a:gd name="connsiteX5" fmla="*/ 53338 w 460411"/>
                <a:gd name="connsiteY5" fmla="*/ 117791 h 127085"/>
                <a:gd name="connsiteX6" fmla="*/ 69153 w 460411"/>
                <a:gd name="connsiteY6" fmla="*/ 127086 h 127085"/>
                <a:gd name="connsiteX7" fmla="*/ 391764 w 460411"/>
                <a:gd name="connsiteY7" fmla="*/ 116931 h 127085"/>
                <a:gd name="connsiteX8" fmla="*/ 401670 w 460411"/>
                <a:gd name="connsiteY8" fmla="*/ 112174 h 127085"/>
                <a:gd name="connsiteX9" fmla="*/ 459429 w 460411"/>
                <a:gd name="connsiteY9" fmla="*/ 9735 h 127085"/>
                <a:gd name="connsiteX10" fmla="*/ 458272 w 460411"/>
                <a:gd name="connsiteY10" fmla="*/ 1576 h 12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411" h="127085">
                  <a:moveTo>
                    <a:pt x="458272" y="1576"/>
                  </a:moveTo>
                  <a:cubicBezTo>
                    <a:pt x="456845" y="291"/>
                    <a:pt x="454864" y="-185"/>
                    <a:pt x="452953" y="64"/>
                  </a:cubicBezTo>
                  <a:cubicBezTo>
                    <a:pt x="438467" y="1981"/>
                    <a:pt x="424471" y="1960"/>
                    <a:pt x="409694" y="2371"/>
                  </a:cubicBezTo>
                  <a:cubicBezTo>
                    <a:pt x="264273" y="6028"/>
                    <a:pt x="142499" y="6099"/>
                    <a:pt x="6586" y="2641"/>
                  </a:cubicBezTo>
                  <a:cubicBezTo>
                    <a:pt x="-11280" y="3777"/>
                    <a:pt x="12664" y="32004"/>
                    <a:pt x="14496" y="40646"/>
                  </a:cubicBezTo>
                  <a:cubicBezTo>
                    <a:pt x="26987" y="66060"/>
                    <a:pt x="39904" y="92348"/>
                    <a:pt x="53338" y="117791"/>
                  </a:cubicBezTo>
                  <a:cubicBezTo>
                    <a:pt x="57400" y="125509"/>
                    <a:pt x="61910" y="127086"/>
                    <a:pt x="69153" y="127086"/>
                  </a:cubicBezTo>
                  <a:cubicBezTo>
                    <a:pt x="175497" y="122605"/>
                    <a:pt x="286073" y="123074"/>
                    <a:pt x="391764" y="116931"/>
                  </a:cubicBezTo>
                  <a:cubicBezTo>
                    <a:pt x="395563" y="116711"/>
                    <a:pt x="399135" y="115014"/>
                    <a:pt x="401670" y="112174"/>
                  </a:cubicBezTo>
                  <a:cubicBezTo>
                    <a:pt x="411143" y="101565"/>
                    <a:pt x="446370" y="30491"/>
                    <a:pt x="459429" y="9735"/>
                  </a:cubicBezTo>
                  <a:cubicBezTo>
                    <a:pt x="461055" y="7164"/>
                    <a:pt x="460658" y="3728"/>
                    <a:pt x="458272" y="157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88D9D681-131F-BF3A-501C-919D52412C47}"/>
                </a:ext>
              </a:extLst>
            </p:cNvPr>
            <p:cNvSpPr/>
            <p:nvPr/>
          </p:nvSpPr>
          <p:spPr>
            <a:xfrm>
              <a:off x="6577868" y="5261977"/>
              <a:ext cx="298212" cy="112806"/>
            </a:xfrm>
            <a:custGeom>
              <a:avLst/>
              <a:gdLst>
                <a:gd name="connsiteX0" fmla="*/ 296438 w 298212"/>
                <a:gd name="connsiteY0" fmla="*/ 55998 h 112806"/>
                <a:gd name="connsiteX1" fmla="*/ 293442 w 298212"/>
                <a:gd name="connsiteY1" fmla="*/ 6909 h 112806"/>
                <a:gd name="connsiteX2" fmla="*/ 287988 w 298212"/>
                <a:gd name="connsiteY2" fmla="*/ 92 h 112806"/>
                <a:gd name="connsiteX3" fmla="*/ 5412 w 298212"/>
                <a:gd name="connsiteY3" fmla="*/ 42876 h 112806"/>
                <a:gd name="connsiteX4" fmla="*/ 8 w 298212"/>
                <a:gd name="connsiteY4" fmla="*/ 49487 h 112806"/>
                <a:gd name="connsiteX5" fmla="*/ 2813 w 298212"/>
                <a:gd name="connsiteY5" fmla="*/ 105563 h 112806"/>
                <a:gd name="connsiteX6" fmla="*/ 25863 w 298212"/>
                <a:gd name="connsiteY6" fmla="*/ 111421 h 112806"/>
                <a:gd name="connsiteX7" fmla="*/ 292213 w 298212"/>
                <a:gd name="connsiteY7" fmla="*/ 86582 h 112806"/>
                <a:gd name="connsiteX8" fmla="*/ 296438 w 298212"/>
                <a:gd name="connsiteY8" fmla="*/ 55998 h 11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212" h="112806">
                  <a:moveTo>
                    <a:pt x="296438" y="55998"/>
                  </a:moveTo>
                  <a:cubicBezTo>
                    <a:pt x="295238" y="39808"/>
                    <a:pt x="292128" y="23078"/>
                    <a:pt x="293442" y="6909"/>
                  </a:cubicBezTo>
                  <a:cubicBezTo>
                    <a:pt x="293847" y="2954"/>
                    <a:pt x="291929" y="-625"/>
                    <a:pt x="287988" y="92"/>
                  </a:cubicBezTo>
                  <a:cubicBezTo>
                    <a:pt x="193133" y="14614"/>
                    <a:pt x="99727" y="28546"/>
                    <a:pt x="5412" y="42876"/>
                  </a:cubicBezTo>
                  <a:cubicBezTo>
                    <a:pt x="2181" y="43366"/>
                    <a:pt x="-155" y="46220"/>
                    <a:pt x="8" y="49487"/>
                  </a:cubicBezTo>
                  <a:cubicBezTo>
                    <a:pt x="931" y="68183"/>
                    <a:pt x="1876" y="86866"/>
                    <a:pt x="2813" y="105563"/>
                  </a:cubicBezTo>
                  <a:cubicBezTo>
                    <a:pt x="1833" y="117329"/>
                    <a:pt x="19706" y="111159"/>
                    <a:pt x="25863" y="111421"/>
                  </a:cubicBezTo>
                  <a:cubicBezTo>
                    <a:pt x="113198" y="103340"/>
                    <a:pt x="203678" y="95125"/>
                    <a:pt x="292213" y="86582"/>
                  </a:cubicBezTo>
                  <a:cubicBezTo>
                    <a:pt x="303411" y="84210"/>
                    <a:pt x="295274" y="64179"/>
                    <a:pt x="296438" y="5599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79BEDD7A-8648-7179-E314-46AFA8119E05}"/>
                </a:ext>
              </a:extLst>
            </p:cNvPr>
            <p:cNvSpPr/>
            <p:nvPr/>
          </p:nvSpPr>
          <p:spPr>
            <a:xfrm>
              <a:off x="6968768" y="5305278"/>
              <a:ext cx="303814" cy="1190260"/>
            </a:xfrm>
            <a:custGeom>
              <a:avLst/>
              <a:gdLst>
                <a:gd name="connsiteX0" fmla="*/ 303172 w 303814"/>
                <a:gd name="connsiteY0" fmla="*/ 141787 h 1190260"/>
                <a:gd name="connsiteX1" fmla="*/ 301545 w 303814"/>
                <a:gd name="connsiteY1" fmla="*/ 12009 h 1190260"/>
                <a:gd name="connsiteX2" fmla="*/ 295658 w 303814"/>
                <a:gd name="connsiteY2" fmla="*/ 5405 h 1190260"/>
                <a:gd name="connsiteX3" fmla="*/ 148661 w 303814"/>
                <a:gd name="connsiteY3" fmla="*/ 3275 h 1190260"/>
                <a:gd name="connsiteX4" fmla="*/ 7210 w 303814"/>
                <a:gd name="connsiteY4" fmla="*/ 65 h 1190260"/>
                <a:gd name="connsiteX5" fmla="*/ 2 w 303814"/>
                <a:gd name="connsiteY5" fmla="*/ 6406 h 1190260"/>
                <a:gd name="connsiteX6" fmla="*/ 3766 w 303814"/>
                <a:gd name="connsiteY6" fmla="*/ 1178018 h 1190260"/>
                <a:gd name="connsiteX7" fmla="*/ 9241 w 303814"/>
                <a:gd name="connsiteY7" fmla="*/ 1190253 h 1190260"/>
                <a:gd name="connsiteX8" fmla="*/ 164163 w 303814"/>
                <a:gd name="connsiteY8" fmla="*/ 1190061 h 1190260"/>
                <a:gd name="connsiteX9" fmla="*/ 168232 w 303814"/>
                <a:gd name="connsiteY9" fmla="*/ 1177876 h 1190260"/>
                <a:gd name="connsiteX10" fmla="*/ 157346 w 303814"/>
                <a:gd name="connsiteY10" fmla="*/ 777494 h 1190260"/>
                <a:gd name="connsiteX11" fmla="*/ 163304 w 303814"/>
                <a:gd name="connsiteY11" fmla="*/ 770983 h 1190260"/>
                <a:gd name="connsiteX12" fmla="*/ 302291 w 303814"/>
                <a:gd name="connsiteY12" fmla="*/ 763229 h 1190260"/>
                <a:gd name="connsiteX13" fmla="*/ 303172 w 303814"/>
                <a:gd name="connsiteY13" fmla="*/ 141787 h 119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3814" h="1190260">
                  <a:moveTo>
                    <a:pt x="303172" y="141787"/>
                  </a:moveTo>
                  <a:cubicBezTo>
                    <a:pt x="302625" y="99472"/>
                    <a:pt x="299834" y="54899"/>
                    <a:pt x="301545" y="12009"/>
                  </a:cubicBezTo>
                  <a:cubicBezTo>
                    <a:pt x="301680" y="8586"/>
                    <a:pt x="299081" y="5661"/>
                    <a:pt x="295658" y="5405"/>
                  </a:cubicBezTo>
                  <a:cubicBezTo>
                    <a:pt x="245412" y="1649"/>
                    <a:pt x="198567" y="3985"/>
                    <a:pt x="148661" y="3275"/>
                  </a:cubicBezTo>
                  <a:cubicBezTo>
                    <a:pt x="95297" y="2465"/>
                    <a:pt x="54843" y="2934"/>
                    <a:pt x="7210" y="65"/>
                  </a:cubicBezTo>
                  <a:cubicBezTo>
                    <a:pt x="3510" y="-496"/>
                    <a:pt x="-104" y="2643"/>
                    <a:pt x="2" y="6406"/>
                  </a:cubicBezTo>
                  <a:cubicBezTo>
                    <a:pt x="1451" y="395135"/>
                    <a:pt x="3588" y="786605"/>
                    <a:pt x="3766" y="1178018"/>
                  </a:cubicBezTo>
                  <a:cubicBezTo>
                    <a:pt x="3773" y="1186099"/>
                    <a:pt x="2246" y="1190466"/>
                    <a:pt x="9241" y="1190253"/>
                  </a:cubicBezTo>
                  <a:cubicBezTo>
                    <a:pt x="9241" y="1190253"/>
                    <a:pt x="164163" y="1190061"/>
                    <a:pt x="164163" y="1190061"/>
                  </a:cubicBezTo>
                  <a:cubicBezTo>
                    <a:pt x="170788" y="1190246"/>
                    <a:pt x="168359" y="1183855"/>
                    <a:pt x="168232" y="1177876"/>
                  </a:cubicBezTo>
                  <a:cubicBezTo>
                    <a:pt x="165484" y="1051933"/>
                    <a:pt x="161230" y="919379"/>
                    <a:pt x="157346" y="777494"/>
                  </a:cubicBezTo>
                  <a:cubicBezTo>
                    <a:pt x="157254" y="774072"/>
                    <a:pt x="159888" y="771196"/>
                    <a:pt x="163304" y="770983"/>
                  </a:cubicBezTo>
                  <a:cubicBezTo>
                    <a:pt x="172208" y="770429"/>
                    <a:pt x="302284" y="766154"/>
                    <a:pt x="302291" y="763229"/>
                  </a:cubicBezTo>
                  <a:cubicBezTo>
                    <a:pt x="302681" y="562818"/>
                    <a:pt x="304883" y="348155"/>
                    <a:pt x="303172" y="14178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3B5BFC66-CEAE-24EE-9CA5-1B047EDD5430}"/>
                </a:ext>
              </a:extLst>
            </p:cNvPr>
            <p:cNvSpPr/>
            <p:nvPr/>
          </p:nvSpPr>
          <p:spPr>
            <a:xfrm>
              <a:off x="7428600" y="6170801"/>
              <a:ext cx="547438" cy="324653"/>
            </a:xfrm>
            <a:custGeom>
              <a:avLst/>
              <a:gdLst>
                <a:gd name="connsiteX0" fmla="*/ 546358 w 547438"/>
                <a:gd name="connsiteY0" fmla="*/ 228384 h 324653"/>
                <a:gd name="connsiteX1" fmla="*/ 544255 w 547438"/>
                <a:gd name="connsiteY1" fmla="*/ 6784 h 324653"/>
                <a:gd name="connsiteX2" fmla="*/ 538454 w 547438"/>
                <a:gd name="connsiteY2" fmla="*/ 1117 h 324653"/>
                <a:gd name="connsiteX3" fmla="*/ 69662 w 547438"/>
                <a:gd name="connsiteY3" fmla="*/ 2125 h 324653"/>
                <a:gd name="connsiteX4" fmla="*/ 4681 w 547438"/>
                <a:gd name="connsiteY4" fmla="*/ 3056 h 324653"/>
                <a:gd name="connsiteX5" fmla="*/ 1 w 547438"/>
                <a:gd name="connsiteY5" fmla="*/ 5200 h 324653"/>
                <a:gd name="connsiteX6" fmla="*/ 7294 w 547438"/>
                <a:gd name="connsiteY6" fmla="*/ 164269 h 324653"/>
                <a:gd name="connsiteX7" fmla="*/ 11952 w 547438"/>
                <a:gd name="connsiteY7" fmla="*/ 317515 h 324653"/>
                <a:gd name="connsiteX8" fmla="*/ 17108 w 547438"/>
                <a:gd name="connsiteY8" fmla="*/ 322450 h 324653"/>
                <a:gd name="connsiteX9" fmla="*/ 421693 w 547438"/>
                <a:gd name="connsiteY9" fmla="*/ 323388 h 324653"/>
                <a:gd name="connsiteX10" fmla="*/ 428006 w 547438"/>
                <a:gd name="connsiteY10" fmla="*/ 316408 h 324653"/>
                <a:gd name="connsiteX11" fmla="*/ 433409 w 547438"/>
                <a:gd name="connsiteY11" fmla="*/ 244887 h 324653"/>
                <a:gd name="connsiteX12" fmla="*/ 438622 w 547438"/>
                <a:gd name="connsiteY12" fmla="*/ 239838 h 324653"/>
                <a:gd name="connsiteX13" fmla="*/ 543631 w 547438"/>
                <a:gd name="connsiteY13" fmla="*/ 241457 h 324653"/>
                <a:gd name="connsiteX14" fmla="*/ 546358 w 547438"/>
                <a:gd name="connsiteY14" fmla="*/ 228384 h 32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438" h="324653">
                  <a:moveTo>
                    <a:pt x="546358" y="228384"/>
                  </a:moveTo>
                  <a:cubicBezTo>
                    <a:pt x="548481" y="159589"/>
                    <a:pt x="547316" y="84035"/>
                    <a:pt x="544255" y="6784"/>
                  </a:cubicBezTo>
                  <a:cubicBezTo>
                    <a:pt x="544135" y="3652"/>
                    <a:pt x="541586" y="1160"/>
                    <a:pt x="538454" y="1117"/>
                  </a:cubicBezTo>
                  <a:cubicBezTo>
                    <a:pt x="383866" y="-971"/>
                    <a:pt x="220827" y="158"/>
                    <a:pt x="69662" y="2125"/>
                  </a:cubicBezTo>
                  <a:cubicBezTo>
                    <a:pt x="47997" y="2410"/>
                    <a:pt x="26339" y="2757"/>
                    <a:pt x="4681" y="3056"/>
                  </a:cubicBezTo>
                  <a:cubicBezTo>
                    <a:pt x="2891" y="3077"/>
                    <a:pt x="1194" y="3858"/>
                    <a:pt x="1" y="5200"/>
                  </a:cubicBezTo>
                  <a:cubicBezTo>
                    <a:pt x="-98" y="56888"/>
                    <a:pt x="7542" y="112183"/>
                    <a:pt x="7294" y="164269"/>
                  </a:cubicBezTo>
                  <a:cubicBezTo>
                    <a:pt x="10433" y="215836"/>
                    <a:pt x="11931" y="264379"/>
                    <a:pt x="11952" y="317515"/>
                  </a:cubicBezTo>
                  <a:cubicBezTo>
                    <a:pt x="11952" y="320235"/>
                    <a:pt x="14395" y="322351"/>
                    <a:pt x="17108" y="322450"/>
                  </a:cubicBezTo>
                  <a:cubicBezTo>
                    <a:pt x="149867" y="327513"/>
                    <a:pt x="286625" y="322081"/>
                    <a:pt x="421693" y="323388"/>
                  </a:cubicBezTo>
                  <a:cubicBezTo>
                    <a:pt x="425314" y="323445"/>
                    <a:pt x="428446" y="320029"/>
                    <a:pt x="428006" y="316408"/>
                  </a:cubicBezTo>
                  <a:cubicBezTo>
                    <a:pt x="427345" y="309512"/>
                    <a:pt x="433132" y="260928"/>
                    <a:pt x="433409" y="244887"/>
                  </a:cubicBezTo>
                  <a:cubicBezTo>
                    <a:pt x="433459" y="242046"/>
                    <a:pt x="435788" y="239795"/>
                    <a:pt x="438622" y="239838"/>
                  </a:cubicBezTo>
                  <a:cubicBezTo>
                    <a:pt x="460059" y="240129"/>
                    <a:pt x="533988" y="241151"/>
                    <a:pt x="543631" y="241457"/>
                  </a:cubicBezTo>
                  <a:cubicBezTo>
                    <a:pt x="549475" y="241627"/>
                    <a:pt x="546315" y="231977"/>
                    <a:pt x="546358" y="22838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F5C52D28-910D-779D-8FF8-B9909ECFAD7C}"/>
                </a:ext>
              </a:extLst>
            </p:cNvPr>
            <p:cNvSpPr/>
            <p:nvPr/>
          </p:nvSpPr>
          <p:spPr>
            <a:xfrm>
              <a:off x="7126339" y="6067539"/>
              <a:ext cx="896664" cy="427807"/>
            </a:xfrm>
            <a:custGeom>
              <a:avLst/>
              <a:gdLst>
                <a:gd name="connsiteX0" fmla="*/ 894179 w 896664"/>
                <a:gd name="connsiteY0" fmla="*/ 331944 h 427807"/>
                <a:gd name="connsiteX1" fmla="*/ 894179 w 896664"/>
                <a:gd name="connsiteY1" fmla="*/ 6357 h 427807"/>
                <a:gd name="connsiteX2" fmla="*/ 887809 w 896664"/>
                <a:gd name="connsiteY2" fmla="*/ 1 h 427807"/>
                <a:gd name="connsiteX3" fmla="*/ 326640 w 896664"/>
                <a:gd name="connsiteY3" fmla="*/ 399 h 427807"/>
                <a:gd name="connsiteX4" fmla="*/ 5662 w 896664"/>
                <a:gd name="connsiteY4" fmla="*/ 7479 h 427807"/>
                <a:gd name="connsiteX5" fmla="*/ 2 w 896664"/>
                <a:gd name="connsiteY5" fmla="*/ 13742 h 427807"/>
                <a:gd name="connsiteX6" fmla="*/ 10647 w 896664"/>
                <a:gd name="connsiteY6" fmla="*/ 415863 h 427807"/>
                <a:gd name="connsiteX7" fmla="*/ 16981 w 896664"/>
                <a:gd name="connsiteY7" fmla="*/ 427800 h 427807"/>
                <a:gd name="connsiteX8" fmla="*/ 91975 w 896664"/>
                <a:gd name="connsiteY8" fmla="*/ 427601 h 427807"/>
                <a:gd name="connsiteX9" fmla="*/ 308498 w 896664"/>
                <a:gd name="connsiteY9" fmla="*/ 427232 h 427807"/>
                <a:gd name="connsiteX10" fmla="*/ 314860 w 896664"/>
                <a:gd name="connsiteY10" fmla="*/ 420912 h 427807"/>
                <a:gd name="connsiteX11" fmla="*/ 303427 w 896664"/>
                <a:gd name="connsiteY11" fmla="*/ 113049 h 427807"/>
                <a:gd name="connsiteX12" fmla="*/ 308639 w 896664"/>
                <a:gd name="connsiteY12" fmla="*/ 106864 h 427807"/>
                <a:gd name="connsiteX13" fmla="*/ 840950 w 896664"/>
                <a:gd name="connsiteY13" fmla="*/ 104073 h 427807"/>
                <a:gd name="connsiteX14" fmla="*/ 846652 w 896664"/>
                <a:gd name="connsiteY14" fmla="*/ 109640 h 427807"/>
                <a:gd name="connsiteX15" fmla="*/ 848612 w 896664"/>
                <a:gd name="connsiteY15" fmla="*/ 331631 h 427807"/>
                <a:gd name="connsiteX16" fmla="*/ 853107 w 896664"/>
                <a:gd name="connsiteY16" fmla="*/ 345158 h 427807"/>
                <a:gd name="connsiteX17" fmla="*/ 893014 w 896664"/>
                <a:gd name="connsiteY17" fmla="*/ 346287 h 427807"/>
                <a:gd name="connsiteX18" fmla="*/ 894179 w 896664"/>
                <a:gd name="connsiteY18" fmla="*/ 331944 h 42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96664" h="427807">
                  <a:moveTo>
                    <a:pt x="894179" y="331944"/>
                  </a:moveTo>
                  <a:cubicBezTo>
                    <a:pt x="893852" y="222432"/>
                    <a:pt x="894378" y="115719"/>
                    <a:pt x="894179" y="6357"/>
                  </a:cubicBezTo>
                  <a:cubicBezTo>
                    <a:pt x="894228" y="2941"/>
                    <a:pt x="891232" y="-70"/>
                    <a:pt x="887809" y="1"/>
                  </a:cubicBezTo>
                  <a:cubicBezTo>
                    <a:pt x="700045" y="2366"/>
                    <a:pt x="514248" y="-546"/>
                    <a:pt x="326640" y="399"/>
                  </a:cubicBezTo>
                  <a:cubicBezTo>
                    <a:pt x="213984" y="967"/>
                    <a:pt x="110742" y="-205"/>
                    <a:pt x="5662" y="7479"/>
                  </a:cubicBezTo>
                  <a:cubicBezTo>
                    <a:pt x="2410" y="7720"/>
                    <a:pt x="-90" y="10482"/>
                    <a:pt x="2" y="13742"/>
                  </a:cubicBezTo>
                  <a:cubicBezTo>
                    <a:pt x="3865" y="147027"/>
                    <a:pt x="8211" y="280902"/>
                    <a:pt x="10647" y="415863"/>
                  </a:cubicBezTo>
                  <a:cubicBezTo>
                    <a:pt x="10767" y="422708"/>
                    <a:pt x="10555" y="428048"/>
                    <a:pt x="16981" y="427800"/>
                  </a:cubicBezTo>
                  <a:cubicBezTo>
                    <a:pt x="43042" y="427750"/>
                    <a:pt x="65914" y="427658"/>
                    <a:pt x="91975" y="427601"/>
                  </a:cubicBezTo>
                  <a:cubicBezTo>
                    <a:pt x="162941" y="427445"/>
                    <a:pt x="236323" y="427281"/>
                    <a:pt x="308498" y="427232"/>
                  </a:cubicBezTo>
                  <a:cubicBezTo>
                    <a:pt x="311991" y="427232"/>
                    <a:pt x="314831" y="424412"/>
                    <a:pt x="314860" y="420912"/>
                  </a:cubicBezTo>
                  <a:cubicBezTo>
                    <a:pt x="315421" y="318175"/>
                    <a:pt x="305387" y="215175"/>
                    <a:pt x="303427" y="113049"/>
                  </a:cubicBezTo>
                  <a:cubicBezTo>
                    <a:pt x="303356" y="109498"/>
                    <a:pt x="305096" y="107049"/>
                    <a:pt x="308639" y="106864"/>
                  </a:cubicBezTo>
                  <a:cubicBezTo>
                    <a:pt x="358197" y="104222"/>
                    <a:pt x="680738" y="98179"/>
                    <a:pt x="840950" y="104073"/>
                  </a:cubicBezTo>
                  <a:cubicBezTo>
                    <a:pt x="844003" y="104187"/>
                    <a:pt x="846475" y="106587"/>
                    <a:pt x="846652" y="109640"/>
                  </a:cubicBezTo>
                  <a:cubicBezTo>
                    <a:pt x="851026" y="183625"/>
                    <a:pt x="848612" y="331631"/>
                    <a:pt x="848612" y="331631"/>
                  </a:cubicBezTo>
                  <a:cubicBezTo>
                    <a:pt x="848612" y="331631"/>
                    <a:pt x="844671" y="344974"/>
                    <a:pt x="853107" y="345158"/>
                  </a:cubicBezTo>
                  <a:cubicBezTo>
                    <a:pt x="868900" y="345684"/>
                    <a:pt x="878280" y="345904"/>
                    <a:pt x="893014" y="346287"/>
                  </a:cubicBezTo>
                  <a:cubicBezTo>
                    <a:pt x="899327" y="346430"/>
                    <a:pt x="895897" y="331936"/>
                    <a:pt x="894179" y="33194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2F718C6B-3B80-8C1A-3CA1-6FD292653549}"/>
                </a:ext>
              </a:extLst>
            </p:cNvPr>
            <p:cNvSpPr/>
            <p:nvPr/>
          </p:nvSpPr>
          <p:spPr>
            <a:xfrm>
              <a:off x="7854556" y="6396856"/>
              <a:ext cx="2277615" cy="251040"/>
            </a:xfrm>
            <a:custGeom>
              <a:avLst/>
              <a:gdLst>
                <a:gd name="connsiteX0" fmla="*/ 2275506 w 2277615"/>
                <a:gd name="connsiteY0" fmla="*/ 209812 h 251040"/>
                <a:gd name="connsiteX1" fmla="*/ 2063471 w 2277615"/>
                <a:gd name="connsiteY1" fmla="*/ 24193 h 251040"/>
                <a:gd name="connsiteX2" fmla="*/ 2055518 w 2277615"/>
                <a:gd name="connsiteY2" fmla="*/ 23092 h 251040"/>
                <a:gd name="connsiteX3" fmla="*/ 1780426 w 2277615"/>
                <a:gd name="connsiteY3" fmla="*/ 5389 h 251040"/>
                <a:gd name="connsiteX4" fmla="*/ 1373540 w 2277615"/>
                <a:gd name="connsiteY4" fmla="*/ 163 h 251040"/>
                <a:gd name="connsiteX5" fmla="*/ 951898 w 2277615"/>
                <a:gd name="connsiteY5" fmla="*/ 9891 h 251040"/>
                <a:gd name="connsiteX6" fmla="*/ 537599 w 2277615"/>
                <a:gd name="connsiteY6" fmla="*/ 19506 h 251040"/>
                <a:gd name="connsiteX7" fmla="*/ 289903 w 2277615"/>
                <a:gd name="connsiteY7" fmla="*/ 20642 h 251040"/>
                <a:gd name="connsiteX8" fmla="*/ 13930 w 2277615"/>
                <a:gd name="connsiteY8" fmla="*/ 13662 h 251040"/>
                <a:gd name="connsiteX9" fmla="*/ 7135 w 2277615"/>
                <a:gd name="connsiteY9" fmla="*/ 24796 h 251040"/>
                <a:gd name="connsiteX10" fmla="*/ 268 w 2277615"/>
                <a:gd name="connsiteY10" fmla="*/ 89160 h 251040"/>
                <a:gd name="connsiteX11" fmla="*/ 6410 w 2277615"/>
                <a:gd name="connsiteY11" fmla="*/ 97297 h 251040"/>
                <a:gd name="connsiteX12" fmla="*/ 129797 w 2277615"/>
                <a:gd name="connsiteY12" fmla="*/ 96608 h 251040"/>
                <a:gd name="connsiteX13" fmla="*/ 132055 w 2277615"/>
                <a:gd name="connsiteY13" fmla="*/ 103106 h 251040"/>
                <a:gd name="connsiteX14" fmla="*/ 27869 w 2277615"/>
                <a:gd name="connsiteY14" fmla="*/ 170920 h 251040"/>
                <a:gd name="connsiteX15" fmla="*/ 23935 w 2277615"/>
                <a:gd name="connsiteY15" fmla="*/ 178263 h 251040"/>
                <a:gd name="connsiteX16" fmla="*/ 27230 w 2277615"/>
                <a:gd name="connsiteY16" fmla="*/ 234907 h 251040"/>
                <a:gd name="connsiteX17" fmla="*/ 76198 w 2277615"/>
                <a:gd name="connsiteY17" fmla="*/ 237173 h 251040"/>
                <a:gd name="connsiteX18" fmla="*/ 500936 w 2277615"/>
                <a:gd name="connsiteY18" fmla="*/ 246425 h 251040"/>
                <a:gd name="connsiteX19" fmla="*/ 509358 w 2277615"/>
                <a:gd name="connsiteY19" fmla="*/ 230121 h 251040"/>
                <a:gd name="connsiteX20" fmla="*/ 510338 w 2277615"/>
                <a:gd name="connsiteY20" fmla="*/ 190363 h 251040"/>
                <a:gd name="connsiteX21" fmla="*/ 543223 w 2277615"/>
                <a:gd name="connsiteY21" fmla="*/ 191499 h 251040"/>
                <a:gd name="connsiteX22" fmla="*/ 550352 w 2277615"/>
                <a:gd name="connsiteY22" fmla="*/ 241298 h 251040"/>
                <a:gd name="connsiteX23" fmla="*/ 556601 w 2277615"/>
                <a:gd name="connsiteY23" fmla="*/ 247455 h 251040"/>
                <a:gd name="connsiteX24" fmla="*/ 919397 w 2277615"/>
                <a:gd name="connsiteY24" fmla="*/ 251040 h 251040"/>
                <a:gd name="connsiteX25" fmla="*/ 924211 w 2277615"/>
                <a:gd name="connsiteY25" fmla="*/ 189901 h 251040"/>
                <a:gd name="connsiteX26" fmla="*/ 952800 w 2277615"/>
                <a:gd name="connsiteY26" fmla="*/ 188772 h 251040"/>
                <a:gd name="connsiteX27" fmla="*/ 970631 w 2277615"/>
                <a:gd name="connsiteY27" fmla="*/ 250756 h 251040"/>
                <a:gd name="connsiteX28" fmla="*/ 1350178 w 2277615"/>
                <a:gd name="connsiteY28" fmla="*/ 249059 h 251040"/>
                <a:gd name="connsiteX29" fmla="*/ 1357988 w 2277615"/>
                <a:gd name="connsiteY29" fmla="*/ 199140 h 251040"/>
                <a:gd name="connsiteX30" fmla="*/ 1371623 w 2277615"/>
                <a:gd name="connsiteY30" fmla="*/ 191889 h 251040"/>
                <a:gd name="connsiteX31" fmla="*/ 1393068 w 2277615"/>
                <a:gd name="connsiteY31" fmla="*/ 206588 h 251040"/>
                <a:gd name="connsiteX32" fmla="*/ 1401446 w 2277615"/>
                <a:gd name="connsiteY32" fmla="*/ 247930 h 251040"/>
                <a:gd name="connsiteX33" fmla="*/ 1753798 w 2277615"/>
                <a:gd name="connsiteY33" fmla="*/ 240290 h 251040"/>
                <a:gd name="connsiteX34" fmla="*/ 1762105 w 2277615"/>
                <a:gd name="connsiteY34" fmla="*/ 187948 h 251040"/>
                <a:gd name="connsiteX35" fmla="*/ 1770910 w 2277615"/>
                <a:gd name="connsiteY35" fmla="*/ 180876 h 251040"/>
                <a:gd name="connsiteX36" fmla="*/ 1790225 w 2277615"/>
                <a:gd name="connsiteY36" fmla="*/ 177595 h 251040"/>
                <a:gd name="connsiteX37" fmla="*/ 1817777 w 2277615"/>
                <a:gd name="connsiteY37" fmla="*/ 239161 h 251040"/>
                <a:gd name="connsiteX38" fmla="*/ 2271529 w 2277615"/>
                <a:gd name="connsiteY38" fmla="*/ 220982 h 251040"/>
                <a:gd name="connsiteX39" fmla="*/ 2275506 w 2277615"/>
                <a:gd name="connsiteY39" fmla="*/ 209812 h 2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7615" h="251040">
                  <a:moveTo>
                    <a:pt x="2275506" y="209812"/>
                  </a:moveTo>
                  <a:cubicBezTo>
                    <a:pt x="2204496" y="147515"/>
                    <a:pt x="2134481" y="87008"/>
                    <a:pt x="2063471" y="24193"/>
                  </a:cubicBezTo>
                  <a:cubicBezTo>
                    <a:pt x="2061127" y="21949"/>
                    <a:pt x="2058287" y="22794"/>
                    <a:pt x="2055518" y="23092"/>
                  </a:cubicBezTo>
                  <a:cubicBezTo>
                    <a:pt x="1969099" y="14535"/>
                    <a:pt x="1784118" y="5503"/>
                    <a:pt x="1780426" y="5389"/>
                  </a:cubicBezTo>
                  <a:cubicBezTo>
                    <a:pt x="1721559" y="5397"/>
                    <a:pt x="1548508" y="-1101"/>
                    <a:pt x="1373540" y="163"/>
                  </a:cubicBezTo>
                  <a:cubicBezTo>
                    <a:pt x="1195873" y="1448"/>
                    <a:pt x="1016204" y="10488"/>
                    <a:pt x="951898" y="9891"/>
                  </a:cubicBezTo>
                  <a:cubicBezTo>
                    <a:pt x="948419" y="9998"/>
                    <a:pt x="674740" y="19584"/>
                    <a:pt x="537599" y="19506"/>
                  </a:cubicBezTo>
                  <a:cubicBezTo>
                    <a:pt x="535760" y="19499"/>
                    <a:pt x="420575" y="21949"/>
                    <a:pt x="289903" y="20642"/>
                  </a:cubicBezTo>
                  <a:cubicBezTo>
                    <a:pt x="193173" y="19677"/>
                    <a:pt x="87951" y="15210"/>
                    <a:pt x="13930" y="13662"/>
                  </a:cubicBezTo>
                  <a:cubicBezTo>
                    <a:pt x="8320" y="13477"/>
                    <a:pt x="7220" y="19428"/>
                    <a:pt x="7135" y="24796"/>
                  </a:cubicBezTo>
                  <a:cubicBezTo>
                    <a:pt x="7049" y="30385"/>
                    <a:pt x="3357" y="78430"/>
                    <a:pt x="268" y="89160"/>
                  </a:cubicBezTo>
                  <a:cubicBezTo>
                    <a:pt x="-975" y="93086"/>
                    <a:pt x="2284" y="97425"/>
                    <a:pt x="6410" y="97297"/>
                  </a:cubicBezTo>
                  <a:cubicBezTo>
                    <a:pt x="51090" y="97113"/>
                    <a:pt x="91572" y="96885"/>
                    <a:pt x="129797" y="96608"/>
                  </a:cubicBezTo>
                  <a:cubicBezTo>
                    <a:pt x="133269" y="96580"/>
                    <a:pt x="134789" y="100968"/>
                    <a:pt x="132055" y="103106"/>
                  </a:cubicBezTo>
                  <a:cubicBezTo>
                    <a:pt x="99412" y="128648"/>
                    <a:pt x="66832" y="156065"/>
                    <a:pt x="27869" y="170920"/>
                  </a:cubicBezTo>
                  <a:cubicBezTo>
                    <a:pt x="24915" y="172049"/>
                    <a:pt x="23240" y="175181"/>
                    <a:pt x="23935" y="178263"/>
                  </a:cubicBezTo>
                  <a:cubicBezTo>
                    <a:pt x="26570" y="190150"/>
                    <a:pt x="27230" y="234907"/>
                    <a:pt x="27230" y="234907"/>
                  </a:cubicBezTo>
                  <a:cubicBezTo>
                    <a:pt x="27230" y="240006"/>
                    <a:pt x="42632" y="238060"/>
                    <a:pt x="76198" y="237173"/>
                  </a:cubicBezTo>
                  <a:cubicBezTo>
                    <a:pt x="226263" y="241049"/>
                    <a:pt x="367090" y="244252"/>
                    <a:pt x="500936" y="246425"/>
                  </a:cubicBezTo>
                  <a:cubicBezTo>
                    <a:pt x="508513" y="246290"/>
                    <a:pt x="509720" y="236611"/>
                    <a:pt x="509358" y="230121"/>
                  </a:cubicBezTo>
                  <a:cubicBezTo>
                    <a:pt x="508350" y="217091"/>
                    <a:pt x="509713" y="203507"/>
                    <a:pt x="510338" y="190363"/>
                  </a:cubicBezTo>
                  <a:cubicBezTo>
                    <a:pt x="516452" y="187025"/>
                    <a:pt x="542406" y="180940"/>
                    <a:pt x="543223" y="191499"/>
                  </a:cubicBezTo>
                  <a:cubicBezTo>
                    <a:pt x="545275" y="207973"/>
                    <a:pt x="547455" y="224980"/>
                    <a:pt x="550352" y="241298"/>
                  </a:cubicBezTo>
                  <a:cubicBezTo>
                    <a:pt x="550466" y="244685"/>
                    <a:pt x="553214" y="247398"/>
                    <a:pt x="556601" y="247455"/>
                  </a:cubicBezTo>
                  <a:cubicBezTo>
                    <a:pt x="672837" y="249485"/>
                    <a:pt x="795137" y="250188"/>
                    <a:pt x="919397" y="251040"/>
                  </a:cubicBezTo>
                  <a:cubicBezTo>
                    <a:pt x="928096" y="251098"/>
                    <a:pt x="909541" y="203592"/>
                    <a:pt x="924211" y="189901"/>
                  </a:cubicBezTo>
                  <a:cubicBezTo>
                    <a:pt x="927656" y="186287"/>
                    <a:pt x="951089" y="188225"/>
                    <a:pt x="952800" y="188772"/>
                  </a:cubicBezTo>
                  <a:cubicBezTo>
                    <a:pt x="962933" y="190931"/>
                    <a:pt x="962890" y="250927"/>
                    <a:pt x="970631" y="250756"/>
                  </a:cubicBezTo>
                  <a:cubicBezTo>
                    <a:pt x="1097312" y="250970"/>
                    <a:pt x="1223354" y="250693"/>
                    <a:pt x="1350178" y="249059"/>
                  </a:cubicBezTo>
                  <a:cubicBezTo>
                    <a:pt x="1354509" y="249138"/>
                    <a:pt x="1354864" y="212021"/>
                    <a:pt x="1357988" y="199140"/>
                  </a:cubicBezTo>
                  <a:cubicBezTo>
                    <a:pt x="1358557" y="196704"/>
                    <a:pt x="1363741" y="193359"/>
                    <a:pt x="1371623" y="191889"/>
                  </a:cubicBezTo>
                  <a:cubicBezTo>
                    <a:pt x="1374676" y="191321"/>
                    <a:pt x="1389730" y="187231"/>
                    <a:pt x="1393068" y="206588"/>
                  </a:cubicBezTo>
                  <a:cubicBezTo>
                    <a:pt x="1394204" y="217062"/>
                    <a:pt x="1399388" y="247916"/>
                    <a:pt x="1401446" y="247930"/>
                  </a:cubicBezTo>
                  <a:cubicBezTo>
                    <a:pt x="1516625" y="248782"/>
                    <a:pt x="1633791" y="241127"/>
                    <a:pt x="1753798" y="240290"/>
                  </a:cubicBezTo>
                  <a:cubicBezTo>
                    <a:pt x="1759975" y="240275"/>
                    <a:pt x="1754508" y="209386"/>
                    <a:pt x="1762105" y="187948"/>
                  </a:cubicBezTo>
                  <a:cubicBezTo>
                    <a:pt x="1763455" y="184092"/>
                    <a:pt x="1766863" y="181288"/>
                    <a:pt x="1770910" y="180876"/>
                  </a:cubicBezTo>
                  <a:cubicBezTo>
                    <a:pt x="1778509" y="180095"/>
                    <a:pt x="1788379" y="176928"/>
                    <a:pt x="1790225" y="177595"/>
                  </a:cubicBezTo>
                  <a:cubicBezTo>
                    <a:pt x="1811386" y="187089"/>
                    <a:pt x="1797468" y="239899"/>
                    <a:pt x="1817777" y="239161"/>
                  </a:cubicBezTo>
                  <a:cubicBezTo>
                    <a:pt x="1965833" y="233785"/>
                    <a:pt x="2120350" y="228971"/>
                    <a:pt x="2271529" y="220982"/>
                  </a:cubicBezTo>
                  <a:cubicBezTo>
                    <a:pt x="2276997" y="220684"/>
                    <a:pt x="2279838" y="213342"/>
                    <a:pt x="2275506" y="209812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862" name="Graphic 5" descr="City with buildings and skyscrapers">
              <a:extLst>
                <a:ext uri="{FF2B5EF4-FFF2-40B4-BE49-F238E27FC236}">
                  <a16:creationId xmlns:a16="http://schemas.microsoft.com/office/drawing/2014/main" id="{360BB8C7-D8DC-15BC-ECD4-B2EE7D1714D5}"/>
                </a:ext>
              </a:extLst>
            </p:cNvPr>
            <p:cNvGrpSpPr/>
            <p:nvPr/>
          </p:nvGrpSpPr>
          <p:grpSpPr>
            <a:xfrm>
              <a:off x="8358512" y="6573121"/>
              <a:ext cx="1304717" cy="74974"/>
              <a:chOff x="8358512" y="6573121"/>
              <a:chExt cx="1304717" cy="74974"/>
            </a:xfrm>
            <a:solidFill>
              <a:srgbClr val="FFFFFF"/>
            </a:solidFill>
          </p:grpSpPr>
          <p:sp>
            <p:nvSpPr>
              <p:cNvPr id="1295" name="Freeform: Shape 1294">
                <a:extLst>
                  <a:ext uri="{FF2B5EF4-FFF2-40B4-BE49-F238E27FC236}">
                    <a16:creationId xmlns:a16="http://schemas.microsoft.com/office/drawing/2014/main" id="{E25A484E-F550-BB9F-5F15-D7116A6DAE95}"/>
                  </a:ext>
                </a:extLst>
              </p:cNvPr>
              <p:cNvSpPr/>
              <p:nvPr/>
            </p:nvSpPr>
            <p:spPr>
              <a:xfrm>
                <a:off x="9611365" y="6573121"/>
                <a:ext cx="51864" cy="63943"/>
              </a:xfrm>
              <a:custGeom>
                <a:avLst/>
                <a:gdLst>
                  <a:gd name="connsiteX0" fmla="*/ 50600 w 51864"/>
                  <a:gd name="connsiteY0" fmla="*/ 52897 h 63943"/>
                  <a:gd name="connsiteX1" fmla="*/ 46907 w 51864"/>
                  <a:gd name="connsiteY1" fmla="*/ 32816 h 63943"/>
                  <a:gd name="connsiteX2" fmla="*/ 20634 w 51864"/>
                  <a:gd name="connsiteY2" fmla="*/ 1919 h 63943"/>
                  <a:gd name="connsiteX3" fmla="*/ 4372 w 51864"/>
                  <a:gd name="connsiteY3" fmla="*/ 9134 h 63943"/>
                  <a:gd name="connsiteX4" fmla="*/ 112 w 51864"/>
                  <a:gd name="connsiteY4" fmla="*/ 52038 h 63943"/>
                  <a:gd name="connsiteX5" fmla="*/ 6716 w 51864"/>
                  <a:gd name="connsiteY5" fmla="*/ 63925 h 63943"/>
                  <a:gd name="connsiteX6" fmla="*/ 45700 w 51864"/>
                  <a:gd name="connsiteY6" fmla="*/ 63066 h 63943"/>
                  <a:gd name="connsiteX7" fmla="*/ 50600 w 51864"/>
                  <a:gd name="connsiteY7" fmla="*/ 52897 h 6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864" h="63943">
                    <a:moveTo>
                      <a:pt x="50600" y="52897"/>
                    </a:moveTo>
                    <a:cubicBezTo>
                      <a:pt x="47120" y="48211"/>
                      <a:pt x="46978" y="40733"/>
                      <a:pt x="46907" y="32816"/>
                    </a:cubicBezTo>
                    <a:cubicBezTo>
                      <a:pt x="48540" y="17151"/>
                      <a:pt x="39877" y="-6992"/>
                      <a:pt x="20634" y="1919"/>
                    </a:cubicBezTo>
                    <a:cubicBezTo>
                      <a:pt x="14314" y="5257"/>
                      <a:pt x="6574" y="1721"/>
                      <a:pt x="4372" y="9134"/>
                    </a:cubicBezTo>
                    <a:cubicBezTo>
                      <a:pt x="1248" y="23464"/>
                      <a:pt x="822" y="37779"/>
                      <a:pt x="112" y="52038"/>
                    </a:cubicBezTo>
                    <a:cubicBezTo>
                      <a:pt x="-101" y="57520"/>
                      <a:pt x="-740" y="64337"/>
                      <a:pt x="6716" y="63925"/>
                    </a:cubicBezTo>
                    <a:cubicBezTo>
                      <a:pt x="22054" y="63485"/>
                      <a:pt x="30433" y="63535"/>
                      <a:pt x="45700" y="63066"/>
                    </a:cubicBezTo>
                    <a:cubicBezTo>
                      <a:pt x="50671" y="63080"/>
                      <a:pt x="53725" y="56803"/>
                      <a:pt x="50600" y="528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96" name="Freeform: Shape 1295">
                <a:extLst>
                  <a:ext uri="{FF2B5EF4-FFF2-40B4-BE49-F238E27FC236}">
                    <a16:creationId xmlns:a16="http://schemas.microsoft.com/office/drawing/2014/main" id="{83A0AEAA-D3E1-D35D-8495-04F1B9940288}"/>
                  </a:ext>
                </a:extLst>
              </p:cNvPr>
              <p:cNvSpPr/>
              <p:nvPr/>
            </p:nvSpPr>
            <p:spPr>
              <a:xfrm>
                <a:off x="9206352" y="6588048"/>
                <a:ext cx="48052" cy="58248"/>
              </a:xfrm>
              <a:custGeom>
                <a:avLst/>
                <a:gdLst>
                  <a:gd name="connsiteX0" fmla="*/ 45389 w 48052"/>
                  <a:gd name="connsiteY0" fmla="*/ 39525 h 58248"/>
                  <a:gd name="connsiteX1" fmla="*/ 9174 w 48052"/>
                  <a:gd name="connsiteY1" fmla="*/ 5256 h 58248"/>
                  <a:gd name="connsiteX2" fmla="*/ 2500 w 48052"/>
                  <a:gd name="connsiteY2" fmla="*/ 46733 h 58248"/>
                  <a:gd name="connsiteX3" fmla="*/ 42123 w 48052"/>
                  <a:gd name="connsiteY3" fmla="*/ 57342 h 58248"/>
                  <a:gd name="connsiteX4" fmla="*/ 45389 w 48052"/>
                  <a:gd name="connsiteY4" fmla="*/ 39525 h 5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2" h="58248">
                    <a:moveTo>
                      <a:pt x="45389" y="39525"/>
                    </a:moveTo>
                    <a:cubicBezTo>
                      <a:pt x="41413" y="15965"/>
                      <a:pt x="42265" y="-11758"/>
                      <a:pt x="9174" y="5256"/>
                    </a:cubicBezTo>
                    <a:cubicBezTo>
                      <a:pt x="1008" y="11903"/>
                      <a:pt x="8890" y="38979"/>
                      <a:pt x="2500" y="46733"/>
                    </a:cubicBezTo>
                    <a:cubicBezTo>
                      <a:pt x="-10921" y="64982"/>
                      <a:pt x="33672" y="55630"/>
                      <a:pt x="42123" y="57342"/>
                    </a:cubicBezTo>
                    <a:cubicBezTo>
                      <a:pt x="52703" y="55922"/>
                      <a:pt x="46029" y="46463"/>
                      <a:pt x="45389" y="395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97" name="Freeform: Shape 1296">
                <a:extLst>
                  <a:ext uri="{FF2B5EF4-FFF2-40B4-BE49-F238E27FC236}">
                    <a16:creationId xmlns:a16="http://schemas.microsoft.com/office/drawing/2014/main" id="{90D2AD38-69B0-5A75-59CA-B21779F0087F}"/>
                  </a:ext>
                </a:extLst>
              </p:cNvPr>
              <p:cNvSpPr/>
              <p:nvPr/>
            </p:nvSpPr>
            <p:spPr>
              <a:xfrm>
                <a:off x="8772669" y="6582344"/>
                <a:ext cx="49631" cy="65751"/>
              </a:xfrm>
              <a:custGeom>
                <a:avLst/>
                <a:gdLst>
                  <a:gd name="connsiteX0" fmla="*/ 48789 w 49631"/>
                  <a:gd name="connsiteY0" fmla="*/ 52963 h 65751"/>
                  <a:gd name="connsiteX1" fmla="*/ 32833 w 49631"/>
                  <a:gd name="connsiteY1" fmla="*/ 2127 h 65751"/>
                  <a:gd name="connsiteX2" fmla="*/ 6901 w 49631"/>
                  <a:gd name="connsiteY2" fmla="*/ 4179 h 65751"/>
                  <a:gd name="connsiteX3" fmla="*/ 304 w 49631"/>
                  <a:gd name="connsiteY3" fmla="*/ 29309 h 65751"/>
                  <a:gd name="connsiteX4" fmla="*/ 8207 w 49631"/>
                  <a:gd name="connsiteY4" fmla="*/ 65744 h 65751"/>
                  <a:gd name="connsiteX5" fmla="*/ 47994 w 49631"/>
                  <a:gd name="connsiteY5" fmla="*/ 65652 h 65751"/>
                  <a:gd name="connsiteX6" fmla="*/ 48789 w 49631"/>
                  <a:gd name="connsiteY6" fmla="*/ 52963 h 6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31" h="65751">
                    <a:moveTo>
                      <a:pt x="48789" y="52963"/>
                    </a:moveTo>
                    <a:cubicBezTo>
                      <a:pt x="43130" y="39542"/>
                      <a:pt x="47255" y="8148"/>
                      <a:pt x="32833" y="2127"/>
                    </a:cubicBezTo>
                    <a:cubicBezTo>
                      <a:pt x="25243" y="-18"/>
                      <a:pt x="14435" y="-2084"/>
                      <a:pt x="6901" y="4179"/>
                    </a:cubicBezTo>
                    <a:cubicBezTo>
                      <a:pt x="-456" y="10357"/>
                      <a:pt x="-406" y="21441"/>
                      <a:pt x="304" y="29309"/>
                    </a:cubicBezTo>
                    <a:cubicBezTo>
                      <a:pt x="2441" y="38647"/>
                      <a:pt x="-3033" y="65212"/>
                      <a:pt x="8207" y="65744"/>
                    </a:cubicBezTo>
                    <a:cubicBezTo>
                      <a:pt x="21664" y="65787"/>
                      <a:pt x="34552" y="65624"/>
                      <a:pt x="47994" y="65652"/>
                    </a:cubicBezTo>
                    <a:cubicBezTo>
                      <a:pt x="49684" y="65652"/>
                      <a:pt x="50259" y="57536"/>
                      <a:pt x="48789" y="529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98" name="Freeform: Shape 1297">
                <a:extLst>
                  <a:ext uri="{FF2B5EF4-FFF2-40B4-BE49-F238E27FC236}">
                    <a16:creationId xmlns:a16="http://schemas.microsoft.com/office/drawing/2014/main" id="{8B44B265-756C-7100-FFFB-EF68E79D0C03}"/>
                  </a:ext>
                </a:extLst>
              </p:cNvPr>
              <p:cNvSpPr/>
              <p:nvPr/>
            </p:nvSpPr>
            <p:spPr>
              <a:xfrm>
                <a:off x="8358512" y="6580795"/>
                <a:ext cx="45658" cy="63273"/>
              </a:xfrm>
              <a:custGeom>
                <a:avLst/>
                <a:gdLst>
                  <a:gd name="connsiteX0" fmla="*/ 43910 w 45658"/>
                  <a:gd name="connsiteY0" fmla="*/ 42979 h 63273"/>
                  <a:gd name="connsiteX1" fmla="*/ 12424 w 45658"/>
                  <a:gd name="connsiteY1" fmla="*/ 3980 h 63273"/>
                  <a:gd name="connsiteX2" fmla="*/ 5529 w 45658"/>
                  <a:gd name="connsiteY2" fmla="*/ 10449 h 63273"/>
                  <a:gd name="connsiteX3" fmla="*/ 3455 w 45658"/>
                  <a:gd name="connsiteY3" fmla="*/ 61072 h 63273"/>
                  <a:gd name="connsiteX4" fmla="*/ 39230 w 45658"/>
                  <a:gd name="connsiteY4" fmla="*/ 63273 h 63273"/>
                  <a:gd name="connsiteX5" fmla="*/ 43910 w 45658"/>
                  <a:gd name="connsiteY5" fmla="*/ 42979 h 6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658" h="63273">
                    <a:moveTo>
                      <a:pt x="43910" y="42979"/>
                    </a:moveTo>
                    <a:cubicBezTo>
                      <a:pt x="37377" y="18104"/>
                      <a:pt x="49782" y="-10690"/>
                      <a:pt x="12424" y="3980"/>
                    </a:cubicBezTo>
                    <a:cubicBezTo>
                      <a:pt x="9115" y="4698"/>
                      <a:pt x="5629" y="6643"/>
                      <a:pt x="5529" y="10449"/>
                    </a:cubicBezTo>
                    <a:cubicBezTo>
                      <a:pt x="4876" y="45528"/>
                      <a:pt x="-5115" y="57124"/>
                      <a:pt x="3455" y="61072"/>
                    </a:cubicBezTo>
                    <a:cubicBezTo>
                      <a:pt x="8178" y="63252"/>
                      <a:pt x="18545" y="63096"/>
                      <a:pt x="39230" y="63273"/>
                    </a:cubicBezTo>
                    <a:cubicBezTo>
                      <a:pt x="49853" y="62578"/>
                      <a:pt x="44166" y="49597"/>
                      <a:pt x="43910" y="429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AEFC4868-7428-CD99-193D-B63911C67D6C}"/>
                </a:ext>
              </a:extLst>
            </p:cNvPr>
            <p:cNvSpPr/>
            <p:nvPr/>
          </p:nvSpPr>
          <p:spPr>
            <a:xfrm>
              <a:off x="6473761" y="6571695"/>
              <a:ext cx="2065631" cy="226166"/>
            </a:xfrm>
            <a:custGeom>
              <a:avLst/>
              <a:gdLst>
                <a:gd name="connsiteX0" fmla="*/ 2060895 w 2065631"/>
                <a:gd name="connsiteY0" fmla="*/ 182518 h 226166"/>
                <a:gd name="connsiteX1" fmla="*/ 2060413 w 2065631"/>
                <a:gd name="connsiteY1" fmla="*/ 172008 h 226166"/>
                <a:gd name="connsiteX2" fmla="*/ 1429257 w 2065631"/>
                <a:gd name="connsiteY2" fmla="*/ 163941 h 226166"/>
                <a:gd name="connsiteX3" fmla="*/ 1413407 w 2065631"/>
                <a:gd name="connsiteY3" fmla="*/ 159695 h 226166"/>
                <a:gd name="connsiteX4" fmla="*/ 1406100 w 2065631"/>
                <a:gd name="connsiteY4" fmla="*/ 29712 h 226166"/>
                <a:gd name="connsiteX5" fmla="*/ 1396997 w 2065631"/>
                <a:gd name="connsiteY5" fmla="*/ 157 h 226166"/>
                <a:gd name="connsiteX6" fmla="*/ 1258130 w 2065631"/>
                <a:gd name="connsiteY6" fmla="*/ 13756 h 226166"/>
                <a:gd name="connsiteX7" fmla="*/ 521815 w 2065631"/>
                <a:gd name="connsiteY7" fmla="*/ 8941 h 226166"/>
                <a:gd name="connsiteX8" fmla="*/ 35299 w 2065631"/>
                <a:gd name="connsiteY8" fmla="*/ 4723 h 226166"/>
                <a:gd name="connsiteX9" fmla="*/ 6455 w 2065631"/>
                <a:gd name="connsiteY9" fmla="*/ 2422 h 226166"/>
                <a:gd name="connsiteX10" fmla="*/ 370 w 2065631"/>
                <a:gd name="connsiteY10" fmla="*/ 9104 h 226166"/>
                <a:gd name="connsiteX11" fmla="*/ 3117 w 2065631"/>
                <a:gd name="connsiteY11" fmla="*/ 112935 h 226166"/>
                <a:gd name="connsiteX12" fmla="*/ 3274 w 2065631"/>
                <a:gd name="connsiteY12" fmla="*/ 201754 h 226166"/>
                <a:gd name="connsiteX13" fmla="*/ 9260 w 2065631"/>
                <a:gd name="connsiteY13" fmla="*/ 207357 h 226166"/>
                <a:gd name="connsiteX14" fmla="*/ 752774 w 2065631"/>
                <a:gd name="connsiteY14" fmla="*/ 223951 h 226166"/>
                <a:gd name="connsiteX15" fmla="*/ 1640695 w 2065631"/>
                <a:gd name="connsiteY15" fmla="*/ 212065 h 226166"/>
                <a:gd name="connsiteX16" fmla="*/ 2060895 w 2065631"/>
                <a:gd name="connsiteY16" fmla="*/ 182518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5631" h="226166">
                  <a:moveTo>
                    <a:pt x="2060895" y="182518"/>
                  </a:moveTo>
                  <a:cubicBezTo>
                    <a:pt x="2067506" y="181850"/>
                    <a:pt x="2067059" y="172072"/>
                    <a:pt x="2060413" y="172008"/>
                  </a:cubicBezTo>
                  <a:cubicBezTo>
                    <a:pt x="1859739" y="170211"/>
                    <a:pt x="1615060" y="169743"/>
                    <a:pt x="1429257" y="163941"/>
                  </a:cubicBezTo>
                  <a:cubicBezTo>
                    <a:pt x="1424058" y="163778"/>
                    <a:pt x="1413492" y="161413"/>
                    <a:pt x="1413407" y="159695"/>
                  </a:cubicBezTo>
                  <a:cubicBezTo>
                    <a:pt x="1412278" y="137902"/>
                    <a:pt x="1406185" y="30741"/>
                    <a:pt x="1406100" y="29712"/>
                  </a:cubicBezTo>
                  <a:cubicBezTo>
                    <a:pt x="1405198" y="19301"/>
                    <a:pt x="1410801" y="-2037"/>
                    <a:pt x="1396997" y="157"/>
                  </a:cubicBezTo>
                  <a:cubicBezTo>
                    <a:pt x="1352758" y="13926"/>
                    <a:pt x="1304457" y="12477"/>
                    <a:pt x="1258130" y="13756"/>
                  </a:cubicBezTo>
                  <a:cubicBezTo>
                    <a:pt x="1018955" y="19891"/>
                    <a:pt x="770030" y="13812"/>
                    <a:pt x="521815" y="8941"/>
                  </a:cubicBezTo>
                  <a:cubicBezTo>
                    <a:pt x="358337" y="5731"/>
                    <a:pt x="195171" y="3047"/>
                    <a:pt x="35299" y="4723"/>
                  </a:cubicBezTo>
                  <a:cubicBezTo>
                    <a:pt x="26252" y="5717"/>
                    <a:pt x="15615" y="1343"/>
                    <a:pt x="6455" y="2422"/>
                  </a:cubicBezTo>
                  <a:cubicBezTo>
                    <a:pt x="3082" y="2820"/>
                    <a:pt x="561" y="5710"/>
                    <a:pt x="370" y="9104"/>
                  </a:cubicBezTo>
                  <a:cubicBezTo>
                    <a:pt x="-1512" y="42578"/>
                    <a:pt x="4474" y="79177"/>
                    <a:pt x="3117" y="112935"/>
                  </a:cubicBezTo>
                  <a:cubicBezTo>
                    <a:pt x="4516" y="141289"/>
                    <a:pt x="4680" y="173847"/>
                    <a:pt x="3274" y="201754"/>
                  </a:cubicBezTo>
                  <a:cubicBezTo>
                    <a:pt x="3117" y="204885"/>
                    <a:pt x="6121" y="207292"/>
                    <a:pt x="9260" y="207357"/>
                  </a:cubicBezTo>
                  <a:cubicBezTo>
                    <a:pt x="240034" y="211958"/>
                    <a:pt x="495002" y="219854"/>
                    <a:pt x="752774" y="223951"/>
                  </a:cubicBezTo>
                  <a:cubicBezTo>
                    <a:pt x="1050689" y="228688"/>
                    <a:pt x="1355378" y="226316"/>
                    <a:pt x="1640695" y="212065"/>
                  </a:cubicBezTo>
                  <a:cubicBezTo>
                    <a:pt x="1786805" y="204765"/>
                    <a:pt x="1927880" y="195938"/>
                    <a:pt x="2060895" y="182518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248912DE-6E8C-E5D7-C747-8E339A8CE6AE}"/>
                </a:ext>
              </a:extLst>
            </p:cNvPr>
            <p:cNvSpPr/>
            <p:nvPr/>
          </p:nvSpPr>
          <p:spPr>
            <a:xfrm>
              <a:off x="6256068" y="6492190"/>
              <a:ext cx="1730073" cy="96056"/>
            </a:xfrm>
            <a:custGeom>
              <a:avLst/>
              <a:gdLst>
                <a:gd name="connsiteX0" fmla="*/ 1726047 w 1730073"/>
                <a:gd name="connsiteY0" fmla="*/ 358 h 96056"/>
                <a:gd name="connsiteX1" fmla="*/ 706666 w 1730073"/>
                <a:gd name="connsiteY1" fmla="*/ 3710 h 96056"/>
                <a:gd name="connsiteX2" fmla="*/ 6119 w 1730073"/>
                <a:gd name="connsiteY2" fmla="*/ 3710 h 96056"/>
                <a:gd name="connsiteX3" fmla="*/ 552 w 1730073"/>
                <a:gd name="connsiteY3" fmla="*/ 24061 h 96056"/>
                <a:gd name="connsiteX4" fmla="*/ 26911 w 1730073"/>
                <a:gd name="connsiteY4" fmla="*/ 55107 h 96056"/>
                <a:gd name="connsiteX5" fmla="*/ 255413 w 1730073"/>
                <a:gd name="connsiteY5" fmla="*/ 85215 h 96056"/>
                <a:gd name="connsiteX6" fmla="*/ 1197379 w 1730073"/>
                <a:gd name="connsiteY6" fmla="*/ 95873 h 96056"/>
                <a:gd name="connsiteX7" fmla="*/ 1499810 w 1730073"/>
                <a:gd name="connsiteY7" fmla="*/ 92572 h 96056"/>
                <a:gd name="connsiteX8" fmla="*/ 1676958 w 1730073"/>
                <a:gd name="connsiteY8" fmla="*/ 48432 h 96056"/>
                <a:gd name="connsiteX9" fmla="*/ 1728476 w 1730073"/>
                <a:gd name="connsiteY9" fmla="*/ 8240 h 96056"/>
                <a:gd name="connsiteX10" fmla="*/ 1726047 w 1730073"/>
                <a:gd name="connsiteY10" fmla="*/ 358 h 9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73" h="96056">
                  <a:moveTo>
                    <a:pt x="1726047" y="358"/>
                  </a:moveTo>
                  <a:cubicBezTo>
                    <a:pt x="1388048" y="-1012"/>
                    <a:pt x="1047598" y="1864"/>
                    <a:pt x="706666" y="3710"/>
                  </a:cubicBezTo>
                  <a:cubicBezTo>
                    <a:pt x="472746" y="4981"/>
                    <a:pt x="241055" y="3994"/>
                    <a:pt x="6119" y="3710"/>
                  </a:cubicBezTo>
                  <a:cubicBezTo>
                    <a:pt x="1440" y="3703"/>
                    <a:pt x="3130" y="15242"/>
                    <a:pt x="552" y="24061"/>
                  </a:cubicBezTo>
                  <a:cubicBezTo>
                    <a:pt x="-3019" y="44086"/>
                    <a:pt x="11310" y="54191"/>
                    <a:pt x="26911" y="55107"/>
                  </a:cubicBezTo>
                  <a:cubicBezTo>
                    <a:pt x="102643" y="68719"/>
                    <a:pt x="179433" y="77127"/>
                    <a:pt x="255413" y="85215"/>
                  </a:cubicBezTo>
                  <a:cubicBezTo>
                    <a:pt x="570974" y="81160"/>
                    <a:pt x="882046" y="93189"/>
                    <a:pt x="1197379" y="95873"/>
                  </a:cubicBezTo>
                  <a:cubicBezTo>
                    <a:pt x="1298881" y="96513"/>
                    <a:pt x="1408534" y="95497"/>
                    <a:pt x="1499810" y="92572"/>
                  </a:cubicBezTo>
                  <a:cubicBezTo>
                    <a:pt x="1569691" y="91109"/>
                    <a:pt x="1624510" y="81984"/>
                    <a:pt x="1676958" y="48432"/>
                  </a:cubicBezTo>
                  <a:cubicBezTo>
                    <a:pt x="1693844" y="37631"/>
                    <a:pt x="1712591" y="24935"/>
                    <a:pt x="1728476" y="8240"/>
                  </a:cubicBezTo>
                  <a:cubicBezTo>
                    <a:pt x="1731352" y="5208"/>
                    <a:pt x="1730230" y="372"/>
                    <a:pt x="1726047" y="358"/>
                  </a:cubicBezTo>
                  <a:close/>
                </a:path>
              </a:pathLst>
            </a:custGeom>
            <a:solidFill>
              <a:srgbClr val="002060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4478433D-4BC5-BC57-18DE-207B52AE3072}"/>
                </a:ext>
              </a:extLst>
            </p:cNvPr>
            <p:cNvSpPr/>
            <p:nvPr/>
          </p:nvSpPr>
          <p:spPr>
            <a:xfrm>
              <a:off x="6301397" y="5793625"/>
              <a:ext cx="295446" cy="207584"/>
            </a:xfrm>
            <a:custGeom>
              <a:avLst/>
              <a:gdLst>
                <a:gd name="connsiteX0" fmla="*/ 292436 w 295446"/>
                <a:gd name="connsiteY0" fmla="*/ 7672 h 207584"/>
                <a:gd name="connsiteX1" fmla="*/ 282444 w 295446"/>
                <a:gd name="connsiteY1" fmla="*/ 116 h 207584"/>
                <a:gd name="connsiteX2" fmla="*/ 200911 w 295446"/>
                <a:gd name="connsiteY2" fmla="*/ 8808 h 207584"/>
                <a:gd name="connsiteX3" fmla="*/ 196004 w 295446"/>
                <a:gd name="connsiteY3" fmla="*/ 36928 h 207584"/>
                <a:gd name="connsiteX4" fmla="*/ 158667 w 295446"/>
                <a:gd name="connsiteY4" fmla="*/ 41487 h 207584"/>
                <a:gd name="connsiteX5" fmla="*/ 156182 w 295446"/>
                <a:gd name="connsiteY5" fmla="*/ 67774 h 207584"/>
                <a:gd name="connsiteX6" fmla="*/ 151105 w 295446"/>
                <a:gd name="connsiteY6" fmla="*/ 73455 h 207584"/>
                <a:gd name="connsiteX7" fmla="*/ 124803 w 295446"/>
                <a:gd name="connsiteY7" fmla="*/ 76913 h 207584"/>
                <a:gd name="connsiteX8" fmla="*/ 122793 w 295446"/>
                <a:gd name="connsiteY8" fmla="*/ 103641 h 207584"/>
                <a:gd name="connsiteX9" fmla="*/ 117894 w 295446"/>
                <a:gd name="connsiteY9" fmla="*/ 108051 h 207584"/>
                <a:gd name="connsiteX10" fmla="*/ 1643 w 295446"/>
                <a:gd name="connsiteY10" fmla="*/ 112603 h 207584"/>
                <a:gd name="connsiteX11" fmla="*/ 2559 w 295446"/>
                <a:gd name="connsiteY11" fmla="*/ 201408 h 207584"/>
                <a:gd name="connsiteX12" fmla="*/ 8915 w 295446"/>
                <a:gd name="connsiteY12" fmla="*/ 207394 h 207584"/>
                <a:gd name="connsiteX13" fmla="*/ 227078 w 295446"/>
                <a:gd name="connsiteY13" fmla="*/ 207493 h 207584"/>
                <a:gd name="connsiteX14" fmla="*/ 295446 w 295446"/>
                <a:gd name="connsiteY14" fmla="*/ 205825 h 207584"/>
                <a:gd name="connsiteX15" fmla="*/ 292436 w 295446"/>
                <a:gd name="connsiteY15" fmla="*/ 7672 h 20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5446" h="207584">
                  <a:moveTo>
                    <a:pt x="292436" y="7672"/>
                  </a:moveTo>
                  <a:cubicBezTo>
                    <a:pt x="292521" y="2886"/>
                    <a:pt x="288281" y="315"/>
                    <a:pt x="282444" y="116"/>
                  </a:cubicBezTo>
                  <a:cubicBezTo>
                    <a:pt x="267589" y="-395"/>
                    <a:pt x="200726" y="485"/>
                    <a:pt x="200911" y="8808"/>
                  </a:cubicBezTo>
                  <a:cubicBezTo>
                    <a:pt x="201074" y="15916"/>
                    <a:pt x="201536" y="32497"/>
                    <a:pt x="196004" y="36928"/>
                  </a:cubicBezTo>
                  <a:cubicBezTo>
                    <a:pt x="175781" y="43255"/>
                    <a:pt x="163986" y="36630"/>
                    <a:pt x="158667" y="41487"/>
                  </a:cubicBezTo>
                  <a:cubicBezTo>
                    <a:pt x="155550" y="44334"/>
                    <a:pt x="155152" y="51975"/>
                    <a:pt x="156182" y="67774"/>
                  </a:cubicBezTo>
                  <a:cubicBezTo>
                    <a:pt x="156374" y="70750"/>
                    <a:pt x="154080" y="73313"/>
                    <a:pt x="151105" y="73455"/>
                  </a:cubicBezTo>
                  <a:cubicBezTo>
                    <a:pt x="133970" y="74258"/>
                    <a:pt x="127217" y="73427"/>
                    <a:pt x="124803" y="76913"/>
                  </a:cubicBezTo>
                  <a:cubicBezTo>
                    <a:pt x="122367" y="80421"/>
                    <a:pt x="124441" y="88516"/>
                    <a:pt x="122793" y="103641"/>
                  </a:cubicBezTo>
                  <a:cubicBezTo>
                    <a:pt x="122516" y="106155"/>
                    <a:pt x="120422" y="108058"/>
                    <a:pt x="117894" y="108051"/>
                  </a:cubicBezTo>
                  <a:cubicBezTo>
                    <a:pt x="80308" y="107959"/>
                    <a:pt x="39072" y="110423"/>
                    <a:pt x="1643" y="112603"/>
                  </a:cubicBezTo>
                  <a:cubicBezTo>
                    <a:pt x="-1744" y="112802"/>
                    <a:pt x="891" y="184877"/>
                    <a:pt x="2559" y="201408"/>
                  </a:cubicBezTo>
                  <a:cubicBezTo>
                    <a:pt x="2900" y="204759"/>
                    <a:pt x="5549" y="207387"/>
                    <a:pt x="8915" y="207394"/>
                  </a:cubicBezTo>
                  <a:cubicBezTo>
                    <a:pt x="81629" y="207422"/>
                    <a:pt x="154357" y="207451"/>
                    <a:pt x="227078" y="207493"/>
                  </a:cubicBezTo>
                  <a:cubicBezTo>
                    <a:pt x="228072" y="206890"/>
                    <a:pt x="295482" y="208885"/>
                    <a:pt x="295446" y="205825"/>
                  </a:cubicBezTo>
                  <a:cubicBezTo>
                    <a:pt x="294701" y="144103"/>
                    <a:pt x="292620" y="80322"/>
                    <a:pt x="292436" y="7672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E40BAE18-3BD7-8C8D-7CD9-FFCA5D5887F0}"/>
                </a:ext>
              </a:extLst>
            </p:cNvPr>
            <p:cNvSpPr/>
            <p:nvPr/>
          </p:nvSpPr>
          <p:spPr>
            <a:xfrm>
              <a:off x="6591006" y="5259701"/>
              <a:ext cx="382569" cy="1236636"/>
            </a:xfrm>
            <a:custGeom>
              <a:avLst/>
              <a:gdLst>
                <a:gd name="connsiteX0" fmla="*/ 381535 w 382569"/>
                <a:gd name="connsiteY0" fmla="*/ 1223623 h 1236636"/>
                <a:gd name="connsiteX1" fmla="*/ 379654 w 382569"/>
                <a:gd name="connsiteY1" fmla="*/ 17110 h 1236636"/>
                <a:gd name="connsiteX2" fmla="*/ 286780 w 382569"/>
                <a:gd name="connsiteY2" fmla="*/ 11 h 1236636"/>
                <a:gd name="connsiteX3" fmla="*/ 280304 w 382569"/>
                <a:gd name="connsiteY3" fmla="*/ 7773 h 1236636"/>
                <a:gd name="connsiteX4" fmla="*/ 285047 w 382569"/>
                <a:gd name="connsiteY4" fmla="*/ 83213 h 1236636"/>
                <a:gd name="connsiteX5" fmla="*/ 279892 w 382569"/>
                <a:gd name="connsiteY5" fmla="*/ 89342 h 1236636"/>
                <a:gd name="connsiteX6" fmla="*/ 5744 w 382569"/>
                <a:gd name="connsiteY6" fmla="*/ 113357 h 1236636"/>
                <a:gd name="connsiteX7" fmla="*/ 0 w 382569"/>
                <a:gd name="connsiteY7" fmla="*/ 119698 h 1236636"/>
                <a:gd name="connsiteX8" fmla="*/ 7165 w 382569"/>
                <a:gd name="connsiteY8" fmla="*/ 767762 h 1236636"/>
                <a:gd name="connsiteX9" fmla="*/ 9955 w 382569"/>
                <a:gd name="connsiteY9" fmla="*/ 902986 h 1236636"/>
                <a:gd name="connsiteX10" fmla="*/ 16268 w 382569"/>
                <a:gd name="connsiteY10" fmla="*/ 909064 h 1236636"/>
                <a:gd name="connsiteX11" fmla="*/ 189170 w 382569"/>
                <a:gd name="connsiteY11" fmla="*/ 916357 h 1236636"/>
                <a:gd name="connsiteX12" fmla="*/ 341834 w 382569"/>
                <a:gd name="connsiteY12" fmla="*/ 924764 h 1236636"/>
                <a:gd name="connsiteX13" fmla="*/ 304291 w 382569"/>
                <a:gd name="connsiteY13" fmla="*/ 982140 h 1236636"/>
                <a:gd name="connsiteX14" fmla="*/ 220308 w 382569"/>
                <a:gd name="connsiteY14" fmla="*/ 1043166 h 1236636"/>
                <a:gd name="connsiteX15" fmla="*/ 229511 w 382569"/>
                <a:gd name="connsiteY15" fmla="*/ 1222835 h 1236636"/>
                <a:gd name="connsiteX16" fmla="*/ 236299 w 382569"/>
                <a:gd name="connsiteY16" fmla="*/ 1236632 h 1236636"/>
                <a:gd name="connsiteX17" fmla="*/ 376266 w 382569"/>
                <a:gd name="connsiteY17" fmla="*/ 1235922 h 1236636"/>
                <a:gd name="connsiteX18" fmla="*/ 381535 w 382569"/>
                <a:gd name="connsiteY18" fmla="*/ 1223623 h 123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2569" h="1236636">
                  <a:moveTo>
                    <a:pt x="381535" y="1223623"/>
                  </a:moveTo>
                  <a:cubicBezTo>
                    <a:pt x="385633" y="818981"/>
                    <a:pt x="375975" y="422718"/>
                    <a:pt x="379654" y="17110"/>
                  </a:cubicBezTo>
                  <a:cubicBezTo>
                    <a:pt x="379781" y="2639"/>
                    <a:pt x="307614" y="1772"/>
                    <a:pt x="286780" y="11"/>
                  </a:cubicBezTo>
                  <a:cubicBezTo>
                    <a:pt x="282732" y="-237"/>
                    <a:pt x="280041" y="3697"/>
                    <a:pt x="280304" y="7773"/>
                  </a:cubicBezTo>
                  <a:cubicBezTo>
                    <a:pt x="281689" y="29189"/>
                    <a:pt x="284138" y="68706"/>
                    <a:pt x="285047" y="83213"/>
                  </a:cubicBezTo>
                  <a:cubicBezTo>
                    <a:pt x="285239" y="86302"/>
                    <a:pt x="282967" y="89001"/>
                    <a:pt x="279892" y="89342"/>
                  </a:cubicBezTo>
                  <a:cubicBezTo>
                    <a:pt x="186997" y="99602"/>
                    <a:pt x="98583" y="104247"/>
                    <a:pt x="5744" y="113357"/>
                  </a:cubicBezTo>
                  <a:cubicBezTo>
                    <a:pt x="2485" y="113676"/>
                    <a:pt x="-7" y="116418"/>
                    <a:pt x="0" y="119698"/>
                  </a:cubicBezTo>
                  <a:cubicBezTo>
                    <a:pt x="667" y="290413"/>
                    <a:pt x="170" y="543492"/>
                    <a:pt x="7165" y="767762"/>
                  </a:cubicBezTo>
                  <a:cubicBezTo>
                    <a:pt x="8621" y="814358"/>
                    <a:pt x="7648" y="859762"/>
                    <a:pt x="9955" y="902986"/>
                  </a:cubicBezTo>
                  <a:cubicBezTo>
                    <a:pt x="10133" y="906358"/>
                    <a:pt x="12888" y="909007"/>
                    <a:pt x="16268" y="909064"/>
                  </a:cubicBezTo>
                  <a:cubicBezTo>
                    <a:pt x="47655" y="909590"/>
                    <a:pt x="120958" y="913296"/>
                    <a:pt x="189170" y="916357"/>
                  </a:cubicBezTo>
                  <a:cubicBezTo>
                    <a:pt x="262409" y="919644"/>
                    <a:pt x="331765" y="921824"/>
                    <a:pt x="341834" y="924764"/>
                  </a:cubicBezTo>
                  <a:cubicBezTo>
                    <a:pt x="372439" y="937887"/>
                    <a:pt x="318060" y="971787"/>
                    <a:pt x="304291" y="982140"/>
                  </a:cubicBezTo>
                  <a:cubicBezTo>
                    <a:pt x="276526" y="1002939"/>
                    <a:pt x="220471" y="1038103"/>
                    <a:pt x="220308" y="1043166"/>
                  </a:cubicBezTo>
                  <a:cubicBezTo>
                    <a:pt x="218547" y="1097801"/>
                    <a:pt x="225683" y="1165445"/>
                    <a:pt x="229511" y="1222835"/>
                  </a:cubicBezTo>
                  <a:cubicBezTo>
                    <a:pt x="230050" y="1230958"/>
                    <a:pt x="228609" y="1236824"/>
                    <a:pt x="236299" y="1236632"/>
                  </a:cubicBezTo>
                  <a:cubicBezTo>
                    <a:pt x="291069" y="1236632"/>
                    <a:pt x="331197" y="1236398"/>
                    <a:pt x="376266" y="1235922"/>
                  </a:cubicBezTo>
                  <a:cubicBezTo>
                    <a:pt x="383105" y="1236036"/>
                    <a:pt x="381635" y="1229126"/>
                    <a:pt x="381535" y="122362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7540586F-C71F-05CB-5B2D-EA161412365D}"/>
                </a:ext>
              </a:extLst>
            </p:cNvPr>
            <p:cNvSpPr/>
            <p:nvPr/>
          </p:nvSpPr>
          <p:spPr>
            <a:xfrm>
              <a:off x="6056104" y="5846370"/>
              <a:ext cx="247878" cy="154614"/>
            </a:xfrm>
            <a:custGeom>
              <a:avLst/>
              <a:gdLst>
                <a:gd name="connsiteX0" fmla="*/ 245303 w 247878"/>
                <a:gd name="connsiteY0" fmla="*/ 37774 h 154614"/>
                <a:gd name="connsiteX1" fmla="*/ 161931 w 247878"/>
                <a:gd name="connsiteY1" fmla="*/ 27704 h 154614"/>
                <a:gd name="connsiteX2" fmla="*/ 157989 w 247878"/>
                <a:gd name="connsiteY2" fmla="*/ 14731 h 154614"/>
                <a:gd name="connsiteX3" fmla="*/ 141323 w 247878"/>
                <a:gd name="connsiteY3" fmla="*/ 352 h 154614"/>
                <a:gd name="connsiteX4" fmla="*/ 55750 w 247878"/>
                <a:gd name="connsiteY4" fmla="*/ 2674 h 154614"/>
                <a:gd name="connsiteX5" fmla="*/ 50623 w 247878"/>
                <a:gd name="connsiteY5" fmla="*/ 26362 h 154614"/>
                <a:gd name="connsiteX6" fmla="*/ 45283 w 247878"/>
                <a:gd name="connsiteY6" fmla="*/ 31319 h 154614"/>
                <a:gd name="connsiteX7" fmla="*/ 0 w 247878"/>
                <a:gd name="connsiteY7" fmla="*/ 36985 h 154614"/>
                <a:gd name="connsiteX8" fmla="*/ 3330 w 247878"/>
                <a:gd name="connsiteY8" fmla="*/ 143905 h 154614"/>
                <a:gd name="connsiteX9" fmla="*/ 8521 w 247878"/>
                <a:gd name="connsiteY9" fmla="*/ 154471 h 154614"/>
                <a:gd name="connsiteX10" fmla="*/ 241497 w 247878"/>
                <a:gd name="connsiteY10" fmla="*/ 154613 h 154614"/>
                <a:gd name="connsiteX11" fmla="*/ 247859 w 247878"/>
                <a:gd name="connsiteY11" fmla="*/ 147860 h 154614"/>
                <a:gd name="connsiteX12" fmla="*/ 245303 w 247878"/>
                <a:gd name="connsiteY12" fmla="*/ 37774 h 1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878" h="154614">
                  <a:moveTo>
                    <a:pt x="245303" y="37774"/>
                  </a:moveTo>
                  <a:cubicBezTo>
                    <a:pt x="248847" y="25006"/>
                    <a:pt x="171410" y="29096"/>
                    <a:pt x="161931" y="27704"/>
                  </a:cubicBezTo>
                  <a:cubicBezTo>
                    <a:pt x="159353" y="25624"/>
                    <a:pt x="158600" y="18338"/>
                    <a:pt x="157989" y="14731"/>
                  </a:cubicBezTo>
                  <a:cubicBezTo>
                    <a:pt x="158309" y="4981"/>
                    <a:pt x="149312" y="-1630"/>
                    <a:pt x="141323" y="352"/>
                  </a:cubicBezTo>
                  <a:cubicBezTo>
                    <a:pt x="133534" y="1154"/>
                    <a:pt x="76499" y="2894"/>
                    <a:pt x="55750" y="2674"/>
                  </a:cubicBezTo>
                  <a:cubicBezTo>
                    <a:pt x="47008" y="3731"/>
                    <a:pt x="50417" y="17166"/>
                    <a:pt x="50623" y="26362"/>
                  </a:cubicBezTo>
                  <a:cubicBezTo>
                    <a:pt x="50687" y="29274"/>
                    <a:pt x="48187" y="31581"/>
                    <a:pt x="45283" y="31319"/>
                  </a:cubicBezTo>
                  <a:cubicBezTo>
                    <a:pt x="30598" y="29991"/>
                    <a:pt x="823" y="25396"/>
                    <a:pt x="0" y="36985"/>
                  </a:cubicBezTo>
                  <a:cubicBezTo>
                    <a:pt x="497" y="71965"/>
                    <a:pt x="2776" y="108315"/>
                    <a:pt x="3330" y="143905"/>
                  </a:cubicBezTo>
                  <a:cubicBezTo>
                    <a:pt x="3423" y="149941"/>
                    <a:pt x="2919" y="154691"/>
                    <a:pt x="8521" y="154471"/>
                  </a:cubicBezTo>
                  <a:cubicBezTo>
                    <a:pt x="53669" y="153200"/>
                    <a:pt x="241497" y="154613"/>
                    <a:pt x="241497" y="154613"/>
                  </a:cubicBezTo>
                  <a:cubicBezTo>
                    <a:pt x="245062" y="154691"/>
                    <a:pt x="248151" y="151418"/>
                    <a:pt x="247859" y="147860"/>
                  </a:cubicBezTo>
                  <a:cubicBezTo>
                    <a:pt x="245765" y="113058"/>
                    <a:pt x="244906" y="76012"/>
                    <a:pt x="245303" y="3777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C24C1696-87C8-C79A-7F39-9F450A7B124E}"/>
                </a:ext>
              </a:extLst>
            </p:cNvPr>
            <p:cNvSpPr/>
            <p:nvPr/>
          </p:nvSpPr>
          <p:spPr>
            <a:xfrm>
              <a:off x="5894402" y="5999121"/>
              <a:ext cx="275255" cy="154799"/>
            </a:xfrm>
            <a:custGeom>
              <a:avLst/>
              <a:gdLst>
                <a:gd name="connsiteX0" fmla="*/ 273108 w 275255"/>
                <a:gd name="connsiteY0" fmla="*/ 132356 h 154799"/>
                <a:gd name="connsiteX1" fmla="*/ 270388 w 275255"/>
                <a:gd name="connsiteY1" fmla="*/ 7606 h 154799"/>
                <a:gd name="connsiteX2" fmla="*/ 264026 w 275255"/>
                <a:gd name="connsiteY2" fmla="*/ 1088 h 154799"/>
                <a:gd name="connsiteX3" fmla="*/ 6374 w 275255"/>
                <a:gd name="connsiteY3" fmla="*/ 1 h 154799"/>
                <a:gd name="connsiteX4" fmla="*/ 5 w 275255"/>
                <a:gd name="connsiteY4" fmla="*/ 6499 h 154799"/>
                <a:gd name="connsiteX5" fmla="*/ 5941 w 275255"/>
                <a:gd name="connsiteY5" fmla="*/ 143618 h 154799"/>
                <a:gd name="connsiteX6" fmla="*/ 12204 w 275255"/>
                <a:gd name="connsiteY6" fmla="*/ 149605 h 154799"/>
                <a:gd name="connsiteX7" fmla="*/ 272192 w 275255"/>
                <a:gd name="connsiteY7" fmla="*/ 154795 h 154799"/>
                <a:gd name="connsiteX8" fmla="*/ 273108 w 275255"/>
                <a:gd name="connsiteY8" fmla="*/ 132356 h 1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55" h="154799">
                  <a:moveTo>
                    <a:pt x="273108" y="132356"/>
                  </a:moveTo>
                  <a:cubicBezTo>
                    <a:pt x="273442" y="87975"/>
                    <a:pt x="269380" y="52165"/>
                    <a:pt x="270388" y="7606"/>
                  </a:cubicBezTo>
                  <a:cubicBezTo>
                    <a:pt x="270531" y="4134"/>
                    <a:pt x="267505" y="1024"/>
                    <a:pt x="264026" y="1088"/>
                  </a:cubicBezTo>
                  <a:cubicBezTo>
                    <a:pt x="178679" y="1003"/>
                    <a:pt x="92736" y="1187"/>
                    <a:pt x="6374" y="1"/>
                  </a:cubicBezTo>
                  <a:cubicBezTo>
                    <a:pt x="2916" y="-70"/>
                    <a:pt x="-137" y="3026"/>
                    <a:pt x="5" y="6499"/>
                  </a:cubicBezTo>
                  <a:cubicBezTo>
                    <a:pt x="225" y="17321"/>
                    <a:pt x="6509" y="136368"/>
                    <a:pt x="5941" y="143618"/>
                  </a:cubicBezTo>
                  <a:cubicBezTo>
                    <a:pt x="6140" y="146949"/>
                    <a:pt x="8874" y="149555"/>
                    <a:pt x="12204" y="149605"/>
                  </a:cubicBezTo>
                  <a:cubicBezTo>
                    <a:pt x="40935" y="149186"/>
                    <a:pt x="217692" y="152587"/>
                    <a:pt x="272192" y="154795"/>
                  </a:cubicBezTo>
                  <a:cubicBezTo>
                    <a:pt x="278526" y="155115"/>
                    <a:pt x="273066" y="138272"/>
                    <a:pt x="273108" y="13235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3F8D41A3-D06F-154B-FF6C-3C8C069F42FD}"/>
                </a:ext>
              </a:extLst>
            </p:cNvPr>
            <p:cNvSpPr/>
            <p:nvPr/>
          </p:nvSpPr>
          <p:spPr>
            <a:xfrm>
              <a:off x="5596578" y="5914777"/>
              <a:ext cx="303937" cy="233764"/>
            </a:xfrm>
            <a:custGeom>
              <a:avLst/>
              <a:gdLst>
                <a:gd name="connsiteX0" fmla="*/ 302395 w 303937"/>
                <a:gd name="connsiteY0" fmla="*/ 205438 h 233764"/>
                <a:gd name="connsiteX1" fmla="*/ 298554 w 303937"/>
                <a:gd name="connsiteY1" fmla="*/ 12867 h 233764"/>
                <a:gd name="connsiteX2" fmla="*/ 292553 w 303937"/>
                <a:gd name="connsiteY2" fmla="*/ 6249 h 233764"/>
                <a:gd name="connsiteX3" fmla="*/ 171233 w 303937"/>
                <a:gd name="connsiteY3" fmla="*/ 1385 h 233764"/>
                <a:gd name="connsiteX4" fmla="*/ 16013 w 303937"/>
                <a:gd name="connsiteY4" fmla="*/ 2947 h 233764"/>
                <a:gd name="connsiteX5" fmla="*/ 9168 w 303937"/>
                <a:gd name="connsiteY5" fmla="*/ 10090 h 233764"/>
                <a:gd name="connsiteX6" fmla="*/ 14643 w 303937"/>
                <a:gd name="connsiteY6" fmla="*/ 209749 h 233764"/>
                <a:gd name="connsiteX7" fmla="*/ 9274 w 303937"/>
                <a:gd name="connsiteY7" fmla="*/ 215508 h 233764"/>
                <a:gd name="connsiteX8" fmla="*/ 164 w 303937"/>
                <a:gd name="connsiteY8" fmla="*/ 224604 h 233764"/>
                <a:gd name="connsiteX9" fmla="*/ 6505 w 303937"/>
                <a:gd name="connsiteY9" fmla="*/ 231009 h 233764"/>
                <a:gd name="connsiteX10" fmla="*/ 171553 w 303937"/>
                <a:gd name="connsiteY10" fmla="*/ 232195 h 233764"/>
                <a:gd name="connsiteX11" fmla="*/ 297318 w 303937"/>
                <a:gd name="connsiteY11" fmla="*/ 233764 h 233764"/>
                <a:gd name="connsiteX12" fmla="*/ 302395 w 303937"/>
                <a:gd name="connsiteY12" fmla="*/ 205438 h 23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937" h="233764">
                  <a:moveTo>
                    <a:pt x="302395" y="205438"/>
                  </a:moveTo>
                  <a:cubicBezTo>
                    <a:pt x="298646" y="142744"/>
                    <a:pt x="296019" y="70477"/>
                    <a:pt x="298554" y="12867"/>
                  </a:cubicBezTo>
                  <a:cubicBezTo>
                    <a:pt x="298696" y="9395"/>
                    <a:pt x="296026" y="6448"/>
                    <a:pt x="292553" y="6249"/>
                  </a:cubicBezTo>
                  <a:cubicBezTo>
                    <a:pt x="251943" y="4559"/>
                    <a:pt x="212057" y="-383"/>
                    <a:pt x="171233" y="1385"/>
                  </a:cubicBezTo>
                  <a:cubicBezTo>
                    <a:pt x="113680" y="-2613"/>
                    <a:pt x="67921" y="3359"/>
                    <a:pt x="16013" y="2947"/>
                  </a:cubicBezTo>
                  <a:cubicBezTo>
                    <a:pt x="12108" y="2514"/>
                    <a:pt x="8578" y="6206"/>
                    <a:pt x="9168" y="10090"/>
                  </a:cubicBezTo>
                  <a:cubicBezTo>
                    <a:pt x="17497" y="76904"/>
                    <a:pt x="10929" y="142822"/>
                    <a:pt x="14643" y="209749"/>
                  </a:cubicBezTo>
                  <a:cubicBezTo>
                    <a:pt x="14813" y="212852"/>
                    <a:pt x="12384" y="215494"/>
                    <a:pt x="9274" y="215508"/>
                  </a:cubicBezTo>
                  <a:cubicBezTo>
                    <a:pt x="3799" y="215529"/>
                    <a:pt x="-951" y="216125"/>
                    <a:pt x="164" y="224604"/>
                  </a:cubicBezTo>
                  <a:cubicBezTo>
                    <a:pt x="86" y="228027"/>
                    <a:pt x="3075" y="231066"/>
                    <a:pt x="6505" y="231009"/>
                  </a:cubicBezTo>
                  <a:cubicBezTo>
                    <a:pt x="58448" y="231243"/>
                    <a:pt x="109987" y="231613"/>
                    <a:pt x="171553" y="232195"/>
                  </a:cubicBezTo>
                  <a:cubicBezTo>
                    <a:pt x="213300" y="232614"/>
                    <a:pt x="255614" y="233146"/>
                    <a:pt x="297318" y="233764"/>
                  </a:cubicBezTo>
                  <a:cubicBezTo>
                    <a:pt x="309383" y="231975"/>
                    <a:pt x="300982" y="213732"/>
                    <a:pt x="302395" y="20543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8EBDE082-D4E9-42DA-0260-F5DE5602BB53}"/>
                </a:ext>
              </a:extLst>
            </p:cNvPr>
            <p:cNvSpPr/>
            <p:nvPr/>
          </p:nvSpPr>
          <p:spPr>
            <a:xfrm>
              <a:off x="5788586" y="5442665"/>
              <a:ext cx="235038" cy="559227"/>
            </a:xfrm>
            <a:custGeom>
              <a:avLst/>
              <a:gdLst>
                <a:gd name="connsiteX0" fmla="*/ 234334 w 235038"/>
                <a:gd name="connsiteY0" fmla="*/ 545394 h 559227"/>
                <a:gd name="connsiteX1" fmla="*/ 235037 w 235038"/>
                <a:gd name="connsiteY1" fmla="*/ 7332 h 559227"/>
                <a:gd name="connsiteX2" fmla="*/ 228668 w 235038"/>
                <a:gd name="connsiteY2" fmla="*/ 934 h 559227"/>
                <a:gd name="connsiteX3" fmla="*/ 7103 w 235038"/>
                <a:gd name="connsiteY3" fmla="*/ 53 h 559227"/>
                <a:gd name="connsiteX4" fmla="*/ 9 w 235038"/>
                <a:gd name="connsiteY4" fmla="*/ 6572 h 559227"/>
                <a:gd name="connsiteX5" fmla="*/ 5967 w 235038"/>
                <a:gd name="connsiteY5" fmla="*/ 201351 h 559227"/>
                <a:gd name="connsiteX6" fmla="*/ 19877 w 235038"/>
                <a:gd name="connsiteY6" fmla="*/ 211066 h 559227"/>
                <a:gd name="connsiteX7" fmla="*/ 21738 w 235038"/>
                <a:gd name="connsiteY7" fmla="*/ 233221 h 559227"/>
                <a:gd name="connsiteX8" fmla="*/ 23868 w 235038"/>
                <a:gd name="connsiteY8" fmla="*/ 459216 h 559227"/>
                <a:gd name="connsiteX9" fmla="*/ 26481 w 235038"/>
                <a:gd name="connsiteY9" fmla="*/ 474107 h 559227"/>
                <a:gd name="connsiteX10" fmla="*/ 101965 w 235038"/>
                <a:gd name="connsiteY10" fmla="*/ 478822 h 559227"/>
                <a:gd name="connsiteX11" fmla="*/ 105359 w 235038"/>
                <a:gd name="connsiteY11" fmla="*/ 482536 h 559227"/>
                <a:gd name="connsiteX12" fmla="*/ 105544 w 235038"/>
                <a:gd name="connsiteY12" fmla="*/ 553034 h 559227"/>
                <a:gd name="connsiteX13" fmla="*/ 112013 w 235038"/>
                <a:gd name="connsiteY13" fmla="*/ 559227 h 559227"/>
                <a:gd name="connsiteX14" fmla="*/ 227255 w 235038"/>
                <a:gd name="connsiteY14" fmla="*/ 558467 h 559227"/>
                <a:gd name="connsiteX15" fmla="*/ 234334 w 235038"/>
                <a:gd name="connsiteY15" fmla="*/ 545394 h 55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38" h="559227">
                  <a:moveTo>
                    <a:pt x="234334" y="545394"/>
                  </a:moveTo>
                  <a:cubicBezTo>
                    <a:pt x="235825" y="364496"/>
                    <a:pt x="234135" y="187924"/>
                    <a:pt x="235037" y="7332"/>
                  </a:cubicBezTo>
                  <a:cubicBezTo>
                    <a:pt x="235115" y="3909"/>
                    <a:pt x="232111" y="856"/>
                    <a:pt x="228668" y="934"/>
                  </a:cubicBezTo>
                  <a:cubicBezTo>
                    <a:pt x="221275" y="472"/>
                    <a:pt x="7976" y="1970"/>
                    <a:pt x="7103" y="53"/>
                  </a:cubicBezTo>
                  <a:cubicBezTo>
                    <a:pt x="3375" y="-458"/>
                    <a:pt x="-204" y="2801"/>
                    <a:pt x="9" y="6572"/>
                  </a:cubicBezTo>
                  <a:cubicBezTo>
                    <a:pt x="9" y="6572"/>
                    <a:pt x="5967" y="201351"/>
                    <a:pt x="5967" y="201351"/>
                  </a:cubicBezTo>
                  <a:cubicBezTo>
                    <a:pt x="6222" y="207430"/>
                    <a:pt x="16291" y="206159"/>
                    <a:pt x="19877" y="211066"/>
                  </a:cubicBezTo>
                  <a:cubicBezTo>
                    <a:pt x="22135" y="214155"/>
                    <a:pt x="21830" y="227093"/>
                    <a:pt x="21738" y="233221"/>
                  </a:cubicBezTo>
                  <a:cubicBezTo>
                    <a:pt x="23982" y="309144"/>
                    <a:pt x="23868" y="459216"/>
                    <a:pt x="23868" y="459216"/>
                  </a:cubicBezTo>
                  <a:cubicBezTo>
                    <a:pt x="23868" y="459216"/>
                    <a:pt x="17925" y="473851"/>
                    <a:pt x="26481" y="474107"/>
                  </a:cubicBezTo>
                  <a:cubicBezTo>
                    <a:pt x="52358" y="475584"/>
                    <a:pt x="76267" y="475392"/>
                    <a:pt x="101965" y="478822"/>
                  </a:cubicBezTo>
                  <a:cubicBezTo>
                    <a:pt x="103840" y="479071"/>
                    <a:pt x="105210" y="480647"/>
                    <a:pt x="105359" y="482536"/>
                  </a:cubicBezTo>
                  <a:cubicBezTo>
                    <a:pt x="105416" y="483267"/>
                    <a:pt x="104947" y="531078"/>
                    <a:pt x="105544" y="553034"/>
                  </a:cubicBezTo>
                  <a:cubicBezTo>
                    <a:pt x="105636" y="556521"/>
                    <a:pt x="108533" y="559291"/>
                    <a:pt x="112013" y="559227"/>
                  </a:cubicBezTo>
                  <a:cubicBezTo>
                    <a:pt x="152708" y="558573"/>
                    <a:pt x="187091" y="558552"/>
                    <a:pt x="227255" y="558467"/>
                  </a:cubicBezTo>
                  <a:cubicBezTo>
                    <a:pt x="235243" y="558609"/>
                    <a:pt x="234242" y="550918"/>
                    <a:pt x="234334" y="54539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3C3ABD03-1999-44C1-96EA-FA254353F5A2}"/>
                </a:ext>
              </a:extLst>
            </p:cNvPr>
            <p:cNvSpPr/>
            <p:nvPr/>
          </p:nvSpPr>
          <p:spPr>
            <a:xfrm>
              <a:off x="5096158" y="5190584"/>
              <a:ext cx="698438" cy="516473"/>
            </a:xfrm>
            <a:custGeom>
              <a:avLst/>
              <a:gdLst>
                <a:gd name="connsiteX0" fmla="*/ 697792 w 698438"/>
                <a:gd name="connsiteY0" fmla="*/ 433536 h 516473"/>
                <a:gd name="connsiteX1" fmla="*/ 685351 w 698438"/>
                <a:gd name="connsiteY1" fmla="*/ 6029 h 516473"/>
                <a:gd name="connsiteX2" fmla="*/ 679272 w 698438"/>
                <a:gd name="connsiteY2" fmla="*/ 0 h 516473"/>
                <a:gd name="connsiteX3" fmla="*/ 8365 w 698438"/>
                <a:gd name="connsiteY3" fmla="*/ 4424 h 516473"/>
                <a:gd name="connsiteX4" fmla="*/ 2052 w 698438"/>
                <a:gd name="connsiteY4" fmla="*/ 10865 h 516473"/>
                <a:gd name="connsiteX5" fmla="*/ 0 w 698438"/>
                <a:gd name="connsiteY5" fmla="*/ 509616 h 516473"/>
                <a:gd name="connsiteX6" fmla="*/ 5333 w 698438"/>
                <a:gd name="connsiteY6" fmla="*/ 515588 h 516473"/>
                <a:gd name="connsiteX7" fmla="*/ 90090 w 698438"/>
                <a:gd name="connsiteY7" fmla="*/ 516468 h 516473"/>
                <a:gd name="connsiteX8" fmla="*/ 96616 w 698438"/>
                <a:gd name="connsiteY8" fmla="*/ 510248 h 516473"/>
                <a:gd name="connsiteX9" fmla="*/ 96261 w 698438"/>
                <a:gd name="connsiteY9" fmla="*/ 456756 h 516473"/>
                <a:gd name="connsiteX10" fmla="*/ 102290 w 698438"/>
                <a:gd name="connsiteY10" fmla="*/ 450862 h 516473"/>
                <a:gd name="connsiteX11" fmla="*/ 228751 w 698438"/>
                <a:gd name="connsiteY11" fmla="*/ 452133 h 516473"/>
                <a:gd name="connsiteX12" fmla="*/ 236313 w 698438"/>
                <a:gd name="connsiteY12" fmla="*/ 419412 h 516473"/>
                <a:gd name="connsiteX13" fmla="*/ 361717 w 698438"/>
                <a:gd name="connsiteY13" fmla="*/ 419987 h 516473"/>
                <a:gd name="connsiteX14" fmla="*/ 373142 w 698438"/>
                <a:gd name="connsiteY14" fmla="*/ 395581 h 516473"/>
                <a:gd name="connsiteX15" fmla="*/ 606729 w 698438"/>
                <a:gd name="connsiteY15" fmla="*/ 395390 h 516473"/>
                <a:gd name="connsiteX16" fmla="*/ 614441 w 698438"/>
                <a:gd name="connsiteY16" fmla="*/ 403165 h 516473"/>
                <a:gd name="connsiteX17" fmla="*/ 616258 w 698438"/>
                <a:gd name="connsiteY17" fmla="*/ 454264 h 516473"/>
                <a:gd name="connsiteX18" fmla="*/ 622756 w 698438"/>
                <a:gd name="connsiteY18" fmla="*/ 460214 h 516473"/>
                <a:gd name="connsiteX19" fmla="*/ 696563 w 698438"/>
                <a:gd name="connsiteY19" fmla="*/ 457686 h 516473"/>
                <a:gd name="connsiteX20" fmla="*/ 697792 w 698438"/>
                <a:gd name="connsiteY20" fmla="*/ 433536 h 51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8438" h="516473">
                  <a:moveTo>
                    <a:pt x="697792" y="433536"/>
                  </a:moveTo>
                  <a:cubicBezTo>
                    <a:pt x="693013" y="291942"/>
                    <a:pt x="690577" y="146933"/>
                    <a:pt x="685351" y="6029"/>
                  </a:cubicBezTo>
                  <a:cubicBezTo>
                    <a:pt x="685230" y="2734"/>
                    <a:pt x="682567" y="-14"/>
                    <a:pt x="679272" y="0"/>
                  </a:cubicBezTo>
                  <a:cubicBezTo>
                    <a:pt x="454448" y="1022"/>
                    <a:pt x="232500" y="4594"/>
                    <a:pt x="8365" y="4424"/>
                  </a:cubicBezTo>
                  <a:cubicBezTo>
                    <a:pt x="4957" y="4403"/>
                    <a:pt x="2038" y="7428"/>
                    <a:pt x="2052" y="10865"/>
                  </a:cubicBezTo>
                  <a:cubicBezTo>
                    <a:pt x="2507" y="178036"/>
                    <a:pt x="1292" y="343801"/>
                    <a:pt x="0" y="509616"/>
                  </a:cubicBezTo>
                  <a:cubicBezTo>
                    <a:pt x="-21" y="512641"/>
                    <a:pt x="2315" y="515552"/>
                    <a:pt x="5333" y="515588"/>
                  </a:cubicBezTo>
                  <a:cubicBezTo>
                    <a:pt x="31010" y="515886"/>
                    <a:pt x="61374" y="514224"/>
                    <a:pt x="90090" y="516468"/>
                  </a:cubicBezTo>
                  <a:cubicBezTo>
                    <a:pt x="93513" y="516610"/>
                    <a:pt x="96609" y="513678"/>
                    <a:pt x="96616" y="510248"/>
                  </a:cubicBezTo>
                  <a:cubicBezTo>
                    <a:pt x="96971" y="494924"/>
                    <a:pt x="95963" y="476887"/>
                    <a:pt x="96261" y="456756"/>
                  </a:cubicBezTo>
                  <a:cubicBezTo>
                    <a:pt x="96311" y="453461"/>
                    <a:pt x="98995" y="450827"/>
                    <a:pt x="102290" y="450862"/>
                  </a:cubicBezTo>
                  <a:cubicBezTo>
                    <a:pt x="143887" y="451345"/>
                    <a:pt x="187423" y="451004"/>
                    <a:pt x="228751" y="452133"/>
                  </a:cubicBezTo>
                  <a:cubicBezTo>
                    <a:pt x="243315" y="452623"/>
                    <a:pt x="231897" y="427656"/>
                    <a:pt x="236313" y="419412"/>
                  </a:cubicBezTo>
                  <a:cubicBezTo>
                    <a:pt x="278259" y="418013"/>
                    <a:pt x="319849" y="419107"/>
                    <a:pt x="361717" y="419987"/>
                  </a:cubicBezTo>
                  <a:cubicBezTo>
                    <a:pt x="375620" y="418610"/>
                    <a:pt x="361539" y="399579"/>
                    <a:pt x="373142" y="395581"/>
                  </a:cubicBezTo>
                  <a:cubicBezTo>
                    <a:pt x="447582" y="396085"/>
                    <a:pt x="530997" y="393479"/>
                    <a:pt x="606729" y="395390"/>
                  </a:cubicBezTo>
                  <a:cubicBezTo>
                    <a:pt x="610968" y="395496"/>
                    <a:pt x="614363" y="398926"/>
                    <a:pt x="614441" y="403165"/>
                  </a:cubicBezTo>
                  <a:cubicBezTo>
                    <a:pt x="614668" y="415500"/>
                    <a:pt x="615314" y="439884"/>
                    <a:pt x="616258" y="454264"/>
                  </a:cubicBezTo>
                  <a:cubicBezTo>
                    <a:pt x="616478" y="457665"/>
                    <a:pt x="619361" y="460285"/>
                    <a:pt x="622756" y="460214"/>
                  </a:cubicBezTo>
                  <a:cubicBezTo>
                    <a:pt x="652417" y="457906"/>
                    <a:pt x="674941" y="462657"/>
                    <a:pt x="696563" y="457686"/>
                  </a:cubicBezTo>
                  <a:cubicBezTo>
                    <a:pt x="700291" y="455180"/>
                    <a:pt x="697210" y="437157"/>
                    <a:pt x="697792" y="43353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4267C4AD-3D9F-0C3E-3852-F550B9D5424F}"/>
                </a:ext>
              </a:extLst>
            </p:cNvPr>
            <p:cNvSpPr/>
            <p:nvPr/>
          </p:nvSpPr>
          <p:spPr>
            <a:xfrm>
              <a:off x="5189134" y="5585043"/>
              <a:ext cx="624678" cy="545657"/>
            </a:xfrm>
            <a:custGeom>
              <a:avLst/>
              <a:gdLst>
                <a:gd name="connsiteX0" fmla="*/ 623328 w 624678"/>
                <a:gd name="connsiteY0" fmla="*/ 316853 h 545657"/>
                <a:gd name="connsiteX1" fmla="*/ 621020 w 624678"/>
                <a:gd name="connsiteY1" fmla="*/ 71983 h 545657"/>
                <a:gd name="connsiteX2" fmla="*/ 615041 w 624678"/>
                <a:gd name="connsiteY2" fmla="*/ 65585 h 545657"/>
                <a:gd name="connsiteX3" fmla="*/ 527550 w 624678"/>
                <a:gd name="connsiteY3" fmla="*/ 63057 h 545657"/>
                <a:gd name="connsiteX4" fmla="*/ 522963 w 624678"/>
                <a:gd name="connsiteY4" fmla="*/ 58292 h 545657"/>
                <a:gd name="connsiteX5" fmla="*/ 520755 w 624678"/>
                <a:gd name="connsiteY5" fmla="*/ 7037 h 545657"/>
                <a:gd name="connsiteX6" fmla="*/ 514456 w 624678"/>
                <a:gd name="connsiteY6" fmla="*/ 923 h 545657"/>
                <a:gd name="connsiteX7" fmla="*/ 282318 w 624678"/>
                <a:gd name="connsiteY7" fmla="*/ 0 h 545657"/>
                <a:gd name="connsiteX8" fmla="*/ 274777 w 624678"/>
                <a:gd name="connsiteY8" fmla="*/ 18257 h 545657"/>
                <a:gd name="connsiteX9" fmla="*/ 270530 w 624678"/>
                <a:gd name="connsiteY9" fmla="*/ 23320 h 545657"/>
                <a:gd name="connsiteX10" fmla="*/ 149473 w 624678"/>
                <a:gd name="connsiteY10" fmla="*/ 21701 h 545657"/>
                <a:gd name="connsiteX11" fmla="*/ 142897 w 624678"/>
                <a:gd name="connsiteY11" fmla="*/ 27935 h 545657"/>
                <a:gd name="connsiteX12" fmla="*/ 141853 w 624678"/>
                <a:gd name="connsiteY12" fmla="*/ 57887 h 545657"/>
                <a:gd name="connsiteX13" fmla="*/ 9704 w 624678"/>
                <a:gd name="connsiteY13" fmla="*/ 57056 h 545657"/>
                <a:gd name="connsiteX14" fmla="*/ 2852 w 624678"/>
                <a:gd name="connsiteY14" fmla="*/ 63398 h 545657"/>
                <a:gd name="connsiteX15" fmla="*/ 18 w 624678"/>
                <a:gd name="connsiteY15" fmla="*/ 470234 h 545657"/>
                <a:gd name="connsiteX16" fmla="*/ 391730 w 624678"/>
                <a:gd name="connsiteY16" fmla="*/ 472890 h 545657"/>
                <a:gd name="connsiteX17" fmla="*/ 397602 w 624678"/>
                <a:gd name="connsiteY17" fmla="*/ 479096 h 545657"/>
                <a:gd name="connsiteX18" fmla="*/ 402701 w 624678"/>
                <a:gd name="connsiteY18" fmla="*/ 542692 h 545657"/>
                <a:gd name="connsiteX19" fmla="*/ 416150 w 624678"/>
                <a:gd name="connsiteY19" fmla="*/ 545277 h 545657"/>
                <a:gd name="connsiteX20" fmla="*/ 422136 w 624678"/>
                <a:gd name="connsiteY20" fmla="*/ 538978 h 545657"/>
                <a:gd name="connsiteX21" fmla="*/ 416186 w 624678"/>
                <a:gd name="connsiteY21" fmla="*/ 339569 h 545657"/>
                <a:gd name="connsiteX22" fmla="*/ 421355 w 624678"/>
                <a:gd name="connsiteY22" fmla="*/ 333916 h 545657"/>
                <a:gd name="connsiteX23" fmla="*/ 621020 w 624678"/>
                <a:gd name="connsiteY23" fmla="*/ 331537 h 545657"/>
                <a:gd name="connsiteX24" fmla="*/ 623328 w 624678"/>
                <a:gd name="connsiteY24" fmla="*/ 316853 h 54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4678" h="545657">
                  <a:moveTo>
                    <a:pt x="623328" y="316853"/>
                  </a:moveTo>
                  <a:cubicBezTo>
                    <a:pt x="623995" y="235476"/>
                    <a:pt x="626737" y="151705"/>
                    <a:pt x="621020" y="71983"/>
                  </a:cubicBezTo>
                  <a:cubicBezTo>
                    <a:pt x="620786" y="68702"/>
                    <a:pt x="618293" y="66039"/>
                    <a:pt x="615041" y="65585"/>
                  </a:cubicBezTo>
                  <a:cubicBezTo>
                    <a:pt x="598141" y="63234"/>
                    <a:pt x="550138" y="63390"/>
                    <a:pt x="527550" y="63057"/>
                  </a:cubicBezTo>
                  <a:cubicBezTo>
                    <a:pt x="524958" y="63021"/>
                    <a:pt x="522913" y="60884"/>
                    <a:pt x="522963" y="58292"/>
                  </a:cubicBezTo>
                  <a:cubicBezTo>
                    <a:pt x="523282" y="42641"/>
                    <a:pt x="520946" y="26771"/>
                    <a:pt x="520755" y="7037"/>
                  </a:cubicBezTo>
                  <a:cubicBezTo>
                    <a:pt x="520619" y="3643"/>
                    <a:pt x="517850" y="959"/>
                    <a:pt x="514456" y="923"/>
                  </a:cubicBezTo>
                  <a:cubicBezTo>
                    <a:pt x="436913" y="142"/>
                    <a:pt x="360507" y="1015"/>
                    <a:pt x="282318" y="0"/>
                  </a:cubicBezTo>
                  <a:cubicBezTo>
                    <a:pt x="273669" y="1221"/>
                    <a:pt x="274336" y="10098"/>
                    <a:pt x="274777" y="18257"/>
                  </a:cubicBezTo>
                  <a:cubicBezTo>
                    <a:pt x="274912" y="20799"/>
                    <a:pt x="273058" y="23021"/>
                    <a:pt x="270530" y="23320"/>
                  </a:cubicBezTo>
                  <a:cubicBezTo>
                    <a:pt x="251621" y="25578"/>
                    <a:pt x="179595" y="22979"/>
                    <a:pt x="149473" y="21701"/>
                  </a:cubicBezTo>
                  <a:cubicBezTo>
                    <a:pt x="145873" y="21452"/>
                    <a:pt x="142670" y="24335"/>
                    <a:pt x="142897" y="27935"/>
                  </a:cubicBezTo>
                  <a:cubicBezTo>
                    <a:pt x="143309" y="38296"/>
                    <a:pt x="142606" y="47825"/>
                    <a:pt x="141853" y="57887"/>
                  </a:cubicBezTo>
                  <a:cubicBezTo>
                    <a:pt x="97984" y="57418"/>
                    <a:pt x="53113" y="59577"/>
                    <a:pt x="9704" y="57056"/>
                  </a:cubicBezTo>
                  <a:cubicBezTo>
                    <a:pt x="5664" y="55459"/>
                    <a:pt x="2617" y="59030"/>
                    <a:pt x="2852" y="63398"/>
                  </a:cubicBezTo>
                  <a:cubicBezTo>
                    <a:pt x="5167" y="159538"/>
                    <a:pt x="-358" y="431739"/>
                    <a:pt x="18" y="470234"/>
                  </a:cubicBezTo>
                  <a:cubicBezTo>
                    <a:pt x="54" y="474011"/>
                    <a:pt x="340510" y="473884"/>
                    <a:pt x="391730" y="472890"/>
                  </a:cubicBezTo>
                  <a:cubicBezTo>
                    <a:pt x="395138" y="472826"/>
                    <a:pt x="397836" y="475694"/>
                    <a:pt x="397602" y="479096"/>
                  </a:cubicBezTo>
                  <a:cubicBezTo>
                    <a:pt x="396118" y="500782"/>
                    <a:pt x="398589" y="522284"/>
                    <a:pt x="402701" y="542692"/>
                  </a:cubicBezTo>
                  <a:cubicBezTo>
                    <a:pt x="406088" y="547244"/>
                    <a:pt x="411371" y="545170"/>
                    <a:pt x="416150" y="545277"/>
                  </a:cubicBezTo>
                  <a:cubicBezTo>
                    <a:pt x="419495" y="545078"/>
                    <a:pt x="422108" y="542323"/>
                    <a:pt x="422136" y="538978"/>
                  </a:cubicBezTo>
                  <a:cubicBezTo>
                    <a:pt x="423102" y="472279"/>
                    <a:pt x="419693" y="407078"/>
                    <a:pt x="416186" y="339569"/>
                  </a:cubicBezTo>
                  <a:cubicBezTo>
                    <a:pt x="416029" y="336572"/>
                    <a:pt x="418358" y="334023"/>
                    <a:pt x="421355" y="333916"/>
                  </a:cubicBezTo>
                  <a:cubicBezTo>
                    <a:pt x="452273" y="332780"/>
                    <a:pt x="533472" y="328896"/>
                    <a:pt x="621020" y="331537"/>
                  </a:cubicBezTo>
                  <a:cubicBezTo>
                    <a:pt x="627596" y="331750"/>
                    <a:pt x="623292" y="320985"/>
                    <a:pt x="623328" y="31685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0461DE1C-4416-491C-DD38-B3BE401201FB}"/>
                </a:ext>
              </a:extLst>
            </p:cNvPr>
            <p:cNvSpPr/>
            <p:nvPr/>
          </p:nvSpPr>
          <p:spPr>
            <a:xfrm>
              <a:off x="4542038" y="4261620"/>
              <a:ext cx="499720" cy="1907150"/>
            </a:xfrm>
            <a:custGeom>
              <a:avLst/>
              <a:gdLst>
                <a:gd name="connsiteX0" fmla="*/ 499649 w 499720"/>
                <a:gd name="connsiteY0" fmla="*/ 1248707 h 1907150"/>
                <a:gd name="connsiteX1" fmla="*/ 494834 w 499720"/>
                <a:gd name="connsiteY1" fmla="*/ 781107 h 1907150"/>
                <a:gd name="connsiteX2" fmla="*/ 468206 w 499720"/>
                <a:gd name="connsiteY2" fmla="*/ 777443 h 1907150"/>
                <a:gd name="connsiteX3" fmla="*/ 462127 w 499720"/>
                <a:gd name="connsiteY3" fmla="*/ 771741 h 1907150"/>
                <a:gd name="connsiteX4" fmla="*/ 459457 w 499720"/>
                <a:gd name="connsiteY4" fmla="*/ 483335 h 1907150"/>
                <a:gd name="connsiteX5" fmla="*/ 441307 w 499720"/>
                <a:gd name="connsiteY5" fmla="*/ 483399 h 1907150"/>
                <a:gd name="connsiteX6" fmla="*/ 435960 w 499720"/>
                <a:gd name="connsiteY6" fmla="*/ 478521 h 1907150"/>
                <a:gd name="connsiteX7" fmla="*/ 434923 w 499720"/>
                <a:gd name="connsiteY7" fmla="*/ 329421 h 1907150"/>
                <a:gd name="connsiteX8" fmla="*/ 433127 w 499720"/>
                <a:gd name="connsiteY8" fmla="*/ 254968 h 1907150"/>
                <a:gd name="connsiteX9" fmla="*/ 412257 w 499720"/>
                <a:gd name="connsiteY9" fmla="*/ 249329 h 1907150"/>
                <a:gd name="connsiteX10" fmla="*/ 406115 w 499720"/>
                <a:gd name="connsiteY10" fmla="*/ 243982 h 1907150"/>
                <a:gd name="connsiteX11" fmla="*/ 402926 w 499720"/>
                <a:gd name="connsiteY11" fmla="*/ 178270 h 1907150"/>
                <a:gd name="connsiteX12" fmla="*/ 379308 w 499720"/>
                <a:gd name="connsiteY12" fmla="*/ 172461 h 1907150"/>
                <a:gd name="connsiteX13" fmla="*/ 368785 w 499720"/>
                <a:gd name="connsiteY13" fmla="*/ 171105 h 1907150"/>
                <a:gd name="connsiteX14" fmla="*/ 363274 w 499720"/>
                <a:gd name="connsiteY14" fmla="*/ 111315 h 1907150"/>
                <a:gd name="connsiteX15" fmla="*/ 335325 w 499720"/>
                <a:gd name="connsiteY15" fmla="*/ 108964 h 1907150"/>
                <a:gd name="connsiteX16" fmla="*/ 330489 w 499720"/>
                <a:gd name="connsiteY16" fmla="*/ 104157 h 1907150"/>
                <a:gd name="connsiteX17" fmla="*/ 330077 w 499720"/>
                <a:gd name="connsiteY17" fmla="*/ 55189 h 1907150"/>
                <a:gd name="connsiteX18" fmla="*/ 307134 w 499720"/>
                <a:gd name="connsiteY18" fmla="*/ 48123 h 1907150"/>
                <a:gd name="connsiteX19" fmla="*/ 301794 w 499720"/>
                <a:gd name="connsiteY19" fmla="*/ 42712 h 1907150"/>
                <a:gd name="connsiteX20" fmla="*/ 301546 w 499720"/>
                <a:gd name="connsiteY20" fmla="*/ 6334 h 1907150"/>
                <a:gd name="connsiteX21" fmla="*/ 295176 w 499720"/>
                <a:gd name="connsiteY21" fmla="*/ 0 h 1907150"/>
                <a:gd name="connsiteX22" fmla="*/ 202785 w 499720"/>
                <a:gd name="connsiteY22" fmla="*/ 0 h 1907150"/>
                <a:gd name="connsiteX23" fmla="*/ 196416 w 499720"/>
                <a:gd name="connsiteY23" fmla="*/ 6320 h 1907150"/>
                <a:gd name="connsiteX24" fmla="*/ 196210 w 499720"/>
                <a:gd name="connsiteY24" fmla="*/ 41896 h 1907150"/>
                <a:gd name="connsiteX25" fmla="*/ 190060 w 499720"/>
                <a:gd name="connsiteY25" fmla="*/ 48166 h 1907150"/>
                <a:gd name="connsiteX26" fmla="*/ 167870 w 499720"/>
                <a:gd name="connsiteY26" fmla="*/ 55182 h 1907150"/>
                <a:gd name="connsiteX27" fmla="*/ 167429 w 499720"/>
                <a:gd name="connsiteY27" fmla="*/ 102872 h 1907150"/>
                <a:gd name="connsiteX28" fmla="*/ 161280 w 499720"/>
                <a:gd name="connsiteY28" fmla="*/ 109028 h 1907150"/>
                <a:gd name="connsiteX29" fmla="*/ 138521 w 499720"/>
                <a:gd name="connsiteY29" fmla="*/ 109298 h 1907150"/>
                <a:gd name="connsiteX30" fmla="*/ 132237 w 499720"/>
                <a:gd name="connsiteY30" fmla="*/ 115348 h 1907150"/>
                <a:gd name="connsiteX31" fmla="*/ 129177 w 499720"/>
                <a:gd name="connsiteY31" fmla="*/ 171155 h 1907150"/>
                <a:gd name="connsiteX32" fmla="*/ 118703 w 499720"/>
                <a:gd name="connsiteY32" fmla="*/ 172461 h 1907150"/>
                <a:gd name="connsiteX33" fmla="*/ 95014 w 499720"/>
                <a:gd name="connsiteY33" fmla="*/ 178263 h 1907150"/>
                <a:gd name="connsiteX34" fmla="*/ 91896 w 499720"/>
                <a:gd name="connsiteY34" fmla="*/ 242832 h 1907150"/>
                <a:gd name="connsiteX35" fmla="*/ 85186 w 499720"/>
                <a:gd name="connsiteY35" fmla="*/ 249152 h 1907150"/>
                <a:gd name="connsiteX36" fmla="*/ 71467 w 499720"/>
                <a:gd name="connsiteY36" fmla="*/ 249152 h 1907150"/>
                <a:gd name="connsiteX37" fmla="*/ 65104 w 499720"/>
                <a:gd name="connsiteY37" fmla="*/ 255301 h 1907150"/>
                <a:gd name="connsiteX38" fmla="*/ 62498 w 499720"/>
                <a:gd name="connsiteY38" fmla="*/ 476738 h 1907150"/>
                <a:gd name="connsiteX39" fmla="*/ 55617 w 499720"/>
                <a:gd name="connsiteY39" fmla="*/ 482916 h 1907150"/>
                <a:gd name="connsiteX40" fmla="*/ 38454 w 499720"/>
                <a:gd name="connsiteY40" fmla="*/ 488973 h 1907150"/>
                <a:gd name="connsiteX41" fmla="*/ 36495 w 499720"/>
                <a:gd name="connsiteY41" fmla="*/ 771138 h 1907150"/>
                <a:gd name="connsiteX42" fmla="*/ 29074 w 499720"/>
                <a:gd name="connsiteY42" fmla="*/ 778004 h 1907150"/>
                <a:gd name="connsiteX43" fmla="*/ 5037 w 499720"/>
                <a:gd name="connsiteY43" fmla="*/ 783678 h 1907150"/>
                <a:gd name="connsiteX44" fmla="*/ 1189 w 499720"/>
                <a:gd name="connsiteY44" fmla="*/ 1172818 h 1907150"/>
                <a:gd name="connsiteX45" fmla="*/ 7089 w 499720"/>
                <a:gd name="connsiteY45" fmla="*/ 1183300 h 1907150"/>
                <a:gd name="connsiteX46" fmla="*/ 102804 w 499720"/>
                <a:gd name="connsiteY46" fmla="*/ 1252073 h 1907150"/>
                <a:gd name="connsiteX47" fmla="*/ 103656 w 499720"/>
                <a:gd name="connsiteY47" fmla="*/ 1906200 h 1907150"/>
                <a:gd name="connsiteX48" fmla="*/ 259338 w 499720"/>
                <a:gd name="connsiteY48" fmla="*/ 1897544 h 1907150"/>
                <a:gd name="connsiteX49" fmla="*/ 265139 w 499720"/>
                <a:gd name="connsiteY49" fmla="*/ 1891260 h 1907150"/>
                <a:gd name="connsiteX50" fmla="*/ 257924 w 499720"/>
                <a:gd name="connsiteY50" fmla="*/ 1678067 h 1907150"/>
                <a:gd name="connsiteX51" fmla="*/ 258769 w 499720"/>
                <a:gd name="connsiteY51" fmla="*/ 1449466 h 1907150"/>
                <a:gd name="connsiteX52" fmla="*/ 263399 w 499720"/>
                <a:gd name="connsiteY52" fmla="*/ 1444545 h 1907150"/>
                <a:gd name="connsiteX53" fmla="*/ 443196 w 499720"/>
                <a:gd name="connsiteY53" fmla="*/ 1445169 h 1907150"/>
                <a:gd name="connsiteX54" fmla="*/ 495388 w 499720"/>
                <a:gd name="connsiteY54" fmla="*/ 1444609 h 1907150"/>
                <a:gd name="connsiteX55" fmla="*/ 499372 w 499720"/>
                <a:gd name="connsiteY55" fmla="*/ 1439830 h 1907150"/>
                <a:gd name="connsiteX56" fmla="*/ 499649 w 499720"/>
                <a:gd name="connsiteY56" fmla="*/ 1248707 h 19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99720" h="1907150">
                  <a:moveTo>
                    <a:pt x="499649" y="1248707"/>
                  </a:moveTo>
                  <a:cubicBezTo>
                    <a:pt x="499649" y="1096632"/>
                    <a:pt x="497668" y="930278"/>
                    <a:pt x="494834" y="781107"/>
                  </a:cubicBezTo>
                  <a:cubicBezTo>
                    <a:pt x="494735" y="775867"/>
                    <a:pt x="478133" y="777088"/>
                    <a:pt x="468206" y="777443"/>
                  </a:cubicBezTo>
                  <a:cubicBezTo>
                    <a:pt x="464946" y="777564"/>
                    <a:pt x="462212" y="775001"/>
                    <a:pt x="462127" y="771741"/>
                  </a:cubicBezTo>
                  <a:cubicBezTo>
                    <a:pt x="459549" y="676496"/>
                    <a:pt x="459457" y="578595"/>
                    <a:pt x="459457" y="483335"/>
                  </a:cubicBezTo>
                  <a:cubicBezTo>
                    <a:pt x="459457" y="480750"/>
                    <a:pt x="448060" y="483229"/>
                    <a:pt x="441307" y="483399"/>
                  </a:cubicBezTo>
                  <a:cubicBezTo>
                    <a:pt x="438509" y="483470"/>
                    <a:pt x="436138" y="481318"/>
                    <a:pt x="435960" y="478521"/>
                  </a:cubicBezTo>
                  <a:cubicBezTo>
                    <a:pt x="432836" y="429808"/>
                    <a:pt x="435669" y="377999"/>
                    <a:pt x="434923" y="329421"/>
                  </a:cubicBezTo>
                  <a:cubicBezTo>
                    <a:pt x="434803" y="305030"/>
                    <a:pt x="434682" y="279800"/>
                    <a:pt x="433127" y="254968"/>
                  </a:cubicBezTo>
                  <a:cubicBezTo>
                    <a:pt x="431671" y="246503"/>
                    <a:pt x="420281" y="248712"/>
                    <a:pt x="412257" y="249329"/>
                  </a:cubicBezTo>
                  <a:cubicBezTo>
                    <a:pt x="409076" y="249578"/>
                    <a:pt x="406299" y="247171"/>
                    <a:pt x="406115" y="243982"/>
                  </a:cubicBezTo>
                  <a:cubicBezTo>
                    <a:pt x="404836" y="221998"/>
                    <a:pt x="404112" y="200205"/>
                    <a:pt x="402926" y="178270"/>
                  </a:cubicBezTo>
                  <a:cubicBezTo>
                    <a:pt x="401804" y="168343"/>
                    <a:pt x="386367" y="173221"/>
                    <a:pt x="379308" y="172461"/>
                  </a:cubicBezTo>
                  <a:cubicBezTo>
                    <a:pt x="372626" y="172589"/>
                    <a:pt x="369239" y="173377"/>
                    <a:pt x="368785" y="171105"/>
                  </a:cubicBezTo>
                  <a:cubicBezTo>
                    <a:pt x="364908" y="130189"/>
                    <a:pt x="369324" y="116101"/>
                    <a:pt x="363274" y="111315"/>
                  </a:cubicBezTo>
                  <a:cubicBezTo>
                    <a:pt x="359511" y="108340"/>
                    <a:pt x="351700" y="108957"/>
                    <a:pt x="335325" y="108964"/>
                  </a:cubicBezTo>
                  <a:cubicBezTo>
                    <a:pt x="332662" y="108964"/>
                    <a:pt x="330496" y="106820"/>
                    <a:pt x="330489" y="104157"/>
                  </a:cubicBezTo>
                  <a:cubicBezTo>
                    <a:pt x="330447" y="87953"/>
                    <a:pt x="330425" y="71564"/>
                    <a:pt x="330077" y="55189"/>
                  </a:cubicBezTo>
                  <a:cubicBezTo>
                    <a:pt x="329012" y="46419"/>
                    <a:pt x="316110" y="48358"/>
                    <a:pt x="307134" y="48123"/>
                  </a:cubicBezTo>
                  <a:cubicBezTo>
                    <a:pt x="304180" y="48045"/>
                    <a:pt x="301816" y="45666"/>
                    <a:pt x="301794" y="42712"/>
                  </a:cubicBezTo>
                  <a:cubicBezTo>
                    <a:pt x="301709" y="30584"/>
                    <a:pt x="301624" y="18462"/>
                    <a:pt x="301546" y="6334"/>
                  </a:cubicBezTo>
                  <a:cubicBezTo>
                    <a:pt x="301524" y="2833"/>
                    <a:pt x="298677" y="0"/>
                    <a:pt x="295176" y="0"/>
                  </a:cubicBezTo>
                  <a:lnTo>
                    <a:pt x="202785" y="0"/>
                  </a:lnTo>
                  <a:cubicBezTo>
                    <a:pt x="199285" y="0"/>
                    <a:pt x="196444" y="2826"/>
                    <a:pt x="196416" y="6320"/>
                  </a:cubicBezTo>
                  <a:lnTo>
                    <a:pt x="196210" y="41896"/>
                  </a:lnTo>
                  <a:cubicBezTo>
                    <a:pt x="196189" y="45304"/>
                    <a:pt x="193469" y="48102"/>
                    <a:pt x="190060" y="48166"/>
                  </a:cubicBezTo>
                  <a:cubicBezTo>
                    <a:pt x="181170" y="48315"/>
                    <a:pt x="169191" y="46455"/>
                    <a:pt x="167870" y="55182"/>
                  </a:cubicBezTo>
                  <a:cubicBezTo>
                    <a:pt x="167501" y="71123"/>
                    <a:pt x="167564" y="87086"/>
                    <a:pt x="167429" y="102872"/>
                  </a:cubicBezTo>
                  <a:cubicBezTo>
                    <a:pt x="167401" y="106252"/>
                    <a:pt x="164660" y="108986"/>
                    <a:pt x="161280" y="109028"/>
                  </a:cubicBezTo>
                  <a:lnTo>
                    <a:pt x="138521" y="109298"/>
                  </a:lnTo>
                  <a:cubicBezTo>
                    <a:pt x="135156" y="109341"/>
                    <a:pt x="132415" y="111989"/>
                    <a:pt x="132237" y="115348"/>
                  </a:cubicBezTo>
                  <a:cubicBezTo>
                    <a:pt x="131250" y="133995"/>
                    <a:pt x="129965" y="152337"/>
                    <a:pt x="129177" y="171155"/>
                  </a:cubicBezTo>
                  <a:cubicBezTo>
                    <a:pt x="128900" y="172447"/>
                    <a:pt x="126996" y="173029"/>
                    <a:pt x="118703" y="172461"/>
                  </a:cubicBezTo>
                  <a:cubicBezTo>
                    <a:pt x="111630" y="173221"/>
                    <a:pt x="96157" y="168322"/>
                    <a:pt x="95014" y="178263"/>
                  </a:cubicBezTo>
                  <a:cubicBezTo>
                    <a:pt x="93835" y="199814"/>
                    <a:pt x="93146" y="221245"/>
                    <a:pt x="91896" y="242832"/>
                  </a:cubicBezTo>
                  <a:cubicBezTo>
                    <a:pt x="91691" y="246383"/>
                    <a:pt x="88744" y="249152"/>
                    <a:pt x="85186" y="249152"/>
                  </a:cubicBezTo>
                  <a:lnTo>
                    <a:pt x="71467" y="249152"/>
                  </a:lnTo>
                  <a:cubicBezTo>
                    <a:pt x="68037" y="249152"/>
                    <a:pt x="65218" y="251872"/>
                    <a:pt x="65104" y="255301"/>
                  </a:cubicBezTo>
                  <a:cubicBezTo>
                    <a:pt x="62605" y="329194"/>
                    <a:pt x="63585" y="403101"/>
                    <a:pt x="62498" y="476738"/>
                  </a:cubicBezTo>
                  <a:cubicBezTo>
                    <a:pt x="62441" y="480409"/>
                    <a:pt x="59275" y="483243"/>
                    <a:pt x="55617" y="482916"/>
                  </a:cubicBezTo>
                  <a:cubicBezTo>
                    <a:pt x="48225" y="482256"/>
                    <a:pt x="39583" y="480899"/>
                    <a:pt x="38454" y="488973"/>
                  </a:cubicBezTo>
                  <a:cubicBezTo>
                    <a:pt x="37063" y="584169"/>
                    <a:pt x="39079" y="676119"/>
                    <a:pt x="36495" y="771138"/>
                  </a:cubicBezTo>
                  <a:cubicBezTo>
                    <a:pt x="36388" y="775100"/>
                    <a:pt x="33029" y="778189"/>
                    <a:pt x="29074" y="778004"/>
                  </a:cubicBezTo>
                  <a:cubicBezTo>
                    <a:pt x="19616" y="777571"/>
                    <a:pt x="7345" y="774340"/>
                    <a:pt x="5037" y="783678"/>
                  </a:cubicBezTo>
                  <a:cubicBezTo>
                    <a:pt x="-281" y="916764"/>
                    <a:pt x="-1070" y="1052805"/>
                    <a:pt x="1189" y="1172818"/>
                  </a:cubicBezTo>
                  <a:cubicBezTo>
                    <a:pt x="1267" y="1177037"/>
                    <a:pt x="3653" y="1180864"/>
                    <a:pt x="7089" y="1183300"/>
                  </a:cubicBezTo>
                  <a:cubicBezTo>
                    <a:pt x="38859" y="1205852"/>
                    <a:pt x="98266" y="1245930"/>
                    <a:pt x="102804" y="1252073"/>
                  </a:cubicBezTo>
                  <a:cubicBezTo>
                    <a:pt x="103656" y="1423881"/>
                    <a:pt x="103656" y="1689890"/>
                    <a:pt x="103656" y="1906200"/>
                  </a:cubicBezTo>
                  <a:cubicBezTo>
                    <a:pt x="103656" y="1911015"/>
                    <a:pt x="258528" y="1895890"/>
                    <a:pt x="259338" y="1897544"/>
                  </a:cubicBezTo>
                  <a:cubicBezTo>
                    <a:pt x="262597" y="1897246"/>
                    <a:pt x="265103" y="1894533"/>
                    <a:pt x="265139" y="1891260"/>
                  </a:cubicBezTo>
                  <a:cubicBezTo>
                    <a:pt x="265139" y="1891260"/>
                    <a:pt x="257072" y="1770905"/>
                    <a:pt x="257924" y="1678067"/>
                  </a:cubicBezTo>
                  <a:cubicBezTo>
                    <a:pt x="258684" y="1595206"/>
                    <a:pt x="258762" y="1474468"/>
                    <a:pt x="258769" y="1449466"/>
                  </a:cubicBezTo>
                  <a:cubicBezTo>
                    <a:pt x="258769" y="1446859"/>
                    <a:pt x="260793" y="1444694"/>
                    <a:pt x="263399" y="1444545"/>
                  </a:cubicBezTo>
                  <a:cubicBezTo>
                    <a:pt x="318290" y="1441392"/>
                    <a:pt x="386835" y="1445879"/>
                    <a:pt x="443196" y="1445169"/>
                  </a:cubicBezTo>
                  <a:cubicBezTo>
                    <a:pt x="459649" y="1443820"/>
                    <a:pt x="479276" y="1447925"/>
                    <a:pt x="495388" y="1444609"/>
                  </a:cubicBezTo>
                  <a:cubicBezTo>
                    <a:pt x="497682" y="1444140"/>
                    <a:pt x="499350" y="1442173"/>
                    <a:pt x="499372" y="1439830"/>
                  </a:cubicBezTo>
                  <a:cubicBezTo>
                    <a:pt x="499933" y="1376659"/>
                    <a:pt x="499649" y="1311266"/>
                    <a:pt x="499649" y="1248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AF84024-ADE7-5AEC-6738-B841FC4F67EB}"/>
                </a:ext>
              </a:extLst>
            </p:cNvPr>
            <p:cNvSpPr/>
            <p:nvPr/>
          </p:nvSpPr>
          <p:spPr>
            <a:xfrm>
              <a:off x="4227162" y="5344977"/>
              <a:ext cx="420537" cy="859169"/>
            </a:xfrm>
            <a:custGeom>
              <a:avLst/>
              <a:gdLst>
                <a:gd name="connsiteX0" fmla="*/ 417914 w 420537"/>
                <a:gd name="connsiteY0" fmla="*/ 791493 h 859169"/>
                <a:gd name="connsiteX1" fmla="*/ 419100 w 420537"/>
                <a:gd name="connsiteY1" fmla="*/ 408204 h 859169"/>
                <a:gd name="connsiteX2" fmla="*/ 418794 w 420537"/>
                <a:gd name="connsiteY2" fmla="*/ 173580 h 859169"/>
                <a:gd name="connsiteX3" fmla="*/ 413561 w 420537"/>
                <a:gd name="connsiteY3" fmla="*/ 164257 h 859169"/>
                <a:gd name="connsiteX4" fmla="*/ 189461 w 420537"/>
                <a:gd name="connsiteY4" fmla="*/ 1374 h 859169"/>
                <a:gd name="connsiteX5" fmla="*/ 181316 w 420537"/>
                <a:gd name="connsiteY5" fmla="*/ 1580 h 859169"/>
                <a:gd name="connsiteX6" fmla="*/ 12590 w 420537"/>
                <a:gd name="connsiteY6" fmla="*/ 147974 h 859169"/>
                <a:gd name="connsiteX7" fmla="*/ 0 w 420537"/>
                <a:gd name="connsiteY7" fmla="*/ 163262 h 859169"/>
                <a:gd name="connsiteX8" fmla="*/ 5269 w 420537"/>
                <a:gd name="connsiteY8" fmla="*/ 636656 h 859169"/>
                <a:gd name="connsiteX9" fmla="*/ 8677 w 420537"/>
                <a:gd name="connsiteY9" fmla="*/ 857674 h 859169"/>
                <a:gd name="connsiteX10" fmla="*/ 54919 w 420537"/>
                <a:gd name="connsiteY10" fmla="*/ 854372 h 859169"/>
                <a:gd name="connsiteX11" fmla="*/ 411892 w 420537"/>
                <a:gd name="connsiteY11" fmla="*/ 824711 h 859169"/>
                <a:gd name="connsiteX12" fmla="*/ 417914 w 420537"/>
                <a:gd name="connsiteY12" fmla="*/ 791493 h 85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537" h="859169">
                  <a:moveTo>
                    <a:pt x="417914" y="791493"/>
                  </a:moveTo>
                  <a:cubicBezTo>
                    <a:pt x="416977" y="650325"/>
                    <a:pt x="417907" y="524234"/>
                    <a:pt x="419100" y="408204"/>
                  </a:cubicBezTo>
                  <a:cubicBezTo>
                    <a:pt x="419952" y="325747"/>
                    <a:pt x="422011" y="248652"/>
                    <a:pt x="418794" y="173580"/>
                  </a:cubicBezTo>
                  <a:cubicBezTo>
                    <a:pt x="418631" y="169824"/>
                    <a:pt x="416678" y="166366"/>
                    <a:pt x="413561" y="164257"/>
                  </a:cubicBezTo>
                  <a:cubicBezTo>
                    <a:pt x="326219" y="105262"/>
                    <a:pt x="253647" y="52097"/>
                    <a:pt x="189461" y="1374"/>
                  </a:cubicBezTo>
                  <a:cubicBezTo>
                    <a:pt x="187054" y="-536"/>
                    <a:pt x="183624" y="-443"/>
                    <a:pt x="181316" y="1580"/>
                  </a:cubicBezTo>
                  <a:cubicBezTo>
                    <a:pt x="124927" y="50982"/>
                    <a:pt x="68922" y="98423"/>
                    <a:pt x="12590" y="147974"/>
                  </a:cubicBezTo>
                  <a:cubicBezTo>
                    <a:pt x="8273" y="153562"/>
                    <a:pt x="987" y="155941"/>
                    <a:pt x="0" y="163262"/>
                  </a:cubicBezTo>
                  <a:cubicBezTo>
                    <a:pt x="4154" y="321074"/>
                    <a:pt x="3622" y="481415"/>
                    <a:pt x="5269" y="636656"/>
                  </a:cubicBezTo>
                  <a:cubicBezTo>
                    <a:pt x="7960" y="708255"/>
                    <a:pt x="4715" y="780124"/>
                    <a:pt x="8677" y="857674"/>
                  </a:cubicBezTo>
                  <a:cubicBezTo>
                    <a:pt x="8940" y="862787"/>
                    <a:pt x="52611" y="853037"/>
                    <a:pt x="54919" y="854372"/>
                  </a:cubicBezTo>
                  <a:cubicBezTo>
                    <a:pt x="173775" y="843593"/>
                    <a:pt x="291069" y="832465"/>
                    <a:pt x="411892" y="824711"/>
                  </a:cubicBezTo>
                  <a:cubicBezTo>
                    <a:pt x="422672" y="824555"/>
                    <a:pt x="415769" y="799127"/>
                    <a:pt x="417914" y="79149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4FD27F50-0F69-4925-6341-3498833D2CF3}"/>
                </a:ext>
              </a:extLst>
            </p:cNvPr>
            <p:cNvSpPr/>
            <p:nvPr/>
          </p:nvSpPr>
          <p:spPr>
            <a:xfrm>
              <a:off x="3764571" y="6380540"/>
              <a:ext cx="123278" cy="382874"/>
            </a:xfrm>
            <a:custGeom>
              <a:avLst/>
              <a:gdLst>
                <a:gd name="connsiteX0" fmla="*/ 122348 w 123278"/>
                <a:gd name="connsiteY0" fmla="*/ 35317 h 382874"/>
                <a:gd name="connsiteX1" fmla="*/ 103005 w 123278"/>
                <a:gd name="connsiteY1" fmla="*/ 7694 h 382874"/>
                <a:gd name="connsiteX2" fmla="*/ 7014 w 123278"/>
                <a:gd name="connsiteY2" fmla="*/ 40 h 382874"/>
                <a:gd name="connsiteX3" fmla="*/ 5 w 123278"/>
                <a:gd name="connsiteY3" fmla="*/ 6501 h 382874"/>
                <a:gd name="connsiteX4" fmla="*/ 4181 w 123278"/>
                <a:gd name="connsiteY4" fmla="*/ 376683 h 382874"/>
                <a:gd name="connsiteX5" fmla="*/ 10628 w 123278"/>
                <a:gd name="connsiteY5" fmla="*/ 382874 h 382874"/>
                <a:gd name="connsiteX6" fmla="*/ 108771 w 123278"/>
                <a:gd name="connsiteY6" fmla="*/ 381639 h 382874"/>
                <a:gd name="connsiteX7" fmla="*/ 121098 w 123278"/>
                <a:gd name="connsiteY7" fmla="*/ 379565 h 382874"/>
                <a:gd name="connsiteX8" fmla="*/ 122348 w 123278"/>
                <a:gd name="connsiteY8" fmla="*/ 35317 h 38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278" h="382874">
                  <a:moveTo>
                    <a:pt x="122348" y="35317"/>
                  </a:moveTo>
                  <a:cubicBezTo>
                    <a:pt x="124947" y="19354"/>
                    <a:pt x="123171" y="5507"/>
                    <a:pt x="103005" y="7694"/>
                  </a:cubicBezTo>
                  <a:cubicBezTo>
                    <a:pt x="65249" y="5593"/>
                    <a:pt x="34111" y="2632"/>
                    <a:pt x="7014" y="40"/>
                  </a:cubicBezTo>
                  <a:cubicBezTo>
                    <a:pt x="3336" y="-393"/>
                    <a:pt x="-151" y="2774"/>
                    <a:pt x="5" y="6501"/>
                  </a:cubicBezTo>
                  <a:cubicBezTo>
                    <a:pt x="2391" y="130762"/>
                    <a:pt x="715" y="252160"/>
                    <a:pt x="4181" y="376683"/>
                  </a:cubicBezTo>
                  <a:cubicBezTo>
                    <a:pt x="4273" y="380162"/>
                    <a:pt x="7156" y="382917"/>
                    <a:pt x="10628" y="382874"/>
                  </a:cubicBezTo>
                  <a:cubicBezTo>
                    <a:pt x="43335" y="382456"/>
                    <a:pt x="76050" y="382044"/>
                    <a:pt x="108771" y="381639"/>
                  </a:cubicBezTo>
                  <a:cubicBezTo>
                    <a:pt x="111853" y="380752"/>
                    <a:pt x="118890" y="382981"/>
                    <a:pt x="121098" y="379565"/>
                  </a:cubicBezTo>
                  <a:cubicBezTo>
                    <a:pt x="122511" y="268606"/>
                    <a:pt x="116781" y="151709"/>
                    <a:pt x="122348" y="353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876" name="Graphic 5" descr="City with buildings and skyscrapers">
              <a:extLst>
                <a:ext uri="{FF2B5EF4-FFF2-40B4-BE49-F238E27FC236}">
                  <a16:creationId xmlns:a16="http://schemas.microsoft.com/office/drawing/2014/main" id="{A60B2769-A0CA-2AD3-E7BB-BFE7F605325B}"/>
                </a:ext>
              </a:extLst>
            </p:cNvPr>
            <p:cNvGrpSpPr/>
            <p:nvPr/>
          </p:nvGrpSpPr>
          <p:grpSpPr>
            <a:xfrm>
              <a:off x="3917730" y="6316838"/>
              <a:ext cx="1704665" cy="131230"/>
              <a:chOff x="3917730" y="6316838"/>
              <a:chExt cx="1704665" cy="131229"/>
            </a:xfrm>
            <a:solidFill>
              <a:srgbClr val="FFFFFF"/>
            </a:solidFill>
          </p:grpSpPr>
          <p:sp>
            <p:nvSpPr>
              <p:cNvPr id="1284" name="Freeform: Shape 1283">
                <a:extLst>
                  <a:ext uri="{FF2B5EF4-FFF2-40B4-BE49-F238E27FC236}">
                    <a16:creationId xmlns:a16="http://schemas.microsoft.com/office/drawing/2014/main" id="{D592C69C-8E1D-F15C-952D-69AAD9EBF773}"/>
                  </a:ext>
                </a:extLst>
              </p:cNvPr>
              <p:cNvSpPr/>
              <p:nvPr/>
            </p:nvSpPr>
            <p:spPr>
              <a:xfrm>
                <a:off x="5493736" y="6326198"/>
                <a:ext cx="128659" cy="64482"/>
              </a:xfrm>
              <a:custGeom>
                <a:avLst/>
                <a:gdLst>
                  <a:gd name="connsiteX0" fmla="*/ 128363 w 128659"/>
                  <a:gd name="connsiteY0" fmla="*/ 56250 h 64482"/>
                  <a:gd name="connsiteX1" fmla="*/ 86894 w 128659"/>
                  <a:gd name="connsiteY1" fmla="*/ 3376 h 64482"/>
                  <a:gd name="connsiteX2" fmla="*/ 205 w 128659"/>
                  <a:gd name="connsiteY2" fmla="*/ 54524 h 64482"/>
                  <a:gd name="connsiteX3" fmla="*/ 5644 w 128659"/>
                  <a:gd name="connsiteY3" fmla="*/ 64182 h 64482"/>
                  <a:gd name="connsiteX4" fmla="*/ 122256 w 128659"/>
                  <a:gd name="connsiteY4" fmla="*/ 64480 h 64482"/>
                  <a:gd name="connsiteX5" fmla="*/ 128363 w 128659"/>
                  <a:gd name="connsiteY5" fmla="*/ 56250 h 6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659" h="64482">
                    <a:moveTo>
                      <a:pt x="128363" y="56250"/>
                    </a:moveTo>
                    <a:cubicBezTo>
                      <a:pt x="122661" y="37553"/>
                      <a:pt x="112151" y="11734"/>
                      <a:pt x="86894" y="3376"/>
                    </a:cubicBezTo>
                    <a:cubicBezTo>
                      <a:pt x="48712" y="-9036"/>
                      <a:pt x="5154" y="13843"/>
                      <a:pt x="205" y="54524"/>
                    </a:cubicBezTo>
                    <a:cubicBezTo>
                      <a:pt x="-584" y="61008"/>
                      <a:pt x="837" y="64324"/>
                      <a:pt x="5644" y="64182"/>
                    </a:cubicBezTo>
                    <a:cubicBezTo>
                      <a:pt x="5644" y="64182"/>
                      <a:pt x="122256" y="64480"/>
                      <a:pt x="122256" y="64480"/>
                    </a:cubicBezTo>
                    <a:cubicBezTo>
                      <a:pt x="126403" y="64601"/>
                      <a:pt x="129684" y="60198"/>
                      <a:pt x="128363" y="562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85" name="Freeform: Shape 1284">
                <a:extLst>
                  <a:ext uri="{FF2B5EF4-FFF2-40B4-BE49-F238E27FC236}">
                    <a16:creationId xmlns:a16="http://schemas.microsoft.com/office/drawing/2014/main" id="{932A96F1-931D-5894-1732-1ACA0A2BA43D}"/>
                  </a:ext>
                </a:extLst>
              </p:cNvPr>
              <p:cNvSpPr/>
              <p:nvPr/>
            </p:nvSpPr>
            <p:spPr>
              <a:xfrm>
                <a:off x="5337333" y="6327715"/>
                <a:ext cx="111878" cy="62522"/>
              </a:xfrm>
              <a:custGeom>
                <a:avLst/>
                <a:gdLst>
                  <a:gd name="connsiteX0" fmla="*/ 60879 w 111878"/>
                  <a:gd name="connsiteY0" fmla="*/ 13 h 62522"/>
                  <a:gd name="connsiteX1" fmla="*/ 123 w 111878"/>
                  <a:gd name="connsiteY1" fmla="*/ 54711 h 62522"/>
                  <a:gd name="connsiteX2" fmla="*/ 6372 w 111878"/>
                  <a:gd name="connsiteY2" fmla="*/ 62267 h 62522"/>
                  <a:gd name="connsiteX3" fmla="*/ 106425 w 111878"/>
                  <a:gd name="connsiteY3" fmla="*/ 62523 h 62522"/>
                  <a:gd name="connsiteX4" fmla="*/ 111126 w 111878"/>
                  <a:gd name="connsiteY4" fmla="*/ 60463 h 62522"/>
                  <a:gd name="connsiteX5" fmla="*/ 60879 w 111878"/>
                  <a:gd name="connsiteY5" fmla="*/ 13 h 62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878" h="62522">
                    <a:moveTo>
                      <a:pt x="60879" y="13"/>
                    </a:moveTo>
                    <a:cubicBezTo>
                      <a:pt x="31339" y="-669"/>
                      <a:pt x="2247" y="26364"/>
                      <a:pt x="123" y="54711"/>
                    </a:cubicBezTo>
                    <a:cubicBezTo>
                      <a:pt x="-672" y="58496"/>
                      <a:pt x="2488" y="62352"/>
                      <a:pt x="6372" y="62267"/>
                    </a:cubicBezTo>
                    <a:cubicBezTo>
                      <a:pt x="6372" y="62267"/>
                      <a:pt x="106425" y="62523"/>
                      <a:pt x="106425" y="62523"/>
                    </a:cubicBezTo>
                    <a:cubicBezTo>
                      <a:pt x="108207" y="62530"/>
                      <a:pt x="109919" y="61784"/>
                      <a:pt x="111126" y="60463"/>
                    </a:cubicBezTo>
                    <a:cubicBezTo>
                      <a:pt x="116572" y="33267"/>
                      <a:pt x="91712" y="943"/>
                      <a:pt x="60879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86" name="Freeform: Shape 1285">
                <a:extLst>
                  <a:ext uri="{FF2B5EF4-FFF2-40B4-BE49-F238E27FC236}">
                    <a16:creationId xmlns:a16="http://schemas.microsoft.com/office/drawing/2014/main" id="{ADAD2C19-C929-C7AF-2CD3-4EBB65DA7085}"/>
                  </a:ext>
                </a:extLst>
              </p:cNvPr>
              <p:cNvSpPr/>
              <p:nvPr/>
            </p:nvSpPr>
            <p:spPr>
              <a:xfrm>
                <a:off x="5146273" y="6326662"/>
                <a:ext cx="131435" cy="63148"/>
              </a:xfrm>
              <a:custGeom>
                <a:avLst/>
                <a:gdLst>
                  <a:gd name="connsiteX0" fmla="*/ 75572 w 131435"/>
                  <a:gd name="connsiteY0" fmla="*/ 28 h 63148"/>
                  <a:gd name="connsiteX1" fmla="*/ 174 w 131435"/>
                  <a:gd name="connsiteY1" fmla="*/ 54180 h 63148"/>
                  <a:gd name="connsiteX2" fmla="*/ 6366 w 131435"/>
                  <a:gd name="connsiteY2" fmla="*/ 61963 h 63148"/>
                  <a:gd name="connsiteX3" fmla="*/ 126287 w 131435"/>
                  <a:gd name="connsiteY3" fmla="*/ 63149 h 63148"/>
                  <a:gd name="connsiteX4" fmla="*/ 131435 w 131435"/>
                  <a:gd name="connsiteY4" fmla="*/ 60550 h 63148"/>
                  <a:gd name="connsiteX5" fmla="*/ 75572 w 131435"/>
                  <a:gd name="connsiteY5" fmla="*/ 28 h 63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5" h="63148">
                    <a:moveTo>
                      <a:pt x="75572" y="28"/>
                    </a:moveTo>
                    <a:cubicBezTo>
                      <a:pt x="43767" y="1796"/>
                      <a:pt x="8198" y="19130"/>
                      <a:pt x="174" y="54180"/>
                    </a:cubicBezTo>
                    <a:cubicBezTo>
                      <a:pt x="-792" y="58015"/>
                      <a:pt x="2404" y="62055"/>
                      <a:pt x="6366" y="61963"/>
                    </a:cubicBezTo>
                    <a:cubicBezTo>
                      <a:pt x="47111" y="62062"/>
                      <a:pt x="85535" y="63035"/>
                      <a:pt x="126287" y="63149"/>
                    </a:cubicBezTo>
                    <a:cubicBezTo>
                      <a:pt x="128318" y="63156"/>
                      <a:pt x="130235" y="62190"/>
                      <a:pt x="131435" y="60550"/>
                    </a:cubicBezTo>
                    <a:cubicBezTo>
                      <a:pt x="130590" y="26323"/>
                      <a:pt x="98565" y="-1001"/>
                      <a:pt x="75572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87" name="Freeform: Shape 1286">
                <a:extLst>
                  <a:ext uri="{FF2B5EF4-FFF2-40B4-BE49-F238E27FC236}">
                    <a16:creationId xmlns:a16="http://schemas.microsoft.com/office/drawing/2014/main" id="{FBE3ECE7-CE41-5ECD-03BB-5E531579440E}"/>
                  </a:ext>
                </a:extLst>
              </p:cNvPr>
              <p:cNvSpPr/>
              <p:nvPr/>
            </p:nvSpPr>
            <p:spPr>
              <a:xfrm>
                <a:off x="4962374" y="6317410"/>
                <a:ext cx="154658" cy="72006"/>
              </a:xfrm>
              <a:custGeom>
                <a:avLst/>
                <a:gdLst>
                  <a:gd name="connsiteX0" fmla="*/ 152800 w 154658"/>
                  <a:gd name="connsiteY0" fmla="*/ 57333 h 72006"/>
                  <a:gd name="connsiteX1" fmla="*/ 79376 w 154658"/>
                  <a:gd name="connsiteY1" fmla="*/ 134 h 72006"/>
                  <a:gd name="connsiteX2" fmla="*/ 87 w 154658"/>
                  <a:gd name="connsiteY2" fmla="*/ 57177 h 72006"/>
                  <a:gd name="connsiteX3" fmla="*/ 8267 w 154658"/>
                  <a:gd name="connsiteY3" fmla="*/ 71790 h 72006"/>
                  <a:gd name="connsiteX4" fmla="*/ 148944 w 154658"/>
                  <a:gd name="connsiteY4" fmla="*/ 72003 h 72006"/>
                  <a:gd name="connsiteX5" fmla="*/ 152800 w 154658"/>
                  <a:gd name="connsiteY5" fmla="*/ 57333 h 7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658" h="72006">
                    <a:moveTo>
                      <a:pt x="152800" y="57333"/>
                    </a:moveTo>
                    <a:cubicBezTo>
                      <a:pt x="143747" y="22304"/>
                      <a:pt x="128884" y="440"/>
                      <a:pt x="79376" y="134"/>
                    </a:cubicBezTo>
                    <a:cubicBezTo>
                      <a:pt x="47315" y="-1769"/>
                      <a:pt x="-2356" y="16495"/>
                      <a:pt x="87" y="57177"/>
                    </a:cubicBezTo>
                    <a:cubicBezTo>
                      <a:pt x="626" y="66124"/>
                      <a:pt x="1017" y="71961"/>
                      <a:pt x="8267" y="71790"/>
                    </a:cubicBezTo>
                    <a:cubicBezTo>
                      <a:pt x="57725" y="71947"/>
                      <a:pt x="99486" y="71890"/>
                      <a:pt x="148944" y="72003"/>
                    </a:cubicBezTo>
                    <a:cubicBezTo>
                      <a:pt x="156862" y="72181"/>
                      <a:pt x="154888" y="65556"/>
                      <a:pt x="152800" y="573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88" name="Freeform: Shape 1287">
                <a:extLst>
                  <a:ext uri="{FF2B5EF4-FFF2-40B4-BE49-F238E27FC236}">
                    <a16:creationId xmlns:a16="http://schemas.microsoft.com/office/drawing/2014/main" id="{EFBF1A64-D6B3-6925-2563-E37BAC4471CB}"/>
                  </a:ext>
                </a:extLst>
              </p:cNvPr>
              <p:cNvSpPr/>
              <p:nvPr/>
            </p:nvSpPr>
            <p:spPr>
              <a:xfrm>
                <a:off x="4787276" y="6316838"/>
                <a:ext cx="131199" cy="71986"/>
              </a:xfrm>
              <a:custGeom>
                <a:avLst/>
                <a:gdLst>
                  <a:gd name="connsiteX0" fmla="*/ 66824 w 131199"/>
                  <a:gd name="connsiteY0" fmla="*/ 281 h 71986"/>
                  <a:gd name="connsiteX1" fmla="*/ 117 w 131199"/>
                  <a:gd name="connsiteY1" fmla="*/ 65092 h 71986"/>
                  <a:gd name="connsiteX2" fmla="*/ 6458 w 131199"/>
                  <a:gd name="connsiteY2" fmla="*/ 71220 h 71986"/>
                  <a:gd name="connsiteX3" fmla="*/ 126010 w 131199"/>
                  <a:gd name="connsiteY3" fmla="*/ 71986 h 71986"/>
                  <a:gd name="connsiteX4" fmla="*/ 130796 w 131199"/>
                  <a:gd name="connsiteY4" fmla="*/ 69842 h 71986"/>
                  <a:gd name="connsiteX5" fmla="*/ 66824 w 131199"/>
                  <a:gd name="connsiteY5" fmla="*/ 281 h 7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99" h="71986">
                    <a:moveTo>
                      <a:pt x="66824" y="281"/>
                    </a:moveTo>
                    <a:cubicBezTo>
                      <a:pt x="30431" y="-3319"/>
                      <a:pt x="-2205" y="28209"/>
                      <a:pt x="117" y="65092"/>
                    </a:cubicBezTo>
                    <a:cubicBezTo>
                      <a:pt x="245" y="68507"/>
                      <a:pt x="3043" y="71213"/>
                      <a:pt x="6458" y="71220"/>
                    </a:cubicBezTo>
                    <a:lnTo>
                      <a:pt x="126010" y="71986"/>
                    </a:lnTo>
                    <a:cubicBezTo>
                      <a:pt x="127835" y="71994"/>
                      <a:pt x="129582" y="71213"/>
                      <a:pt x="130796" y="69842"/>
                    </a:cubicBezTo>
                    <a:cubicBezTo>
                      <a:pt x="135469" y="35232"/>
                      <a:pt x="98657" y="1999"/>
                      <a:pt x="66824" y="2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89" name="Freeform: Shape 1288">
                <a:extLst>
                  <a:ext uri="{FF2B5EF4-FFF2-40B4-BE49-F238E27FC236}">
                    <a16:creationId xmlns:a16="http://schemas.microsoft.com/office/drawing/2014/main" id="{233DC119-088E-4EA4-B1D9-36396D839A52}"/>
                  </a:ext>
                </a:extLst>
              </p:cNvPr>
              <p:cNvSpPr/>
              <p:nvPr/>
            </p:nvSpPr>
            <p:spPr>
              <a:xfrm>
                <a:off x="4584430" y="6318257"/>
                <a:ext cx="139083" cy="70301"/>
              </a:xfrm>
              <a:custGeom>
                <a:avLst/>
                <a:gdLst>
                  <a:gd name="connsiteX0" fmla="*/ 82929 w 139083"/>
                  <a:gd name="connsiteY0" fmla="*/ 90 h 70301"/>
                  <a:gd name="connsiteX1" fmla="*/ 11 w 139083"/>
                  <a:gd name="connsiteY1" fmla="*/ 62039 h 70301"/>
                  <a:gd name="connsiteX2" fmla="*/ 6366 w 139083"/>
                  <a:gd name="connsiteY2" fmla="*/ 68671 h 70301"/>
                  <a:gd name="connsiteX3" fmla="*/ 133381 w 139083"/>
                  <a:gd name="connsiteY3" fmla="*/ 68444 h 70301"/>
                  <a:gd name="connsiteX4" fmla="*/ 139083 w 139083"/>
                  <a:gd name="connsiteY4" fmla="*/ 62024 h 70301"/>
                  <a:gd name="connsiteX5" fmla="*/ 82929 w 139083"/>
                  <a:gd name="connsiteY5" fmla="*/ 90 h 7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83" h="70301">
                    <a:moveTo>
                      <a:pt x="82929" y="90"/>
                    </a:moveTo>
                    <a:cubicBezTo>
                      <a:pt x="48752" y="-1764"/>
                      <a:pt x="174" y="25263"/>
                      <a:pt x="11" y="62039"/>
                    </a:cubicBezTo>
                    <a:cubicBezTo>
                      <a:pt x="-202" y="65547"/>
                      <a:pt x="2844" y="68735"/>
                      <a:pt x="6366" y="68671"/>
                    </a:cubicBezTo>
                    <a:cubicBezTo>
                      <a:pt x="46579" y="66768"/>
                      <a:pt x="89476" y="73351"/>
                      <a:pt x="133381" y="68444"/>
                    </a:cubicBezTo>
                    <a:cubicBezTo>
                      <a:pt x="136648" y="68082"/>
                      <a:pt x="139105" y="65312"/>
                      <a:pt x="139083" y="62024"/>
                    </a:cubicBezTo>
                    <a:cubicBezTo>
                      <a:pt x="138764" y="18240"/>
                      <a:pt x="102471" y="-1217"/>
                      <a:pt x="82929" y="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90" name="Freeform: Shape 1289">
                <a:extLst>
                  <a:ext uri="{FF2B5EF4-FFF2-40B4-BE49-F238E27FC236}">
                    <a16:creationId xmlns:a16="http://schemas.microsoft.com/office/drawing/2014/main" id="{C4799F6E-5F6C-0136-666F-A39F71633442}"/>
                  </a:ext>
                </a:extLst>
              </p:cNvPr>
              <p:cNvSpPr/>
              <p:nvPr/>
            </p:nvSpPr>
            <p:spPr>
              <a:xfrm>
                <a:off x="4406573" y="6323882"/>
                <a:ext cx="125082" cy="64470"/>
              </a:xfrm>
              <a:custGeom>
                <a:avLst/>
                <a:gdLst>
                  <a:gd name="connsiteX0" fmla="*/ 120847 w 125082"/>
                  <a:gd name="connsiteY0" fmla="*/ 44292 h 64470"/>
                  <a:gd name="connsiteX1" fmla="*/ 59658 w 125082"/>
                  <a:gd name="connsiteY1" fmla="*/ 337 h 64470"/>
                  <a:gd name="connsiteX2" fmla="*/ 358 w 125082"/>
                  <a:gd name="connsiteY2" fmla="*/ 55498 h 64470"/>
                  <a:gd name="connsiteX3" fmla="*/ 6180 w 125082"/>
                  <a:gd name="connsiteY3" fmla="*/ 64466 h 64470"/>
                  <a:gd name="connsiteX4" fmla="*/ 119000 w 125082"/>
                  <a:gd name="connsiteY4" fmla="*/ 64054 h 64470"/>
                  <a:gd name="connsiteX5" fmla="*/ 120847 w 125082"/>
                  <a:gd name="connsiteY5" fmla="*/ 44292 h 6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082" h="64470">
                    <a:moveTo>
                      <a:pt x="120847" y="44292"/>
                    </a:moveTo>
                    <a:cubicBezTo>
                      <a:pt x="114094" y="9647"/>
                      <a:pt x="86812" y="-2233"/>
                      <a:pt x="59658" y="337"/>
                    </a:cubicBezTo>
                    <a:cubicBezTo>
                      <a:pt x="27973" y="3334"/>
                      <a:pt x="-3733" y="22854"/>
                      <a:pt x="358" y="55498"/>
                    </a:cubicBezTo>
                    <a:cubicBezTo>
                      <a:pt x="1018" y="60795"/>
                      <a:pt x="1692" y="64608"/>
                      <a:pt x="6180" y="64466"/>
                    </a:cubicBezTo>
                    <a:cubicBezTo>
                      <a:pt x="6180" y="64466"/>
                      <a:pt x="99643" y="64054"/>
                      <a:pt x="119000" y="64054"/>
                    </a:cubicBezTo>
                    <a:cubicBezTo>
                      <a:pt x="130249" y="62883"/>
                      <a:pt x="122828" y="50413"/>
                      <a:pt x="120847" y="442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91" name="Freeform: Shape 1290">
                <a:extLst>
                  <a:ext uri="{FF2B5EF4-FFF2-40B4-BE49-F238E27FC236}">
                    <a16:creationId xmlns:a16="http://schemas.microsoft.com/office/drawing/2014/main" id="{3E5A1B22-CB21-A4D5-0E57-83ABDCCB3931}"/>
                  </a:ext>
                </a:extLst>
              </p:cNvPr>
              <p:cNvSpPr/>
              <p:nvPr/>
            </p:nvSpPr>
            <p:spPr>
              <a:xfrm>
                <a:off x="4257770" y="6331104"/>
                <a:ext cx="87555" cy="58373"/>
              </a:xfrm>
              <a:custGeom>
                <a:avLst/>
                <a:gdLst>
                  <a:gd name="connsiteX0" fmla="*/ 51351 w 87555"/>
                  <a:gd name="connsiteY0" fmla="*/ 1523 h 58373"/>
                  <a:gd name="connsiteX1" fmla="*/ 309 w 87555"/>
                  <a:gd name="connsiteY1" fmla="*/ 43731 h 58373"/>
                  <a:gd name="connsiteX2" fmla="*/ 4960 w 87555"/>
                  <a:gd name="connsiteY2" fmla="*/ 58373 h 58373"/>
                  <a:gd name="connsiteX3" fmla="*/ 81210 w 87555"/>
                  <a:gd name="connsiteY3" fmla="*/ 57088 h 58373"/>
                  <a:gd name="connsiteX4" fmla="*/ 87417 w 87555"/>
                  <a:gd name="connsiteY4" fmla="*/ 49476 h 58373"/>
                  <a:gd name="connsiteX5" fmla="*/ 51351 w 87555"/>
                  <a:gd name="connsiteY5" fmla="*/ 1523 h 5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555" h="58373">
                    <a:moveTo>
                      <a:pt x="51351" y="1523"/>
                    </a:moveTo>
                    <a:cubicBezTo>
                      <a:pt x="31894" y="-7396"/>
                      <a:pt x="1005" y="24970"/>
                      <a:pt x="309" y="43731"/>
                    </a:cubicBezTo>
                    <a:cubicBezTo>
                      <a:pt x="11" y="51812"/>
                      <a:pt x="-1260" y="57337"/>
                      <a:pt x="4960" y="58373"/>
                    </a:cubicBezTo>
                    <a:cubicBezTo>
                      <a:pt x="28983" y="57848"/>
                      <a:pt x="51564" y="57273"/>
                      <a:pt x="81210" y="57088"/>
                    </a:cubicBezTo>
                    <a:cubicBezTo>
                      <a:pt x="85088" y="57159"/>
                      <a:pt x="88269" y="53268"/>
                      <a:pt x="87417" y="49476"/>
                    </a:cubicBezTo>
                    <a:cubicBezTo>
                      <a:pt x="82233" y="23344"/>
                      <a:pt x="69423" y="6316"/>
                      <a:pt x="51351" y="1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92" name="Freeform: Shape 1291">
                <a:extLst>
                  <a:ext uri="{FF2B5EF4-FFF2-40B4-BE49-F238E27FC236}">
                    <a16:creationId xmlns:a16="http://schemas.microsoft.com/office/drawing/2014/main" id="{58851A7D-DC5C-5FDC-DD55-F16BBA9A20A4}"/>
                  </a:ext>
                </a:extLst>
              </p:cNvPr>
              <p:cNvSpPr/>
              <p:nvPr/>
            </p:nvSpPr>
            <p:spPr>
              <a:xfrm>
                <a:off x="4131162" y="6336386"/>
                <a:ext cx="67056" cy="57622"/>
              </a:xfrm>
              <a:custGeom>
                <a:avLst/>
                <a:gdLst>
                  <a:gd name="connsiteX0" fmla="*/ 36551 w 67056"/>
                  <a:gd name="connsiteY0" fmla="*/ 275 h 57622"/>
                  <a:gd name="connsiteX1" fmla="*/ 868 w 67056"/>
                  <a:gd name="connsiteY1" fmla="*/ 44365 h 57622"/>
                  <a:gd name="connsiteX2" fmla="*/ 6187 w 67056"/>
                  <a:gd name="connsiteY2" fmla="*/ 57622 h 57622"/>
                  <a:gd name="connsiteX3" fmla="*/ 60971 w 67056"/>
                  <a:gd name="connsiteY3" fmla="*/ 55002 h 57622"/>
                  <a:gd name="connsiteX4" fmla="*/ 67056 w 67056"/>
                  <a:gd name="connsiteY4" fmla="*/ 48583 h 57622"/>
                  <a:gd name="connsiteX5" fmla="*/ 36551 w 67056"/>
                  <a:gd name="connsiteY5" fmla="*/ 275 h 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056" h="57622">
                    <a:moveTo>
                      <a:pt x="36551" y="275"/>
                    </a:moveTo>
                    <a:cubicBezTo>
                      <a:pt x="7153" y="-3098"/>
                      <a:pt x="3900" y="25320"/>
                      <a:pt x="868" y="44365"/>
                    </a:cubicBezTo>
                    <a:cubicBezTo>
                      <a:pt x="-517" y="49577"/>
                      <a:pt x="-1148" y="57452"/>
                      <a:pt x="6187" y="57622"/>
                    </a:cubicBezTo>
                    <a:cubicBezTo>
                      <a:pt x="25068" y="56351"/>
                      <a:pt x="42984" y="55776"/>
                      <a:pt x="60971" y="55002"/>
                    </a:cubicBezTo>
                    <a:cubicBezTo>
                      <a:pt x="64401" y="54853"/>
                      <a:pt x="67092" y="52012"/>
                      <a:pt x="67056" y="48583"/>
                    </a:cubicBezTo>
                    <a:cubicBezTo>
                      <a:pt x="66794" y="20122"/>
                      <a:pt x="55674" y="2519"/>
                      <a:pt x="36551" y="2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93" name="Freeform: Shape 1292">
                <a:extLst>
                  <a:ext uri="{FF2B5EF4-FFF2-40B4-BE49-F238E27FC236}">
                    <a16:creationId xmlns:a16="http://schemas.microsoft.com/office/drawing/2014/main" id="{FDB4A607-5456-A851-ED66-FFE6E3AF1551}"/>
                  </a:ext>
                </a:extLst>
              </p:cNvPr>
              <p:cNvSpPr/>
              <p:nvPr/>
            </p:nvSpPr>
            <p:spPr>
              <a:xfrm>
                <a:off x="4019168" y="6347684"/>
                <a:ext cx="79900" cy="100383"/>
              </a:xfrm>
              <a:custGeom>
                <a:avLst/>
                <a:gdLst>
                  <a:gd name="connsiteX0" fmla="*/ 79167 w 79900"/>
                  <a:gd name="connsiteY0" fmla="*/ 84847 h 100383"/>
                  <a:gd name="connsiteX1" fmla="*/ 56267 w 79900"/>
                  <a:gd name="connsiteY1" fmla="*/ 9413 h 100383"/>
                  <a:gd name="connsiteX2" fmla="*/ 13171 w 79900"/>
                  <a:gd name="connsiteY2" fmla="*/ 12040 h 100383"/>
                  <a:gd name="connsiteX3" fmla="*/ 709 w 79900"/>
                  <a:gd name="connsiteY3" fmla="*/ 71511 h 100383"/>
                  <a:gd name="connsiteX4" fmla="*/ 20520 w 79900"/>
                  <a:gd name="connsiteY4" fmla="*/ 98119 h 100383"/>
                  <a:gd name="connsiteX5" fmla="*/ 72883 w 79900"/>
                  <a:gd name="connsiteY5" fmla="*/ 100384 h 100383"/>
                  <a:gd name="connsiteX6" fmla="*/ 79167 w 79900"/>
                  <a:gd name="connsiteY6" fmla="*/ 84847 h 1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900" h="100383">
                    <a:moveTo>
                      <a:pt x="79167" y="84847"/>
                    </a:moveTo>
                    <a:cubicBezTo>
                      <a:pt x="77165" y="60100"/>
                      <a:pt x="74800" y="29857"/>
                      <a:pt x="56267" y="9413"/>
                    </a:cubicBezTo>
                    <a:cubicBezTo>
                      <a:pt x="43961" y="-3667"/>
                      <a:pt x="22970" y="-3411"/>
                      <a:pt x="13171" y="12040"/>
                    </a:cubicBezTo>
                    <a:cubicBezTo>
                      <a:pt x="1525" y="29985"/>
                      <a:pt x="2931" y="51728"/>
                      <a:pt x="709" y="71511"/>
                    </a:cubicBezTo>
                    <a:cubicBezTo>
                      <a:pt x="162" y="89825"/>
                      <a:pt x="-4596" y="99482"/>
                      <a:pt x="20520" y="98119"/>
                    </a:cubicBezTo>
                    <a:cubicBezTo>
                      <a:pt x="39792" y="98921"/>
                      <a:pt x="53313" y="99432"/>
                      <a:pt x="72883" y="100384"/>
                    </a:cubicBezTo>
                    <a:cubicBezTo>
                      <a:pt x="82952" y="99063"/>
                      <a:pt x="79253" y="91472"/>
                      <a:pt x="79167" y="848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94" name="Freeform: Shape 1293">
                <a:extLst>
                  <a:ext uri="{FF2B5EF4-FFF2-40B4-BE49-F238E27FC236}">
                    <a16:creationId xmlns:a16="http://schemas.microsoft.com/office/drawing/2014/main" id="{B3CC56C7-20BD-D1A0-1203-6886DFA246E3}"/>
                  </a:ext>
                </a:extLst>
              </p:cNvPr>
              <p:cNvSpPr/>
              <p:nvPr/>
            </p:nvSpPr>
            <p:spPr>
              <a:xfrm>
                <a:off x="3917730" y="6347171"/>
                <a:ext cx="56982" cy="44457"/>
              </a:xfrm>
              <a:custGeom>
                <a:avLst/>
                <a:gdLst>
                  <a:gd name="connsiteX0" fmla="*/ 50843 w 56982"/>
                  <a:gd name="connsiteY0" fmla="*/ 18234 h 44457"/>
                  <a:gd name="connsiteX1" fmla="*/ 50843 w 56982"/>
                  <a:gd name="connsiteY1" fmla="*/ 18234 h 44457"/>
                  <a:gd name="connsiteX2" fmla="*/ 0 w 56982"/>
                  <a:gd name="connsiteY2" fmla="*/ 37606 h 44457"/>
                  <a:gd name="connsiteX3" fmla="*/ 38189 w 56982"/>
                  <a:gd name="connsiteY3" fmla="*/ 42605 h 44457"/>
                  <a:gd name="connsiteX4" fmla="*/ 50843 w 56982"/>
                  <a:gd name="connsiteY4" fmla="*/ 18234 h 4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82" h="44457">
                    <a:moveTo>
                      <a:pt x="50843" y="18234"/>
                    </a:moveTo>
                    <a:cubicBezTo>
                      <a:pt x="50843" y="18234"/>
                      <a:pt x="50843" y="18234"/>
                      <a:pt x="50843" y="18234"/>
                    </a:cubicBezTo>
                    <a:cubicBezTo>
                      <a:pt x="37387" y="-17881"/>
                      <a:pt x="1001" y="5530"/>
                      <a:pt x="0" y="37606"/>
                    </a:cubicBezTo>
                    <a:cubicBezTo>
                      <a:pt x="305" y="50160"/>
                      <a:pt x="29646" y="41376"/>
                      <a:pt x="38189" y="42605"/>
                    </a:cubicBezTo>
                    <a:cubicBezTo>
                      <a:pt x="61572" y="43130"/>
                      <a:pt x="59762" y="36583"/>
                      <a:pt x="50843" y="182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5DF5C821-9E39-F15F-6BD9-647F89D01A74}"/>
                </a:ext>
              </a:extLst>
            </p:cNvPr>
            <p:cNvSpPr/>
            <p:nvPr/>
          </p:nvSpPr>
          <p:spPr>
            <a:xfrm>
              <a:off x="3403795" y="5474167"/>
              <a:ext cx="365176" cy="1294381"/>
            </a:xfrm>
            <a:custGeom>
              <a:avLst/>
              <a:gdLst>
                <a:gd name="connsiteX0" fmla="*/ 365176 w 365176"/>
                <a:gd name="connsiteY0" fmla="*/ 6527 h 1294381"/>
                <a:gd name="connsiteX1" fmla="*/ 358842 w 365176"/>
                <a:gd name="connsiteY1" fmla="*/ 200 h 1294381"/>
                <a:gd name="connsiteX2" fmla="*/ 17640 w 365176"/>
                <a:gd name="connsiteY2" fmla="*/ 2 h 1294381"/>
                <a:gd name="connsiteX3" fmla="*/ 11306 w 365176"/>
                <a:gd name="connsiteY3" fmla="*/ 7024 h 1294381"/>
                <a:gd name="connsiteX4" fmla="*/ 2543 w 365176"/>
                <a:gd name="connsiteY4" fmla="*/ 1288126 h 1294381"/>
                <a:gd name="connsiteX5" fmla="*/ 8906 w 365176"/>
                <a:gd name="connsiteY5" fmla="*/ 1294382 h 1294381"/>
                <a:gd name="connsiteX6" fmla="*/ 277678 w 365176"/>
                <a:gd name="connsiteY6" fmla="*/ 1290491 h 1294381"/>
                <a:gd name="connsiteX7" fmla="*/ 283955 w 365176"/>
                <a:gd name="connsiteY7" fmla="*/ 1283915 h 1294381"/>
                <a:gd name="connsiteX8" fmla="*/ 283082 w 365176"/>
                <a:gd name="connsiteY8" fmla="*/ 1256860 h 1294381"/>
                <a:gd name="connsiteX9" fmla="*/ 278977 w 365176"/>
                <a:gd name="connsiteY9" fmla="*/ 839451 h 1294381"/>
                <a:gd name="connsiteX10" fmla="*/ 274170 w 365176"/>
                <a:gd name="connsiteY10" fmla="*/ 832144 h 1294381"/>
                <a:gd name="connsiteX11" fmla="*/ 196329 w 365176"/>
                <a:gd name="connsiteY11" fmla="*/ 786520 h 1294381"/>
                <a:gd name="connsiteX12" fmla="*/ 200838 w 365176"/>
                <a:gd name="connsiteY12" fmla="*/ 778837 h 1294381"/>
                <a:gd name="connsiteX13" fmla="*/ 340678 w 365176"/>
                <a:gd name="connsiteY13" fmla="*/ 769328 h 1294381"/>
                <a:gd name="connsiteX14" fmla="*/ 350555 w 365176"/>
                <a:gd name="connsiteY14" fmla="*/ 759408 h 1294381"/>
                <a:gd name="connsiteX15" fmla="*/ 352004 w 365176"/>
                <a:gd name="connsiteY15" fmla="*/ 721702 h 1294381"/>
                <a:gd name="connsiteX16" fmla="*/ 364161 w 365176"/>
                <a:gd name="connsiteY16" fmla="*/ 396193 h 1294381"/>
                <a:gd name="connsiteX17" fmla="*/ 365176 w 365176"/>
                <a:gd name="connsiteY17" fmla="*/ 6527 h 129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5176" h="1294381">
                  <a:moveTo>
                    <a:pt x="365176" y="6527"/>
                  </a:moveTo>
                  <a:cubicBezTo>
                    <a:pt x="365155" y="3041"/>
                    <a:pt x="362329" y="215"/>
                    <a:pt x="358842" y="200"/>
                  </a:cubicBezTo>
                  <a:cubicBezTo>
                    <a:pt x="290410" y="-133"/>
                    <a:pt x="62944" y="73"/>
                    <a:pt x="17640" y="2"/>
                  </a:cubicBezTo>
                  <a:cubicBezTo>
                    <a:pt x="13990" y="-84"/>
                    <a:pt x="10837" y="3396"/>
                    <a:pt x="11306" y="7024"/>
                  </a:cubicBezTo>
                  <a:cubicBezTo>
                    <a:pt x="27084" y="454095"/>
                    <a:pt x="-9699" y="853092"/>
                    <a:pt x="2543" y="1288126"/>
                  </a:cubicBezTo>
                  <a:cubicBezTo>
                    <a:pt x="2600" y="1291605"/>
                    <a:pt x="5441" y="1294382"/>
                    <a:pt x="8906" y="1294382"/>
                  </a:cubicBezTo>
                  <a:cubicBezTo>
                    <a:pt x="112452" y="1292812"/>
                    <a:pt x="197905" y="1291577"/>
                    <a:pt x="277678" y="1290491"/>
                  </a:cubicBezTo>
                  <a:cubicBezTo>
                    <a:pt x="281129" y="1290512"/>
                    <a:pt x="284147" y="1287373"/>
                    <a:pt x="283955" y="1283915"/>
                  </a:cubicBezTo>
                  <a:cubicBezTo>
                    <a:pt x="283955" y="1283915"/>
                    <a:pt x="283082" y="1256860"/>
                    <a:pt x="283082" y="1256860"/>
                  </a:cubicBezTo>
                  <a:cubicBezTo>
                    <a:pt x="279737" y="1120174"/>
                    <a:pt x="273602" y="977863"/>
                    <a:pt x="278977" y="839451"/>
                  </a:cubicBezTo>
                  <a:cubicBezTo>
                    <a:pt x="279105" y="836078"/>
                    <a:pt x="277458" y="832918"/>
                    <a:pt x="274170" y="832144"/>
                  </a:cubicBezTo>
                  <a:cubicBezTo>
                    <a:pt x="213414" y="817906"/>
                    <a:pt x="196989" y="787862"/>
                    <a:pt x="196329" y="786520"/>
                  </a:cubicBezTo>
                  <a:cubicBezTo>
                    <a:pt x="195363" y="784539"/>
                    <a:pt x="194916" y="779163"/>
                    <a:pt x="200838" y="778837"/>
                  </a:cubicBezTo>
                  <a:cubicBezTo>
                    <a:pt x="244296" y="776458"/>
                    <a:pt x="293563" y="772666"/>
                    <a:pt x="340678" y="769328"/>
                  </a:cubicBezTo>
                  <a:cubicBezTo>
                    <a:pt x="345982" y="768952"/>
                    <a:pt x="350193" y="764720"/>
                    <a:pt x="350555" y="759408"/>
                  </a:cubicBezTo>
                  <a:cubicBezTo>
                    <a:pt x="351421" y="746854"/>
                    <a:pt x="351400" y="734697"/>
                    <a:pt x="352004" y="721702"/>
                  </a:cubicBezTo>
                  <a:cubicBezTo>
                    <a:pt x="357095" y="612447"/>
                    <a:pt x="363266" y="505932"/>
                    <a:pt x="364161" y="396193"/>
                  </a:cubicBezTo>
                  <a:cubicBezTo>
                    <a:pt x="365226" y="264861"/>
                    <a:pt x="363202" y="133209"/>
                    <a:pt x="365176" y="652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958BAEB0-9D88-8982-2B44-39C99BCCAA28}"/>
                </a:ext>
              </a:extLst>
            </p:cNvPr>
            <p:cNvSpPr/>
            <p:nvPr/>
          </p:nvSpPr>
          <p:spPr>
            <a:xfrm>
              <a:off x="3598136" y="6146238"/>
              <a:ext cx="3342715" cy="168725"/>
            </a:xfrm>
            <a:custGeom>
              <a:avLst/>
              <a:gdLst>
                <a:gd name="connsiteX0" fmla="*/ 3342565 w 3342715"/>
                <a:gd name="connsiteY0" fmla="*/ 47707 h 168725"/>
                <a:gd name="connsiteX1" fmla="*/ 3291871 w 3342715"/>
                <a:gd name="connsiteY1" fmla="*/ 36253 h 168725"/>
                <a:gd name="connsiteX2" fmla="*/ 3152308 w 3342715"/>
                <a:gd name="connsiteY2" fmla="*/ 29628 h 168725"/>
                <a:gd name="connsiteX3" fmla="*/ 2427327 w 3342715"/>
                <a:gd name="connsiteY3" fmla="*/ 3588 h 168725"/>
                <a:gd name="connsiteX4" fmla="*/ 2145084 w 3342715"/>
                <a:gd name="connsiteY4" fmla="*/ 1785 h 168725"/>
                <a:gd name="connsiteX5" fmla="*/ 1788012 w 3342715"/>
                <a:gd name="connsiteY5" fmla="*/ 187 h 168725"/>
                <a:gd name="connsiteX6" fmla="*/ 1356081 w 3342715"/>
                <a:gd name="connsiteY6" fmla="*/ 9617 h 168725"/>
                <a:gd name="connsiteX7" fmla="*/ 1143421 w 3342715"/>
                <a:gd name="connsiteY7" fmla="*/ 17549 h 168725"/>
                <a:gd name="connsiteX8" fmla="*/ 597206 w 3342715"/>
                <a:gd name="connsiteY8" fmla="*/ 62356 h 168725"/>
                <a:gd name="connsiteX9" fmla="*/ 155014 w 3342715"/>
                <a:gd name="connsiteY9" fmla="*/ 97179 h 168725"/>
                <a:gd name="connsiteX10" fmla="*/ 4559 w 3342715"/>
                <a:gd name="connsiteY10" fmla="*/ 104877 h 168725"/>
                <a:gd name="connsiteX11" fmla="*/ 0 w 3342715"/>
                <a:gd name="connsiteY11" fmla="*/ 108498 h 168725"/>
                <a:gd name="connsiteX12" fmla="*/ 145591 w 3342715"/>
                <a:gd name="connsiteY12" fmla="*/ 168665 h 168725"/>
                <a:gd name="connsiteX13" fmla="*/ 194453 w 3342715"/>
                <a:gd name="connsiteY13" fmla="*/ 168438 h 168725"/>
                <a:gd name="connsiteX14" fmla="*/ 494768 w 3342715"/>
                <a:gd name="connsiteY14" fmla="*/ 160257 h 168725"/>
                <a:gd name="connsiteX15" fmla="*/ 809660 w 3342715"/>
                <a:gd name="connsiteY15" fmla="*/ 151225 h 168725"/>
                <a:gd name="connsiteX16" fmla="*/ 1343945 w 3342715"/>
                <a:gd name="connsiteY16" fmla="*/ 136717 h 168725"/>
                <a:gd name="connsiteX17" fmla="*/ 2050272 w 3342715"/>
                <a:gd name="connsiteY17" fmla="*/ 126016 h 168725"/>
                <a:gd name="connsiteX18" fmla="*/ 2603772 w 3342715"/>
                <a:gd name="connsiteY18" fmla="*/ 130007 h 168725"/>
                <a:gd name="connsiteX19" fmla="*/ 3114410 w 3342715"/>
                <a:gd name="connsiteY19" fmla="*/ 151111 h 168725"/>
                <a:gd name="connsiteX20" fmla="*/ 3211452 w 3342715"/>
                <a:gd name="connsiteY20" fmla="*/ 155343 h 168725"/>
                <a:gd name="connsiteX21" fmla="*/ 3342565 w 3342715"/>
                <a:gd name="connsiteY21" fmla="*/ 47707 h 16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42715" h="168725">
                  <a:moveTo>
                    <a:pt x="3342565" y="47707"/>
                  </a:moveTo>
                  <a:cubicBezTo>
                    <a:pt x="3345185" y="36565"/>
                    <a:pt x="3313174" y="36473"/>
                    <a:pt x="3291871" y="36253"/>
                  </a:cubicBezTo>
                  <a:cubicBezTo>
                    <a:pt x="3266023" y="34897"/>
                    <a:pt x="3156682" y="29897"/>
                    <a:pt x="3152308" y="29628"/>
                  </a:cubicBezTo>
                  <a:cubicBezTo>
                    <a:pt x="2896808" y="14154"/>
                    <a:pt x="2668859" y="11137"/>
                    <a:pt x="2427327" y="3588"/>
                  </a:cubicBezTo>
                  <a:cubicBezTo>
                    <a:pt x="2419786" y="3354"/>
                    <a:pt x="2148308" y="1529"/>
                    <a:pt x="2145084" y="1785"/>
                  </a:cubicBezTo>
                  <a:cubicBezTo>
                    <a:pt x="2138630" y="2523"/>
                    <a:pt x="1976180" y="-807"/>
                    <a:pt x="1788012" y="187"/>
                  </a:cubicBezTo>
                  <a:cubicBezTo>
                    <a:pt x="1638785" y="975"/>
                    <a:pt x="1473517" y="5527"/>
                    <a:pt x="1356081" y="9617"/>
                  </a:cubicBezTo>
                  <a:cubicBezTo>
                    <a:pt x="1286257" y="10959"/>
                    <a:pt x="1213990" y="13018"/>
                    <a:pt x="1143421" y="17549"/>
                  </a:cubicBezTo>
                  <a:cubicBezTo>
                    <a:pt x="1127195" y="18593"/>
                    <a:pt x="636872" y="60552"/>
                    <a:pt x="597206" y="62356"/>
                  </a:cubicBezTo>
                  <a:cubicBezTo>
                    <a:pt x="595317" y="62526"/>
                    <a:pt x="299427" y="86393"/>
                    <a:pt x="155014" y="97179"/>
                  </a:cubicBezTo>
                  <a:cubicBezTo>
                    <a:pt x="141352" y="98202"/>
                    <a:pt x="30982" y="104365"/>
                    <a:pt x="4559" y="104877"/>
                  </a:cubicBezTo>
                  <a:cubicBezTo>
                    <a:pt x="2010" y="104926"/>
                    <a:pt x="959" y="106141"/>
                    <a:pt x="0" y="108498"/>
                  </a:cubicBezTo>
                  <a:cubicBezTo>
                    <a:pt x="26096" y="161088"/>
                    <a:pt x="104051" y="167046"/>
                    <a:pt x="145591" y="168665"/>
                  </a:cubicBezTo>
                  <a:cubicBezTo>
                    <a:pt x="149603" y="168849"/>
                    <a:pt x="189915" y="168565"/>
                    <a:pt x="194453" y="168438"/>
                  </a:cubicBezTo>
                  <a:cubicBezTo>
                    <a:pt x="294577" y="166016"/>
                    <a:pt x="396348" y="163083"/>
                    <a:pt x="494768" y="160257"/>
                  </a:cubicBezTo>
                  <a:cubicBezTo>
                    <a:pt x="531018" y="159213"/>
                    <a:pt x="806075" y="151473"/>
                    <a:pt x="809660" y="151225"/>
                  </a:cubicBezTo>
                  <a:cubicBezTo>
                    <a:pt x="913619" y="146723"/>
                    <a:pt x="1340601" y="136121"/>
                    <a:pt x="1343945" y="136717"/>
                  </a:cubicBezTo>
                  <a:cubicBezTo>
                    <a:pt x="1612923" y="124653"/>
                    <a:pt x="2047098" y="126073"/>
                    <a:pt x="2050272" y="126016"/>
                  </a:cubicBezTo>
                  <a:cubicBezTo>
                    <a:pt x="2050272" y="126016"/>
                    <a:pt x="2343862" y="123673"/>
                    <a:pt x="2603772" y="130007"/>
                  </a:cubicBezTo>
                  <a:cubicBezTo>
                    <a:pt x="2859116" y="136235"/>
                    <a:pt x="3112862" y="151047"/>
                    <a:pt x="3114410" y="151111"/>
                  </a:cubicBezTo>
                  <a:cubicBezTo>
                    <a:pt x="3149163" y="151658"/>
                    <a:pt x="3181145" y="157829"/>
                    <a:pt x="3211452" y="155343"/>
                  </a:cubicBezTo>
                  <a:cubicBezTo>
                    <a:pt x="3245750" y="125775"/>
                    <a:pt x="3325821" y="87650"/>
                    <a:pt x="3342565" y="47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4FFE8CE8-0E59-8846-EEA2-DE0DE7346233}"/>
                </a:ext>
              </a:extLst>
            </p:cNvPr>
            <p:cNvSpPr/>
            <p:nvPr/>
          </p:nvSpPr>
          <p:spPr>
            <a:xfrm>
              <a:off x="3015898" y="5474160"/>
              <a:ext cx="403500" cy="1301271"/>
            </a:xfrm>
            <a:custGeom>
              <a:avLst/>
              <a:gdLst>
                <a:gd name="connsiteX0" fmla="*/ 402036 w 403500"/>
                <a:gd name="connsiteY0" fmla="*/ 6300 h 1301271"/>
                <a:gd name="connsiteX1" fmla="*/ 395667 w 403500"/>
                <a:gd name="connsiteY1" fmla="*/ 1 h 1301271"/>
                <a:gd name="connsiteX2" fmla="*/ 8599 w 403500"/>
                <a:gd name="connsiteY2" fmla="*/ 1 h 1301271"/>
                <a:gd name="connsiteX3" fmla="*/ 2230 w 403500"/>
                <a:gd name="connsiteY3" fmla="*/ 6378 h 1301271"/>
                <a:gd name="connsiteX4" fmla="*/ 1449 w 403500"/>
                <a:gd name="connsiteY4" fmla="*/ 1086678 h 1301271"/>
                <a:gd name="connsiteX5" fmla="*/ 1598 w 403500"/>
                <a:gd name="connsiteY5" fmla="*/ 1293437 h 1301271"/>
                <a:gd name="connsiteX6" fmla="*/ 9295 w 403500"/>
                <a:gd name="connsiteY6" fmla="*/ 1300786 h 1301271"/>
                <a:gd name="connsiteX7" fmla="*/ 384113 w 403500"/>
                <a:gd name="connsiteY7" fmla="*/ 1294594 h 1301271"/>
                <a:gd name="connsiteX8" fmla="*/ 390376 w 403500"/>
                <a:gd name="connsiteY8" fmla="*/ 1288090 h 1301271"/>
                <a:gd name="connsiteX9" fmla="*/ 402036 w 403500"/>
                <a:gd name="connsiteY9" fmla="*/ 6300 h 130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00" h="1301271">
                  <a:moveTo>
                    <a:pt x="402036" y="6300"/>
                  </a:moveTo>
                  <a:cubicBezTo>
                    <a:pt x="401993" y="2813"/>
                    <a:pt x="399153" y="1"/>
                    <a:pt x="395667" y="1"/>
                  </a:cubicBezTo>
                  <a:lnTo>
                    <a:pt x="8599" y="1"/>
                  </a:lnTo>
                  <a:cubicBezTo>
                    <a:pt x="5191" y="-70"/>
                    <a:pt x="2145" y="2962"/>
                    <a:pt x="2230" y="6378"/>
                  </a:cubicBezTo>
                  <a:cubicBezTo>
                    <a:pt x="2741" y="364629"/>
                    <a:pt x="4275" y="724322"/>
                    <a:pt x="1449" y="1086678"/>
                  </a:cubicBezTo>
                  <a:cubicBezTo>
                    <a:pt x="2904" y="1155288"/>
                    <a:pt x="-2570" y="1225594"/>
                    <a:pt x="1598" y="1293437"/>
                  </a:cubicBezTo>
                  <a:cubicBezTo>
                    <a:pt x="1846" y="1297513"/>
                    <a:pt x="5212" y="1300708"/>
                    <a:pt x="9295" y="1300786"/>
                  </a:cubicBezTo>
                  <a:cubicBezTo>
                    <a:pt x="139534" y="1303393"/>
                    <a:pt x="265506" y="1294644"/>
                    <a:pt x="384113" y="1294594"/>
                  </a:cubicBezTo>
                  <a:cubicBezTo>
                    <a:pt x="387529" y="1294602"/>
                    <a:pt x="390525" y="1291527"/>
                    <a:pt x="390376" y="1288090"/>
                  </a:cubicBezTo>
                  <a:cubicBezTo>
                    <a:pt x="380229" y="903693"/>
                    <a:pt x="410330" y="399147"/>
                    <a:pt x="402036" y="630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880" name="Graphic 5" descr="City with buildings and skyscrapers">
              <a:extLst>
                <a:ext uri="{FF2B5EF4-FFF2-40B4-BE49-F238E27FC236}">
                  <a16:creationId xmlns:a16="http://schemas.microsoft.com/office/drawing/2014/main" id="{BB66CB33-ED25-8618-3A1F-A2D3D420BAA9}"/>
                </a:ext>
              </a:extLst>
            </p:cNvPr>
            <p:cNvGrpSpPr/>
            <p:nvPr/>
          </p:nvGrpSpPr>
          <p:grpSpPr>
            <a:xfrm>
              <a:off x="3884277" y="6387692"/>
              <a:ext cx="1771345" cy="374253"/>
              <a:chOff x="3884277" y="6387692"/>
              <a:chExt cx="1771345" cy="374253"/>
            </a:xfrm>
            <a:solidFill>
              <a:srgbClr val="FFFFFF"/>
            </a:solidFill>
          </p:grpSpPr>
          <p:sp>
            <p:nvSpPr>
              <p:cNvPr id="1282" name="Freeform: Shape 1281">
                <a:extLst>
                  <a:ext uri="{FF2B5EF4-FFF2-40B4-BE49-F238E27FC236}">
                    <a16:creationId xmlns:a16="http://schemas.microsoft.com/office/drawing/2014/main" id="{D4F3921B-AF95-E0E2-0BB2-10B10FA5989B}"/>
                  </a:ext>
                </a:extLst>
              </p:cNvPr>
              <p:cNvSpPr/>
              <p:nvPr/>
            </p:nvSpPr>
            <p:spPr>
              <a:xfrm>
                <a:off x="4130683" y="6387692"/>
                <a:ext cx="1524939" cy="373140"/>
              </a:xfrm>
              <a:custGeom>
                <a:avLst/>
                <a:gdLst>
                  <a:gd name="connsiteX0" fmla="*/ 1522611 w 1524939"/>
                  <a:gd name="connsiteY0" fmla="*/ 345920 h 373140"/>
                  <a:gd name="connsiteX1" fmla="*/ 1522703 w 1524939"/>
                  <a:gd name="connsiteY1" fmla="*/ 10051 h 373140"/>
                  <a:gd name="connsiteX2" fmla="*/ 1516383 w 1524939"/>
                  <a:gd name="connsiteY2" fmla="*/ 3057 h 373140"/>
                  <a:gd name="connsiteX3" fmla="*/ 1150704 w 1524939"/>
                  <a:gd name="connsiteY3" fmla="*/ 2730 h 373140"/>
                  <a:gd name="connsiteX4" fmla="*/ 405847 w 1524939"/>
                  <a:gd name="connsiteY4" fmla="*/ 1551 h 373140"/>
                  <a:gd name="connsiteX5" fmla="*/ 4827 w 1524939"/>
                  <a:gd name="connsiteY5" fmla="*/ 3987 h 373140"/>
                  <a:gd name="connsiteX6" fmla="*/ 48 w 1524939"/>
                  <a:gd name="connsiteY6" fmla="*/ 10839 h 373140"/>
                  <a:gd name="connsiteX7" fmla="*/ 4954 w 1524939"/>
                  <a:gd name="connsiteY7" fmla="*/ 372009 h 373140"/>
                  <a:gd name="connsiteX8" fmla="*/ 1517285 w 1524939"/>
                  <a:gd name="connsiteY8" fmla="*/ 373138 h 373140"/>
                  <a:gd name="connsiteX9" fmla="*/ 1522611 w 1524939"/>
                  <a:gd name="connsiteY9" fmla="*/ 345920 h 37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939" h="373140">
                    <a:moveTo>
                      <a:pt x="1522611" y="345920"/>
                    </a:moveTo>
                    <a:cubicBezTo>
                      <a:pt x="1525039" y="234421"/>
                      <a:pt x="1523811" y="120855"/>
                      <a:pt x="1522703" y="10051"/>
                    </a:cubicBezTo>
                    <a:cubicBezTo>
                      <a:pt x="1523143" y="6430"/>
                      <a:pt x="1520033" y="2986"/>
                      <a:pt x="1516383" y="3057"/>
                    </a:cubicBezTo>
                    <a:cubicBezTo>
                      <a:pt x="1514054" y="3305"/>
                      <a:pt x="1156910" y="1899"/>
                      <a:pt x="1150704" y="2730"/>
                    </a:cubicBezTo>
                    <a:cubicBezTo>
                      <a:pt x="902830" y="1693"/>
                      <a:pt x="653359" y="-1019"/>
                      <a:pt x="405847" y="1551"/>
                    </a:cubicBezTo>
                    <a:cubicBezTo>
                      <a:pt x="271639" y="-3114"/>
                      <a:pt x="138950" y="4257"/>
                      <a:pt x="4827" y="3987"/>
                    </a:cubicBezTo>
                    <a:cubicBezTo>
                      <a:pt x="1248" y="3937"/>
                      <a:pt x="-300" y="7275"/>
                      <a:pt x="48" y="10839"/>
                    </a:cubicBezTo>
                    <a:cubicBezTo>
                      <a:pt x="1901" y="27463"/>
                      <a:pt x="3818" y="372016"/>
                      <a:pt x="4954" y="372009"/>
                    </a:cubicBezTo>
                    <a:cubicBezTo>
                      <a:pt x="536008" y="368601"/>
                      <a:pt x="1075704" y="361791"/>
                      <a:pt x="1517285" y="373138"/>
                    </a:cubicBezTo>
                    <a:cubicBezTo>
                      <a:pt x="1526971" y="373387"/>
                      <a:pt x="1525877" y="346084"/>
                      <a:pt x="1522611" y="3459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83" name="Freeform: Shape 1282">
                <a:extLst>
                  <a:ext uri="{FF2B5EF4-FFF2-40B4-BE49-F238E27FC236}">
                    <a16:creationId xmlns:a16="http://schemas.microsoft.com/office/drawing/2014/main" id="{90AFF316-AC1A-C6D6-5BEB-9631CC309593}"/>
                  </a:ext>
                </a:extLst>
              </p:cNvPr>
              <p:cNvSpPr/>
              <p:nvPr/>
            </p:nvSpPr>
            <p:spPr>
              <a:xfrm>
                <a:off x="3884277" y="6388379"/>
                <a:ext cx="119135" cy="373566"/>
              </a:xfrm>
              <a:custGeom>
                <a:avLst/>
                <a:gdLst>
                  <a:gd name="connsiteX0" fmla="*/ 112181 w 119135"/>
                  <a:gd name="connsiteY0" fmla="*/ 57530 h 373566"/>
                  <a:gd name="connsiteX1" fmla="*/ 112053 w 119135"/>
                  <a:gd name="connsiteY1" fmla="*/ 26542 h 373566"/>
                  <a:gd name="connsiteX2" fmla="*/ 103241 w 119135"/>
                  <a:gd name="connsiteY2" fmla="*/ 865 h 373566"/>
                  <a:gd name="connsiteX3" fmla="*/ 68815 w 119135"/>
                  <a:gd name="connsiteY3" fmla="*/ 1710 h 373566"/>
                  <a:gd name="connsiteX4" fmla="*/ 2613 w 119135"/>
                  <a:gd name="connsiteY4" fmla="*/ 28785 h 373566"/>
                  <a:gd name="connsiteX5" fmla="*/ 3146 w 119135"/>
                  <a:gd name="connsiteY5" fmla="*/ 367431 h 373566"/>
                  <a:gd name="connsiteX6" fmla="*/ 9508 w 119135"/>
                  <a:gd name="connsiteY6" fmla="*/ 373566 h 373566"/>
                  <a:gd name="connsiteX7" fmla="*/ 112820 w 119135"/>
                  <a:gd name="connsiteY7" fmla="*/ 372381 h 373566"/>
                  <a:gd name="connsiteX8" fmla="*/ 119119 w 119135"/>
                  <a:gd name="connsiteY8" fmla="*/ 366025 h 373566"/>
                  <a:gd name="connsiteX9" fmla="*/ 112181 w 119135"/>
                  <a:gd name="connsiteY9" fmla="*/ 57530 h 37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135" h="373566">
                    <a:moveTo>
                      <a:pt x="112181" y="57530"/>
                    </a:moveTo>
                    <a:cubicBezTo>
                      <a:pt x="110313" y="46779"/>
                      <a:pt x="113622" y="36852"/>
                      <a:pt x="112053" y="26542"/>
                    </a:cubicBezTo>
                    <a:cubicBezTo>
                      <a:pt x="109404" y="17161"/>
                      <a:pt x="113630" y="7575"/>
                      <a:pt x="103241" y="865"/>
                    </a:cubicBezTo>
                    <a:cubicBezTo>
                      <a:pt x="93271" y="-1571"/>
                      <a:pt x="79438" y="1937"/>
                      <a:pt x="68815" y="1710"/>
                    </a:cubicBezTo>
                    <a:cubicBezTo>
                      <a:pt x="85" y="9372"/>
                      <a:pt x="1974" y="-16164"/>
                      <a:pt x="2613" y="28785"/>
                    </a:cubicBezTo>
                    <a:cubicBezTo>
                      <a:pt x="-1158" y="148373"/>
                      <a:pt x="-732" y="261769"/>
                      <a:pt x="3146" y="367431"/>
                    </a:cubicBezTo>
                    <a:cubicBezTo>
                      <a:pt x="3273" y="370861"/>
                      <a:pt x="6085" y="373566"/>
                      <a:pt x="9508" y="373566"/>
                    </a:cubicBezTo>
                    <a:cubicBezTo>
                      <a:pt x="43933" y="373162"/>
                      <a:pt x="78380" y="372743"/>
                      <a:pt x="112820" y="372381"/>
                    </a:cubicBezTo>
                    <a:cubicBezTo>
                      <a:pt x="116307" y="372345"/>
                      <a:pt x="119112" y="369512"/>
                      <a:pt x="119119" y="366025"/>
                    </a:cubicBezTo>
                    <a:cubicBezTo>
                      <a:pt x="119261" y="267364"/>
                      <a:pt x="118607" y="161318"/>
                      <a:pt x="112181" y="57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74E3F97B-7227-85D5-DA5C-C612C2FA20F1}"/>
                </a:ext>
              </a:extLst>
            </p:cNvPr>
            <p:cNvSpPr/>
            <p:nvPr/>
          </p:nvSpPr>
          <p:spPr>
            <a:xfrm>
              <a:off x="3680940" y="6272139"/>
              <a:ext cx="3142605" cy="493556"/>
            </a:xfrm>
            <a:custGeom>
              <a:avLst/>
              <a:gdLst>
                <a:gd name="connsiteX0" fmla="*/ 3140691 w 3142605"/>
                <a:gd name="connsiteY0" fmla="*/ 210014 h 493556"/>
                <a:gd name="connsiteX1" fmla="*/ 3130274 w 3142605"/>
                <a:gd name="connsiteY1" fmla="*/ 38461 h 493556"/>
                <a:gd name="connsiteX2" fmla="*/ 3124430 w 3142605"/>
                <a:gd name="connsiteY2" fmla="*/ 30764 h 493556"/>
                <a:gd name="connsiteX3" fmla="*/ 3019740 w 3142605"/>
                <a:gd name="connsiteY3" fmla="*/ 25047 h 493556"/>
                <a:gd name="connsiteX4" fmla="*/ 2351730 w 3142605"/>
                <a:gd name="connsiteY4" fmla="*/ 2324 h 493556"/>
                <a:gd name="connsiteX5" fmla="*/ 1437969 w 3142605"/>
                <a:gd name="connsiteY5" fmla="*/ 5925 h 493556"/>
                <a:gd name="connsiteX6" fmla="*/ 729271 w 3142605"/>
                <a:gd name="connsiteY6" fmla="*/ 25630 h 493556"/>
                <a:gd name="connsiteX7" fmla="*/ 532914 w 3142605"/>
                <a:gd name="connsiteY7" fmla="*/ 31240 h 493556"/>
                <a:gd name="connsiteX8" fmla="*/ 53350 w 3142605"/>
                <a:gd name="connsiteY8" fmla="*/ 42232 h 493556"/>
                <a:gd name="connsiteX9" fmla="*/ 6611 w 3142605"/>
                <a:gd name="connsiteY9" fmla="*/ 36445 h 493556"/>
                <a:gd name="connsiteX10" fmla="*/ 895 w 3142605"/>
                <a:gd name="connsiteY10" fmla="*/ 42608 h 493556"/>
                <a:gd name="connsiteX11" fmla="*/ 71 w 3142605"/>
                <a:gd name="connsiteY11" fmla="*/ 220750 h 493556"/>
                <a:gd name="connsiteX12" fmla="*/ 6838 w 3142605"/>
                <a:gd name="connsiteY12" fmla="*/ 486164 h 493556"/>
                <a:gd name="connsiteX13" fmla="*/ 13293 w 3142605"/>
                <a:gd name="connsiteY13" fmla="*/ 492348 h 493556"/>
                <a:gd name="connsiteX14" fmla="*/ 81044 w 3142605"/>
                <a:gd name="connsiteY14" fmla="*/ 492618 h 493556"/>
                <a:gd name="connsiteX15" fmla="*/ 88074 w 3142605"/>
                <a:gd name="connsiteY15" fmla="*/ 484488 h 493556"/>
                <a:gd name="connsiteX16" fmla="*/ 85276 w 3142605"/>
                <a:gd name="connsiteY16" fmla="*/ 112787 h 493556"/>
                <a:gd name="connsiteX17" fmla="*/ 89373 w 3142605"/>
                <a:gd name="connsiteY17" fmla="*/ 108981 h 493556"/>
                <a:gd name="connsiteX18" fmla="*/ 214556 w 3142605"/>
                <a:gd name="connsiteY18" fmla="*/ 117644 h 493556"/>
                <a:gd name="connsiteX19" fmla="*/ 237258 w 3142605"/>
                <a:gd name="connsiteY19" fmla="*/ 117112 h 493556"/>
                <a:gd name="connsiteX20" fmla="*/ 238984 w 3142605"/>
                <a:gd name="connsiteY20" fmla="*/ 112198 h 493556"/>
                <a:gd name="connsiteX21" fmla="*/ 261295 w 3142605"/>
                <a:gd name="connsiteY21" fmla="*/ 75564 h 493556"/>
                <a:gd name="connsiteX22" fmla="*/ 294705 w 3142605"/>
                <a:gd name="connsiteY22" fmla="*/ 111701 h 493556"/>
                <a:gd name="connsiteX23" fmla="*/ 316107 w 3142605"/>
                <a:gd name="connsiteY23" fmla="*/ 144166 h 493556"/>
                <a:gd name="connsiteX24" fmla="*/ 313217 w 3142605"/>
                <a:gd name="connsiteY24" fmla="*/ 176774 h 493556"/>
                <a:gd name="connsiteX25" fmla="*/ 322853 w 3142605"/>
                <a:gd name="connsiteY25" fmla="*/ 482329 h 493556"/>
                <a:gd name="connsiteX26" fmla="*/ 327235 w 3142605"/>
                <a:gd name="connsiteY26" fmla="*/ 487051 h 493556"/>
                <a:gd name="connsiteX27" fmla="*/ 446801 w 3142605"/>
                <a:gd name="connsiteY27" fmla="*/ 487385 h 493556"/>
                <a:gd name="connsiteX28" fmla="*/ 454882 w 3142605"/>
                <a:gd name="connsiteY28" fmla="*/ 475342 h 493556"/>
                <a:gd name="connsiteX29" fmla="*/ 450763 w 3142605"/>
                <a:gd name="connsiteY29" fmla="*/ 119987 h 493556"/>
                <a:gd name="connsiteX30" fmla="*/ 462671 w 3142605"/>
                <a:gd name="connsiteY30" fmla="*/ 75557 h 493556"/>
                <a:gd name="connsiteX31" fmla="*/ 485295 w 3142605"/>
                <a:gd name="connsiteY31" fmla="*/ 65885 h 493556"/>
                <a:gd name="connsiteX32" fmla="*/ 518513 w 3142605"/>
                <a:gd name="connsiteY32" fmla="*/ 117055 h 493556"/>
                <a:gd name="connsiteX33" fmla="*/ 523115 w 3142605"/>
                <a:gd name="connsiteY33" fmla="*/ 118773 h 493556"/>
                <a:gd name="connsiteX34" fmla="*/ 574597 w 3142605"/>
                <a:gd name="connsiteY34" fmla="*/ 117211 h 493556"/>
                <a:gd name="connsiteX35" fmla="*/ 576436 w 3142605"/>
                <a:gd name="connsiteY35" fmla="*/ 109989 h 493556"/>
                <a:gd name="connsiteX36" fmla="*/ 622074 w 3142605"/>
                <a:gd name="connsiteY36" fmla="*/ 60339 h 493556"/>
                <a:gd name="connsiteX37" fmla="*/ 671035 w 3142605"/>
                <a:gd name="connsiteY37" fmla="*/ 115997 h 493556"/>
                <a:gd name="connsiteX38" fmla="*/ 719095 w 3142605"/>
                <a:gd name="connsiteY38" fmla="*/ 116224 h 493556"/>
                <a:gd name="connsiteX39" fmla="*/ 755019 w 3142605"/>
                <a:gd name="connsiteY39" fmla="*/ 61340 h 493556"/>
                <a:gd name="connsiteX40" fmla="*/ 833804 w 3142605"/>
                <a:gd name="connsiteY40" fmla="*/ 67994 h 493556"/>
                <a:gd name="connsiteX41" fmla="*/ 852728 w 3142605"/>
                <a:gd name="connsiteY41" fmla="*/ 111246 h 493556"/>
                <a:gd name="connsiteX42" fmla="*/ 894439 w 3142605"/>
                <a:gd name="connsiteY42" fmla="*/ 116870 h 493556"/>
                <a:gd name="connsiteX43" fmla="*/ 902513 w 3142605"/>
                <a:gd name="connsiteY43" fmla="*/ 114903 h 493556"/>
                <a:gd name="connsiteX44" fmla="*/ 954450 w 3142605"/>
                <a:gd name="connsiteY44" fmla="*/ 52542 h 493556"/>
                <a:gd name="connsiteX45" fmla="*/ 1043851 w 3142605"/>
                <a:gd name="connsiteY45" fmla="*/ 110195 h 493556"/>
                <a:gd name="connsiteX46" fmla="*/ 1050192 w 3142605"/>
                <a:gd name="connsiteY46" fmla="*/ 116139 h 493556"/>
                <a:gd name="connsiteX47" fmla="*/ 1100460 w 3142605"/>
                <a:gd name="connsiteY47" fmla="*/ 117353 h 493556"/>
                <a:gd name="connsiteX48" fmla="*/ 1106794 w 3142605"/>
                <a:gd name="connsiteY48" fmla="*/ 110351 h 493556"/>
                <a:gd name="connsiteX49" fmla="*/ 1168203 w 3142605"/>
                <a:gd name="connsiteY49" fmla="*/ 47039 h 493556"/>
                <a:gd name="connsiteX50" fmla="*/ 1237821 w 3142605"/>
                <a:gd name="connsiteY50" fmla="*/ 110472 h 493556"/>
                <a:gd name="connsiteX51" fmla="*/ 1244169 w 3142605"/>
                <a:gd name="connsiteY51" fmla="*/ 116749 h 493556"/>
                <a:gd name="connsiteX52" fmla="*/ 1279525 w 3142605"/>
                <a:gd name="connsiteY52" fmla="*/ 116600 h 493556"/>
                <a:gd name="connsiteX53" fmla="*/ 1284617 w 3142605"/>
                <a:gd name="connsiteY53" fmla="*/ 102072 h 493556"/>
                <a:gd name="connsiteX54" fmla="*/ 1356514 w 3142605"/>
                <a:gd name="connsiteY54" fmla="*/ 44078 h 493556"/>
                <a:gd name="connsiteX55" fmla="*/ 1431990 w 3142605"/>
                <a:gd name="connsiteY55" fmla="*/ 102072 h 493556"/>
                <a:gd name="connsiteX56" fmla="*/ 1442180 w 3142605"/>
                <a:gd name="connsiteY56" fmla="*/ 116600 h 493556"/>
                <a:gd name="connsiteX57" fmla="*/ 1456709 w 3142605"/>
                <a:gd name="connsiteY57" fmla="*/ 116600 h 493556"/>
                <a:gd name="connsiteX58" fmla="*/ 1465478 w 3142605"/>
                <a:gd name="connsiteY58" fmla="*/ 110699 h 493556"/>
                <a:gd name="connsiteX59" fmla="*/ 1538349 w 3142605"/>
                <a:gd name="connsiteY59" fmla="*/ 55560 h 493556"/>
                <a:gd name="connsiteX60" fmla="*/ 1598075 w 3142605"/>
                <a:gd name="connsiteY60" fmla="*/ 113050 h 493556"/>
                <a:gd name="connsiteX61" fmla="*/ 1604196 w 3142605"/>
                <a:gd name="connsiteY61" fmla="*/ 117722 h 493556"/>
                <a:gd name="connsiteX62" fmla="*/ 1650494 w 3142605"/>
                <a:gd name="connsiteY62" fmla="*/ 117729 h 493556"/>
                <a:gd name="connsiteX63" fmla="*/ 1656878 w 3142605"/>
                <a:gd name="connsiteY63" fmla="*/ 111452 h 493556"/>
                <a:gd name="connsiteX64" fmla="*/ 1756690 w 3142605"/>
                <a:gd name="connsiteY64" fmla="*/ 77126 h 493556"/>
                <a:gd name="connsiteX65" fmla="*/ 1768037 w 3142605"/>
                <a:gd name="connsiteY65" fmla="*/ 108271 h 493556"/>
                <a:gd name="connsiteX66" fmla="*/ 1773341 w 3142605"/>
                <a:gd name="connsiteY66" fmla="*/ 118141 h 493556"/>
                <a:gd name="connsiteX67" fmla="*/ 1807490 w 3142605"/>
                <a:gd name="connsiteY67" fmla="*/ 118106 h 493556"/>
                <a:gd name="connsiteX68" fmla="*/ 1839409 w 3142605"/>
                <a:gd name="connsiteY68" fmla="*/ 67405 h 493556"/>
                <a:gd name="connsiteX69" fmla="*/ 1941350 w 3142605"/>
                <a:gd name="connsiteY69" fmla="*/ 113426 h 493556"/>
                <a:gd name="connsiteX70" fmla="*/ 1970954 w 3142605"/>
                <a:gd name="connsiteY70" fmla="*/ 118638 h 493556"/>
                <a:gd name="connsiteX71" fmla="*/ 1972225 w 3142605"/>
                <a:gd name="connsiteY71" fmla="*/ 457007 h 493556"/>
                <a:gd name="connsiteX72" fmla="*/ 1972723 w 3142605"/>
                <a:gd name="connsiteY72" fmla="*/ 488173 h 493556"/>
                <a:gd name="connsiteX73" fmla="*/ 2079031 w 3142605"/>
                <a:gd name="connsiteY73" fmla="*/ 490218 h 493556"/>
                <a:gd name="connsiteX74" fmla="*/ 2071738 w 3142605"/>
                <a:gd name="connsiteY74" fmla="*/ 474440 h 493556"/>
                <a:gd name="connsiteX75" fmla="*/ 2042681 w 3142605"/>
                <a:gd name="connsiteY75" fmla="*/ 452335 h 493556"/>
                <a:gd name="connsiteX76" fmla="*/ 2032911 w 3142605"/>
                <a:gd name="connsiteY76" fmla="*/ 343760 h 493556"/>
                <a:gd name="connsiteX77" fmla="*/ 2067187 w 3142605"/>
                <a:gd name="connsiteY77" fmla="*/ 319170 h 493556"/>
                <a:gd name="connsiteX78" fmla="*/ 2092822 w 3142605"/>
                <a:gd name="connsiteY78" fmla="*/ 269314 h 493556"/>
                <a:gd name="connsiteX79" fmla="*/ 2101300 w 3142605"/>
                <a:gd name="connsiteY79" fmla="*/ 263704 h 493556"/>
                <a:gd name="connsiteX80" fmla="*/ 2256868 w 3142605"/>
                <a:gd name="connsiteY80" fmla="*/ 171633 h 493556"/>
                <a:gd name="connsiteX81" fmla="*/ 2265773 w 3142605"/>
                <a:gd name="connsiteY81" fmla="*/ 164340 h 493556"/>
                <a:gd name="connsiteX82" fmla="*/ 2300149 w 3142605"/>
                <a:gd name="connsiteY82" fmla="*/ 114562 h 493556"/>
                <a:gd name="connsiteX83" fmla="*/ 2307604 w 3142605"/>
                <a:gd name="connsiteY83" fmla="*/ 112894 h 493556"/>
                <a:gd name="connsiteX84" fmla="*/ 2309131 w 3142605"/>
                <a:gd name="connsiteY84" fmla="*/ 108910 h 493556"/>
                <a:gd name="connsiteX85" fmla="*/ 2324611 w 3142605"/>
                <a:gd name="connsiteY85" fmla="*/ 62683 h 493556"/>
                <a:gd name="connsiteX86" fmla="*/ 2468236 w 3142605"/>
                <a:gd name="connsiteY86" fmla="*/ 59928 h 493556"/>
                <a:gd name="connsiteX87" fmla="*/ 2474627 w 3142605"/>
                <a:gd name="connsiteY87" fmla="*/ 60758 h 493556"/>
                <a:gd name="connsiteX88" fmla="*/ 2556437 w 3142605"/>
                <a:gd name="connsiteY88" fmla="*/ 56732 h 493556"/>
                <a:gd name="connsiteX89" fmla="*/ 2565178 w 3142605"/>
                <a:gd name="connsiteY89" fmla="*/ 55496 h 493556"/>
                <a:gd name="connsiteX90" fmla="*/ 2637651 w 3142605"/>
                <a:gd name="connsiteY90" fmla="*/ 82359 h 493556"/>
                <a:gd name="connsiteX91" fmla="*/ 2644844 w 3142605"/>
                <a:gd name="connsiteY91" fmla="*/ 82260 h 493556"/>
                <a:gd name="connsiteX92" fmla="*/ 2768842 w 3142605"/>
                <a:gd name="connsiteY92" fmla="*/ 84994 h 493556"/>
                <a:gd name="connsiteX93" fmla="*/ 2777277 w 3142605"/>
                <a:gd name="connsiteY93" fmla="*/ 84476 h 493556"/>
                <a:gd name="connsiteX94" fmla="*/ 2918693 w 3142605"/>
                <a:gd name="connsiteY94" fmla="*/ 83410 h 493556"/>
                <a:gd name="connsiteX95" fmla="*/ 2926121 w 3142605"/>
                <a:gd name="connsiteY95" fmla="*/ 84518 h 493556"/>
                <a:gd name="connsiteX96" fmla="*/ 3095529 w 3142605"/>
                <a:gd name="connsiteY96" fmla="*/ 202969 h 493556"/>
                <a:gd name="connsiteX97" fmla="*/ 3094585 w 3142605"/>
                <a:gd name="connsiteY97" fmla="*/ 217022 h 493556"/>
                <a:gd name="connsiteX98" fmla="*/ 3100840 w 3142605"/>
                <a:gd name="connsiteY98" fmla="*/ 224528 h 493556"/>
                <a:gd name="connsiteX99" fmla="*/ 3141125 w 3142605"/>
                <a:gd name="connsiteY99" fmla="*/ 224258 h 493556"/>
                <a:gd name="connsiteX100" fmla="*/ 3140691 w 3142605"/>
                <a:gd name="connsiteY100" fmla="*/ 210014 h 493556"/>
                <a:gd name="connsiteX101" fmla="*/ 339157 w 3142605"/>
                <a:gd name="connsiteY101" fmla="*/ 173287 h 493556"/>
                <a:gd name="connsiteX102" fmla="*/ 356988 w 3142605"/>
                <a:gd name="connsiteY102" fmla="*/ 81060 h 493556"/>
                <a:gd name="connsiteX103" fmla="*/ 417325 w 3142605"/>
                <a:gd name="connsiteY103" fmla="*/ 158894 h 493556"/>
                <a:gd name="connsiteX104" fmla="*/ 417310 w 3142605"/>
                <a:gd name="connsiteY104" fmla="*/ 177044 h 493556"/>
                <a:gd name="connsiteX105" fmla="*/ 339157 w 3142605"/>
                <a:gd name="connsiteY105" fmla="*/ 173287 h 49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142605" h="493556">
                  <a:moveTo>
                    <a:pt x="3140691" y="210014"/>
                  </a:moveTo>
                  <a:cubicBezTo>
                    <a:pt x="3132653" y="153305"/>
                    <a:pt x="3129095" y="93551"/>
                    <a:pt x="3130274" y="38461"/>
                  </a:cubicBezTo>
                  <a:cubicBezTo>
                    <a:pt x="3130509" y="33718"/>
                    <a:pt x="3128364" y="31509"/>
                    <a:pt x="3124430" y="30764"/>
                  </a:cubicBezTo>
                  <a:cubicBezTo>
                    <a:pt x="3086660" y="28861"/>
                    <a:pt x="3052774" y="25374"/>
                    <a:pt x="3019740" y="25047"/>
                  </a:cubicBezTo>
                  <a:cubicBezTo>
                    <a:pt x="2815964" y="12962"/>
                    <a:pt x="2588725" y="5711"/>
                    <a:pt x="2351730" y="2324"/>
                  </a:cubicBezTo>
                  <a:cubicBezTo>
                    <a:pt x="2053496" y="-1943"/>
                    <a:pt x="1739811" y="-97"/>
                    <a:pt x="1437969" y="5925"/>
                  </a:cubicBezTo>
                  <a:cubicBezTo>
                    <a:pt x="1187745" y="10917"/>
                    <a:pt x="947647" y="16015"/>
                    <a:pt x="729271" y="25630"/>
                  </a:cubicBezTo>
                  <a:cubicBezTo>
                    <a:pt x="661335" y="26006"/>
                    <a:pt x="596923" y="30188"/>
                    <a:pt x="532914" y="31240"/>
                  </a:cubicBezTo>
                  <a:cubicBezTo>
                    <a:pt x="391875" y="33554"/>
                    <a:pt x="214499" y="43744"/>
                    <a:pt x="53350" y="42232"/>
                  </a:cubicBezTo>
                  <a:cubicBezTo>
                    <a:pt x="37543" y="42083"/>
                    <a:pt x="21978" y="37779"/>
                    <a:pt x="6611" y="36445"/>
                  </a:cubicBezTo>
                  <a:cubicBezTo>
                    <a:pt x="2550" y="35543"/>
                    <a:pt x="320" y="38461"/>
                    <a:pt x="895" y="42608"/>
                  </a:cubicBezTo>
                  <a:cubicBezTo>
                    <a:pt x="5177" y="101411"/>
                    <a:pt x="-703" y="161841"/>
                    <a:pt x="71" y="220750"/>
                  </a:cubicBezTo>
                  <a:cubicBezTo>
                    <a:pt x="348" y="310074"/>
                    <a:pt x="4282" y="397600"/>
                    <a:pt x="6838" y="486164"/>
                  </a:cubicBezTo>
                  <a:cubicBezTo>
                    <a:pt x="6938" y="489643"/>
                    <a:pt x="9821" y="492398"/>
                    <a:pt x="13293" y="492348"/>
                  </a:cubicBezTo>
                  <a:cubicBezTo>
                    <a:pt x="34752" y="490658"/>
                    <a:pt x="59648" y="495501"/>
                    <a:pt x="81044" y="492618"/>
                  </a:cubicBezTo>
                  <a:cubicBezTo>
                    <a:pt x="85084" y="492071"/>
                    <a:pt x="88081" y="488564"/>
                    <a:pt x="88074" y="484488"/>
                  </a:cubicBezTo>
                  <a:cubicBezTo>
                    <a:pt x="87797" y="361364"/>
                    <a:pt x="80277" y="235314"/>
                    <a:pt x="85276" y="112787"/>
                  </a:cubicBezTo>
                  <a:cubicBezTo>
                    <a:pt x="85368" y="110607"/>
                    <a:pt x="87193" y="108903"/>
                    <a:pt x="89373" y="108981"/>
                  </a:cubicBezTo>
                  <a:cubicBezTo>
                    <a:pt x="130204" y="110458"/>
                    <a:pt x="173342" y="115535"/>
                    <a:pt x="214556" y="117644"/>
                  </a:cubicBezTo>
                  <a:cubicBezTo>
                    <a:pt x="221558" y="117751"/>
                    <a:pt x="231059" y="121528"/>
                    <a:pt x="237258" y="117112"/>
                  </a:cubicBezTo>
                  <a:cubicBezTo>
                    <a:pt x="238508" y="115791"/>
                    <a:pt x="239133" y="114009"/>
                    <a:pt x="238984" y="112198"/>
                  </a:cubicBezTo>
                  <a:cubicBezTo>
                    <a:pt x="237642" y="96135"/>
                    <a:pt x="246823" y="81067"/>
                    <a:pt x="261295" y="75564"/>
                  </a:cubicBezTo>
                  <a:cubicBezTo>
                    <a:pt x="278025" y="71296"/>
                    <a:pt x="284764" y="82793"/>
                    <a:pt x="294705" y="111701"/>
                  </a:cubicBezTo>
                  <a:cubicBezTo>
                    <a:pt x="304909" y="126485"/>
                    <a:pt x="311208" y="98180"/>
                    <a:pt x="316107" y="144166"/>
                  </a:cubicBezTo>
                  <a:cubicBezTo>
                    <a:pt x="316768" y="150160"/>
                    <a:pt x="312884" y="173280"/>
                    <a:pt x="313217" y="176774"/>
                  </a:cubicBezTo>
                  <a:cubicBezTo>
                    <a:pt x="322825" y="300473"/>
                    <a:pt x="319949" y="394036"/>
                    <a:pt x="322853" y="482329"/>
                  </a:cubicBezTo>
                  <a:cubicBezTo>
                    <a:pt x="322931" y="484772"/>
                    <a:pt x="324799" y="486802"/>
                    <a:pt x="327235" y="487051"/>
                  </a:cubicBezTo>
                  <a:cubicBezTo>
                    <a:pt x="367241" y="491191"/>
                    <a:pt x="405729" y="486057"/>
                    <a:pt x="446801" y="487385"/>
                  </a:cubicBezTo>
                  <a:cubicBezTo>
                    <a:pt x="453078" y="487477"/>
                    <a:pt x="454917" y="483231"/>
                    <a:pt x="454882" y="475342"/>
                  </a:cubicBezTo>
                  <a:cubicBezTo>
                    <a:pt x="453121" y="378243"/>
                    <a:pt x="449307" y="135198"/>
                    <a:pt x="450763" y="119987"/>
                  </a:cubicBezTo>
                  <a:cubicBezTo>
                    <a:pt x="451516" y="102065"/>
                    <a:pt x="453099" y="86442"/>
                    <a:pt x="462671" y="75557"/>
                  </a:cubicBezTo>
                  <a:cubicBezTo>
                    <a:pt x="468516" y="68683"/>
                    <a:pt x="476121" y="65416"/>
                    <a:pt x="485295" y="65885"/>
                  </a:cubicBezTo>
                  <a:cubicBezTo>
                    <a:pt x="515723" y="68789"/>
                    <a:pt x="513017" y="99807"/>
                    <a:pt x="518513" y="117055"/>
                  </a:cubicBezTo>
                  <a:cubicBezTo>
                    <a:pt x="519756" y="118212"/>
                    <a:pt x="521411" y="118830"/>
                    <a:pt x="523115" y="118773"/>
                  </a:cubicBezTo>
                  <a:cubicBezTo>
                    <a:pt x="539533" y="118141"/>
                    <a:pt x="556376" y="117630"/>
                    <a:pt x="574597" y="117211"/>
                  </a:cubicBezTo>
                  <a:cubicBezTo>
                    <a:pt x="576216" y="117175"/>
                    <a:pt x="576237" y="114640"/>
                    <a:pt x="576436" y="109989"/>
                  </a:cubicBezTo>
                  <a:cubicBezTo>
                    <a:pt x="572460" y="83503"/>
                    <a:pt x="603420" y="57385"/>
                    <a:pt x="622074" y="60339"/>
                  </a:cubicBezTo>
                  <a:cubicBezTo>
                    <a:pt x="665575" y="64969"/>
                    <a:pt x="658552" y="116849"/>
                    <a:pt x="671035" y="115997"/>
                  </a:cubicBezTo>
                  <a:cubicBezTo>
                    <a:pt x="688554" y="115904"/>
                    <a:pt x="703061" y="116238"/>
                    <a:pt x="719095" y="116224"/>
                  </a:cubicBezTo>
                  <a:cubicBezTo>
                    <a:pt x="736606" y="112702"/>
                    <a:pt x="707186" y="85186"/>
                    <a:pt x="755019" y="61340"/>
                  </a:cubicBezTo>
                  <a:cubicBezTo>
                    <a:pt x="781633" y="48246"/>
                    <a:pt x="819623" y="47778"/>
                    <a:pt x="833804" y="67994"/>
                  </a:cubicBezTo>
                  <a:cubicBezTo>
                    <a:pt x="841771" y="80946"/>
                    <a:pt x="846643" y="97165"/>
                    <a:pt x="852728" y="111246"/>
                  </a:cubicBezTo>
                  <a:cubicBezTo>
                    <a:pt x="855306" y="120307"/>
                    <a:pt x="884654" y="115116"/>
                    <a:pt x="894439" y="116870"/>
                  </a:cubicBezTo>
                  <a:cubicBezTo>
                    <a:pt x="896832" y="116906"/>
                    <a:pt x="900802" y="117190"/>
                    <a:pt x="902513" y="114903"/>
                  </a:cubicBezTo>
                  <a:cubicBezTo>
                    <a:pt x="904551" y="85931"/>
                    <a:pt x="925314" y="61866"/>
                    <a:pt x="954450" y="52542"/>
                  </a:cubicBezTo>
                  <a:cubicBezTo>
                    <a:pt x="1000705" y="35841"/>
                    <a:pt x="1037552" y="59139"/>
                    <a:pt x="1043851" y="110195"/>
                  </a:cubicBezTo>
                  <a:cubicBezTo>
                    <a:pt x="1044071" y="113533"/>
                    <a:pt x="1046848" y="116132"/>
                    <a:pt x="1050192" y="116139"/>
                  </a:cubicBezTo>
                  <a:cubicBezTo>
                    <a:pt x="1067987" y="116181"/>
                    <a:pt x="1082665" y="117296"/>
                    <a:pt x="1100460" y="117353"/>
                  </a:cubicBezTo>
                  <a:cubicBezTo>
                    <a:pt x="1104089" y="117431"/>
                    <a:pt x="1107270" y="113980"/>
                    <a:pt x="1106794" y="110351"/>
                  </a:cubicBezTo>
                  <a:cubicBezTo>
                    <a:pt x="1104806" y="67682"/>
                    <a:pt x="1137129" y="46478"/>
                    <a:pt x="1168203" y="47039"/>
                  </a:cubicBezTo>
                  <a:cubicBezTo>
                    <a:pt x="1199653" y="47607"/>
                    <a:pt x="1233000" y="69379"/>
                    <a:pt x="1237821" y="110472"/>
                  </a:cubicBezTo>
                  <a:cubicBezTo>
                    <a:pt x="1237871" y="113945"/>
                    <a:pt x="1240697" y="116735"/>
                    <a:pt x="1244169" y="116749"/>
                  </a:cubicBezTo>
                  <a:lnTo>
                    <a:pt x="1279525" y="116600"/>
                  </a:lnTo>
                  <a:cubicBezTo>
                    <a:pt x="1287358" y="116799"/>
                    <a:pt x="1285000" y="105842"/>
                    <a:pt x="1284617" y="102072"/>
                  </a:cubicBezTo>
                  <a:cubicBezTo>
                    <a:pt x="1279049" y="63542"/>
                    <a:pt x="1318147" y="43560"/>
                    <a:pt x="1356514" y="44078"/>
                  </a:cubicBezTo>
                  <a:cubicBezTo>
                    <a:pt x="1392992" y="44575"/>
                    <a:pt x="1430244" y="63442"/>
                    <a:pt x="1431990" y="102072"/>
                  </a:cubicBezTo>
                  <a:cubicBezTo>
                    <a:pt x="1433979" y="110117"/>
                    <a:pt x="1432395" y="120371"/>
                    <a:pt x="1442180" y="116600"/>
                  </a:cubicBezTo>
                  <a:cubicBezTo>
                    <a:pt x="1449061" y="116643"/>
                    <a:pt x="1449828" y="116558"/>
                    <a:pt x="1456709" y="116600"/>
                  </a:cubicBezTo>
                  <a:cubicBezTo>
                    <a:pt x="1461055" y="118610"/>
                    <a:pt x="1465613" y="114946"/>
                    <a:pt x="1465478" y="110699"/>
                  </a:cubicBezTo>
                  <a:cubicBezTo>
                    <a:pt x="1465010" y="78660"/>
                    <a:pt x="1509121" y="57833"/>
                    <a:pt x="1538349" y="55560"/>
                  </a:cubicBezTo>
                  <a:cubicBezTo>
                    <a:pt x="1569834" y="53331"/>
                    <a:pt x="1590200" y="85115"/>
                    <a:pt x="1598075" y="113050"/>
                  </a:cubicBezTo>
                  <a:cubicBezTo>
                    <a:pt x="1598849" y="115805"/>
                    <a:pt x="1601334" y="117715"/>
                    <a:pt x="1604196" y="117722"/>
                  </a:cubicBezTo>
                  <a:lnTo>
                    <a:pt x="1650494" y="117729"/>
                  </a:lnTo>
                  <a:cubicBezTo>
                    <a:pt x="1653981" y="117737"/>
                    <a:pt x="1656829" y="114939"/>
                    <a:pt x="1656878" y="111452"/>
                  </a:cubicBezTo>
                  <a:cubicBezTo>
                    <a:pt x="1658043" y="59366"/>
                    <a:pt x="1728200" y="35734"/>
                    <a:pt x="1756690" y="77126"/>
                  </a:cubicBezTo>
                  <a:cubicBezTo>
                    <a:pt x="1762633" y="85157"/>
                    <a:pt x="1768619" y="99423"/>
                    <a:pt x="1768037" y="108271"/>
                  </a:cubicBezTo>
                  <a:cubicBezTo>
                    <a:pt x="1767291" y="113575"/>
                    <a:pt x="1768449" y="118283"/>
                    <a:pt x="1773341" y="118141"/>
                  </a:cubicBezTo>
                  <a:cubicBezTo>
                    <a:pt x="1773341" y="118141"/>
                    <a:pt x="1807490" y="118106"/>
                    <a:pt x="1807490" y="118106"/>
                  </a:cubicBezTo>
                  <a:cubicBezTo>
                    <a:pt x="1820818" y="117460"/>
                    <a:pt x="1806766" y="88445"/>
                    <a:pt x="1839409" y="67405"/>
                  </a:cubicBezTo>
                  <a:cubicBezTo>
                    <a:pt x="1881354" y="38866"/>
                    <a:pt x="1933042" y="60268"/>
                    <a:pt x="1941350" y="113426"/>
                  </a:cubicBezTo>
                  <a:cubicBezTo>
                    <a:pt x="1944873" y="123240"/>
                    <a:pt x="1962355" y="116899"/>
                    <a:pt x="1970954" y="118638"/>
                  </a:cubicBezTo>
                  <a:cubicBezTo>
                    <a:pt x="1973653" y="231899"/>
                    <a:pt x="1976010" y="342319"/>
                    <a:pt x="1972225" y="457007"/>
                  </a:cubicBezTo>
                  <a:cubicBezTo>
                    <a:pt x="1972183" y="457021"/>
                    <a:pt x="1969357" y="488123"/>
                    <a:pt x="1972723" y="488173"/>
                  </a:cubicBezTo>
                  <a:cubicBezTo>
                    <a:pt x="2005969" y="488628"/>
                    <a:pt x="2039720" y="489601"/>
                    <a:pt x="2079031" y="490218"/>
                  </a:cubicBezTo>
                  <a:cubicBezTo>
                    <a:pt x="2084485" y="490488"/>
                    <a:pt x="2075821" y="478217"/>
                    <a:pt x="2071738" y="474440"/>
                  </a:cubicBezTo>
                  <a:cubicBezTo>
                    <a:pt x="2062138" y="466202"/>
                    <a:pt x="2051756" y="460643"/>
                    <a:pt x="2042681" y="452335"/>
                  </a:cubicBezTo>
                  <a:cubicBezTo>
                    <a:pt x="2011409" y="425450"/>
                    <a:pt x="2009307" y="372882"/>
                    <a:pt x="2032911" y="343760"/>
                  </a:cubicBezTo>
                  <a:cubicBezTo>
                    <a:pt x="2046360" y="324140"/>
                    <a:pt x="2072335" y="333500"/>
                    <a:pt x="2067187" y="319170"/>
                  </a:cubicBezTo>
                  <a:cubicBezTo>
                    <a:pt x="2054064" y="298577"/>
                    <a:pt x="2059965" y="262589"/>
                    <a:pt x="2092822" y="269314"/>
                  </a:cubicBezTo>
                  <a:cubicBezTo>
                    <a:pt x="2096684" y="270777"/>
                    <a:pt x="2101137" y="267816"/>
                    <a:pt x="2101300" y="263704"/>
                  </a:cubicBezTo>
                  <a:cubicBezTo>
                    <a:pt x="2103799" y="189144"/>
                    <a:pt x="2190226" y="137349"/>
                    <a:pt x="2256868" y="171633"/>
                  </a:cubicBezTo>
                  <a:cubicBezTo>
                    <a:pt x="2261527" y="174012"/>
                    <a:pt x="2267172" y="169346"/>
                    <a:pt x="2265773" y="164340"/>
                  </a:cubicBezTo>
                  <a:cubicBezTo>
                    <a:pt x="2255839" y="131924"/>
                    <a:pt x="2272022" y="106382"/>
                    <a:pt x="2300149" y="114562"/>
                  </a:cubicBezTo>
                  <a:cubicBezTo>
                    <a:pt x="2302662" y="115691"/>
                    <a:pt x="2305694" y="115102"/>
                    <a:pt x="2307604" y="112894"/>
                  </a:cubicBezTo>
                  <a:cubicBezTo>
                    <a:pt x="2308556" y="111793"/>
                    <a:pt x="2309039" y="110366"/>
                    <a:pt x="2309131" y="108910"/>
                  </a:cubicBezTo>
                  <a:cubicBezTo>
                    <a:pt x="2310040" y="94609"/>
                    <a:pt x="2312653" y="76501"/>
                    <a:pt x="2324611" y="62683"/>
                  </a:cubicBezTo>
                  <a:cubicBezTo>
                    <a:pt x="2352234" y="31154"/>
                    <a:pt x="2436097" y="26106"/>
                    <a:pt x="2468236" y="59928"/>
                  </a:cubicBezTo>
                  <a:cubicBezTo>
                    <a:pt x="2469912" y="61696"/>
                    <a:pt x="2472575" y="62072"/>
                    <a:pt x="2474627" y="60758"/>
                  </a:cubicBezTo>
                  <a:cubicBezTo>
                    <a:pt x="2499402" y="44902"/>
                    <a:pt x="2529638" y="37126"/>
                    <a:pt x="2556437" y="56732"/>
                  </a:cubicBezTo>
                  <a:cubicBezTo>
                    <a:pt x="2559206" y="58735"/>
                    <a:pt x="2563062" y="58188"/>
                    <a:pt x="2565178" y="55496"/>
                  </a:cubicBezTo>
                  <a:cubicBezTo>
                    <a:pt x="2592396" y="30544"/>
                    <a:pt x="2616817" y="67064"/>
                    <a:pt x="2637651" y="82359"/>
                  </a:cubicBezTo>
                  <a:cubicBezTo>
                    <a:pt x="2639838" y="83808"/>
                    <a:pt x="2642693" y="83773"/>
                    <a:pt x="2644844" y="82260"/>
                  </a:cubicBezTo>
                  <a:cubicBezTo>
                    <a:pt x="2681613" y="56377"/>
                    <a:pt x="2733763" y="57527"/>
                    <a:pt x="2768842" y="84994"/>
                  </a:cubicBezTo>
                  <a:cubicBezTo>
                    <a:pt x="2771391" y="86996"/>
                    <a:pt x="2774984" y="86769"/>
                    <a:pt x="2777277" y="84476"/>
                  </a:cubicBezTo>
                  <a:cubicBezTo>
                    <a:pt x="2814295" y="47437"/>
                    <a:pt x="2881697" y="46925"/>
                    <a:pt x="2918693" y="83410"/>
                  </a:cubicBezTo>
                  <a:cubicBezTo>
                    <a:pt x="2920667" y="85356"/>
                    <a:pt x="2923671" y="85803"/>
                    <a:pt x="2926121" y="84518"/>
                  </a:cubicBezTo>
                  <a:cubicBezTo>
                    <a:pt x="3006568" y="38511"/>
                    <a:pt x="3110739" y="111715"/>
                    <a:pt x="3095529" y="202969"/>
                  </a:cubicBezTo>
                  <a:cubicBezTo>
                    <a:pt x="3095366" y="205845"/>
                    <a:pt x="3093292" y="211129"/>
                    <a:pt x="3094585" y="217022"/>
                  </a:cubicBezTo>
                  <a:cubicBezTo>
                    <a:pt x="3095408" y="220786"/>
                    <a:pt x="3096985" y="224613"/>
                    <a:pt x="3100840" y="224528"/>
                  </a:cubicBezTo>
                  <a:cubicBezTo>
                    <a:pt x="3117116" y="224556"/>
                    <a:pt x="3124849" y="224258"/>
                    <a:pt x="3141125" y="224258"/>
                  </a:cubicBezTo>
                  <a:cubicBezTo>
                    <a:pt x="3144639" y="224244"/>
                    <a:pt x="3140812" y="210099"/>
                    <a:pt x="3140691" y="210014"/>
                  </a:cubicBezTo>
                  <a:close/>
                  <a:moveTo>
                    <a:pt x="339157" y="173287"/>
                  </a:moveTo>
                  <a:cubicBezTo>
                    <a:pt x="339072" y="143456"/>
                    <a:pt x="338205" y="97094"/>
                    <a:pt x="356988" y="81060"/>
                  </a:cubicBezTo>
                  <a:cubicBezTo>
                    <a:pt x="402263" y="54964"/>
                    <a:pt x="416508" y="128402"/>
                    <a:pt x="417325" y="158894"/>
                  </a:cubicBezTo>
                  <a:cubicBezTo>
                    <a:pt x="417289" y="160350"/>
                    <a:pt x="417509" y="170625"/>
                    <a:pt x="417310" y="177044"/>
                  </a:cubicBezTo>
                  <a:cubicBezTo>
                    <a:pt x="391456" y="176000"/>
                    <a:pt x="364245" y="176114"/>
                    <a:pt x="339157" y="173287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CAD2D1DA-F67F-4D8A-83FA-66AB8182CC91}"/>
                </a:ext>
              </a:extLst>
            </p:cNvPr>
            <p:cNvSpPr/>
            <p:nvPr/>
          </p:nvSpPr>
          <p:spPr>
            <a:xfrm>
              <a:off x="5697609" y="6307895"/>
              <a:ext cx="1080830" cy="470707"/>
            </a:xfrm>
            <a:custGeom>
              <a:avLst/>
              <a:gdLst>
                <a:gd name="connsiteX0" fmla="*/ 1079868 w 1080830"/>
                <a:gd name="connsiteY0" fmla="*/ 165417 h 470707"/>
                <a:gd name="connsiteX1" fmla="*/ 907634 w 1080830"/>
                <a:gd name="connsiteY1" fmla="*/ 48755 h 470707"/>
                <a:gd name="connsiteX2" fmla="*/ 903828 w 1080830"/>
                <a:gd name="connsiteY2" fmla="*/ 48151 h 470707"/>
                <a:gd name="connsiteX3" fmla="*/ 758393 w 1080830"/>
                <a:gd name="connsiteY3" fmla="*/ 48833 h 470707"/>
                <a:gd name="connsiteX4" fmla="*/ 754225 w 1080830"/>
                <a:gd name="connsiteY4" fmla="*/ 49138 h 470707"/>
                <a:gd name="connsiteX5" fmla="*/ 626315 w 1080830"/>
                <a:gd name="connsiteY5" fmla="*/ 46355 h 470707"/>
                <a:gd name="connsiteX6" fmla="*/ 623062 w 1080830"/>
                <a:gd name="connsiteY6" fmla="*/ 46546 h 470707"/>
                <a:gd name="connsiteX7" fmla="*/ 585782 w 1080830"/>
                <a:gd name="connsiteY7" fmla="*/ 16019 h 470707"/>
                <a:gd name="connsiteX8" fmla="*/ 546897 w 1080830"/>
                <a:gd name="connsiteY8" fmla="*/ 21700 h 470707"/>
                <a:gd name="connsiteX9" fmla="*/ 542289 w 1080830"/>
                <a:gd name="connsiteY9" fmla="*/ 22637 h 470707"/>
                <a:gd name="connsiteX10" fmla="*/ 456694 w 1080830"/>
                <a:gd name="connsiteY10" fmla="*/ 28240 h 470707"/>
                <a:gd name="connsiteX11" fmla="*/ 451900 w 1080830"/>
                <a:gd name="connsiteY11" fmla="*/ 27885 h 470707"/>
                <a:gd name="connsiteX12" fmla="*/ 308162 w 1080830"/>
                <a:gd name="connsiteY12" fmla="*/ 26663 h 470707"/>
                <a:gd name="connsiteX13" fmla="*/ 307964 w 1080830"/>
                <a:gd name="connsiteY13" fmla="*/ 26869 h 470707"/>
                <a:gd name="connsiteX14" fmla="*/ 292725 w 1080830"/>
                <a:gd name="connsiteY14" fmla="*/ 79672 h 470707"/>
                <a:gd name="connsiteX15" fmla="*/ 287825 w 1080830"/>
                <a:gd name="connsiteY15" fmla="*/ 82037 h 470707"/>
                <a:gd name="connsiteX16" fmla="*/ 254727 w 1080830"/>
                <a:gd name="connsiteY16" fmla="*/ 86298 h 470707"/>
                <a:gd name="connsiteX17" fmla="*/ 250794 w 1080830"/>
                <a:gd name="connsiteY17" fmla="*/ 135074 h 470707"/>
                <a:gd name="connsiteX18" fmla="*/ 246313 w 1080830"/>
                <a:gd name="connsiteY18" fmla="*/ 138632 h 470707"/>
                <a:gd name="connsiteX19" fmla="*/ 84198 w 1080830"/>
                <a:gd name="connsiteY19" fmla="*/ 232237 h 470707"/>
                <a:gd name="connsiteX20" fmla="*/ 79504 w 1080830"/>
                <a:gd name="connsiteY20" fmla="*/ 234779 h 470707"/>
                <a:gd name="connsiteX21" fmla="*/ 48395 w 1080830"/>
                <a:gd name="connsiteY21" fmla="*/ 243258 h 470707"/>
                <a:gd name="connsiteX22" fmla="*/ 53997 w 1080830"/>
                <a:gd name="connsiteY22" fmla="*/ 287724 h 470707"/>
                <a:gd name="connsiteX23" fmla="*/ 50269 w 1080830"/>
                <a:gd name="connsiteY23" fmla="*/ 292631 h 470707"/>
                <a:gd name="connsiteX24" fmla="*/ 2359 w 1080830"/>
                <a:gd name="connsiteY24" fmla="*/ 379177 h 470707"/>
                <a:gd name="connsiteX25" fmla="*/ 52797 w 1080830"/>
                <a:gd name="connsiteY25" fmla="*/ 438300 h 470707"/>
                <a:gd name="connsiteX26" fmla="*/ 57605 w 1080830"/>
                <a:gd name="connsiteY26" fmla="*/ 445522 h 470707"/>
                <a:gd name="connsiteX27" fmla="*/ 59152 w 1080830"/>
                <a:gd name="connsiteY27" fmla="*/ 448291 h 470707"/>
                <a:gd name="connsiteX28" fmla="*/ 67553 w 1080830"/>
                <a:gd name="connsiteY28" fmla="*/ 454355 h 470707"/>
                <a:gd name="connsiteX29" fmla="*/ 771508 w 1080830"/>
                <a:gd name="connsiteY29" fmla="*/ 470552 h 470707"/>
                <a:gd name="connsiteX30" fmla="*/ 780591 w 1080830"/>
                <a:gd name="connsiteY30" fmla="*/ 463764 h 470707"/>
                <a:gd name="connsiteX31" fmla="*/ 780044 w 1080830"/>
                <a:gd name="connsiteY31" fmla="*/ 417381 h 470707"/>
                <a:gd name="connsiteX32" fmla="*/ 778176 w 1080830"/>
                <a:gd name="connsiteY32" fmla="*/ 334370 h 470707"/>
                <a:gd name="connsiteX33" fmla="*/ 776642 w 1080830"/>
                <a:gd name="connsiteY33" fmla="*/ 270937 h 470707"/>
                <a:gd name="connsiteX34" fmla="*/ 770926 w 1080830"/>
                <a:gd name="connsiteY34" fmla="*/ 264418 h 470707"/>
                <a:gd name="connsiteX35" fmla="*/ 568634 w 1080830"/>
                <a:gd name="connsiteY35" fmla="*/ 234665 h 470707"/>
                <a:gd name="connsiteX36" fmla="*/ 560900 w 1080830"/>
                <a:gd name="connsiteY36" fmla="*/ 197620 h 470707"/>
                <a:gd name="connsiteX37" fmla="*/ 562598 w 1080830"/>
                <a:gd name="connsiteY37" fmla="*/ 188843 h 470707"/>
                <a:gd name="connsiteX38" fmla="*/ 1075636 w 1080830"/>
                <a:gd name="connsiteY38" fmla="*/ 188431 h 470707"/>
                <a:gd name="connsiteX39" fmla="*/ 1079868 w 1080830"/>
                <a:gd name="connsiteY39" fmla="*/ 165417 h 47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80830" h="470707">
                  <a:moveTo>
                    <a:pt x="1079868" y="165417"/>
                  </a:moveTo>
                  <a:cubicBezTo>
                    <a:pt x="1091904" y="74233"/>
                    <a:pt x="988543" y="2776"/>
                    <a:pt x="907634" y="48755"/>
                  </a:cubicBezTo>
                  <a:cubicBezTo>
                    <a:pt x="906377" y="49472"/>
                    <a:pt x="904808" y="49216"/>
                    <a:pt x="903828" y="48151"/>
                  </a:cubicBezTo>
                  <a:cubicBezTo>
                    <a:pt x="867954" y="9231"/>
                    <a:pt x="793834" y="9344"/>
                    <a:pt x="758393" y="48833"/>
                  </a:cubicBezTo>
                  <a:cubicBezTo>
                    <a:pt x="757314" y="50033"/>
                    <a:pt x="755495" y="50132"/>
                    <a:pt x="754225" y="49138"/>
                  </a:cubicBezTo>
                  <a:cubicBezTo>
                    <a:pt x="718066" y="20628"/>
                    <a:pt x="664198" y="19449"/>
                    <a:pt x="626315" y="46355"/>
                  </a:cubicBezTo>
                  <a:cubicBezTo>
                    <a:pt x="625349" y="47036"/>
                    <a:pt x="624078" y="47143"/>
                    <a:pt x="623062" y="46546"/>
                  </a:cubicBezTo>
                  <a:cubicBezTo>
                    <a:pt x="612382" y="40319"/>
                    <a:pt x="595347" y="19875"/>
                    <a:pt x="585782" y="16019"/>
                  </a:cubicBezTo>
                  <a:cubicBezTo>
                    <a:pt x="574804" y="9564"/>
                    <a:pt x="553771" y="8606"/>
                    <a:pt x="546897" y="21700"/>
                  </a:cubicBezTo>
                  <a:cubicBezTo>
                    <a:pt x="546010" y="23383"/>
                    <a:pt x="543766" y="23844"/>
                    <a:pt x="542289" y="22637"/>
                  </a:cubicBezTo>
                  <a:cubicBezTo>
                    <a:pt x="518387" y="2982"/>
                    <a:pt x="477940" y="5666"/>
                    <a:pt x="456694" y="28240"/>
                  </a:cubicBezTo>
                  <a:cubicBezTo>
                    <a:pt x="455330" y="29688"/>
                    <a:pt x="453029" y="29518"/>
                    <a:pt x="451900" y="27885"/>
                  </a:cubicBezTo>
                  <a:cubicBezTo>
                    <a:pt x="423198" y="-13564"/>
                    <a:pt x="339350" y="-4403"/>
                    <a:pt x="308162" y="26663"/>
                  </a:cubicBezTo>
                  <a:cubicBezTo>
                    <a:pt x="308091" y="26727"/>
                    <a:pt x="308028" y="26798"/>
                    <a:pt x="307964" y="26869"/>
                  </a:cubicBezTo>
                  <a:cubicBezTo>
                    <a:pt x="294777" y="41668"/>
                    <a:pt x="293023" y="61757"/>
                    <a:pt x="292725" y="79672"/>
                  </a:cubicBezTo>
                  <a:cubicBezTo>
                    <a:pt x="292682" y="82179"/>
                    <a:pt x="289806" y="83585"/>
                    <a:pt x="287825" y="82037"/>
                  </a:cubicBezTo>
                  <a:cubicBezTo>
                    <a:pt x="278552" y="74780"/>
                    <a:pt x="262155" y="78451"/>
                    <a:pt x="254727" y="86298"/>
                  </a:cubicBezTo>
                  <a:cubicBezTo>
                    <a:pt x="241811" y="99349"/>
                    <a:pt x="246015" y="119736"/>
                    <a:pt x="250794" y="135074"/>
                  </a:cubicBezTo>
                  <a:cubicBezTo>
                    <a:pt x="251632" y="137751"/>
                    <a:pt x="248742" y="140031"/>
                    <a:pt x="246313" y="138632"/>
                  </a:cubicBezTo>
                  <a:cubicBezTo>
                    <a:pt x="177426" y="98909"/>
                    <a:pt x="84183" y="152422"/>
                    <a:pt x="84198" y="232237"/>
                  </a:cubicBezTo>
                  <a:cubicBezTo>
                    <a:pt x="84198" y="234644"/>
                    <a:pt x="81556" y="236036"/>
                    <a:pt x="79504" y="234779"/>
                  </a:cubicBezTo>
                  <a:cubicBezTo>
                    <a:pt x="69790" y="228835"/>
                    <a:pt x="54160" y="233487"/>
                    <a:pt x="48395" y="243258"/>
                  </a:cubicBezTo>
                  <a:cubicBezTo>
                    <a:pt x="38396" y="260186"/>
                    <a:pt x="48018" y="277449"/>
                    <a:pt x="53997" y="287724"/>
                  </a:cubicBezTo>
                  <a:cubicBezTo>
                    <a:pt x="55346" y="290053"/>
                    <a:pt x="52953" y="292822"/>
                    <a:pt x="50269" y="292631"/>
                  </a:cubicBezTo>
                  <a:cubicBezTo>
                    <a:pt x="9112" y="289648"/>
                    <a:pt x="-6389" y="347081"/>
                    <a:pt x="2359" y="379177"/>
                  </a:cubicBezTo>
                  <a:cubicBezTo>
                    <a:pt x="8835" y="408689"/>
                    <a:pt x="30102" y="422998"/>
                    <a:pt x="52797" y="438300"/>
                  </a:cubicBezTo>
                  <a:cubicBezTo>
                    <a:pt x="54934" y="439741"/>
                    <a:pt x="56944" y="443029"/>
                    <a:pt x="57605" y="445522"/>
                  </a:cubicBezTo>
                  <a:cubicBezTo>
                    <a:pt x="57867" y="446530"/>
                    <a:pt x="58386" y="447489"/>
                    <a:pt x="59152" y="448291"/>
                  </a:cubicBezTo>
                  <a:cubicBezTo>
                    <a:pt x="61290" y="450691"/>
                    <a:pt x="64059" y="454391"/>
                    <a:pt x="67553" y="454355"/>
                  </a:cubicBezTo>
                  <a:cubicBezTo>
                    <a:pt x="307545" y="458055"/>
                    <a:pt x="535564" y="463743"/>
                    <a:pt x="771508" y="470552"/>
                  </a:cubicBezTo>
                  <a:cubicBezTo>
                    <a:pt x="775854" y="471383"/>
                    <a:pt x="781116" y="468834"/>
                    <a:pt x="780591" y="463764"/>
                  </a:cubicBezTo>
                  <a:cubicBezTo>
                    <a:pt x="779404" y="448447"/>
                    <a:pt x="780306" y="432818"/>
                    <a:pt x="780044" y="417381"/>
                  </a:cubicBezTo>
                  <a:cubicBezTo>
                    <a:pt x="779547" y="388685"/>
                    <a:pt x="779071" y="362192"/>
                    <a:pt x="778176" y="334370"/>
                  </a:cubicBezTo>
                  <a:cubicBezTo>
                    <a:pt x="777523" y="313713"/>
                    <a:pt x="776046" y="291842"/>
                    <a:pt x="776642" y="270937"/>
                  </a:cubicBezTo>
                  <a:cubicBezTo>
                    <a:pt x="776735" y="267607"/>
                    <a:pt x="774242" y="264759"/>
                    <a:pt x="770926" y="264418"/>
                  </a:cubicBezTo>
                  <a:cubicBezTo>
                    <a:pt x="703850" y="256011"/>
                    <a:pt x="581465" y="242278"/>
                    <a:pt x="568634" y="234665"/>
                  </a:cubicBezTo>
                  <a:cubicBezTo>
                    <a:pt x="555809" y="227053"/>
                    <a:pt x="559203" y="207525"/>
                    <a:pt x="560900" y="197620"/>
                  </a:cubicBezTo>
                  <a:cubicBezTo>
                    <a:pt x="561192" y="195922"/>
                    <a:pt x="561128" y="188885"/>
                    <a:pt x="562598" y="188843"/>
                  </a:cubicBezTo>
                  <a:cubicBezTo>
                    <a:pt x="732673" y="183936"/>
                    <a:pt x="907521" y="188154"/>
                    <a:pt x="1075636" y="188431"/>
                  </a:cubicBezTo>
                  <a:cubicBezTo>
                    <a:pt x="1082595" y="188793"/>
                    <a:pt x="1079726" y="166489"/>
                    <a:pt x="1079868" y="165417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3E621827-8B5B-6A30-3F08-63131399BC9A}"/>
                </a:ext>
              </a:extLst>
            </p:cNvPr>
            <p:cNvSpPr/>
            <p:nvPr/>
          </p:nvSpPr>
          <p:spPr>
            <a:xfrm>
              <a:off x="4800040" y="5705581"/>
              <a:ext cx="393300" cy="454444"/>
            </a:xfrm>
            <a:custGeom>
              <a:avLst/>
              <a:gdLst>
                <a:gd name="connsiteX0" fmla="*/ 392372 w 393300"/>
                <a:gd name="connsiteY0" fmla="*/ 5270 h 454444"/>
                <a:gd name="connsiteX1" fmla="*/ 388012 w 393300"/>
                <a:gd name="connsiteY1" fmla="*/ 768 h 454444"/>
                <a:gd name="connsiteX2" fmla="*/ 246603 w 393300"/>
                <a:gd name="connsiteY2" fmla="*/ 172 h 454444"/>
                <a:gd name="connsiteX3" fmla="*/ 8884 w 393300"/>
                <a:gd name="connsiteY3" fmla="*/ 236 h 454444"/>
                <a:gd name="connsiteX4" fmla="*/ 1712 w 393300"/>
                <a:gd name="connsiteY4" fmla="*/ 13067 h 454444"/>
                <a:gd name="connsiteX5" fmla="*/ 15 w 393300"/>
                <a:gd name="connsiteY5" fmla="*/ 260827 h 454444"/>
                <a:gd name="connsiteX6" fmla="*/ 3238 w 393300"/>
                <a:gd name="connsiteY6" fmla="*/ 448137 h 454444"/>
                <a:gd name="connsiteX7" fmla="*/ 9821 w 393300"/>
                <a:gd name="connsiteY7" fmla="*/ 454436 h 454444"/>
                <a:gd name="connsiteX8" fmla="*/ 386272 w 393300"/>
                <a:gd name="connsiteY8" fmla="*/ 441888 h 454444"/>
                <a:gd name="connsiteX9" fmla="*/ 392429 w 393300"/>
                <a:gd name="connsiteY9" fmla="*/ 435526 h 454444"/>
                <a:gd name="connsiteX10" fmla="*/ 390242 w 393300"/>
                <a:gd name="connsiteY10" fmla="*/ 395753 h 454444"/>
                <a:gd name="connsiteX11" fmla="*/ 392372 w 393300"/>
                <a:gd name="connsiteY11" fmla="*/ 5270 h 45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300" h="454444">
                  <a:moveTo>
                    <a:pt x="392372" y="5270"/>
                  </a:moveTo>
                  <a:cubicBezTo>
                    <a:pt x="392202" y="2906"/>
                    <a:pt x="390377" y="861"/>
                    <a:pt x="388012" y="768"/>
                  </a:cubicBezTo>
                  <a:cubicBezTo>
                    <a:pt x="341749" y="-1085"/>
                    <a:pt x="292142" y="2061"/>
                    <a:pt x="246603" y="172"/>
                  </a:cubicBezTo>
                  <a:cubicBezTo>
                    <a:pt x="167555" y="-1071"/>
                    <a:pt x="88031" y="5000"/>
                    <a:pt x="8884" y="236"/>
                  </a:cubicBezTo>
                  <a:cubicBezTo>
                    <a:pt x="3707" y="-375"/>
                    <a:pt x="1669" y="7805"/>
                    <a:pt x="1712" y="13067"/>
                  </a:cubicBezTo>
                  <a:cubicBezTo>
                    <a:pt x="1861" y="30124"/>
                    <a:pt x="341" y="150826"/>
                    <a:pt x="15" y="260827"/>
                  </a:cubicBezTo>
                  <a:cubicBezTo>
                    <a:pt x="-277" y="357749"/>
                    <a:pt x="3863" y="446042"/>
                    <a:pt x="3238" y="448137"/>
                  </a:cubicBezTo>
                  <a:cubicBezTo>
                    <a:pt x="3217" y="451609"/>
                    <a:pt x="6349" y="454627"/>
                    <a:pt x="9821" y="454436"/>
                  </a:cubicBezTo>
                  <a:cubicBezTo>
                    <a:pt x="9821" y="454436"/>
                    <a:pt x="386272" y="441888"/>
                    <a:pt x="386272" y="441888"/>
                  </a:cubicBezTo>
                  <a:cubicBezTo>
                    <a:pt x="389702" y="441774"/>
                    <a:pt x="392429" y="438955"/>
                    <a:pt x="392429" y="435526"/>
                  </a:cubicBezTo>
                  <a:cubicBezTo>
                    <a:pt x="392244" y="434659"/>
                    <a:pt x="390171" y="419676"/>
                    <a:pt x="390242" y="395753"/>
                  </a:cubicBezTo>
                  <a:cubicBezTo>
                    <a:pt x="390526" y="297156"/>
                    <a:pt x="395255" y="45739"/>
                    <a:pt x="392372" y="527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EF9600C-CCFE-DBDC-41E2-1136CABE3AE6}"/>
                </a:ext>
              </a:extLst>
            </p:cNvPr>
            <p:cNvSpPr/>
            <p:nvPr/>
          </p:nvSpPr>
          <p:spPr>
            <a:xfrm>
              <a:off x="5189300" y="6055901"/>
              <a:ext cx="413233" cy="92279"/>
            </a:xfrm>
            <a:custGeom>
              <a:avLst/>
              <a:gdLst>
                <a:gd name="connsiteX0" fmla="*/ 411368 w 413233"/>
                <a:gd name="connsiteY0" fmla="*/ 78843 h 92279"/>
                <a:gd name="connsiteX1" fmla="*/ 402109 w 413233"/>
                <a:gd name="connsiteY1" fmla="*/ 69640 h 92279"/>
                <a:gd name="connsiteX2" fmla="*/ 399567 w 413233"/>
                <a:gd name="connsiteY2" fmla="*/ 63917 h 92279"/>
                <a:gd name="connsiteX3" fmla="*/ 396826 w 413233"/>
                <a:gd name="connsiteY3" fmla="*/ 8039 h 92279"/>
                <a:gd name="connsiteX4" fmla="*/ 390499 w 413233"/>
                <a:gd name="connsiteY4" fmla="*/ 1982 h 92279"/>
                <a:gd name="connsiteX5" fmla="*/ 6400 w 413233"/>
                <a:gd name="connsiteY5" fmla="*/ 1 h 92279"/>
                <a:gd name="connsiteX6" fmla="*/ 2 w 413233"/>
                <a:gd name="connsiteY6" fmla="*/ 6392 h 92279"/>
                <a:gd name="connsiteX7" fmla="*/ 286 w 413233"/>
                <a:gd name="connsiteY7" fmla="*/ 85930 h 92279"/>
                <a:gd name="connsiteX8" fmla="*/ 6698 w 413233"/>
                <a:gd name="connsiteY8" fmla="*/ 92278 h 92279"/>
                <a:gd name="connsiteX9" fmla="*/ 406930 w 413233"/>
                <a:gd name="connsiteY9" fmla="*/ 89729 h 92279"/>
                <a:gd name="connsiteX10" fmla="*/ 411368 w 413233"/>
                <a:gd name="connsiteY10" fmla="*/ 78843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3233" h="92279">
                  <a:moveTo>
                    <a:pt x="411368" y="78843"/>
                  </a:moveTo>
                  <a:lnTo>
                    <a:pt x="402109" y="69640"/>
                  </a:lnTo>
                  <a:cubicBezTo>
                    <a:pt x="400575" y="68120"/>
                    <a:pt x="399666" y="66075"/>
                    <a:pt x="399567" y="63917"/>
                  </a:cubicBezTo>
                  <a:lnTo>
                    <a:pt x="396826" y="8039"/>
                  </a:lnTo>
                  <a:cubicBezTo>
                    <a:pt x="396662" y="4659"/>
                    <a:pt x="393879" y="2003"/>
                    <a:pt x="390499" y="1982"/>
                  </a:cubicBezTo>
                  <a:lnTo>
                    <a:pt x="6400" y="1"/>
                  </a:lnTo>
                  <a:cubicBezTo>
                    <a:pt x="2942" y="-49"/>
                    <a:pt x="-83" y="2933"/>
                    <a:pt x="2" y="6392"/>
                  </a:cubicBezTo>
                  <a:cubicBezTo>
                    <a:pt x="2" y="6392"/>
                    <a:pt x="286" y="85930"/>
                    <a:pt x="286" y="85930"/>
                  </a:cubicBezTo>
                  <a:cubicBezTo>
                    <a:pt x="243" y="89359"/>
                    <a:pt x="3261" y="92370"/>
                    <a:pt x="6698" y="92278"/>
                  </a:cubicBezTo>
                  <a:cubicBezTo>
                    <a:pt x="6698" y="92278"/>
                    <a:pt x="406930" y="89729"/>
                    <a:pt x="406930" y="89729"/>
                  </a:cubicBezTo>
                  <a:cubicBezTo>
                    <a:pt x="412348" y="89863"/>
                    <a:pt x="415437" y="82592"/>
                    <a:pt x="411368" y="7884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F704CA5F-1C83-0D78-564E-E82B2F4EA678}"/>
                </a:ext>
              </a:extLst>
            </p:cNvPr>
            <p:cNvSpPr/>
            <p:nvPr/>
          </p:nvSpPr>
          <p:spPr>
            <a:xfrm>
              <a:off x="6163264" y="6000421"/>
              <a:ext cx="440384" cy="166487"/>
            </a:xfrm>
            <a:custGeom>
              <a:avLst/>
              <a:gdLst>
                <a:gd name="connsiteX0" fmla="*/ 433536 w 440384"/>
                <a:gd name="connsiteY0" fmla="*/ 6527 h 166487"/>
                <a:gd name="connsiteX1" fmla="*/ 427174 w 440384"/>
                <a:gd name="connsiteY1" fmla="*/ 378 h 166487"/>
                <a:gd name="connsiteX2" fmla="*/ 6377 w 440384"/>
                <a:gd name="connsiteY2" fmla="*/ 1 h 166487"/>
                <a:gd name="connsiteX3" fmla="*/ 7 w 440384"/>
                <a:gd name="connsiteY3" fmla="*/ 6541 h 166487"/>
                <a:gd name="connsiteX4" fmla="*/ 3778 w 440384"/>
                <a:gd name="connsiteY4" fmla="*/ 146935 h 166487"/>
                <a:gd name="connsiteX5" fmla="*/ 9928 w 440384"/>
                <a:gd name="connsiteY5" fmla="*/ 153127 h 166487"/>
                <a:gd name="connsiteX6" fmla="*/ 438507 w 440384"/>
                <a:gd name="connsiteY6" fmla="*/ 165454 h 166487"/>
                <a:gd name="connsiteX7" fmla="*/ 440381 w 440384"/>
                <a:gd name="connsiteY7" fmla="*/ 160725 h 166487"/>
                <a:gd name="connsiteX8" fmla="*/ 433536 w 440384"/>
                <a:gd name="connsiteY8" fmla="*/ 6527 h 16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384" h="166487">
                  <a:moveTo>
                    <a:pt x="433536" y="6527"/>
                  </a:moveTo>
                  <a:cubicBezTo>
                    <a:pt x="433423" y="3097"/>
                    <a:pt x="430611" y="378"/>
                    <a:pt x="427174" y="378"/>
                  </a:cubicBezTo>
                  <a:lnTo>
                    <a:pt x="6377" y="1"/>
                  </a:lnTo>
                  <a:cubicBezTo>
                    <a:pt x="2905" y="-70"/>
                    <a:pt x="-170" y="3055"/>
                    <a:pt x="7" y="6541"/>
                  </a:cubicBezTo>
                  <a:cubicBezTo>
                    <a:pt x="7" y="6541"/>
                    <a:pt x="3778" y="146935"/>
                    <a:pt x="3778" y="146935"/>
                  </a:cubicBezTo>
                  <a:cubicBezTo>
                    <a:pt x="3870" y="150300"/>
                    <a:pt x="6562" y="153013"/>
                    <a:pt x="9928" y="153127"/>
                  </a:cubicBezTo>
                  <a:cubicBezTo>
                    <a:pt x="14635" y="151316"/>
                    <a:pt x="435169" y="171156"/>
                    <a:pt x="438507" y="165454"/>
                  </a:cubicBezTo>
                  <a:cubicBezTo>
                    <a:pt x="439764" y="164204"/>
                    <a:pt x="440438" y="162493"/>
                    <a:pt x="440381" y="160725"/>
                  </a:cubicBezTo>
                  <a:lnTo>
                    <a:pt x="433536" y="6527"/>
                  </a:ln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1B6D45E4-7211-8756-307E-F29B52E25FB9}"/>
                </a:ext>
              </a:extLst>
            </p:cNvPr>
            <p:cNvSpPr/>
            <p:nvPr/>
          </p:nvSpPr>
          <p:spPr>
            <a:xfrm>
              <a:off x="7881693" y="6616673"/>
              <a:ext cx="2467853" cy="126117"/>
            </a:xfrm>
            <a:custGeom>
              <a:avLst/>
              <a:gdLst>
                <a:gd name="connsiteX0" fmla="*/ 2465516 w 2467853"/>
                <a:gd name="connsiteY0" fmla="*/ 98767 h 126117"/>
                <a:gd name="connsiteX1" fmla="*/ 2258949 w 2467853"/>
                <a:gd name="connsiteY1" fmla="*/ 0 h 126117"/>
                <a:gd name="connsiteX2" fmla="*/ 1717713 w 2467853"/>
                <a:gd name="connsiteY2" fmla="*/ 22645 h 126117"/>
                <a:gd name="connsiteX3" fmla="*/ 1159221 w 2467853"/>
                <a:gd name="connsiteY3" fmla="*/ 30946 h 126117"/>
                <a:gd name="connsiteX4" fmla="*/ 59073 w 2467853"/>
                <a:gd name="connsiteY4" fmla="*/ 15097 h 126117"/>
                <a:gd name="connsiteX5" fmla="*/ 6576 w 2467853"/>
                <a:gd name="connsiteY5" fmla="*/ 13897 h 126117"/>
                <a:gd name="connsiteX6" fmla="*/ 1832 w 2467853"/>
                <a:gd name="connsiteY6" fmla="*/ 15793 h 126117"/>
                <a:gd name="connsiteX7" fmla="*/ 7 w 2467853"/>
                <a:gd name="connsiteY7" fmla="*/ 20564 h 126117"/>
                <a:gd name="connsiteX8" fmla="*/ 4452 w 2467853"/>
                <a:gd name="connsiteY8" fmla="*/ 110164 h 126117"/>
                <a:gd name="connsiteX9" fmla="*/ 19038 w 2467853"/>
                <a:gd name="connsiteY9" fmla="*/ 120851 h 126117"/>
                <a:gd name="connsiteX10" fmla="*/ 815000 w 2467853"/>
                <a:gd name="connsiteY10" fmla="*/ 126057 h 126117"/>
                <a:gd name="connsiteX11" fmla="*/ 1756980 w 2467853"/>
                <a:gd name="connsiteY11" fmla="*/ 119261 h 126117"/>
                <a:gd name="connsiteX12" fmla="*/ 2463954 w 2467853"/>
                <a:gd name="connsiteY12" fmla="*/ 106728 h 126117"/>
                <a:gd name="connsiteX13" fmla="*/ 2465516 w 2467853"/>
                <a:gd name="connsiteY13" fmla="*/ 98767 h 12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7853" h="126117">
                  <a:moveTo>
                    <a:pt x="2465516" y="98767"/>
                  </a:moveTo>
                  <a:cubicBezTo>
                    <a:pt x="2402459" y="67516"/>
                    <a:pt x="2319449" y="29547"/>
                    <a:pt x="2258949" y="0"/>
                  </a:cubicBezTo>
                  <a:cubicBezTo>
                    <a:pt x="2079578" y="6739"/>
                    <a:pt x="1899000" y="17028"/>
                    <a:pt x="1717713" y="22645"/>
                  </a:cubicBezTo>
                  <a:cubicBezTo>
                    <a:pt x="1531880" y="28404"/>
                    <a:pt x="1345479" y="29100"/>
                    <a:pt x="1159221" y="30946"/>
                  </a:cubicBezTo>
                  <a:cubicBezTo>
                    <a:pt x="787456" y="34632"/>
                    <a:pt x="420996" y="27552"/>
                    <a:pt x="59073" y="15097"/>
                  </a:cubicBezTo>
                  <a:cubicBezTo>
                    <a:pt x="59059" y="15097"/>
                    <a:pt x="6576" y="13897"/>
                    <a:pt x="6576" y="13897"/>
                  </a:cubicBezTo>
                  <a:cubicBezTo>
                    <a:pt x="4807" y="13875"/>
                    <a:pt x="3082" y="14529"/>
                    <a:pt x="1832" y="15793"/>
                  </a:cubicBezTo>
                  <a:cubicBezTo>
                    <a:pt x="582" y="17064"/>
                    <a:pt x="-78" y="18789"/>
                    <a:pt x="7" y="20564"/>
                  </a:cubicBezTo>
                  <a:lnTo>
                    <a:pt x="4452" y="110164"/>
                  </a:lnTo>
                  <a:cubicBezTo>
                    <a:pt x="4538" y="119445"/>
                    <a:pt x="12647" y="120766"/>
                    <a:pt x="19038" y="120851"/>
                  </a:cubicBezTo>
                  <a:cubicBezTo>
                    <a:pt x="274694" y="124111"/>
                    <a:pt x="543367" y="125538"/>
                    <a:pt x="815000" y="126057"/>
                  </a:cubicBezTo>
                  <a:cubicBezTo>
                    <a:pt x="1130177" y="126653"/>
                    <a:pt x="1449366" y="122748"/>
                    <a:pt x="1756980" y="119261"/>
                  </a:cubicBezTo>
                  <a:cubicBezTo>
                    <a:pt x="2002675" y="116477"/>
                    <a:pt x="2240699" y="113034"/>
                    <a:pt x="2463954" y="106728"/>
                  </a:cubicBezTo>
                  <a:cubicBezTo>
                    <a:pt x="2468214" y="106600"/>
                    <a:pt x="2469351" y="100671"/>
                    <a:pt x="2465516" y="9876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E48163B6-8D7F-7A13-CF9B-314BB66492D2}"/>
                </a:ext>
              </a:extLst>
            </p:cNvPr>
            <p:cNvSpPr/>
            <p:nvPr/>
          </p:nvSpPr>
          <p:spPr>
            <a:xfrm>
              <a:off x="7738610" y="3968198"/>
              <a:ext cx="658092" cy="2448050"/>
            </a:xfrm>
            <a:custGeom>
              <a:avLst/>
              <a:gdLst>
                <a:gd name="connsiteX0" fmla="*/ 378921 w 658092"/>
                <a:gd name="connsiteY0" fmla="*/ 2433451 h 2448050"/>
                <a:gd name="connsiteX1" fmla="*/ 379148 w 658092"/>
                <a:gd name="connsiteY1" fmla="*/ 551649 h 2448050"/>
                <a:gd name="connsiteX2" fmla="*/ 656910 w 658092"/>
                <a:gd name="connsiteY2" fmla="*/ 11215 h 2448050"/>
                <a:gd name="connsiteX3" fmla="*/ 647608 w 658092"/>
                <a:gd name="connsiteY3" fmla="*/ 10 h 2448050"/>
                <a:gd name="connsiteX4" fmla="*/ 6276 w 658092"/>
                <a:gd name="connsiteY4" fmla="*/ 18764 h 2448050"/>
                <a:gd name="connsiteX5" fmla="*/ 240 w 658092"/>
                <a:gd name="connsiteY5" fmla="*/ 41409 h 2448050"/>
                <a:gd name="connsiteX6" fmla="*/ 67188 w 658092"/>
                <a:gd name="connsiteY6" fmla="*/ 163439 h 2448050"/>
                <a:gd name="connsiteX7" fmla="*/ 281808 w 658092"/>
                <a:gd name="connsiteY7" fmla="*/ 538953 h 2448050"/>
                <a:gd name="connsiteX8" fmla="*/ 281907 w 658092"/>
                <a:gd name="connsiteY8" fmla="*/ 2431278 h 2448050"/>
                <a:gd name="connsiteX9" fmla="*/ 283292 w 658092"/>
                <a:gd name="connsiteY9" fmla="*/ 2444621 h 2448050"/>
                <a:gd name="connsiteX10" fmla="*/ 378793 w 658092"/>
                <a:gd name="connsiteY10" fmla="*/ 2448050 h 2448050"/>
                <a:gd name="connsiteX11" fmla="*/ 378921 w 658092"/>
                <a:gd name="connsiteY11" fmla="*/ 2433451 h 2448050"/>
                <a:gd name="connsiteX12" fmla="*/ 175371 w 658092"/>
                <a:gd name="connsiteY12" fmla="*/ 230117 h 2448050"/>
                <a:gd name="connsiteX13" fmla="*/ 145945 w 658092"/>
                <a:gd name="connsiteY13" fmla="*/ 218152 h 2448050"/>
                <a:gd name="connsiteX14" fmla="*/ 104575 w 658092"/>
                <a:gd name="connsiteY14" fmla="*/ 138550 h 2448050"/>
                <a:gd name="connsiteX15" fmla="*/ 86091 w 658092"/>
                <a:gd name="connsiteY15" fmla="*/ 101746 h 2448050"/>
                <a:gd name="connsiteX16" fmla="*/ 109929 w 658092"/>
                <a:gd name="connsiteY16" fmla="*/ 99331 h 2448050"/>
                <a:gd name="connsiteX17" fmla="*/ 463870 w 658092"/>
                <a:gd name="connsiteY17" fmla="*/ 101298 h 2448050"/>
                <a:gd name="connsiteX18" fmla="*/ 522233 w 658092"/>
                <a:gd name="connsiteY18" fmla="*/ 100091 h 2448050"/>
                <a:gd name="connsiteX19" fmla="*/ 554869 w 658092"/>
                <a:gd name="connsiteY19" fmla="*/ 103031 h 2448050"/>
                <a:gd name="connsiteX20" fmla="*/ 506099 w 658092"/>
                <a:gd name="connsiteY20" fmla="*/ 197460 h 2448050"/>
                <a:gd name="connsiteX21" fmla="*/ 447452 w 658092"/>
                <a:gd name="connsiteY21" fmla="*/ 221539 h 2448050"/>
                <a:gd name="connsiteX22" fmla="*/ 175371 w 658092"/>
                <a:gd name="connsiteY22" fmla="*/ 230117 h 244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58092" h="2448050">
                  <a:moveTo>
                    <a:pt x="378921" y="2433451"/>
                  </a:moveTo>
                  <a:cubicBezTo>
                    <a:pt x="372260" y="1812584"/>
                    <a:pt x="380760" y="1172736"/>
                    <a:pt x="379148" y="551649"/>
                  </a:cubicBezTo>
                  <a:cubicBezTo>
                    <a:pt x="461420" y="378045"/>
                    <a:pt x="565130" y="190224"/>
                    <a:pt x="656910" y="11215"/>
                  </a:cubicBezTo>
                  <a:cubicBezTo>
                    <a:pt x="660503" y="4199"/>
                    <a:pt x="655482" y="-239"/>
                    <a:pt x="647608" y="10"/>
                  </a:cubicBezTo>
                  <a:cubicBezTo>
                    <a:pt x="437263" y="6685"/>
                    <a:pt x="216109" y="13481"/>
                    <a:pt x="6276" y="18764"/>
                  </a:cubicBezTo>
                  <a:cubicBezTo>
                    <a:pt x="-3296" y="19815"/>
                    <a:pt x="1199" y="34854"/>
                    <a:pt x="240" y="41409"/>
                  </a:cubicBezTo>
                  <a:cubicBezTo>
                    <a:pt x="19171" y="79441"/>
                    <a:pt x="43371" y="119775"/>
                    <a:pt x="67188" y="163439"/>
                  </a:cubicBezTo>
                  <a:cubicBezTo>
                    <a:pt x="134789" y="283559"/>
                    <a:pt x="208938" y="412094"/>
                    <a:pt x="281808" y="538953"/>
                  </a:cubicBezTo>
                  <a:cubicBezTo>
                    <a:pt x="281836" y="1169704"/>
                    <a:pt x="281907" y="1800534"/>
                    <a:pt x="281907" y="2431278"/>
                  </a:cubicBezTo>
                  <a:cubicBezTo>
                    <a:pt x="281169" y="2436696"/>
                    <a:pt x="279571" y="2440530"/>
                    <a:pt x="283292" y="2444621"/>
                  </a:cubicBezTo>
                  <a:cubicBezTo>
                    <a:pt x="315275" y="2446034"/>
                    <a:pt x="345461" y="2445920"/>
                    <a:pt x="378793" y="2448050"/>
                  </a:cubicBezTo>
                  <a:cubicBezTo>
                    <a:pt x="387435" y="2448079"/>
                    <a:pt x="387556" y="2433493"/>
                    <a:pt x="378921" y="2433451"/>
                  </a:cubicBezTo>
                  <a:close/>
                  <a:moveTo>
                    <a:pt x="175371" y="230117"/>
                  </a:moveTo>
                  <a:cubicBezTo>
                    <a:pt x="162199" y="230990"/>
                    <a:pt x="151818" y="232943"/>
                    <a:pt x="145945" y="218152"/>
                  </a:cubicBezTo>
                  <a:cubicBezTo>
                    <a:pt x="131800" y="191864"/>
                    <a:pt x="117939" y="164767"/>
                    <a:pt x="104575" y="138550"/>
                  </a:cubicBezTo>
                  <a:cubicBezTo>
                    <a:pt x="98653" y="126258"/>
                    <a:pt x="91416" y="114094"/>
                    <a:pt x="86091" y="101746"/>
                  </a:cubicBezTo>
                  <a:cubicBezTo>
                    <a:pt x="92837" y="97812"/>
                    <a:pt x="102132" y="99509"/>
                    <a:pt x="109929" y="99331"/>
                  </a:cubicBezTo>
                  <a:cubicBezTo>
                    <a:pt x="224255" y="102122"/>
                    <a:pt x="342088" y="103002"/>
                    <a:pt x="463870" y="101298"/>
                  </a:cubicBezTo>
                  <a:cubicBezTo>
                    <a:pt x="483312" y="100908"/>
                    <a:pt x="502811" y="100972"/>
                    <a:pt x="522233" y="100091"/>
                  </a:cubicBezTo>
                  <a:cubicBezTo>
                    <a:pt x="531485" y="100730"/>
                    <a:pt x="549394" y="96391"/>
                    <a:pt x="554869" y="103031"/>
                  </a:cubicBezTo>
                  <a:cubicBezTo>
                    <a:pt x="540418" y="135674"/>
                    <a:pt x="522716" y="166215"/>
                    <a:pt x="506099" y="197460"/>
                  </a:cubicBezTo>
                  <a:cubicBezTo>
                    <a:pt x="495668" y="228200"/>
                    <a:pt x="473463" y="219317"/>
                    <a:pt x="447452" y="221539"/>
                  </a:cubicBezTo>
                  <a:cubicBezTo>
                    <a:pt x="358058" y="224543"/>
                    <a:pt x="264425" y="226787"/>
                    <a:pt x="175371" y="2301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888" name="Graphic 5" descr="City with buildings and skyscrapers">
              <a:extLst>
                <a:ext uri="{FF2B5EF4-FFF2-40B4-BE49-F238E27FC236}">
                  <a16:creationId xmlns:a16="http://schemas.microsoft.com/office/drawing/2014/main" id="{BFA18E22-C2D2-37E8-1DF0-18FE5F0BD72A}"/>
                </a:ext>
              </a:extLst>
            </p:cNvPr>
            <p:cNvGrpSpPr/>
            <p:nvPr/>
          </p:nvGrpSpPr>
          <p:grpSpPr>
            <a:xfrm>
              <a:off x="7725085" y="3977187"/>
              <a:ext cx="695470" cy="2440204"/>
              <a:chOff x="7725085" y="3977187"/>
              <a:chExt cx="695459" cy="2440204"/>
            </a:xfrm>
            <a:solidFill>
              <a:srgbClr val="FFFFFF"/>
            </a:solidFill>
          </p:grpSpPr>
          <p:sp>
            <p:nvSpPr>
              <p:cNvPr id="1280" name="Freeform: Shape 1279">
                <a:extLst>
                  <a:ext uri="{FF2B5EF4-FFF2-40B4-BE49-F238E27FC236}">
                    <a16:creationId xmlns:a16="http://schemas.microsoft.com/office/drawing/2014/main" id="{95BC933E-4C44-C8E3-D8A5-C6FBCA14BF63}"/>
                  </a:ext>
                </a:extLst>
              </p:cNvPr>
              <p:cNvSpPr/>
              <p:nvPr/>
            </p:nvSpPr>
            <p:spPr>
              <a:xfrm>
                <a:off x="8116217" y="3977187"/>
                <a:ext cx="304327" cy="2440204"/>
              </a:xfrm>
              <a:custGeom>
                <a:avLst/>
                <a:gdLst>
                  <a:gd name="connsiteX0" fmla="*/ 289758 w 304327"/>
                  <a:gd name="connsiteY0" fmla="*/ 48213 h 2440204"/>
                  <a:gd name="connsiteX1" fmla="*/ 289276 w 304327"/>
                  <a:gd name="connsiteY1" fmla="*/ 6487 h 2440204"/>
                  <a:gd name="connsiteX2" fmla="*/ 276842 w 304327"/>
                  <a:gd name="connsiteY2" fmla="*/ 4236 h 2440204"/>
                  <a:gd name="connsiteX3" fmla="*/ 204369 w 304327"/>
                  <a:gd name="connsiteY3" fmla="*/ 144054 h 2440204"/>
                  <a:gd name="connsiteX4" fmla="*/ 2254 w 304327"/>
                  <a:gd name="connsiteY4" fmla="*/ 544024 h 2440204"/>
                  <a:gd name="connsiteX5" fmla="*/ 2190 w 304327"/>
                  <a:gd name="connsiteY5" fmla="*/ 575957 h 2440204"/>
                  <a:gd name="connsiteX6" fmla="*/ 2282 w 304327"/>
                  <a:gd name="connsiteY6" fmla="*/ 1760890 h 2440204"/>
                  <a:gd name="connsiteX7" fmla="*/ 770 w 304327"/>
                  <a:gd name="connsiteY7" fmla="*/ 2430392 h 2440204"/>
                  <a:gd name="connsiteX8" fmla="*/ 3319 w 304327"/>
                  <a:gd name="connsiteY8" fmla="*/ 2439026 h 2440204"/>
                  <a:gd name="connsiteX9" fmla="*/ 300424 w 304327"/>
                  <a:gd name="connsiteY9" fmla="*/ 2440205 h 2440204"/>
                  <a:gd name="connsiteX10" fmla="*/ 303442 w 304327"/>
                  <a:gd name="connsiteY10" fmla="*/ 2138286 h 2440204"/>
                  <a:gd name="connsiteX11" fmla="*/ 289758 w 304327"/>
                  <a:gd name="connsiteY11" fmla="*/ 48213 h 244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4327" h="2440204">
                    <a:moveTo>
                      <a:pt x="289758" y="48213"/>
                    </a:moveTo>
                    <a:lnTo>
                      <a:pt x="289276" y="6487"/>
                    </a:lnTo>
                    <a:cubicBezTo>
                      <a:pt x="288821" y="75"/>
                      <a:pt x="281365" y="-3127"/>
                      <a:pt x="276842" y="4236"/>
                    </a:cubicBezTo>
                    <a:cubicBezTo>
                      <a:pt x="252798" y="50890"/>
                      <a:pt x="228171" y="98253"/>
                      <a:pt x="204369" y="144054"/>
                    </a:cubicBezTo>
                    <a:cubicBezTo>
                      <a:pt x="137691" y="274734"/>
                      <a:pt x="64430" y="408679"/>
                      <a:pt x="2254" y="544024"/>
                    </a:cubicBezTo>
                    <a:cubicBezTo>
                      <a:pt x="1004" y="554569"/>
                      <a:pt x="2155" y="565505"/>
                      <a:pt x="2190" y="575957"/>
                    </a:cubicBezTo>
                    <a:cubicBezTo>
                      <a:pt x="-2717" y="928897"/>
                      <a:pt x="2133" y="1346278"/>
                      <a:pt x="2282" y="1760890"/>
                    </a:cubicBezTo>
                    <a:cubicBezTo>
                      <a:pt x="2367" y="1988718"/>
                      <a:pt x="770" y="2204708"/>
                      <a:pt x="770" y="2430392"/>
                    </a:cubicBezTo>
                    <a:cubicBezTo>
                      <a:pt x="770" y="2434190"/>
                      <a:pt x="-1133" y="2439232"/>
                      <a:pt x="3319" y="2439026"/>
                    </a:cubicBezTo>
                    <a:cubicBezTo>
                      <a:pt x="53516" y="2439857"/>
                      <a:pt x="295127" y="2439197"/>
                      <a:pt x="300424" y="2440205"/>
                    </a:cubicBezTo>
                    <a:cubicBezTo>
                      <a:pt x="303889" y="2341018"/>
                      <a:pt x="302902" y="2238438"/>
                      <a:pt x="303442" y="2138286"/>
                    </a:cubicBezTo>
                    <a:cubicBezTo>
                      <a:pt x="307227" y="1442376"/>
                      <a:pt x="298166" y="730602"/>
                      <a:pt x="289758" y="48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281" name="Freeform: Shape 1280">
                <a:extLst>
                  <a:ext uri="{FF2B5EF4-FFF2-40B4-BE49-F238E27FC236}">
                    <a16:creationId xmlns:a16="http://schemas.microsoft.com/office/drawing/2014/main" id="{4F6D8CBD-FB1E-6E28-F8A8-88F5A4475686}"/>
                  </a:ext>
                </a:extLst>
              </p:cNvPr>
              <p:cNvSpPr/>
              <p:nvPr/>
            </p:nvSpPr>
            <p:spPr>
              <a:xfrm>
                <a:off x="7725085" y="4020311"/>
                <a:ext cx="296375" cy="2047471"/>
              </a:xfrm>
              <a:custGeom>
                <a:avLst/>
                <a:gdLst>
                  <a:gd name="connsiteX0" fmla="*/ 291285 w 296375"/>
                  <a:gd name="connsiteY0" fmla="*/ 478184 h 2047471"/>
                  <a:gd name="connsiteX1" fmla="*/ 84810 w 296375"/>
                  <a:gd name="connsiteY1" fmla="*/ 116659 h 2047471"/>
                  <a:gd name="connsiteX2" fmla="*/ 21136 w 296375"/>
                  <a:gd name="connsiteY2" fmla="*/ 2717 h 2047471"/>
                  <a:gd name="connsiteX3" fmla="*/ 10399 w 296375"/>
                  <a:gd name="connsiteY3" fmla="*/ 5664 h 2047471"/>
                  <a:gd name="connsiteX4" fmla="*/ 188 w 296375"/>
                  <a:gd name="connsiteY4" fmla="*/ 1373958 h 2047471"/>
                  <a:gd name="connsiteX5" fmla="*/ 1608 w 296375"/>
                  <a:gd name="connsiteY5" fmla="*/ 2029016 h 2047471"/>
                  <a:gd name="connsiteX6" fmla="*/ 2361 w 296375"/>
                  <a:gd name="connsiteY6" fmla="*/ 2047471 h 2047471"/>
                  <a:gd name="connsiteX7" fmla="*/ 294552 w 296375"/>
                  <a:gd name="connsiteY7" fmla="*/ 2047102 h 2047471"/>
                  <a:gd name="connsiteX8" fmla="*/ 295539 w 296375"/>
                  <a:gd name="connsiteY8" fmla="*/ 505494 h 2047471"/>
                  <a:gd name="connsiteX9" fmla="*/ 291285 w 296375"/>
                  <a:gd name="connsiteY9" fmla="*/ 478184 h 20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375" h="2047471">
                    <a:moveTo>
                      <a:pt x="291285" y="478184"/>
                    </a:moveTo>
                    <a:cubicBezTo>
                      <a:pt x="222477" y="366876"/>
                      <a:pt x="154045" y="238768"/>
                      <a:pt x="84810" y="116659"/>
                    </a:cubicBezTo>
                    <a:cubicBezTo>
                      <a:pt x="63067" y="78307"/>
                      <a:pt x="43802" y="38619"/>
                      <a:pt x="21136" y="2717"/>
                    </a:cubicBezTo>
                    <a:cubicBezTo>
                      <a:pt x="18069" y="-2140"/>
                      <a:pt x="10442" y="-74"/>
                      <a:pt x="10399" y="5664"/>
                    </a:cubicBezTo>
                    <a:cubicBezTo>
                      <a:pt x="6977" y="453487"/>
                      <a:pt x="-1353" y="913893"/>
                      <a:pt x="188" y="1373958"/>
                    </a:cubicBezTo>
                    <a:cubicBezTo>
                      <a:pt x="927" y="1593186"/>
                      <a:pt x="1843" y="1812110"/>
                      <a:pt x="1608" y="2029016"/>
                    </a:cubicBezTo>
                    <a:cubicBezTo>
                      <a:pt x="1594" y="2040818"/>
                      <a:pt x="-1026" y="2047479"/>
                      <a:pt x="2361" y="2047471"/>
                    </a:cubicBezTo>
                    <a:cubicBezTo>
                      <a:pt x="97926" y="2047301"/>
                      <a:pt x="198980" y="2047102"/>
                      <a:pt x="294552" y="2047102"/>
                    </a:cubicBezTo>
                    <a:cubicBezTo>
                      <a:pt x="298060" y="2047102"/>
                      <a:pt x="295404" y="516323"/>
                      <a:pt x="295539" y="505494"/>
                    </a:cubicBezTo>
                    <a:cubicBezTo>
                      <a:pt x="295660" y="496583"/>
                      <a:pt x="298812" y="485683"/>
                      <a:pt x="291285" y="478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76E3CC42-48C6-6DEA-9122-497FA39114B0}"/>
                </a:ext>
              </a:extLst>
            </p:cNvPr>
            <p:cNvSpPr/>
            <p:nvPr/>
          </p:nvSpPr>
          <p:spPr>
            <a:xfrm>
              <a:off x="7270514" y="5353716"/>
              <a:ext cx="457914" cy="715824"/>
            </a:xfrm>
            <a:custGeom>
              <a:avLst/>
              <a:gdLst>
                <a:gd name="connsiteX0" fmla="*/ 456478 w 457914"/>
                <a:gd name="connsiteY0" fmla="*/ 695604 h 715824"/>
                <a:gd name="connsiteX1" fmla="*/ 456762 w 457914"/>
                <a:gd name="connsiteY1" fmla="*/ 8130 h 715824"/>
                <a:gd name="connsiteX2" fmla="*/ 450215 w 457914"/>
                <a:gd name="connsiteY2" fmla="*/ 1455 h 715824"/>
                <a:gd name="connsiteX3" fmla="*/ 6616 w 457914"/>
                <a:gd name="connsiteY3" fmla="*/ 3294 h 715824"/>
                <a:gd name="connsiteX4" fmla="*/ 247 w 457914"/>
                <a:gd name="connsiteY4" fmla="*/ 9770 h 715824"/>
                <a:gd name="connsiteX5" fmla="*/ 1852 w 457914"/>
                <a:gd name="connsiteY5" fmla="*/ 714045 h 715824"/>
                <a:gd name="connsiteX6" fmla="*/ 6510 w 457914"/>
                <a:gd name="connsiteY6" fmla="*/ 715820 h 715824"/>
                <a:gd name="connsiteX7" fmla="*/ 158102 w 457914"/>
                <a:gd name="connsiteY7" fmla="*/ 714819 h 715824"/>
                <a:gd name="connsiteX8" fmla="*/ 456243 w 457914"/>
                <a:gd name="connsiteY8" fmla="*/ 712362 h 715824"/>
                <a:gd name="connsiteX9" fmla="*/ 456478 w 457914"/>
                <a:gd name="connsiteY9" fmla="*/ 695604 h 7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914" h="715824">
                  <a:moveTo>
                    <a:pt x="456478" y="695604"/>
                  </a:moveTo>
                  <a:cubicBezTo>
                    <a:pt x="450605" y="488149"/>
                    <a:pt x="461292" y="260619"/>
                    <a:pt x="456762" y="8130"/>
                  </a:cubicBezTo>
                  <a:cubicBezTo>
                    <a:pt x="456698" y="4523"/>
                    <a:pt x="453822" y="1583"/>
                    <a:pt x="450215" y="1455"/>
                  </a:cubicBezTo>
                  <a:cubicBezTo>
                    <a:pt x="303608" y="-3608"/>
                    <a:pt x="154480" y="6419"/>
                    <a:pt x="6616" y="3294"/>
                  </a:cubicBezTo>
                  <a:cubicBezTo>
                    <a:pt x="3166" y="3244"/>
                    <a:pt x="112" y="6305"/>
                    <a:pt x="247" y="9770"/>
                  </a:cubicBezTo>
                  <a:cubicBezTo>
                    <a:pt x="5978" y="246346"/>
                    <a:pt x="-3850" y="479755"/>
                    <a:pt x="1852" y="714045"/>
                  </a:cubicBezTo>
                  <a:cubicBezTo>
                    <a:pt x="3101" y="715245"/>
                    <a:pt x="4792" y="715884"/>
                    <a:pt x="6510" y="715820"/>
                  </a:cubicBezTo>
                  <a:cubicBezTo>
                    <a:pt x="32308" y="714876"/>
                    <a:pt x="154679" y="714890"/>
                    <a:pt x="158102" y="714819"/>
                  </a:cubicBezTo>
                  <a:cubicBezTo>
                    <a:pt x="250762" y="712625"/>
                    <a:pt x="351284" y="717801"/>
                    <a:pt x="456243" y="712362"/>
                  </a:cubicBezTo>
                  <a:cubicBezTo>
                    <a:pt x="458011" y="712277"/>
                    <a:pt x="457017" y="701760"/>
                    <a:pt x="456478" y="69560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grpSp>
          <p:nvGrpSpPr>
            <p:cNvPr id="890" name="Graphic 5" descr="City with buildings and skyscrapers">
              <a:extLst>
                <a:ext uri="{FF2B5EF4-FFF2-40B4-BE49-F238E27FC236}">
                  <a16:creationId xmlns:a16="http://schemas.microsoft.com/office/drawing/2014/main" id="{747C53C9-0E6C-22C1-CF43-EA36574C7A3F}"/>
                </a:ext>
              </a:extLst>
            </p:cNvPr>
            <p:cNvGrpSpPr/>
            <p:nvPr/>
          </p:nvGrpSpPr>
          <p:grpSpPr>
            <a:xfrm>
              <a:off x="2389076" y="3961310"/>
              <a:ext cx="7981224" cy="2842441"/>
              <a:chOff x="2389076" y="3961310"/>
              <a:chExt cx="7981224" cy="2842441"/>
            </a:xfrm>
          </p:grpSpPr>
          <p:grpSp>
            <p:nvGrpSpPr>
              <p:cNvPr id="891" name="Graphic 5" descr="City with buildings and skyscrapers">
                <a:extLst>
                  <a:ext uri="{FF2B5EF4-FFF2-40B4-BE49-F238E27FC236}">
                    <a16:creationId xmlns:a16="http://schemas.microsoft.com/office/drawing/2014/main" id="{D5F1ECBE-C8E9-0E30-5687-42FC7D6A9ACC}"/>
                  </a:ext>
                </a:extLst>
              </p:cNvPr>
              <p:cNvGrpSpPr/>
              <p:nvPr/>
            </p:nvGrpSpPr>
            <p:grpSpPr>
              <a:xfrm>
                <a:off x="4597023" y="4434763"/>
                <a:ext cx="388224" cy="1704845"/>
                <a:chOff x="4597023" y="4434764"/>
                <a:chExt cx="388224" cy="1704844"/>
              </a:xfrm>
            </p:grpSpPr>
            <p:sp>
              <p:nvSpPr>
                <p:cNvPr id="1263" name="Freeform: Shape 1262">
                  <a:extLst>
                    <a:ext uri="{FF2B5EF4-FFF2-40B4-BE49-F238E27FC236}">
                      <a16:creationId xmlns:a16="http://schemas.microsoft.com/office/drawing/2014/main" id="{751402B2-5676-14F8-36CF-1EC3EF8AC70A}"/>
                    </a:ext>
                  </a:extLst>
                </p:cNvPr>
                <p:cNvSpPr/>
                <p:nvPr/>
              </p:nvSpPr>
              <p:spPr>
                <a:xfrm rot="5400000">
                  <a:off x="4648005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4" name="Freeform: Shape 1263">
                  <a:extLst>
                    <a:ext uri="{FF2B5EF4-FFF2-40B4-BE49-F238E27FC236}">
                      <a16:creationId xmlns:a16="http://schemas.microsoft.com/office/drawing/2014/main" id="{6E19FDC1-D4FE-94D0-5E3D-B57E9BB6A3C1}"/>
                    </a:ext>
                  </a:extLst>
                </p:cNvPr>
                <p:cNvSpPr/>
                <p:nvPr/>
              </p:nvSpPr>
              <p:spPr>
                <a:xfrm rot="5400000">
                  <a:off x="4735318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5" name="Freeform: Shape 1264">
                  <a:extLst>
                    <a:ext uri="{FF2B5EF4-FFF2-40B4-BE49-F238E27FC236}">
                      <a16:creationId xmlns:a16="http://schemas.microsoft.com/office/drawing/2014/main" id="{D4C41261-7015-B82D-EBC4-5F5BA185EC8C}"/>
                    </a:ext>
                  </a:extLst>
                </p:cNvPr>
                <p:cNvSpPr/>
                <p:nvPr/>
              </p:nvSpPr>
              <p:spPr>
                <a:xfrm rot="5400000">
                  <a:off x="4825124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6" name="Freeform: Shape 1265">
                  <a:extLst>
                    <a:ext uri="{FF2B5EF4-FFF2-40B4-BE49-F238E27FC236}">
                      <a16:creationId xmlns:a16="http://schemas.microsoft.com/office/drawing/2014/main" id="{20E480CD-6CA7-2002-BF5E-AD22B3042835}"/>
                    </a:ext>
                  </a:extLst>
                </p:cNvPr>
                <p:cNvSpPr/>
                <p:nvPr/>
              </p:nvSpPr>
              <p:spPr>
                <a:xfrm rot="5400000">
                  <a:off x="4555919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7" name="Freeform: Shape 1266">
                  <a:extLst>
                    <a:ext uri="{FF2B5EF4-FFF2-40B4-BE49-F238E27FC236}">
                      <a16:creationId xmlns:a16="http://schemas.microsoft.com/office/drawing/2014/main" id="{05123BFF-1E89-1654-8BC3-2B32EFD745D6}"/>
                    </a:ext>
                  </a:extLst>
                </p:cNvPr>
                <p:cNvSpPr/>
                <p:nvPr/>
              </p:nvSpPr>
              <p:spPr>
                <a:xfrm rot="5400000">
                  <a:off x="4753419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8" name="Freeform: Shape 1267">
                  <a:extLst>
                    <a:ext uri="{FF2B5EF4-FFF2-40B4-BE49-F238E27FC236}">
                      <a16:creationId xmlns:a16="http://schemas.microsoft.com/office/drawing/2014/main" id="{CEE3952F-BD70-9F26-B679-D75EE618EEE1}"/>
                    </a:ext>
                  </a:extLst>
                </p:cNvPr>
                <p:cNvSpPr/>
                <p:nvPr/>
              </p:nvSpPr>
              <p:spPr>
                <a:xfrm rot="5400000">
                  <a:off x="4841982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9" name="Freeform: Shape 1268">
                  <a:extLst>
                    <a:ext uri="{FF2B5EF4-FFF2-40B4-BE49-F238E27FC236}">
                      <a16:creationId xmlns:a16="http://schemas.microsoft.com/office/drawing/2014/main" id="{6D751915-A431-5C90-AB18-3D3DAAD5F30E}"/>
                    </a:ext>
                  </a:extLst>
                </p:cNvPr>
                <p:cNvSpPr/>
                <p:nvPr/>
              </p:nvSpPr>
              <p:spPr>
                <a:xfrm rot="5400000">
                  <a:off x="4662583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0" name="Freeform: Shape 1269">
                  <a:extLst>
                    <a:ext uri="{FF2B5EF4-FFF2-40B4-BE49-F238E27FC236}">
                      <a16:creationId xmlns:a16="http://schemas.microsoft.com/office/drawing/2014/main" id="{EB04DE34-0D16-456B-8233-DB719EBDA1A6}"/>
                    </a:ext>
                  </a:extLst>
                </p:cNvPr>
                <p:cNvSpPr/>
                <p:nvPr/>
              </p:nvSpPr>
              <p:spPr>
                <a:xfrm rot="5400000">
                  <a:off x="4669521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1" name="Freeform: Shape 1270">
                  <a:extLst>
                    <a:ext uri="{FF2B5EF4-FFF2-40B4-BE49-F238E27FC236}">
                      <a16:creationId xmlns:a16="http://schemas.microsoft.com/office/drawing/2014/main" id="{0E0619D5-DBB2-37C3-916D-BC266AE39A1D}"/>
                    </a:ext>
                  </a:extLst>
                </p:cNvPr>
                <p:cNvSpPr/>
                <p:nvPr/>
              </p:nvSpPr>
              <p:spPr>
                <a:xfrm rot="5400000">
                  <a:off x="4758077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2" name="Freeform: Shape 1271">
                  <a:extLst>
                    <a:ext uri="{FF2B5EF4-FFF2-40B4-BE49-F238E27FC236}">
                      <a16:creationId xmlns:a16="http://schemas.microsoft.com/office/drawing/2014/main" id="{B7A34DF3-757B-4ECF-25AC-CF1F84E3F7B0}"/>
                    </a:ext>
                  </a:extLst>
                </p:cNvPr>
                <p:cNvSpPr/>
                <p:nvPr/>
              </p:nvSpPr>
              <p:spPr>
                <a:xfrm rot="5400000">
                  <a:off x="484979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3" name="Freeform: Shape 1272">
                  <a:extLst>
                    <a:ext uri="{FF2B5EF4-FFF2-40B4-BE49-F238E27FC236}">
                      <a16:creationId xmlns:a16="http://schemas.microsoft.com/office/drawing/2014/main" id="{380FF0B1-6A2F-8AB7-AD87-7C75FFA86129}"/>
                    </a:ext>
                  </a:extLst>
                </p:cNvPr>
                <p:cNvSpPr/>
                <p:nvPr/>
              </p:nvSpPr>
              <p:spPr>
                <a:xfrm rot="5400000">
                  <a:off x="449085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4" name="Freeform: Shape 1273">
                  <a:extLst>
                    <a:ext uri="{FF2B5EF4-FFF2-40B4-BE49-F238E27FC236}">
                      <a16:creationId xmlns:a16="http://schemas.microsoft.com/office/drawing/2014/main" id="{6EA8DFFE-968D-ED7E-8FF9-7EA58F1E2C82}"/>
                    </a:ext>
                  </a:extLst>
                </p:cNvPr>
                <p:cNvSpPr/>
                <p:nvPr/>
              </p:nvSpPr>
              <p:spPr>
                <a:xfrm rot="5400000">
                  <a:off x="4578678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5" name="Freeform: Shape 1274">
                  <a:extLst>
                    <a:ext uri="{FF2B5EF4-FFF2-40B4-BE49-F238E27FC236}">
                      <a16:creationId xmlns:a16="http://schemas.microsoft.com/office/drawing/2014/main" id="{0C9AE75C-B1F6-7BEA-33A4-9B68BB3136DF}"/>
                    </a:ext>
                  </a:extLst>
                </p:cNvPr>
                <p:cNvSpPr/>
                <p:nvPr/>
              </p:nvSpPr>
              <p:spPr>
                <a:xfrm rot="5400000">
                  <a:off x="4264254" y="5598897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7 w 1052137"/>
                    <a:gd name="connsiteY1" fmla="*/ 0 h 29277"/>
                    <a:gd name="connsiteX2" fmla="*/ 1052137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7" y="0"/>
                      </a:lnTo>
                      <a:lnTo>
                        <a:pt x="105213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6" name="Freeform: Shape 1275">
                  <a:extLst>
                    <a:ext uri="{FF2B5EF4-FFF2-40B4-BE49-F238E27FC236}">
                      <a16:creationId xmlns:a16="http://schemas.microsoft.com/office/drawing/2014/main" id="{DC57510E-5D63-A5E1-650A-96E3467670EB}"/>
                    </a:ext>
                  </a:extLst>
                </p:cNvPr>
                <p:cNvSpPr/>
                <p:nvPr/>
              </p:nvSpPr>
              <p:spPr>
                <a:xfrm rot="5400000">
                  <a:off x="4569383" y="5382335"/>
                  <a:ext cx="619006" cy="29277"/>
                </a:xfrm>
                <a:custGeom>
                  <a:avLst/>
                  <a:gdLst>
                    <a:gd name="connsiteX0" fmla="*/ 0 w 619006"/>
                    <a:gd name="connsiteY0" fmla="*/ 0 h 29277"/>
                    <a:gd name="connsiteX1" fmla="*/ 619006 w 619006"/>
                    <a:gd name="connsiteY1" fmla="*/ 0 h 29277"/>
                    <a:gd name="connsiteX2" fmla="*/ 619006 w 619006"/>
                    <a:gd name="connsiteY2" fmla="*/ 29277 h 29277"/>
                    <a:gd name="connsiteX3" fmla="*/ 0 w 619006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9006" h="29277">
                      <a:moveTo>
                        <a:pt x="0" y="0"/>
                      </a:moveTo>
                      <a:lnTo>
                        <a:pt x="619006" y="0"/>
                      </a:lnTo>
                      <a:lnTo>
                        <a:pt x="61900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7" name="Freeform: Shape 1276">
                  <a:extLst>
                    <a:ext uri="{FF2B5EF4-FFF2-40B4-BE49-F238E27FC236}">
                      <a16:creationId xmlns:a16="http://schemas.microsoft.com/office/drawing/2014/main" id="{D771CB7D-9B07-5A0A-03F2-FD32C6E4B578}"/>
                    </a:ext>
                  </a:extLst>
                </p:cNvPr>
                <p:cNvSpPr/>
                <p:nvPr/>
              </p:nvSpPr>
              <p:spPr>
                <a:xfrm>
                  <a:off x="4955963" y="5087471"/>
                  <a:ext cx="29284" cy="617224"/>
                </a:xfrm>
                <a:custGeom>
                  <a:avLst/>
                  <a:gdLst>
                    <a:gd name="connsiteX0" fmla="*/ 0 w 29284"/>
                    <a:gd name="connsiteY0" fmla="*/ 617224 h 617224"/>
                    <a:gd name="connsiteX1" fmla="*/ 0 w 29284"/>
                    <a:gd name="connsiteY1" fmla="*/ 0 h 617224"/>
                    <a:gd name="connsiteX2" fmla="*/ 29284 w 29284"/>
                    <a:gd name="connsiteY2" fmla="*/ 4247 h 617224"/>
                    <a:gd name="connsiteX3" fmla="*/ 29284 w 29284"/>
                    <a:gd name="connsiteY3" fmla="*/ 615811 h 61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617224">
                      <a:moveTo>
                        <a:pt x="0" y="617224"/>
                      </a:moveTo>
                      <a:lnTo>
                        <a:pt x="0" y="0"/>
                      </a:lnTo>
                      <a:lnTo>
                        <a:pt x="29284" y="4247"/>
                      </a:lnTo>
                      <a:lnTo>
                        <a:pt x="29284" y="61581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8" name="Freeform: Shape 1277">
                  <a:extLst>
                    <a:ext uri="{FF2B5EF4-FFF2-40B4-BE49-F238E27FC236}">
                      <a16:creationId xmlns:a16="http://schemas.microsoft.com/office/drawing/2014/main" id="{76410179-B6FF-3F62-59B3-2A9C2E7DC41C}"/>
                    </a:ext>
                  </a:extLst>
                </p:cNvPr>
                <p:cNvSpPr/>
                <p:nvPr/>
              </p:nvSpPr>
              <p:spPr>
                <a:xfrm>
                  <a:off x="4597023" y="5087471"/>
                  <a:ext cx="29284" cy="405728"/>
                </a:xfrm>
                <a:custGeom>
                  <a:avLst/>
                  <a:gdLst>
                    <a:gd name="connsiteX0" fmla="*/ 0 w 29284"/>
                    <a:gd name="connsiteY0" fmla="*/ 386819 h 405728"/>
                    <a:gd name="connsiteX1" fmla="*/ 0 w 29284"/>
                    <a:gd name="connsiteY1" fmla="*/ 0 h 405728"/>
                    <a:gd name="connsiteX2" fmla="*/ 29284 w 29284"/>
                    <a:gd name="connsiteY2" fmla="*/ 0 h 405728"/>
                    <a:gd name="connsiteX3" fmla="*/ 29284 w 29284"/>
                    <a:gd name="connsiteY3" fmla="*/ 405729 h 40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405728">
                      <a:moveTo>
                        <a:pt x="0" y="386819"/>
                      </a:moveTo>
                      <a:lnTo>
                        <a:pt x="0" y="0"/>
                      </a:lnTo>
                      <a:lnTo>
                        <a:pt x="29284" y="0"/>
                      </a:lnTo>
                      <a:lnTo>
                        <a:pt x="29284" y="40572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9" name="Freeform: Shape 1278">
                  <a:extLst>
                    <a:ext uri="{FF2B5EF4-FFF2-40B4-BE49-F238E27FC236}">
                      <a16:creationId xmlns:a16="http://schemas.microsoft.com/office/drawing/2014/main" id="{504A0F0F-0AE5-7897-ACFB-FAEC97DAA00D}"/>
                    </a:ext>
                  </a:extLst>
                </p:cNvPr>
                <p:cNvSpPr/>
                <p:nvPr/>
              </p:nvSpPr>
              <p:spPr>
                <a:xfrm rot="5400000">
                  <a:off x="4173411" y="5598901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8 w 1052137"/>
                    <a:gd name="connsiteY1" fmla="*/ 0 h 29277"/>
                    <a:gd name="connsiteX2" fmla="*/ 1052138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8" y="0"/>
                      </a:lnTo>
                      <a:lnTo>
                        <a:pt x="105213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92" name="Graphic 5" descr="City with buildings and skyscrapers">
                <a:extLst>
                  <a:ext uri="{FF2B5EF4-FFF2-40B4-BE49-F238E27FC236}">
                    <a16:creationId xmlns:a16="http://schemas.microsoft.com/office/drawing/2014/main" id="{1D391A74-8203-2327-A10D-8276EC571457}"/>
                  </a:ext>
                </a:extLst>
              </p:cNvPr>
              <p:cNvGrpSpPr/>
              <p:nvPr/>
            </p:nvGrpSpPr>
            <p:grpSpPr>
              <a:xfrm>
                <a:off x="4801253" y="5796684"/>
                <a:ext cx="389844" cy="325393"/>
                <a:chOff x="4801253" y="5796684"/>
                <a:chExt cx="389844" cy="325394"/>
              </a:xfrm>
              <a:solidFill>
                <a:srgbClr val="00B0F0"/>
              </a:solidFill>
            </p:grpSpPr>
            <p:sp>
              <p:nvSpPr>
                <p:cNvPr id="1254" name="Freeform: Shape 1253">
                  <a:extLst>
                    <a:ext uri="{FF2B5EF4-FFF2-40B4-BE49-F238E27FC236}">
                      <a16:creationId xmlns:a16="http://schemas.microsoft.com/office/drawing/2014/main" id="{FEFF35D6-6066-96E9-A20D-441A4B2F5896}"/>
                    </a:ext>
                  </a:extLst>
                </p:cNvPr>
                <p:cNvSpPr/>
                <p:nvPr/>
              </p:nvSpPr>
              <p:spPr>
                <a:xfrm>
                  <a:off x="4801253" y="5796684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5" name="Freeform: Shape 1254">
                  <a:extLst>
                    <a:ext uri="{FF2B5EF4-FFF2-40B4-BE49-F238E27FC236}">
                      <a16:creationId xmlns:a16="http://schemas.microsoft.com/office/drawing/2014/main" id="{CDE9267F-740C-B48E-9745-BA10C582A68F}"/>
                    </a:ext>
                  </a:extLst>
                </p:cNvPr>
                <p:cNvSpPr/>
                <p:nvPr/>
              </p:nvSpPr>
              <p:spPr>
                <a:xfrm>
                  <a:off x="4801253" y="5836492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6" name="Freeform: Shape 1255">
                  <a:extLst>
                    <a:ext uri="{FF2B5EF4-FFF2-40B4-BE49-F238E27FC236}">
                      <a16:creationId xmlns:a16="http://schemas.microsoft.com/office/drawing/2014/main" id="{AF9AE054-344E-4943-CB5F-E44A718D1FFF}"/>
                    </a:ext>
                  </a:extLst>
                </p:cNvPr>
                <p:cNvSpPr/>
                <p:nvPr/>
              </p:nvSpPr>
              <p:spPr>
                <a:xfrm>
                  <a:off x="4801253" y="5875427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7" name="Freeform: Shape 1256">
                  <a:extLst>
                    <a:ext uri="{FF2B5EF4-FFF2-40B4-BE49-F238E27FC236}">
                      <a16:creationId xmlns:a16="http://schemas.microsoft.com/office/drawing/2014/main" id="{895710BC-6DCC-D660-E919-75EA106418D0}"/>
                    </a:ext>
                  </a:extLst>
                </p:cNvPr>
                <p:cNvSpPr/>
                <p:nvPr/>
              </p:nvSpPr>
              <p:spPr>
                <a:xfrm>
                  <a:off x="4801253" y="591436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8" name="Freeform: Shape 1257">
                  <a:extLst>
                    <a:ext uri="{FF2B5EF4-FFF2-40B4-BE49-F238E27FC236}">
                      <a16:creationId xmlns:a16="http://schemas.microsoft.com/office/drawing/2014/main" id="{5D989531-E726-B036-7F83-B99283B84965}"/>
                    </a:ext>
                  </a:extLst>
                </p:cNvPr>
                <p:cNvSpPr/>
                <p:nvPr/>
              </p:nvSpPr>
              <p:spPr>
                <a:xfrm>
                  <a:off x="4801253" y="5953296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9" name="Freeform: Shape 1258">
                  <a:extLst>
                    <a:ext uri="{FF2B5EF4-FFF2-40B4-BE49-F238E27FC236}">
                      <a16:creationId xmlns:a16="http://schemas.microsoft.com/office/drawing/2014/main" id="{A38DBEF2-E0AD-19E3-9D0C-48933754C0E8}"/>
                    </a:ext>
                  </a:extLst>
                </p:cNvPr>
                <p:cNvSpPr/>
                <p:nvPr/>
              </p:nvSpPr>
              <p:spPr>
                <a:xfrm>
                  <a:off x="4801253" y="599223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5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0" name="Freeform: Shape 1259">
                  <a:extLst>
                    <a:ext uri="{FF2B5EF4-FFF2-40B4-BE49-F238E27FC236}">
                      <a16:creationId xmlns:a16="http://schemas.microsoft.com/office/drawing/2014/main" id="{270F3901-18EE-0FEE-8C48-3B80708BF9A2}"/>
                    </a:ext>
                  </a:extLst>
                </p:cNvPr>
                <p:cNvSpPr/>
                <p:nvPr/>
              </p:nvSpPr>
              <p:spPr>
                <a:xfrm>
                  <a:off x="4801253" y="603116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1" name="Freeform: Shape 1260">
                  <a:extLst>
                    <a:ext uri="{FF2B5EF4-FFF2-40B4-BE49-F238E27FC236}">
                      <a16:creationId xmlns:a16="http://schemas.microsoft.com/office/drawing/2014/main" id="{F0A1A492-5456-54F1-DF61-E0F589D7382E}"/>
                    </a:ext>
                  </a:extLst>
                </p:cNvPr>
                <p:cNvSpPr/>
                <p:nvPr/>
              </p:nvSpPr>
              <p:spPr>
                <a:xfrm>
                  <a:off x="4801253" y="6070100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2" name="Freeform: Shape 1261">
                  <a:extLst>
                    <a:ext uri="{FF2B5EF4-FFF2-40B4-BE49-F238E27FC236}">
                      <a16:creationId xmlns:a16="http://schemas.microsoft.com/office/drawing/2014/main" id="{070CE363-8874-81B0-F819-40968105082F}"/>
                    </a:ext>
                  </a:extLst>
                </p:cNvPr>
                <p:cNvSpPr/>
                <p:nvPr/>
              </p:nvSpPr>
              <p:spPr>
                <a:xfrm>
                  <a:off x="4801253" y="610903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93" name="Graphic 5" descr="City with buildings and skyscrapers">
                <a:extLst>
                  <a:ext uri="{FF2B5EF4-FFF2-40B4-BE49-F238E27FC236}">
                    <a16:creationId xmlns:a16="http://schemas.microsoft.com/office/drawing/2014/main" id="{54D6A5D6-1BAB-DC95-D865-E1DE8CE0775D}"/>
                  </a:ext>
                </a:extLst>
              </p:cNvPr>
              <p:cNvGrpSpPr/>
              <p:nvPr/>
            </p:nvGrpSpPr>
            <p:grpSpPr>
              <a:xfrm>
                <a:off x="5892691" y="6036465"/>
                <a:ext cx="245307" cy="88465"/>
                <a:chOff x="5892691" y="6036465"/>
                <a:chExt cx="245307" cy="88466"/>
              </a:xfrm>
              <a:solidFill>
                <a:srgbClr val="00B0F0"/>
              </a:solidFill>
            </p:grpSpPr>
            <p:sp>
              <p:nvSpPr>
                <p:cNvPr id="1251" name="Freeform: Shape 1250">
                  <a:extLst>
                    <a:ext uri="{FF2B5EF4-FFF2-40B4-BE49-F238E27FC236}">
                      <a16:creationId xmlns:a16="http://schemas.microsoft.com/office/drawing/2014/main" id="{CB887E79-2DE7-C2AF-316E-A2C316635598}"/>
                    </a:ext>
                  </a:extLst>
                </p:cNvPr>
                <p:cNvSpPr/>
                <p:nvPr/>
              </p:nvSpPr>
              <p:spPr>
                <a:xfrm>
                  <a:off x="5892691" y="6036465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2" name="Freeform: Shape 1251">
                  <a:extLst>
                    <a:ext uri="{FF2B5EF4-FFF2-40B4-BE49-F238E27FC236}">
                      <a16:creationId xmlns:a16="http://schemas.microsoft.com/office/drawing/2014/main" id="{1DFBA044-B681-62EF-A13A-67999838420E}"/>
                    </a:ext>
                  </a:extLst>
                </p:cNvPr>
                <p:cNvSpPr/>
                <p:nvPr/>
              </p:nvSpPr>
              <p:spPr>
                <a:xfrm>
                  <a:off x="5892691" y="6073419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6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2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7"/>
                        <a:pt x="143934" y="1919"/>
                        <a:pt x="123782" y="2246"/>
                      </a:cubicBezTo>
                      <a:cubicBezTo>
                        <a:pt x="83938" y="2885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3" name="Freeform: Shape 1252">
                  <a:extLst>
                    <a:ext uri="{FF2B5EF4-FFF2-40B4-BE49-F238E27FC236}">
                      <a16:creationId xmlns:a16="http://schemas.microsoft.com/office/drawing/2014/main" id="{2111E703-3F49-C19F-2DF1-1548F8BFE1EE}"/>
                    </a:ext>
                  </a:extLst>
                </p:cNvPr>
                <p:cNvSpPr/>
                <p:nvPr/>
              </p:nvSpPr>
              <p:spPr>
                <a:xfrm>
                  <a:off x="5892691" y="6110372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9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94" name="Graphic 5" descr="City with buildings and skyscrapers">
                <a:extLst>
                  <a:ext uri="{FF2B5EF4-FFF2-40B4-BE49-F238E27FC236}">
                    <a16:creationId xmlns:a16="http://schemas.microsoft.com/office/drawing/2014/main" id="{9D645071-F042-9F9D-10B4-B190E17DF4B0}"/>
                  </a:ext>
                </a:extLst>
              </p:cNvPr>
              <p:cNvGrpSpPr/>
              <p:nvPr/>
            </p:nvGrpSpPr>
            <p:grpSpPr>
              <a:xfrm>
                <a:off x="6623109" y="5378162"/>
                <a:ext cx="222103" cy="689951"/>
                <a:chOff x="6623109" y="5378162"/>
                <a:chExt cx="222103" cy="689951"/>
              </a:xfrm>
              <a:solidFill>
                <a:srgbClr val="00B0F0"/>
              </a:solidFill>
            </p:grpSpPr>
            <p:sp>
              <p:nvSpPr>
                <p:cNvPr id="1173" name="Freeform: Shape 1172">
                  <a:extLst>
                    <a:ext uri="{FF2B5EF4-FFF2-40B4-BE49-F238E27FC236}">
                      <a16:creationId xmlns:a16="http://schemas.microsoft.com/office/drawing/2014/main" id="{20661F2A-AEB3-F868-F512-5D7F5BACCAFC}"/>
                    </a:ext>
                  </a:extLst>
                </p:cNvPr>
                <p:cNvSpPr/>
                <p:nvPr/>
              </p:nvSpPr>
              <p:spPr>
                <a:xfrm>
                  <a:off x="6661007" y="544284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4" name="Freeform: Shape 1173">
                  <a:extLst>
                    <a:ext uri="{FF2B5EF4-FFF2-40B4-BE49-F238E27FC236}">
                      <a16:creationId xmlns:a16="http://schemas.microsoft.com/office/drawing/2014/main" id="{962F0838-AAFD-1A6D-AA74-53F43A56D657}"/>
                    </a:ext>
                  </a:extLst>
                </p:cNvPr>
                <p:cNvSpPr/>
                <p:nvPr/>
              </p:nvSpPr>
              <p:spPr>
                <a:xfrm>
                  <a:off x="6701852" y="543936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5" name="Freeform: Shape 1174">
                  <a:extLst>
                    <a:ext uri="{FF2B5EF4-FFF2-40B4-BE49-F238E27FC236}">
                      <a16:creationId xmlns:a16="http://schemas.microsoft.com/office/drawing/2014/main" id="{7F88057E-D02D-025B-B6A6-FBC572340902}"/>
                    </a:ext>
                  </a:extLst>
                </p:cNvPr>
                <p:cNvSpPr/>
                <p:nvPr/>
              </p:nvSpPr>
              <p:spPr>
                <a:xfrm>
                  <a:off x="6748332" y="5436713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6" name="Freeform: Shape 1175">
                  <a:extLst>
                    <a:ext uri="{FF2B5EF4-FFF2-40B4-BE49-F238E27FC236}">
                      <a16:creationId xmlns:a16="http://schemas.microsoft.com/office/drawing/2014/main" id="{6FA37EBE-9F22-F84B-0660-513BEBAFCD74}"/>
                    </a:ext>
                  </a:extLst>
                </p:cNvPr>
                <p:cNvSpPr/>
                <p:nvPr/>
              </p:nvSpPr>
              <p:spPr>
                <a:xfrm>
                  <a:off x="6785902" y="543484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7" name="Freeform: Shape 1176">
                  <a:extLst>
                    <a:ext uri="{FF2B5EF4-FFF2-40B4-BE49-F238E27FC236}">
                      <a16:creationId xmlns:a16="http://schemas.microsoft.com/office/drawing/2014/main" id="{F916D007-FA1A-9FCA-DAA8-178DEED48D1C}"/>
                    </a:ext>
                  </a:extLst>
                </p:cNvPr>
                <p:cNvSpPr/>
                <p:nvPr/>
              </p:nvSpPr>
              <p:spPr>
                <a:xfrm>
                  <a:off x="6826874" y="5433543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8" name="Freeform: Shape 1177">
                  <a:extLst>
                    <a:ext uri="{FF2B5EF4-FFF2-40B4-BE49-F238E27FC236}">
                      <a16:creationId xmlns:a16="http://schemas.microsoft.com/office/drawing/2014/main" id="{5E4DFCF9-53DE-5454-C9D8-D875E78A095C}"/>
                    </a:ext>
                  </a:extLst>
                </p:cNvPr>
                <p:cNvSpPr/>
                <p:nvPr/>
              </p:nvSpPr>
              <p:spPr>
                <a:xfrm>
                  <a:off x="6623393" y="550220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9" name="Freeform: Shape 1178">
                  <a:extLst>
                    <a:ext uri="{FF2B5EF4-FFF2-40B4-BE49-F238E27FC236}">
                      <a16:creationId xmlns:a16="http://schemas.microsoft.com/office/drawing/2014/main" id="{66F9DF9A-96C5-27BA-3C32-9224BA442B7D}"/>
                    </a:ext>
                  </a:extLst>
                </p:cNvPr>
                <p:cNvSpPr/>
                <p:nvPr/>
              </p:nvSpPr>
              <p:spPr>
                <a:xfrm>
                  <a:off x="6661007" y="549832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0" name="Freeform: Shape 1179">
                  <a:extLst>
                    <a:ext uri="{FF2B5EF4-FFF2-40B4-BE49-F238E27FC236}">
                      <a16:creationId xmlns:a16="http://schemas.microsoft.com/office/drawing/2014/main" id="{6AB564F5-2D4B-5FCB-CFA9-D0281FFDBB24}"/>
                    </a:ext>
                  </a:extLst>
                </p:cNvPr>
                <p:cNvSpPr/>
                <p:nvPr/>
              </p:nvSpPr>
              <p:spPr>
                <a:xfrm>
                  <a:off x="6701852" y="54948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1" name="Freeform: Shape 1180">
                  <a:extLst>
                    <a:ext uri="{FF2B5EF4-FFF2-40B4-BE49-F238E27FC236}">
                      <a16:creationId xmlns:a16="http://schemas.microsoft.com/office/drawing/2014/main" id="{0C37DCB8-7B87-FB7E-03BF-8E5ED6FCD800}"/>
                    </a:ext>
                  </a:extLst>
                </p:cNvPr>
                <p:cNvSpPr/>
                <p:nvPr/>
              </p:nvSpPr>
              <p:spPr>
                <a:xfrm>
                  <a:off x="6748332" y="549218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2" name="Freeform: Shape 1181">
                  <a:extLst>
                    <a:ext uri="{FF2B5EF4-FFF2-40B4-BE49-F238E27FC236}">
                      <a16:creationId xmlns:a16="http://schemas.microsoft.com/office/drawing/2014/main" id="{55353DE5-3F9B-180F-99F2-92EFC6753D82}"/>
                    </a:ext>
                  </a:extLst>
                </p:cNvPr>
                <p:cNvSpPr/>
                <p:nvPr/>
              </p:nvSpPr>
              <p:spPr>
                <a:xfrm>
                  <a:off x="6785902" y="549032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3" name="Freeform: Shape 1182">
                  <a:extLst>
                    <a:ext uri="{FF2B5EF4-FFF2-40B4-BE49-F238E27FC236}">
                      <a16:creationId xmlns:a16="http://schemas.microsoft.com/office/drawing/2014/main" id="{A61B8FA9-F675-6188-F51B-0834DAF4B4AE}"/>
                    </a:ext>
                  </a:extLst>
                </p:cNvPr>
                <p:cNvSpPr/>
                <p:nvPr/>
              </p:nvSpPr>
              <p:spPr>
                <a:xfrm>
                  <a:off x="6826874" y="5489023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4" name="Freeform: Shape 1183">
                  <a:extLst>
                    <a:ext uri="{FF2B5EF4-FFF2-40B4-BE49-F238E27FC236}">
                      <a16:creationId xmlns:a16="http://schemas.microsoft.com/office/drawing/2014/main" id="{6E9DFA56-2F24-2872-A6F4-024F6FA19F86}"/>
                    </a:ext>
                  </a:extLst>
                </p:cNvPr>
                <p:cNvSpPr/>
                <p:nvPr/>
              </p:nvSpPr>
              <p:spPr>
                <a:xfrm>
                  <a:off x="6623393" y="5557398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8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8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8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5" name="Freeform: Shape 1184">
                  <a:extLst>
                    <a:ext uri="{FF2B5EF4-FFF2-40B4-BE49-F238E27FC236}">
                      <a16:creationId xmlns:a16="http://schemas.microsoft.com/office/drawing/2014/main" id="{5C9B8575-72BD-606D-699A-2648917E95EE}"/>
                    </a:ext>
                  </a:extLst>
                </p:cNvPr>
                <p:cNvSpPr/>
                <p:nvPr/>
              </p:nvSpPr>
              <p:spPr>
                <a:xfrm>
                  <a:off x="6661007" y="555352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6" name="Freeform: Shape 1185">
                  <a:extLst>
                    <a:ext uri="{FF2B5EF4-FFF2-40B4-BE49-F238E27FC236}">
                      <a16:creationId xmlns:a16="http://schemas.microsoft.com/office/drawing/2014/main" id="{81B5A9F3-6FAB-8508-CDE2-167BA870A1B0}"/>
                    </a:ext>
                  </a:extLst>
                </p:cNvPr>
                <p:cNvSpPr/>
                <p:nvPr/>
              </p:nvSpPr>
              <p:spPr>
                <a:xfrm>
                  <a:off x="6701852" y="555003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7" name="Freeform: Shape 1186">
                  <a:extLst>
                    <a:ext uri="{FF2B5EF4-FFF2-40B4-BE49-F238E27FC236}">
                      <a16:creationId xmlns:a16="http://schemas.microsoft.com/office/drawing/2014/main" id="{6D1388D8-3232-1A3F-7894-50F77A3CE737}"/>
                    </a:ext>
                  </a:extLst>
                </p:cNvPr>
                <p:cNvSpPr/>
                <p:nvPr/>
              </p:nvSpPr>
              <p:spPr>
                <a:xfrm>
                  <a:off x="6748332" y="554738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8" name="Freeform: Shape 1187">
                  <a:extLst>
                    <a:ext uri="{FF2B5EF4-FFF2-40B4-BE49-F238E27FC236}">
                      <a16:creationId xmlns:a16="http://schemas.microsoft.com/office/drawing/2014/main" id="{E1D93E4D-14F3-7385-7FFC-05909DE19F65}"/>
                    </a:ext>
                  </a:extLst>
                </p:cNvPr>
                <p:cNvSpPr/>
                <p:nvPr/>
              </p:nvSpPr>
              <p:spPr>
                <a:xfrm>
                  <a:off x="6785902" y="554551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9" name="Freeform: Shape 1188">
                  <a:extLst>
                    <a:ext uri="{FF2B5EF4-FFF2-40B4-BE49-F238E27FC236}">
                      <a16:creationId xmlns:a16="http://schemas.microsoft.com/office/drawing/2014/main" id="{C84CB35A-243D-3CB2-93EB-D009F186DC8B}"/>
                    </a:ext>
                  </a:extLst>
                </p:cNvPr>
                <p:cNvSpPr/>
                <p:nvPr/>
              </p:nvSpPr>
              <p:spPr>
                <a:xfrm>
                  <a:off x="6826874" y="554421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0" name="Freeform: Shape 1189">
                  <a:extLst>
                    <a:ext uri="{FF2B5EF4-FFF2-40B4-BE49-F238E27FC236}">
                      <a16:creationId xmlns:a16="http://schemas.microsoft.com/office/drawing/2014/main" id="{06C4553F-065D-FD26-DAA0-4CAB7252E290}"/>
                    </a:ext>
                  </a:extLst>
                </p:cNvPr>
                <p:cNvSpPr/>
                <p:nvPr/>
              </p:nvSpPr>
              <p:spPr>
                <a:xfrm>
                  <a:off x="6623393" y="5612878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1" name="Freeform: Shape 1190">
                  <a:extLst>
                    <a:ext uri="{FF2B5EF4-FFF2-40B4-BE49-F238E27FC236}">
                      <a16:creationId xmlns:a16="http://schemas.microsoft.com/office/drawing/2014/main" id="{E8C428B4-2371-E18B-7DCA-FB1522309824}"/>
                    </a:ext>
                  </a:extLst>
                </p:cNvPr>
                <p:cNvSpPr/>
                <p:nvPr/>
              </p:nvSpPr>
              <p:spPr>
                <a:xfrm>
                  <a:off x="6661007" y="560900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2" name="Freeform: Shape 1191">
                  <a:extLst>
                    <a:ext uri="{FF2B5EF4-FFF2-40B4-BE49-F238E27FC236}">
                      <a16:creationId xmlns:a16="http://schemas.microsoft.com/office/drawing/2014/main" id="{830ED296-EBC1-7E0C-7757-23006D9D6723}"/>
                    </a:ext>
                  </a:extLst>
                </p:cNvPr>
                <p:cNvSpPr/>
                <p:nvPr/>
              </p:nvSpPr>
              <p:spPr>
                <a:xfrm>
                  <a:off x="6701852" y="560551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3" name="Freeform: Shape 1192">
                  <a:extLst>
                    <a:ext uri="{FF2B5EF4-FFF2-40B4-BE49-F238E27FC236}">
                      <a16:creationId xmlns:a16="http://schemas.microsoft.com/office/drawing/2014/main" id="{C0DBBA17-29B2-5980-6952-8225656DC5A9}"/>
                    </a:ext>
                  </a:extLst>
                </p:cNvPr>
                <p:cNvSpPr/>
                <p:nvPr/>
              </p:nvSpPr>
              <p:spPr>
                <a:xfrm>
                  <a:off x="6748332" y="560286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4" name="Freeform: Shape 1193">
                  <a:extLst>
                    <a:ext uri="{FF2B5EF4-FFF2-40B4-BE49-F238E27FC236}">
                      <a16:creationId xmlns:a16="http://schemas.microsoft.com/office/drawing/2014/main" id="{AC864C67-2A3F-4B31-1D39-E944D7D5D68C}"/>
                    </a:ext>
                  </a:extLst>
                </p:cNvPr>
                <p:cNvSpPr/>
                <p:nvPr/>
              </p:nvSpPr>
              <p:spPr>
                <a:xfrm>
                  <a:off x="6785902" y="560099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5" name="Freeform: Shape 1194">
                  <a:extLst>
                    <a:ext uri="{FF2B5EF4-FFF2-40B4-BE49-F238E27FC236}">
                      <a16:creationId xmlns:a16="http://schemas.microsoft.com/office/drawing/2014/main" id="{295C21B6-F581-D787-AC16-F2F4E413DE4B}"/>
                    </a:ext>
                  </a:extLst>
                </p:cNvPr>
                <p:cNvSpPr/>
                <p:nvPr/>
              </p:nvSpPr>
              <p:spPr>
                <a:xfrm>
                  <a:off x="6826874" y="559969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6" name="Freeform: Shape 1195">
                  <a:extLst>
                    <a:ext uri="{FF2B5EF4-FFF2-40B4-BE49-F238E27FC236}">
                      <a16:creationId xmlns:a16="http://schemas.microsoft.com/office/drawing/2014/main" id="{288903EF-6138-A277-3C97-5A071C6AA71B}"/>
                    </a:ext>
                  </a:extLst>
                </p:cNvPr>
                <p:cNvSpPr/>
                <p:nvPr/>
              </p:nvSpPr>
              <p:spPr>
                <a:xfrm>
                  <a:off x="6623393" y="5668074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7" name="Freeform: Shape 1196">
                  <a:extLst>
                    <a:ext uri="{FF2B5EF4-FFF2-40B4-BE49-F238E27FC236}">
                      <a16:creationId xmlns:a16="http://schemas.microsoft.com/office/drawing/2014/main" id="{3675BACC-A534-6339-6698-527DF604093D}"/>
                    </a:ext>
                  </a:extLst>
                </p:cNvPr>
                <p:cNvSpPr/>
                <p:nvPr/>
              </p:nvSpPr>
              <p:spPr>
                <a:xfrm>
                  <a:off x="6661007" y="566419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8" name="Freeform: Shape 1197">
                  <a:extLst>
                    <a:ext uri="{FF2B5EF4-FFF2-40B4-BE49-F238E27FC236}">
                      <a16:creationId xmlns:a16="http://schemas.microsoft.com/office/drawing/2014/main" id="{A6733502-A8C0-3E6D-AB84-DD4D24E73550}"/>
                    </a:ext>
                  </a:extLst>
                </p:cNvPr>
                <p:cNvSpPr/>
                <p:nvPr/>
              </p:nvSpPr>
              <p:spPr>
                <a:xfrm>
                  <a:off x="6701852" y="566071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9" name="Freeform: Shape 1198">
                  <a:extLst>
                    <a:ext uri="{FF2B5EF4-FFF2-40B4-BE49-F238E27FC236}">
                      <a16:creationId xmlns:a16="http://schemas.microsoft.com/office/drawing/2014/main" id="{C9D57A58-B25F-A5E6-60F6-F3D99A42D199}"/>
                    </a:ext>
                  </a:extLst>
                </p:cNvPr>
                <p:cNvSpPr/>
                <p:nvPr/>
              </p:nvSpPr>
              <p:spPr>
                <a:xfrm>
                  <a:off x="6748332" y="5658057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3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0" name="Freeform: Shape 1199">
                  <a:extLst>
                    <a:ext uri="{FF2B5EF4-FFF2-40B4-BE49-F238E27FC236}">
                      <a16:creationId xmlns:a16="http://schemas.microsoft.com/office/drawing/2014/main" id="{862D2C61-BC67-835B-049E-CC16B84A0A8B}"/>
                    </a:ext>
                  </a:extLst>
                </p:cNvPr>
                <p:cNvSpPr/>
                <p:nvPr/>
              </p:nvSpPr>
              <p:spPr>
                <a:xfrm>
                  <a:off x="6785902" y="5656194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1" name="Freeform: Shape 1200">
                  <a:extLst>
                    <a:ext uri="{FF2B5EF4-FFF2-40B4-BE49-F238E27FC236}">
                      <a16:creationId xmlns:a16="http://schemas.microsoft.com/office/drawing/2014/main" id="{55FC7A1D-9CAE-7025-B2E2-EA7D3351C1CC}"/>
                    </a:ext>
                  </a:extLst>
                </p:cNvPr>
                <p:cNvSpPr/>
                <p:nvPr/>
              </p:nvSpPr>
              <p:spPr>
                <a:xfrm>
                  <a:off x="6826874" y="5654887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2" name="Freeform: Shape 1201">
                  <a:extLst>
                    <a:ext uri="{FF2B5EF4-FFF2-40B4-BE49-F238E27FC236}">
                      <a16:creationId xmlns:a16="http://schemas.microsoft.com/office/drawing/2014/main" id="{46955081-F5BB-7D51-BD5C-B37DFC9CC984}"/>
                    </a:ext>
                  </a:extLst>
                </p:cNvPr>
                <p:cNvSpPr/>
                <p:nvPr/>
              </p:nvSpPr>
              <p:spPr>
                <a:xfrm>
                  <a:off x="6623109" y="5723547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0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3" name="Freeform: Shape 1202">
                  <a:extLst>
                    <a:ext uri="{FF2B5EF4-FFF2-40B4-BE49-F238E27FC236}">
                      <a16:creationId xmlns:a16="http://schemas.microsoft.com/office/drawing/2014/main" id="{69141DE0-3EA3-7CA4-5F74-BA2AC1D14A82}"/>
                    </a:ext>
                  </a:extLst>
                </p:cNvPr>
                <p:cNvSpPr/>
                <p:nvPr/>
              </p:nvSpPr>
              <p:spPr>
                <a:xfrm>
                  <a:off x="6660723" y="571967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8"/>
                        <a:pt x="20685" y="11965"/>
                        <a:pt x="17469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4" name="Freeform: Shape 1203">
                  <a:extLst>
                    <a:ext uri="{FF2B5EF4-FFF2-40B4-BE49-F238E27FC236}">
                      <a16:creationId xmlns:a16="http://schemas.microsoft.com/office/drawing/2014/main" id="{83FCD508-9BBC-2CB8-BF5C-4275EB2AC3B4}"/>
                    </a:ext>
                  </a:extLst>
                </p:cNvPr>
                <p:cNvSpPr/>
                <p:nvPr/>
              </p:nvSpPr>
              <p:spPr>
                <a:xfrm>
                  <a:off x="6701568" y="5716185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8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1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8" y="5262"/>
                      </a:cubicBezTo>
                      <a:cubicBezTo>
                        <a:pt x="17128" y="4203"/>
                        <a:pt x="16538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5" name="Freeform: Shape 1204">
                  <a:extLst>
                    <a:ext uri="{FF2B5EF4-FFF2-40B4-BE49-F238E27FC236}">
                      <a16:creationId xmlns:a16="http://schemas.microsoft.com/office/drawing/2014/main" id="{A4113956-9642-5C42-8354-2C0CB59CFFB0}"/>
                    </a:ext>
                  </a:extLst>
                </p:cNvPr>
                <p:cNvSpPr/>
                <p:nvPr/>
              </p:nvSpPr>
              <p:spPr>
                <a:xfrm>
                  <a:off x="6748048" y="5713530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6" name="Freeform: Shape 1205">
                  <a:extLst>
                    <a:ext uri="{FF2B5EF4-FFF2-40B4-BE49-F238E27FC236}">
                      <a16:creationId xmlns:a16="http://schemas.microsoft.com/office/drawing/2014/main" id="{A8D06CAA-0C4F-3C74-0365-D7815746A870}"/>
                    </a:ext>
                  </a:extLst>
                </p:cNvPr>
                <p:cNvSpPr/>
                <p:nvPr/>
              </p:nvSpPr>
              <p:spPr>
                <a:xfrm>
                  <a:off x="6785618" y="571166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8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7" name="Freeform: Shape 1206">
                  <a:extLst>
                    <a:ext uri="{FF2B5EF4-FFF2-40B4-BE49-F238E27FC236}">
                      <a16:creationId xmlns:a16="http://schemas.microsoft.com/office/drawing/2014/main" id="{55B4DEDA-2633-26E3-8AE9-FC2E59C51532}"/>
                    </a:ext>
                  </a:extLst>
                </p:cNvPr>
                <p:cNvSpPr/>
                <p:nvPr/>
              </p:nvSpPr>
              <p:spPr>
                <a:xfrm>
                  <a:off x="6826590" y="5710367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8" name="Freeform: Shape 1207">
                  <a:extLst>
                    <a:ext uri="{FF2B5EF4-FFF2-40B4-BE49-F238E27FC236}">
                      <a16:creationId xmlns:a16="http://schemas.microsoft.com/office/drawing/2014/main" id="{5E6C978E-065F-5954-7461-E00DD08D8720}"/>
                    </a:ext>
                  </a:extLst>
                </p:cNvPr>
                <p:cNvSpPr/>
                <p:nvPr/>
              </p:nvSpPr>
              <p:spPr>
                <a:xfrm>
                  <a:off x="6623393" y="5779026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9" name="Freeform: Shape 1208">
                  <a:extLst>
                    <a:ext uri="{FF2B5EF4-FFF2-40B4-BE49-F238E27FC236}">
                      <a16:creationId xmlns:a16="http://schemas.microsoft.com/office/drawing/2014/main" id="{C59B102B-E452-0AD0-A41F-0841F47DBA80}"/>
                    </a:ext>
                  </a:extLst>
                </p:cNvPr>
                <p:cNvSpPr/>
                <p:nvPr/>
              </p:nvSpPr>
              <p:spPr>
                <a:xfrm>
                  <a:off x="6661007" y="577515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0" name="Freeform: Shape 1209">
                  <a:extLst>
                    <a:ext uri="{FF2B5EF4-FFF2-40B4-BE49-F238E27FC236}">
                      <a16:creationId xmlns:a16="http://schemas.microsoft.com/office/drawing/2014/main" id="{118E0A32-1432-2EB2-BA3A-B5153DFD54C2}"/>
                    </a:ext>
                  </a:extLst>
                </p:cNvPr>
                <p:cNvSpPr/>
                <p:nvPr/>
              </p:nvSpPr>
              <p:spPr>
                <a:xfrm>
                  <a:off x="6701852" y="5771664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1" name="Freeform: Shape 1210">
                  <a:extLst>
                    <a:ext uri="{FF2B5EF4-FFF2-40B4-BE49-F238E27FC236}">
                      <a16:creationId xmlns:a16="http://schemas.microsoft.com/office/drawing/2014/main" id="{BAD78B00-E319-8138-2DD5-B72678B3DF25}"/>
                    </a:ext>
                  </a:extLst>
                </p:cNvPr>
                <p:cNvSpPr/>
                <p:nvPr/>
              </p:nvSpPr>
              <p:spPr>
                <a:xfrm>
                  <a:off x="6748332" y="5769010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90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2" name="Freeform: Shape 1211">
                  <a:extLst>
                    <a:ext uri="{FF2B5EF4-FFF2-40B4-BE49-F238E27FC236}">
                      <a16:creationId xmlns:a16="http://schemas.microsoft.com/office/drawing/2014/main" id="{7E569D48-5A19-70BF-1AD3-F9E3744FCEB2}"/>
                    </a:ext>
                  </a:extLst>
                </p:cNvPr>
                <p:cNvSpPr/>
                <p:nvPr/>
              </p:nvSpPr>
              <p:spPr>
                <a:xfrm>
                  <a:off x="6785902" y="576714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3" name="Freeform: Shape 1212">
                  <a:extLst>
                    <a:ext uri="{FF2B5EF4-FFF2-40B4-BE49-F238E27FC236}">
                      <a16:creationId xmlns:a16="http://schemas.microsoft.com/office/drawing/2014/main" id="{CAB26425-162F-5298-0408-A0478B4CA578}"/>
                    </a:ext>
                  </a:extLst>
                </p:cNvPr>
                <p:cNvSpPr/>
                <p:nvPr/>
              </p:nvSpPr>
              <p:spPr>
                <a:xfrm>
                  <a:off x="6826874" y="5765847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4" name="Freeform: Shape 1213">
                  <a:extLst>
                    <a:ext uri="{FF2B5EF4-FFF2-40B4-BE49-F238E27FC236}">
                      <a16:creationId xmlns:a16="http://schemas.microsoft.com/office/drawing/2014/main" id="{4EFD6AAC-D486-20D4-CEFA-A1C72024DF97}"/>
                    </a:ext>
                  </a:extLst>
                </p:cNvPr>
                <p:cNvSpPr/>
                <p:nvPr/>
              </p:nvSpPr>
              <p:spPr>
                <a:xfrm>
                  <a:off x="6623393" y="583422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5" name="Freeform: Shape 1214">
                  <a:extLst>
                    <a:ext uri="{FF2B5EF4-FFF2-40B4-BE49-F238E27FC236}">
                      <a16:creationId xmlns:a16="http://schemas.microsoft.com/office/drawing/2014/main" id="{16A59F16-E023-9B08-6DAF-DD67B293C40D}"/>
                    </a:ext>
                  </a:extLst>
                </p:cNvPr>
                <p:cNvSpPr/>
                <p:nvPr/>
              </p:nvSpPr>
              <p:spPr>
                <a:xfrm>
                  <a:off x="6661007" y="58303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6" name="Freeform: Shape 1215">
                  <a:extLst>
                    <a:ext uri="{FF2B5EF4-FFF2-40B4-BE49-F238E27FC236}">
                      <a16:creationId xmlns:a16="http://schemas.microsoft.com/office/drawing/2014/main" id="{5B45192C-63EE-0F4E-8EAF-1D07573C205F}"/>
                    </a:ext>
                  </a:extLst>
                </p:cNvPr>
                <p:cNvSpPr/>
                <p:nvPr/>
              </p:nvSpPr>
              <p:spPr>
                <a:xfrm>
                  <a:off x="6701852" y="5826860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7" name="Freeform: Shape 1216">
                  <a:extLst>
                    <a:ext uri="{FF2B5EF4-FFF2-40B4-BE49-F238E27FC236}">
                      <a16:creationId xmlns:a16="http://schemas.microsoft.com/office/drawing/2014/main" id="{3EFF7FE3-466E-D30B-4BC3-8BD6128F2DB9}"/>
                    </a:ext>
                  </a:extLst>
                </p:cNvPr>
                <p:cNvSpPr/>
                <p:nvPr/>
              </p:nvSpPr>
              <p:spPr>
                <a:xfrm>
                  <a:off x="6748332" y="582420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8" name="Freeform: Shape 1217">
                  <a:extLst>
                    <a:ext uri="{FF2B5EF4-FFF2-40B4-BE49-F238E27FC236}">
                      <a16:creationId xmlns:a16="http://schemas.microsoft.com/office/drawing/2014/main" id="{169F872E-FB31-3C22-8B04-63028594F3BD}"/>
                    </a:ext>
                  </a:extLst>
                </p:cNvPr>
                <p:cNvSpPr/>
                <p:nvPr/>
              </p:nvSpPr>
              <p:spPr>
                <a:xfrm>
                  <a:off x="6785902" y="582234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9" name="Freeform: Shape 1218">
                  <a:extLst>
                    <a:ext uri="{FF2B5EF4-FFF2-40B4-BE49-F238E27FC236}">
                      <a16:creationId xmlns:a16="http://schemas.microsoft.com/office/drawing/2014/main" id="{F46DF53F-A7FD-F7E7-C8DD-798AAEEB2F77}"/>
                    </a:ext>
                  </a:extLst>
                </p:cNvPr>
                <p:cNvSpPr/>
                <p:nvPr/>
              </p:nvSpPr>
              <p:spPr>
                <a:xfrm>
                  <a:off x="6826874" y="5821036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0" name="Freeform: Shape 1219">
                  <a:extLst>
                    <a:ext uri="{FF2B5EF4-FFF2-40B4-BE49-F238E27FC236}">
                      <a16:creationId xmlns:a16="http://schemas.microsoft.com/office/drawing/2014/main" id="{1472BA00-3BA2-348E-25A3-94C9DA08EE0A}"/>
                    </a:ext>
                  </a:extLst>
                </p:cNvPr>
                <p:cNvSpPr/>
                <p:nvPr/>
              </p:nvSpPr>
              <p:spPr>
                <a:xfrm>
                  <a:off x="6623393" y="588969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1" name="Freeform: Shape 1220">
                  <a:extLst>
                    <a:ext uri="{FF2B5EF4-FFF2-40B4-BE49-F238E27FC236}">
                      <a16:creationId xmlns:a16="http://schemas.microsoft.com/office/drawing/2014/main" id="{E8D489D1-AA24-AAC6-F242-5F225651D20E}"/>
                    </a:ext>
                  </a:extLst>
                </p:cNvPr>
                <p:cNvSpPr/>
                <p:nvPr/>
              </p:nvSpPr>
              <p:spPr>
                <a:xfrm>
                  <a:off x="6661007" y="588582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2" name="Freeform: Shape 1221">
                  <a:extLst>
                    <a:ext uri="{FF2B5EF4-FFF2-40B4-BE49-F238E27FC236}">
                      <a16:creationId xmlns:a16="http://schemas.microsoft.com/office/drawing/2014/main" id="{C26A4C1A-43D8-D514-488D-67571DDB4682}"/>
                    </a:ext>
                  </a:extLst>
                </p:cNvPr>
                <p:cNvSpPr/>
                <p:nvPr/>
              </p:nvSpPr>
              <p:spPr>
                <a:xfrm>
                  <a:off x="6701852" y="588233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3" name="Freeform: Shape 1222">
                  <a:extLst>
                    <a:ext uri="{FF2B5EF4-FFF2-40B4-BE49-F238E27FC236}">
                      <a16:creationId xmlns:a16="http://schemas.microsoft.com/office/drawing/2014/main" id="{10934DC6-D11C-760B-EB84-CBD82E7CCAC0}"/>
                    </a:ext>
                  </a:extLst>
                </p:cNvPr>
                <p:cNvSpPr/>
                <p:nvPr/>
              </p:nvSpPr>
              <p:spPr>
                <a:xfrm>
                  <a:off x="6748332" y="587967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4" name="Freeform: Shape 1223">
                  <a:extLst>
                    <a:ext uri="{FF2B5EF4-FFF2-40B4-BE49-F238E27FC236}">
                      <a16:creationId xmlns:a16="http://schemas.microsoft.com/office/drawing/2014/main" id="{8776CBFD-3969-75B6-5645-7B6704CF3467}"/>
                    </a:ext>
                  </a:extLst>
                </p:cNvPr>
                <p:cNvSpPr/>
                <p:nvPr/>
              </p:nvSpPr>
              <p:spPr>
                <a:xfrm>
                  <a:off x="6785902" y="587782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5" name="Freeform: Shape 1224">
                  <a:extLst>
                    <a:ext uri="{FF2B5EF4-FFF2-40B4-BE49-F238E27FC236}">
                      <a16:creationId xmlns:a16="http://schemas.microsoft.com/office/drawing/2014/main" id="{DCAACB2C-7FFC-49A1-7B72-59FD90752867}"/>
                    </a:ext>
                  </a:extLst>
                </p:cNvPr>
                <p:cNvSpPr/>
                <p:nvPr/>
              </p:nvSpPr>
              <p:spPr>
                <a:xfrm>
                  <a:off x="6826874" y="5876516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6" name="Freeform: Shape 1225">
                  <a:extLst>
                    <a:ext uri="{FF2B5EF4-FFF2-40B4-BE49-F238E27FC236}">
                      <a16:creationId xmlns:a16="http://schemas.microsoft.com/office/drawing/2014/main" id="{B51B1DAE-AA11-E4C0-7E02-BE4E4A520BC4}"/>
                    </a:ext>
                  </a:extLst>
                </p:cNvPr>
                <p:cNvSpPr/>
                <p:nvPr/>
              </p:nvSpPr>
              <p:spPr>
                <a:xfrm>
                  <a:off x="6623393" y="594517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7" name="Freeform: Shape 1226">
                  <a:extLst>
                    <a:ext uri="{FF2B5EF4-FFF2-40B4-BE49-F238E27FC236}">
                      <a16:creationId xmlns:a16="http://schemas.microsoft.com/office/drawing/2014/main" id="{F796EEF4-48F4-2025-F514-7117C30A1A60}"/>
                    </a:ext>
                  </a:extLst>
                </p:cNvPr>
                <p:cNvSpPr/>
                <p:nvPr/>
              </p:nvSpPr>
              <p:spPr>
                <a:xfrm>
                  <a:off x="6661007" y="594130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8" name="Freeform: Shape 1227">
                  <a:extLst>
                    <a:ext uri="{FF2B5EF4-FFF2-40B4-BE49-F238E27FC236}">
                      <a16:creationId xmlns:a16="http://schemas.microsoft.com/office/drawing/2014/main" id="{DFB1A4F8-3B08-E1C9-8B69-9CFA35D1DF4C}"/>
                    </a:ext>
                  </a:extLst>
                </p:cNvPr>
                <p:cNvSpPr/>
                <p:nvPr/>
              </p:nvSpPr>
              <p:spPr>
                <a:xfrm>
                  <a:off x="6701852" y="593781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9" name="Freeform: Shape 1228">
                  <a:extLst>
                    <a:ext uri="{FF2B5EF4-FFF2-40B4-BE49-F238E27FC236}">
                      <a16:creationId xmlns:a16="http://schemas.microsoft.com/office/drawing/2014/main" id="{82578A22-E052-B0FB-8A81-FA0878A21E47}"/>
                    </a:ext>
                  </a:extLst>
                </p:cNvPr>
                <p:cNvSpPr/>
                <p:nvPr/>
              </p:nvSpPr>
              <p:spPr>
                <a:xfrm>
                  <a:off x="6748332" y="593515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0" name="Freeform: Shape 1229">
                  <a:extLst>
                    <a:ext uri="{FF2B5EF4-FFF2-40B4-BE49-F238E27FC236}">
                      <a16:creationId xmlns:a16="http://schemas.microsoft.com/office/drawing/2014/main" id="{4FB1F651-B06D-C455-57D2-3B63185C8B0C}"/>
                    </a:ext>
                  </a:extLst>
                </p:cNvPr>
                <p:cNvSpPr/>
                <p:nvPr/>
              </p:nvSpPr>
              <p:spPr>
                <a:xfrm>
                  <a:off x="6785902" y="593329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1" name="Freeform: Shape 1230">
                  <a:extLst>
                    <a:ext uri="{FF2B5EF4-FFF2-40B4-BE49-F238E27FC236}">
                      <a16:creationId xmlns:a16="http://schemas.microsoft.com/office/drawing/2014/main" id="{DD175B61-04BB-EA51-0E79-167571063E99}"/>
                    </a:ext>
                  </a:extLst>
                </p:cNvPr>
                <p:cNvSpPr/>
                <p:nvPr/>
              </p:nvSpPr>
              <p:spPr>
                <a:xfrm>
                  <a:off x="6826874" y="5931996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2" name="Freeform: Shape 1231">
                  <a:extLst>
                    <a:ext uri="{FF2B5EF4-FFF2-40B4-BE49-F238E27FC236}">
                      <a16:creationId xmlns:a16="http://schemas.microsoft.com/office/drawing/2014/main" id="{043C5B67-0BF6-A8D7-C5F0-86130D026ACD}"/>
                    </a:ext>
                  </a:extLst>
                </p:cNvPr>
                <p:cNvSpPr/>
                <p:nvPr/>
              </p:nvSpPr>
              <p:spPr>
                <a:xfrm>
                  <a:off x="6623393" y="6000655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3" name="Freeform: Shape 1232">
                  <a:extLst>
                    <a:ext uri="{FF2B5EF4-FFF2-40B4-BE49-F238E27FC236}">
                      <a16:creationId xmlns:a16="http://schemas.microsoft.com/office/drawing/2014/main" id="{5EA73314-24B1-D598-49B5-D1132ED9F132}"/>
                    </a:ext>
                  </a:extLst>
                </p:cNvPr>
                <p:cNvSpPr/>
                <p:nvPr/>
              </p:nvSpPr>
              <p:spPr>
                <a:xfrm>
                  <a:off x="6661007" y="599677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4" name="Freeform: Shape 1233">
                  <a:extLst>
                    <a:ext uri="{FF2B5EF4-FFF2-40B4-BE49-F238E27FC236}">
                      <a16:creationId xmlns:a16="http://schemas.microsoft.com/office/drawing/2014/main" id="{114E7804-C9F3-06B1-283F-422CD19F9656}"/>
                    </a:ext>
                  </a:extLst>
                </p:cNvPr>
                <p:cNvSpPr/>
                <p:nvPr/>
              </p:nvSpPr>
              <p:spPr>
                <a:xfrm>
                  <a:off x="6701852" y="599329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5" name="Freeform: Shape 1234">
                  <a:extLst>
                    <a:ext uri="{FF2B5EF4-FFF2-40B4-BE49-F238E27FC236}">
                      <a16:creationId xmlns:a16="http://schemas.microsoft.com/office/drawing/2014/main" id="{4C33DF84-296B-E39A-2B30-AE57C0708705}"/>
                    </a:ext>
                  </a:extLst>
                </p:cNvPr>
                <p:cNvSpPr/>
                <p:nvPr/>
              </p:nvSpPr>
              <p:spPr>
                <a:xfrm>
                  <a:off x="6748332" y="599063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6" name="Freeform: Shape 1235">
                  <a:extLst>
                    <a:ext uri="{FF2B5EF4-FFF2-40B4-BE49-F238E27FC236}">
                      <a16:creationId xmlns:a16="http://schemas.microsoft.com/office/drawing/2014/main" id="{B865E6B1-9720-0C15-338B-A82DD951BA44}"/>
                    </a:ext>
                  </a:extLst>
                </p:cNvPr>
                <p:cNvSpPr/>
                <p:nvPr/>
              </p:nvSpPr>
              <p:spPr>
                <a:xfrm>
                  <a:off x="6785902" y="598877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7" name="Freeform: Shape 1236">
                  <a:extLst>
                    <a:ext uri="{FF2B5EF4-FFF2-40B4-BE49-F238E27FC236}">
                      <a16:creationId xmlns:a16="http://schemas.microsoft.com/office/drawing/2014/main" id="{20DDEA2A-B6EB-3A5B-1357-D4B81EB44C24}"/>
                    </a:ext>
                  </a:extLst>
                </p:cNvPr>
                <p:cNvSpPr/>
                <p:nvPr/>
              </p:nvSpPr>
              <p:spPr>
                <a:xfrm>
                  <a:off x="6826874" y="5987469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5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8" name="Freeform: Shape 1237">
                  <a:extLst>
                    <a:ext uri="{FF2B5EF4-FFF2-40B4-BE49-F238E27FC236}">
                      <a16:creationId xmlns:a16="http://schemas.microsoft.com/office/drawing/2014/main" id="{423698E0-C9CE-96EB-169B-61E84CA1A2EA}"/>
                    </a:ext>
                  </a:extLst>
                </p:cNvPr>
                <p:cNvSpPr/>
                <p:nvPr/>
              </p:nvSpPr>
              <p:spPr>
                <a:xfrm>
                  <a:off x="6623325" y="6050437"/>
                  <a:ext cx="17368" cy="17676"/>
                </a:xfrm>
                <a:custGeom>
                  <a:avLst/>
                  <a:gdLst>
                    <a:gd name="connsiteX0" fmla="*/ 16642 w 17368"/>
                    <a:gd name="connsiteY0" fmla="*/ 5443 h 17676"/>
                    <a:gd name="connsiteX1" fmla="*/ 12140 w 17368"/>
                    <a:gd name="connsiteY1" fmla="*/ 835 h 17676"/>
                    <a:gd name="connsiteX2" fmla="*/ 778 w 17368"/>
                    <a:gd name="connsiteY2" fmla="*/ 12239 h 17676"/>
                    <a:gd name="connsiteX3" fmla="*/ 5301 w 17368"/>
                    <a:gd name="connsiteY3" fmla="*/ 16869 h 17676"/>
                    <a:gd name="connsiteX4" fmla="*/ 17345 w 17368"/>
                    <a:gd name="connsiteY4" fmla="*/ 8767 h 17676"/>
                    <a:gd name="connsiteX5" fmla="*/ 16642 w 17368"/>
                    <a:gd name="connsiteY5" fmla="*/ 5443 h 1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68" h="17676">
                      <a:moveTo>
                        <a:pt x="16642" y="5443"/>
                      </a:moveTo>
                      <a:cubicBezTo>
                        <a:pt x="15974" y="3363"/>
                        <a:pt x="14206" y="1559"/>
                        <a:pt x="12140" y="835"/>
                      </a:cubicBezTo>
                      <a:cubicBezTo>
                        <a:pt x="5366" y="-2659"/>
                        <a:pt x="-2531" y="5521"/>
                        <a:pt x="778" y="12239"/>
                      </a:cubicBezTo>
                      <a:cubicBezTo>
                        <a:pt x="1453" y="14327"/>
                        <a:pt x="3228" y="16144"/>
                        <a:pt x="5301" y="16869"/>
                      </a:cubicBezTo>
                      <a:cubicBezTo>
                        <a:pt x="10684" y="19660"/>
                        <a:pt x="17835" y="14788"/>
                        <a:pt x="17345" y="8767"/>
                      </a:cubicBezTo>
                      <a:cubicBezTo>
                        <a:pt x="17402" y="7588"/>
                        <a:pt x="17167" y="6480"/>
                        <a:pt x="16642" y="544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9" name="Freeform: Shape 1238">
                  <a:extLst>
                    <a:ext uri="{FF2B5EF4-FFF2-40B4-BE49-F238E27FC236}">
                      <a16:creationId xmlns:a16="http://schemas.microsoft.com/office/drawing/2014/main" id="{F4BF51C7-FCA7-6AD5-7965-438BEDD30301}"/>
                    </a:ext>
                  </a:extLst>
                </p:cNvPr>
                <p:cNvSpPr/>
                <p:nvPr/>
              </p:nvSpPr>
              <p:spPr>
                <a:xfrm>
                  <a:off x="6660971" y="6047010"/>
                  <a:ext cx="18248" cy="17899"/>
                </a:xfrm>
                <a:custGeom>
                  <a:avLst/>
                  <a:gdLst>
                    <a:gd name="connsiteX0" fmla="*/ 15779 w 18248"/>
                    <a:gd name="connsiteY0" fmla="*/ 2573 h 17899"/>
                    <a:gd name="connsiteX1" fmla="*/ 13045 w 18248"/>
                    <a:gd name="connsiteY1" fmla="*/ 776 h 17899"/>
                    <a:gd name="connsiteX2" fmla="*/ 3693 w 18248"/>
                    <a:gd name="connsiteY2" fmla="*/ 2423 h 17899"/>
                    <a:gd name="connsiteX3" fmla="*/ 788 w 18248"/>
                    <a:gd name="connsiteY3" fmla="*/ 6016 h 17899"/>
                    <a:gd name="connsiteX4" fmla="*/ 6320 w 18248"/>
                    <a:gd name="connsiteY4" fmla="*/ 17541 h 17899"/>
                    <a:gd name="connsiteX5" fmla="*/ 17511 w 18248"/>
                    <a:gd name="connsiteY5" fmla="*/ 5349 h 17899"/>
                    <a:gd name="connsiteX6" fmla="*/ 15779 w 18248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8" h="17899">
                      <a:moveTo>
                        <a:pt x="15779" y="2573"/>
                      </a:moveTo>
                      <a:cubicBezTo>
                        <a:pt x="15012" y="1727"/>
                        <a:pt x="14103" y="1131"/>
                        <a:pt x="13045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0" y="17541"/>
                      </a:cubicBezTo>
                      <a:cubicBezTo>
                        <a:pt x="13215" y="19643"/>
                        <a:pt x="20643" y="12095"/>
                        <a:pt x="17511" y="5349"/>
                      </a:cubicBezTo>
                      <a:cubicBezTo>
                        <a:pt x="17185" y="4277"/>
                        <a:pt x="16609" y="3354"/>
                        <a:pt x="15779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0" name="Freeform: Shape 1239">
                  <a:extLst>
                    <a:ext uri="{FF2B5EF4-FFF2-40B4-BE49-F238E27FC236}">
                      <a16:creationId xmlns:a16="http://schemas.microsoft.com/office/drawing/2014/main" id="{EF0EB908-968E-8428-377C-20E65C4A4DF2}"/>
                    </a:ext>
                  </a:extLst>
                </p:cNvPr>
                <p:cNvSpPr/>
                <p:nvPr/>
              </p:nvSpPr>
              <p:spPr>
                <a:xfrm>
                  <a:off x="6701852" y="6043985"/>
                  <a:ext cx="18255" cy="17899"/>
                </a:xfrm>
                <a:custGeom>
                  <a:avLst/>
                  <a:gdLst>
                    <a:gd name="connsiteX0" fmla="*/ 15778 w 18255"/>
                    <a:gd name="connsiteY0" fmla="*/ 2573 h 17899"/>
                    <a:gd name="connsiteX1" fmla="*/ 13044 w 18255"/>
                    <a:gd name="connsiteY1" fmla="*/ 776 h 17899"/>
                    <a:gd name="connsiteX2" fmla="*/ 3693 w 18255"/>
                    <a:gd name="connsiteY2" fmla="*/ 2423 h 17899"/>
                    <a:gd name="connsiteX3" fmla="*/ 788 w 18255"/>
                    <a:gd name="connsiteY3" fmla="*/ 6016 h 17899"/>
                    <a:gd name="connsiteX4" fmla="*/ 6327 w 18255"/>
                    <a:gd name="connsiteY4" fmla="*/ 17541 h 17899"/>
                    <a:gd name="connsiteX5" fmla="*/ 17518 w 18255"/>
                    <a:gd name="connsiteY5" fmla="*/ 5349 h 17899"/>
                    <a:gd name="connsiteX6" fmla="*/ 15778 w 18255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55" h="17899">
                      <a:moveTo>
                        <a:pt x="15778" y="2573"/>
                      </a:moveTo>
                      <a:cubicBezTo>
                        <a:pt x="15012" y="1727"/>
                        <a:pt x="14103" y="1131"/>
                        <a:pt x="13044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7" y="17541"/>
                      </a:cubicBezTo>
                      <a:cubicBezTo>
                        <a:pt x="13222" y="19643"/>
                        <a:pt x="20650" y="12095"/>
                        <a:pt x="17518" y="5349"/>
                      </a:cubicBezTo>
                      <a:cubicBezTo>
                        <a:pt x="17184" y="4284"/>
                        <a:pt x="16609" y="3361"/>
                        <a:pt x="15778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1" name="Freeform: Shape 1240">
                  <a:extLst>
                    <a:ext uri="{FF2B5EF4-FFF2-40B4-BE49-F238E27FC236}">
                      <a16:creationId xmlns:a16="http://schemas.microsoft.com/office/drawing/2014/main" id="{B53F08FE-5D0D-376E-15AD-4BCF80B5EBE3}"/>
                    </a:ext>
                  </a:extLst>
                </p:cNvPr>
                <p:cNvSpPr/>
                <p:nvPr/>
              </p:nvSpPr>
              <p:spPr>
                <a:xfrm>
                  <a:off x="6748374" y="6041839"/>
                  <a:ext cx="17224" cy="17597"/>
                </a:xfrm>
                <a:custGeom>
                  <a:avLst/>
                  <a:gdLst>
                    <a:gd name="connsiteX0" fmla="*/ 16478 w 17224"/>
                    <a:gd name="connsiteY0" fmla="*/ 5386 h 17597"/>
                    <a:gd name="connsiteX1" fmla="*/ 9810 w 17224"/>
                    <a:gd name="connsiteY1" fmla="*/ 166 h 17597"/>
                    <a:gd name="connsiteX2" fmla="*/ 7517 w 17224"/>
                    <a:gd name="connsiteY2" fmla="*/ 138 h 17597"/>
                    <a:gd name="connsiteX3" fmla="*/ 7296 w 17224"/>
                    <a:gd name="connsiteY3" fmla="*/ 17429 h 17597"/>
                    <a:gd name="connsiteX4" fmla="*/ 13709 w 17224"/>
                    <a:gd name="connsiteY4" fmla="*/ 15796 h 17597"/>
                    <a:gd name="connsiteX5" fmla="*/ 16478 w 17224"/>
                    <a:gd name="connsiteY5" fmla="*/ 5386 h 17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4" h="17597">
                      <a:moveTo>
                        <a:pt x="16478" y="5386"/>
                      </a:moveTo>
                      <a:cubicBezTo>
                        <a:pt x="15555" y="2644"/>
                        <a:pt x="12701" y="386"/>
                        <a:pt x="9810" y="166"/>
                      </a:cubicBezTo>
                      <a:cubicBezTo>
                        <a:pt x="9050" y="-47"/>
                        <a:pt x="8284" y="-54"/>
                        <a:pt x="7517" y="138"/>
                      </a:cubicBezTo>
                      <a:cubicBezTo>
                        <a:pt x="-2340" y="1033"/>
                        <a:pt x="-2595" y="16342"/>
                        <a:pt x="7296" y="17429"/>
                      </a:cubicBezTo>
                      <a:cubicBezTo>
                        <a:pt x="9491" y="17933"/>
                        <a:pt x="12019" y="17287"/>
                        <a:pt x="13709" y="15796"/>
                      </a:cubicBezTo>
                      <a:cubicBezTo>
                        <a:pt x="16975" y="13687"/>
                        <a:pt x="18126" y="8844"/>
                        <a:pt x="16478" y="53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2" name="Freeform: Shape 1241">
                  <a:extLst>
                    <a:ext uri="{FF2B5EF4-FFF2-40B4-BE49-F238E27FC236}">
                      <a16:creationId xmlns:a16="http://schemas.microsoft.com/office/drawing/2014/main" id="{9A7055A4-E8D0-D01C-A1D6-C62FC0D35FB8}"/>
                    </a:ext>
                  </a:extLst>
                </p:cNvPr>
                <p:cNvSpPr/>
                <p:nvPr/>
              </p:nvSpPr>
              <p:spPr>
                <a:xfrm>
                  <a:off x="6785953" y="6040417"/>
                  <a:ext cx="18279" cy="17806"/>
                </a:xfrm>
                <a:custGeom>
                  <a:avLst/>
                  <a:gdLst>
                    <a:gd name="connsiteX0" fmla="*/ 15817 w 18279"/>
                    <a:gd name="connsiteY0" fmla="*/ 2568 h 17806"/>
                    <a:gd name="connsiteX1" fmla="*/ 13083 w 18279"/>
                    <a:gd name="connsiteY1" fmla="*/ 772 h 17806"/>
                    <a:gd name="connsiteX2" fmla="*/ 1153 w 18279"/>
                    <a:gd name="connsiteY2" fmla="*/ 13461 h 17806"/>
                    <a:gd name="connsiteX3" fmla="*/ 17557 w 18279"/>
                    <a:gd name="connsiteY3" fmla="*/ 5345 h 17806"/>
                    <a:gd name="connsiteX4" fmla="*/ 15817 w 18279"/>
                    <a:gd name="connsiteY4" fmla="*/ 2568 h 17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9" h="17806">
                      <a:moveTo>
                        <a:pt x="15817" y="2568"/>
                      </a:moveTo>
                      <a:cubicBezTo>
                        <a:pt x="15050" y="1723"/>
                        <a:pt x="14141" y="1126"/>
                        <a:pt x="13083" y="772"/>
                      </a:cubicBezTo>
                      <a:cubicBezTo>
                        <a:pt x="5897" y="-2715"/>
                        <a:pt x="-3256" y="6339"/>
                        <a:pt x="1153" y="13461"/>
                      </a:cubicBezTo>
                      <a:cubicBezTo>
                        <a:pt x="6806" y="22905"/>
                        <a:pt x="21718" y="15463"/>
                        <a:pt x="17557" y="5345"/>
                      </a:cubicBezTo>
                      <a:cubicBezTo>
                        <a:pt x="17223" y="4279"/>
                        <a:pt x="16641" y="3356"/>
                        <a:pt x="15817" y="256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3" name="Freeform: Shape 1242">
                  <a:extLst>
                    <a:ext uri="{FF2B5EF4-FFF2-40B4-BE49-F238E27FC236}">
                      <a16:creationId xmlns:a16="http://schemas.microsoft.com/office/drawing/2014/main" id="{BC8D8A37-D93A-D4A7-D9CA-A3AB3A8CE144}"/>
                    </a:ext>
                  </a:extLst>
                </p:cNvPr>
                <p:cNvSpPr/>
                <p:nvPr/>
              </p:nvSpPr>
              <p:spPr>
                <a:xfrm>
                  <a:off x="6826930" y="6039582"/>
                  <a:ext cx="18282" cy="17807"/>
                </a:xfrm>
                <a:custGeom>
                  <a:avLst/>
                  <a:gdLst>
                    <a:gd name="connsiteX0" fmla="*/ 17559 w 18282"/>
                    <a:gd name="connsiteY0" fmla="*/ 5342 h 17807"/>
                    <a:gd name="connsiteX1" fmla="*/ 13086 w 18282"/>
                    <a:gd name="connsiteY1" fmla="*/ 769 h 17807"/>
                    <a:gd name="connsiteX2" fmla="*/ 1156 w 18282"/>
                    <a:gd name="connsiteY2" fmla="*/ 13466 h 17807"/>
                    <a:gd name="connsiteX3" fmla="*/ 17559 w 18282"/>
                    <a:gd name="connsiteY3" fmla="*/ 5342 h 17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82" h="17807">
                      <a:moveTo>
                        <a:pt x="17559" y="5342"/>
                      </a:moveTo>
                      <a:cubicBezTo>
                        <a:pt x="16892" y="3276"/>
                        <a:pt x="15138" y="1479"/>
                        <a:pt x="13086" y="769"/>
                      </a:cubicBezTo>
                      <a:cubicBezTo>
                        <a:pt x="5900" y="-2710"/>
                        <a:pt x="-3260" y="6336"/>
                        <a:pt x="1156" y="13466"/>
                      </a:cubicBezTo>
                      <a:cubicBezTo>
                        <a:pt x="6815" y="22903"/>
                        <a:pt x="21720" y="15468"/>
                        <a:pt x="17559" y="534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4" name="Freeform: Shape 1243">
                  <a:extLst>
                    <a:ext uri="{FF2B5EF4-FFF2-40B4-BE49-F238E27FC236}">
                      <a16:creationId xmlns:a16="http://schemas.microsoft.com/office/drawing/2014/main" id="{E1A22CFD-944A-85F4-99A7-C5A96CA96482}"/>
                    </a:ext>
                  </a:extLst>
                </p:cNvPr>
                <p:cNvSpPr/>
                <p:nvPr/>
              </p:nvSpPr>
              <p:spPr>
                <a:xfrm>
                  <a:off x="6623393" y="5446729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5" name="Freeform: Shape 1244">
                  <a:extLst>
                    <a:ext uri="{FF2B5EF4-FFF2-40B4-BE49-F238E27FC236}">
                      <a16:creationId xmlns:a16="http://schemas.microsoft.com/office/drawing/2014/main" id="{25292DDE-0A2B-EBED-8702-C50FD227A9F2}"/>
                    </a:ext>
                  </a:extLst>
                </p:cNvPr>
                <p:cNvSpPr/>
                <p:nvPr/>
              </p:nvSpPr>
              <p:spPr>
                <a:xfrm>
                  <a:off x="6623294" y="539134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4" y="14679"/>
                        <a:pt x="17341" y="8664"/>
                      </a:cubicBezTo>
                      <a:cubicBezTo>
                        <a:pt x="17390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6" name="Freeform: Shape 1245">
                  <a:extLst>
                    <a:ext uri="{FF2B5EF4-FFF2-40B4-BE49-F238E27FC236}">
                      <a16:creationId xmlns:a16="http://schemas.microsoft.com/office/drawing/2014/main" id="{9189CBF0-8164-8D9C-77EC-DF990DA21802}"/>
                    </a:ext>
                  </a:extLst>
                </p:cNvPr>
                <p:cNvSpPr/>
                <p:nvPr/>
              </p:nvSpPr>
              <p:spPr>
                <a:xfrm>
                  <a:off x="6660908" y="5387466"/>
                  <a:ext cx="18246" cy="17906"/>
                </a:xfrm>
                <a:custGeom>
                  <a:avLst/>
                  <a:gdLst>
                    <a:gd name="connsiteX0" fmla="*/ 15700 w 18246"/>
                    <a:gd name="connsiteY0" fmla="*/ 2506 h 17906"/>
                    <a:gd name="connsiteX1" fmla="*/ 12945 w 18246"/>
                    <a:gd name="connsiteY1" fmla="*/ 738 h 17906"/>
                    <a:gd name="connsiteX2" fmla="*/ 3614 w 18246"/>
                    <a:gd name="connsiteY2" fmla="*/ 2492 h 17906"/>
                    <a:gd name="connsiteX3" fmla="*/ 753 w 18246"/>
                    <a:gd name="connsiteY3" fmla="*/ 6114 h 17906"/>
                    <a:gd name="connsiteX4" fmla="*/ 6419 w 18246"/>
                    <a:gd name="connsiteY4" fmla="*/ 17575 h 17906"/>
                    <a:gd name="connsiteX5" fmla="*/ 17468 w 18246"/>
                    <a:gd name="connsiteY5" fmla="*/ 5254 h 17906"/>
                    <a:gd name="connsiteX6" fmla="*/ 15700 w 18246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6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7" name="Freeform: Shape 1246">
                  <a:extLst>
                    <a:ext uri="{FF2B5EF4-FFF2-40B4-BE49-F238E27FC236}">
                      <a16:creationId xmlns:a16="http://schemas.microsoft.com/office/drawing/2014/main" id="{C6EAD106-5DC8-894C-1FB6-028E9DBB5B8C}"/>
                    </a:ext>
                  </a:extLst>
                </p:cNvPr>
                <p:cNvSpPr/>
                <p:nvPr/>
              </p:nvSpPr>
              <p:spPr>
                <a:xfrm>
                  <a:off x="6701753" y="5383979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8" y="5254"/>
                      </a:cubicBezTo>
                      <a:cubicBezTo>
                        <a:pt x="17128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8" name="Freeform: Shape 1247">
                  <a:extLst>
                    <a:ext uri="{FF2B5EF4-FFF2-40B4-BE49-F238E27FC236}">
                      <a16:creationId xmlns:a16="http://schemas.microsoft.com/office/drawing/2014/main" id="{77914BA8-A61B-7041-B625-9E42F397D69B}"/>
                    </a:ext>
                  </a:extLst>
                </p:cNvPr>
                <p:cNvSpPr/>
                <p:nvPr/>
              </p:nvSpPr>
              <p:spPr>
                <a:xfrm>
                  <a:off x="6748233" y="5381325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9" name="Freeform: Shape 1248">
                  <a:extLst>
                    <a:ext uri="{FF2B5EF4-FFF2-40B4-BE49-F238E27FC236}">
                      <a16:creationId xmlns:a16="http://schemas.microsoft.com/office/drawing/2014/main" id="{E62E0897-5F4B-73FF-C484-847D9443ABB8}"/>
                    </a:ext>
                  </a:extLst>
                </p:cNvPr>
                <p:cNvSpPr/>
                <p:nvPr/>
              </p:nvSpPr>
              <p:spPr>
                <a:xfrm>
                  <a:off x="6785802" y="5379462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8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0" name="Freeform: Shape 1249">
                  <a:extLst>
                    <a:ext uri="{FF2B5EF4-FFF2-40B4-BE49-F238E27FC236}">
                      <a16:creationId xmlns:a16="http://schemas.microsoft.com/office/drawing/2014/main" id="{BE13CAC6-C14A-358C-421D-F3648CEAE35F}"/>
                    </a:ext>
                  </a:extLst>
                </p:cNvPr>
                <p:cNvSpPr/>
                <p:nvPr/>
              </p:nvSpPr>
              <p:spPr>
                <a:xfrm>
                  <a:off x="6826774" y="5378162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95" name="Graphic 5" descr="City with buildings and skyscrapers">
                <a:extLst>
                  <a:ext uri="{FF2B5EF4-FFF2-40B4-BE49-F238E27FC236}">
                    <a16:creationId xmlns:a16="http://schemas.microsoft.com/office/drawing/2014/main" id="{5CB0D08C-C5C2-B440-C58D-96FCE59981F4}"/>
                  </a:ext>
                </a:extLst>
              </p:cNvPr>
              <p:cNvGrpSpPr/>
              <p:nvPr/>
            </p:nvGrpSpPr>
            <p:grpSpPr>
              <a:xfrm>
                <a:off x="7818239" y="4060973"/>
                <a:ext cx="482276" cy="2352622"/>
                <a:chOff x="7818239" y="4060973"/>
                <a:chExt cx="482276" cy="2352622"/>
              </a:xfrm>
              <a:solidFill>
                <a:srgbClr val="00B0F0"/>
              </a:solidFill>
            </p:grpSpPr>
            <p:sp>
              <p:nvSpPr>
                <p:cNvPr id="1163" name="Freeform: Shape 1162">
                  <a:extLst>
                    <a:ext uri="{FF2B5EF4-FFF2-40B4-BE49-F238E27FC236}">
                      <a16:creationId xmlns:a16="http://schemas.microsoft.com/office/drawing/2014/main" id="{091B5521-6A21-43FC-6608-B742A072C434}"/>
                    </a:ext>
                  </a:extLst>
                </p:cNvPr>
                <p:cNvSpPr/>
                <p:nvPr/>
              </p:nvSpPr>
              <p:spPr>
                <a:xfrm>
                  <a:off x="7914360" y="4235857"/>
                  <a:ext cx="298046" cy="15573"/>
                </a:xfrm>
                <a:custGeom>
                  <a:avLst/>
                  <a:gdLst>
                    <a:gd name="connsiteX0" fmla="*/ 291898 w 298046"/>
                    <a:gd name="connsiteY0" fmla="*/ 0 h 15573"/>
                    <a:gd name="connsiteX1" fmla="*/ 5864 w 298046"/>
                    <a:gd name="connsiteY1" fmla="*/ 3430 h 15573"/>
                    <a:gd name="connsiteX2" fmla="*/ 5864 w 298046"/>
                    <a:gd name="connsiteY2" fmla="*/ 15573 h 15573"/>
                    <a:gd name="connsiteX3" fmla="*/ 291898 w 298046"/>
                    <a:gd name="connsiteY3" fmla="*/ 12747 h 15573"/>
                    <a:gd name="connsiteX4" fmla="*/ 291898 w 298046"/>
                    <a:gd name="connsiteY4" fmla="*/ 0 h 15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046" h="15573">
                      <a:moveTo>
                        <a:pt x="291898" y="0"/>
                      </a:moveTo>
                      <a:cubicBezTo>
                        <a:pt x="196553" y="1044"/>
                        <a:pt x="101202" y="1953"/>
                        <a:pt x="5864" y="3430"/>
                      </a:cubicBezTo>
                      <a:cubicBezTo>
                        <a:pt x="-1940" y="3551"/>
                        <a:pt x="-1969" y="15623"/>
                        <a:pt x="5864" y="15573"/>
                      </a:cubicBezTo>
                      <a:cubicBezTo>
                        <a:pt x="101215" y="14962"/>
                        <a:pt x="196553" y="13783"/>
                        <a:pt x="291898" y="12747"/>
                      </a:cubicBezTo>
                      <a:cubicBezTo>
                        <a:pt x="300086" y="12647"/>
                        <a:pt x="300107" y="-92"/>
                        <a:pt x="291898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4" name="Freeform: Shape 1163">
                  <a:extLst>
                    <a:ext uri="{FF2B5EF4-FFF2-40B4-BE49-F238E27FC236}">
                      <a16:creationId xmlns:a16="http://schemas.microsoft.com/office/drawing/2014/main" id="{6F1EB755-4DD5-9E88-74BF-09BF332A2721}"/>
                    </a:ext>
                  </a:extLst>
                </p:cNvPr>
                <p:cNvSpPr/>
                <p:nvPr/>
              </p:nvSpPr>
              <p:spPr>
                <a:xfrm>
                  <a:off x="7924615" y="4275721"/>
                  <a:ext cx="269515" cy="21023"/>
                </a:xfrm>
                <a:custGeom>
                  <a:avLst/>
                  <a:gdLst>
                    <a:gd name="connsiteX0" fmla="*/ 266830 w 269515"/>
                    <a:gd name="connsiteY0" fmla="*/ 3482 h 21023"/>
                    <a:gd name="connsiteX1" fmla="*/ 252763 w 269515"/>
                    <a:gd name="connsiteY1" fmla="*/ 790 h 21023"/>
                    <a:gd name="connsiteX2" fmla="*/ 235877 w 269515"/>
                    <a:gd name="connsiteY2" fmla="*/ 400 h 21023"/>
                    <a:gd name="connsiteX3" fmla="*/ 202105 w 269515"/>
                    <a:gd name="connsiteY3" fmla="*/ 16 h 21023"/>
                    <a:gd name="connsiteX4" fmla="*/ 135966 w 269515"/>
                    <a:gd name="connsiteY4" fmla="*/ 847 h 21023"/>
                    <a:gd name="connsiteX5" fmla="*/ 69877 w 269515"/>
                    <a:gd name="connsiteY5" fmla="*/ 4035 h 21023"/>
                    <a:gd name="connsiteX6" fmla="*/ 36169 w 269515"/>
                    <a:gd name="connsiteY6" fmla="*/ 6386 h 21023"/>
                    <a:gd name="connsiteX7" fmla="*/ 4555 w 269515"/>
                    <a:gd name="connsiteY7" fmla="*/ 9723 h 21023"/>
                    <a:gd name="connsiteX8" fmla="*/ 3732 w 269515"/>
                    <a:gd name="connsiteY8" fmla="*/ 9943 h 21023"/>
                    <a:gd name="connsiteX9" fmla="*/ 5301 w 269515"/>
                    <a:gd name="connsiteY9" fmla="*/ 20765 h 21023"/>
                    <a:gd name="connsiteX10" fmla="*/ 38974 w 269515"/>
                    <a:gd name="connsiteY10" fmla="*/ 18912 h 21023"/>
                    <a:gd name="connsiteX11" fmla="*/ 71276 w 269515"/>
                    <a:gd name="connsiteY11" fmla="*/ 17009 h 21023"/>
                    <a:gd name="connsiteX12" fmla="*/ 137365 w 269515"/>
                    <a:gd name="connsiteY12" fmla="*/ 14737 h 21023"/>
                    <a:gd name="connsiteX13" fmla="*/ 202097 w 269515"/>
                    <a:gd name="connsiteY13" fmla="*/ 14183 h 21023"/>
                    <a:gd name="connsiteX14" fmla="*/ 235870 w 269515"/>
                    <a:gd name="connsiteY14" fmla="*/ 14658 h 21023"/>
                    <a:gd name="connsiteX15" fmla="*/ 252756 w 269515"/>
                    <a:gd name="connsiteY15" fmla="*/ 15092 h 21023"/>
                    <a:gd name="connsiteX16" fmla="*/ 266823 w 269515"/>
                    <a:gd name="connsiteY16" fmla="*/ 13103 h 21023"/>
                    <a:gd name="connsiteX17" fmla="*/ 266830 w 269515"/>
                    <a:gd name="connsiteY17" fmla="*/ 3482 h 21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69515" h="21023">
                      <a:moveTo>
                        <a:pt x="266830" y="3482"/>
                      </a:moveTo>
                      <a:cubicBezTo>
                        <a:pt x="262499" y="322"/>
                        <a:pt x="257975" y="932"/>
                        <a:pt x="252763" y="790"/>
                      </a:cubicBezTo>
                      <a:cubicBezTo>
                        <a:pt x="247139" y="641"/>
                        <a:pt x="241508" y="506"/>
                        <a:pt x="235877" y="400"/>
                      </a:cubicBezTo>
                      <a:cubicBezTo>
                        <a:pt x="224622" y="180"/>
                        <a:pt x="213359" y="52"/>
                        <a:pt x="202105" y="16"/>
                      </a:cubicBezTo>
                      <a:cubicBezTo>
                        <a:pt x="180056" y="-62"/>
                        <a:pt x="158000" y="130"/>
                        <a:pt x="135966" y="847"/>
                      </a:cubicBezTo>
                      <a:cubicBezTo>
                        <a:pt x="113925" y="1571"/>
                        <a:pt x="91890" y="2629"/>
                        <a:pt x="69877" y="4035"/>
                      </a:cubicBezTo>
                      <a:cubicBezTo>
                        <a:pt x="58636" y="4753"/>
                        <a:pt x="47403" y="5562"/>
                        <a:pt x="36169" y="6386"/>
                      </a:cubicBezTo>
                      <a:cubicBezTo>
                        <a:pt x="25731" y="7146"/>
                        <a:pt x="14731" y="7139"/>
                        <a:pt x="4555" y="9723"/>
                      </a:cubicBezTo>
                      <a:cubicBezTo>
                        <a:pt x="4399" y="9752"/>
                        <a:pt x="3909" y="9880"/>
                        <a:pt x="3732" y="9943"/>
                      </a:cubicBezTo>
                      <a:cubicBezTo>
                        <a:pt x="-749" y="11562"/>
                        <a:pt x="-2262" y="20105"/>
                        <a:pt x="5301" y="20765"/>
                      </a:cubicBezTo>
                      <a:cubicBezTo>
                        <a:pt x="16364" y="21738"/>
                        <a:pt x="27903" y="19707"/>
                        <a:pt x="38974" y="18912"/>
                      </a:cubicBezTo>
                      <a:cubicBezTo>
                        <a:pt x="49732" y="18138"/>
                        <a:pt x="60504" y="17541"/>
                        <a:pt x="71276" y="17009"/>
                      </a:cubicBezTo>
                      <a:cubicBezTo>
                        <a:pt x="93289" y="15908"/>
                        <a:pt x="115324" y="15156"/>
                        <a:pt x="137365" y="14737"/>
                      </a:cubicBezTo>
                      <a:cubicBezTo>
                        <a:pt x="158945" y="14332"/>
                        <a:pt x="180517" y="14055"/>
                        <a:pt x="202097" y="14183"/>
                      </a:cubicBezTo>
                      <a:cubicBezTo>
                        <a:pt x="213359" y="14254"/>
                        <a:pt x="224615" y="14410"/>
                        <a:pt x="235870" y="14658"/>
                      </a:cubicBezTo>
                      <a:cubicBezTo>
                        <a:pt x="241501" y="14779"/>
                        <a:pt x="247125" y="14928"/>
                        <a:pt x="252756" y="15092"/>
                      </a:cubicBezTo>
                      <a:cubicBezTo>
                        <a:pt x="257975" y="15248"/>
                        <a:pt x="262264" y="16008"/>
                        <a:pt x="266823" y="13103"/>
                      </a:cubicBezTo>
                      <a:cubicBezTo>
                        <a:pt x="270601" y="10703"/>
                        <a:pt x="270217" y="5953"/>
                        <a:pt x="266830" y="348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5" name="Freeform: Shape 1164">
                  <a:extLst>
                    <a:ext uri="{FF2B5EF4-FFF2-40B4-BE49-F238E27FC236}">
                      <a16:creationId xmlns:a16="http://schemas.microsoft.com/office/drawing/2014/main" id="{05FA3A9C-35FF-856F-63F8-B51D52EDFA2F}"/>
                    </a:ext>
                  </a:extLst>
                </p:cNvPr>
                <p:cNvSpPr/>
                <p:nvPr/>
              </p:nvSpPr>
              <p:spPr>
                <a:xfrm>
                  <a:off x="7941478" y="4326512"/>
                  <a:ext cx="234552" cy="16023"/>
                </a:xfrm>
                <a:custGeom>
                  <a:avLst/>
                  <a:gdLst>
                    <a:gd name="connsiteX0" fmla="*/ 228167 w 234552"/>
                    <a:gd name="connsiteY0" fmla="*/ 4 h 16023"/>
                    <a:gd name="connsiteX1" fmla="*/ 115098 w 234552"/>
                    <a:gd name="connsiteY1" fmla="*/ 2397 h 16023"/>
                    <a:gd name="connsiteX2" fmla="*/ 56423 w 234552"/>
                    <a:gd name="connsiteY2" fmla="*/ 3072 h 16023"/>
                    <a:gd name="connsiteX3" fmla="*/ 3137 w 234552"/>
                    <a:gd name="connsiteY3" fmla="*/ 5266 h 16023"/>
                    <a:gd name="connsiteX4" fmla="*/ 3137 w 234552"/>
                    <a:gd name="connsiteY4" fmla="*/ 13709 h 16023"/>
                    <a:gd name="connsiteX5" fmla="*/ 56423 w 234552"/>
                    <a:gd name="connsiteY5" fmla="*/ 15804 h 16023"/>
                    <a:gd name="connsiteX6" fmla="*/ 115098 w 234552"/>
                    <a:gd name="connsiteY6" fmla="*/ 15513 h 16023"/>
                    <a:gd name="connsiteX7" fmla="*/ 228167 w 234552"/>
                    <a:gd name="connsiteY7" fmla="*/ 13240 h 16023"/>
                    <a:gd name="connsiteX8" fmla="*/ 228167 w 234552"/>
                    <a:gd name="connsiteY8" fmla="*/ 4 h 16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552" h="16023">
                      <a:moveTo>
                        <a:pt x="228167" y="4"/>
                      </a:moveTo>
                      <a:cubicBezTo>
                        <a:pt x="190489" y="1247"/>
                        <a:pt x="152790" y="1794"/>
                        <a:pt x="115098" y="2397"/>
                      </a:cubicBezTo>
                      <a:cubicBezTo>
                        <a:pt x="95542" y="2710"/>
                        <a:pt x="75986" y="2980"/>
                        <a:pt x="56423" y="3072"/>
                      </a:cubicBezTo>
                      <a:cubicBezTo>
                        <a:pt x="38770" y="3157"/>
                        <a:pt x="20591" y="2191"/>
                        <a:pt x="3137" y="5266"/>
                      </a:cubicBezTo>
                      <a:cubicBezTo>
                        <a:pt x="-1060" y="6005"/>
                        <a:pt x="-1031" y="12949"/>
                        <a:pt x="3137" y="13709"/>
                      </a:cubicBezTo>
                      <a:cubicBezTo>
                        <a:pt x="20570" y="16905"/>
                        <a:pt x="38791" y="15889"/>
                        <a:pt x="56423" y="15804"/>
                      </a:cubicBezTo>
                      <a:cubicBezTo>
                        <a:pt x="75979" y="15712"/>
                        <a:pt x="95542" y="15655"/>
                        <a:pt x="115098" y="15513"/>
                      </a:cubicBezTo>
                      <a:cubicBezTo>
                        <a:pt x="152797" y="15229"/>
                        <a:pt x="190496" y="14526"/>
                        <a:pt x="228167" y="13240"/>
                      </a:cubicBezTo>
                      <a:cubicBezTo>
                        <a:pt x="236659" y="12949"/>
                        <a:pt x="236702" y="-273"/>
                        <a:pt x="228167" y="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6" name="Freeform: Shape 1165">
                  <a:extLst>
                    <a:ext uri="{FF2B5EF4-FFF2-40B4-BE49-F238E27FC236}">
                      <a16:creationId xmlns:a16="http://schemas.microsoft.com/office/drawing/2014/main" id="{EE289810-3302-5D4A-4585-76F4E512BD4A}"/>
                    </a:ext>
                  </a:extLst>
                </p:cNvPr>
                <p:cNvSpPr/>
                <p:nvPr/>
              </p:nvSpPr>
              <p:spPr>
                <a:xfrm>
                  <a:off x="7963759" y="4374016"/>
                  <a:ext cx="194508" cy="16402"/>
                </a:xfrm>
                <a:custGeom>
                  <a:avLst/>
                  <a:gdLst>
                    <a:gd name="connsiteX0" fmla="*/ 191344 w 194508"/>
                    <a:gd name="connsiteY0" fmla="*/ 2129 h 16402"/>
                    <a:gd name="connsiteX1" fmla="*/ 170339 w 194508"/>
                    <a:gd name="connsiteY1" fmla="*/ 901 h 16402"/>
                    <a:gd name="connsiteX2" fmla="*/ 148901 w 194508"/>
                    <a:gd name="connsiteY2" fmla="*/ 1604 h 16402"/>
                    <a:gd name="connsiteX3" fmla="*/ 99408 w 194508"/>
                    <a:gd name="connsiteY3" fmla="*/ 2548 h 16402"/>
                    <a:gd name="connsiteX4" fmla="*/ 5951 w 194508"/>
                    <a:gd name="connsiteY4" fmla="*/ 1824 h 16402"/>
                    <a:gd name="connsiteX5" fmla="*/ 5951 w 194508"/>
                    <a:gd name="connsiteY5" fmla="*/ 14165 h 16402"/>
                    <a:gd name="connsiteX6" fmla="*/ 100586 w 194508"/>
                    <a:gd name="connsiteY6" fmla="*/ 16345 h 16402"/>
                    <a:gd name="connsiteX7" fmla="*/ 148908 w 194508"/>
                    <a:gd name="connsiteY7" fmla="*/ 16097 h 16402"/>
                    <a:gd name="connsiteX8" fmla="*/ 172405 w 194508"/>
                    <a:gd name="connsiteY8" fmla="*/ 15585 h 16402"/>
                    <a:gd name="connsiteX9" fmla="*/ 192636 w 194508"/>
                    <a:gd name="connsiteY9" fmla="*/ 12056 h 16402"/>
                    <a:gd name="connsiteX10" fmla="*/ 191344 w 194508"/>
                    <a:gd name="connsiteY10" fmla="*/ 2129 h 16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4508" h="16402">
                      <a:moveTo>
                        <a:pt x="191344" y="2129"/>
                      </a:moveTo>
                      <a:cubicBezTo>
                        <a:pt x="185890" y="-1606"/>
                        <a:pt x="176659" y="659"/>
                        <a:pt x="170339" y="901"/>
                      </a:cubicBezTo>
                      <a:cubicBezTo>
                        <a:pt x="163195" y="1177"/>
                        <a:pt x="156045" y="1405"/>
                        <a:pt x="148901" y="1604"/>
                      </a:cubicBezTo>
                      <a:cubicBezTo>
                        <a:pt x="132406" y="2058"/>
                        <a:pt x="115903" y="2299"/>
                        <a:pt x="99408" y="2548"/>
                      </a:cubicBezTo>
                      <a:cubicBezTo>
                        <a:pt x="68255" y="3009"/>
                        <a:pt x="37089" y="2811"/>
                        <a:pt x="5951" y="1824"/>
                      </a:cubicBezTo>
                      <a:cubicBezTo>
                        <a:pt x="-2009" y="1568"/>
                        <a:pt x="-1959" y="13796"/>
                        <a:pt x="5951" y="14165"/>
                      </a:cubicBezTo>
                      <a:cubicBezTo>
                        <a:pt x="37466" y="15621"/>
                        <a:pt x="69037" y="16075"/>
                        <a:pt x="100586" y="16345"/>
                      </a:cubicBezTo>
                      <a:cubicBezTo>
                        <a:pt x="116691" y="16487"/>
                        <a:pt x="132803" y="16352"/>
                        <a:pt x="148908" y="16097"/>
                      </a:cubicBezTo>
                      <a:cubicBezTo>
                        <a:pt x="156741" y="15969"/>
                        <a:pt x="164573" y="15805"/>
                        <a:pt x="172405" y="15585"/>
                      </a:cubicBezTo>
                      <a:cubicBezTo>
                        <a:pt x="179265" y="15394"/>
                        <a:pt x="187097" y="16601"/>
                        <a:pt x="192636" y="12056"/>
                      </a:cubicBezTo>
                      <a:cubicBezTo>
                        <a:pt x="195995" y="9287"/>
                        <a:pt x="194383" y="4209"/>
                        <a:pt x="191344" y="212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7" name="Freeform: Shape 1166">
                  <a:extLst>
                    <a:ext uri="{FF2B5EF4-FFF2-40B4-BE49-F238E27FC236}">
                      <a16:creationId xmlns:a16="http://schemas.microsoft.com/office/drawing/2014/main" id="{A5279130-2B44-7EF7-1BD8-DF251A84D1A2}"/>
                    </a:ext>
                  </a:extLst>
                </p:cNvPr>
                <p:cNvSpPr/>
                <p:nvPr/>
              </p:nvSpPr>
              <p:spPr>
                <a:xfrm>
                  <a:off x="7993579" y="4416820"/>
                  <a:ext cx="142881" cy="16806"/>
                </a:xfrm>
                <a:custGeom>
                  <a:avLst/>
                  <a:gdLst>
                    <a:gd name="connsiteX0" fmla="*/ 136741 w 142881"/>
                    <a:gd name="connsiteY0" fmla="*/ 7 h 16806"/>
                    <a:gd name="connsiteX1" fmla="*/ 69715 w 142881"/>
                    <a:gd name="connsiteY1" fmla="*/ 2300 h 16806"/>
                    <a:gd name="connsiteX2" fmla="*/ 3626 w 142881"/>
                    <a:gd name="connsiteY2" fmla="*/ 6043 h 16806"/>
                    <a:gd name="connsiteX3" fmla="*/ 4961 w 142881"/>
                    <a:gd name="connsiteY3" fmla="*/ 15913 h 16806"/>
                    <a:gd name="connsiteX4" fmla="*/ 70851 w 142881"/>
                    <a:gd name="connsiteY4" fmla="*/ 14997 h 16806"/>
                    <a:gd name="connsiteX5" fmla="*/ 136741 w 142881"/>
                    <a:gd name="connsiteY5" fmla="*/ 12739 h 16806"/>
                    <a:gd name="connsiteX6" fmla="*/ 136741 w 142881"/>
                    <a:gd name="connsiteY6" fmla="*/ 7 h 16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881" h="16806">
                      <a:moveTo>
                        <a:pt x="136741" y="7"/>
                      </a:moveTo>
                      <a:cubicBezTo>
                        <a:pt x="114401" y="923"/>
                        <a:pt x="92061" y="1597"/>
                        <a:pt x="69715" y="2300"/>
                      </a:cubicBezTo>
                      <a:cubicBezTo>
                        <a:pt x="47865" y="2989"/>
                        <a:pt x="25185" y="2066"/>
                        <a:pt x="3626" y="6043"/>
                      </a:cubicBezTo>
                      <a:cubicBezTo>
                        <a:pt x="-2353" y="7150"/>
                        <a:pt x="-251" y="15387"/>
                        <a:pt x="4961" y="15913"/>
                      </a:cubicBezTo>
                      <a:cubicBezTo>
                        <a:pt x="26647" y="18093"/>
                        <a:pt x="49101" y="15686"/>
                        <a:pt x="70851" y="14997"/>
                      </a:cubicBezTo>
                      <a:cubicBezTo>
                        <a:pt x="92814" y="14308"/>
                        <a:pt x="114785" y="13641"/>
                        <a:pt x="136741" y="12739"/>
                      </a:cubicBezTo>
                      <a:cubicBezTo>
                        <a:pt x="144907" y="12405"/>
                        <a:pt x="144949" y="-334"/>
                        <a:pt x="136741" y="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8" name="Freeform: Shape 1167">
                  <a:extLst>
                    <a:ext uri="{FF2B5EF4-FFF2-40B4-BE49-F238E27FC236}">
                      <a16:creationId xmlns:a16="http://schemas.microsoft.com/office/drawing/2014/main" id="{D17DB734-9EBC-1C4E-EFFF-E476B84121D1}"/>
                    </a:ext>
                  </a:extLst>
                </p:cNvPr>
                <p:cNvSpPr/>
                <p:nvPr/>
              </p:nvSpPr>
              <p:spPr>
                <a:xfrm>
                  <a:off x="8034454" y="4476721"/>
                  <a:ext cx="56506" cy="14465"/>
                </a:xfrm>
                <a:custGeom>
                  <a:avLst/>
                  <a:gdLst>
                    <a:gd name="connsiteX0" fmla="*/ 49994 w 56506"/>
                    <a:gd name="connsiteY0" fmla="*/ 187 h 14465"/>
                    <a:gd name="connsiteX1" fmla="*/ 45214 w 56506"/>
                    <a:gd name="connsiteY1" fmla="*/ 1195 h 14465"/>
                    <a:gd name="connsiteX2" fmla="*/ 26518 w 56506"/>
                    <a:gd name="connsiteY2" fmla="*/ 1507 h 14465"/>
                    <a:gd name="connsiteX3" fmla="*/ 4093 w 56506"/>
                    <a:gd name="connsiteY3" fmla="*/ 2423 h 14465"/>
                    <a:gd name="connsiteX4" fmla="*/ 4093 w 56506"/>
                    <a:gd name="connsiteY4" fmla="*/ 13458 h 14465"/>
                    <a:gd name="connsiteX5" fmla="*/ 26518 w 56506"/>
                    <a:gd name="connsiteY5" fmla="*/ 14247 h 14465"/>
                    <a:gd name="connsiteX6" fmla="*/ 50206 w 56506"/>
                    <a:gd name="connsiteY6" fmla="*/ 14318 h 14465"/>
                    <a:gd name="connsiteX7" fmla="*/ 54815 w 56506"/>
                    <a:gd name="connsiteY7" fmla="*/ 3197 h 14465"/>
                    <a:gd name="connsiteX8" fmla="*/ 49994 w 56506"/>
                    <a:gd name="connsiteY8" fmla="*/ 187 h 14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506" h="14465">
                      <a:moveTo>
                        <a:pt x="49994" y="187"/>
                      </a:moveTo>
                      <a:cubicBezTo>
                        <a:pt x="48240" y="-289"/>
                        <a:pt x="46507" y="180"/>
                        <a:pt x="45214" y="1195"/>
                      </a:cubicBezTo>
                      <a:cubicBezTo>
                        <a:pt x="38987" y="1174"/>
                        <a:pt x="32738" y="1479"/>
                        <a:pt x="26518" y="1507"/>
                      </a:cubicBezTo>
                      <a:cubicBezTo>
                        <a:pt x="19133" y="1536"/>
                        <a:pt x="11329" y="812"/>
                        <a:pt x="4093" y="2423"/>
                      </a:cubicBezTo>
                      <a:cubicBezTo>
                        <a:pt x="-1339" y="3638"/>
                        <a:pt x="-1389" y="12273"/>
                        <a:pt x="4093" y="13458"/>
                      </a:cubicBezTo>
                      <a:cubicBezTo>
                        <a:pt x="11336" y="15028"/>
                        <a:pt x="19133" y="14261"/>
                        <a:pt x="26518" y="14247"/>
                      </a:cubicBezTo>
                      <a:cubicBezTo>
                        <a:pt x="34400" y="14232"/>
                        <a:pt x="42331" y="14694"/>
                        <a:pt x="50206" y="14318"/>
                      </a:cubicBezTo>
                      <a:cubicBezTo>
                        <a:pt x="56235" y="14034"/>
                        <a:pt x="58295" y="7572"/>
                        <a:pt x="54815" y="3197"/>
                      </a:cubicBezTo>
                      <a:cubicBezTo>
                        <a:pt x="53437" y="1472"/>
                        <a:pt x="52088" y="755"/>
                        <a:pt x="49994" y="18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9" name="Freeform: Shape 1168">
                  <a:extLst>
                    <a:ext uri="{FF2B5EF4-FFF2-40B4-BE49-F238E27FC236}">
                      <a16:creationId xmlns:a16="http://schemas.microsoft.com/office/drawing/2014/main" id="{291162C3-8A36-5DD3-35FF-37FD98D9A917}"/>
                    </a:ext>
                  </a:extLst>
                </p:cNvPr>
                <p:cNvSpPr/>
                <p:nvPr/>
              </p:nvSpPr>
              <p:spPr>
                <a:xfrm>
                  <a:off x="7818239" y="4060973"/>
                  <a:ext cx="482276" cy="144240"/>
                </a:xfrm>
                <a:custGeom>
                  <a:avLst/>
                  <a:gdLst>
                    <a:gd name="connsiteX0" fmla="*/ 480133 w 482276"/>
                    <a:gd name="connsiteY0" fmla="*/ 6180 h 144240"/>
                    <a:gd name="connsiteX1" fmla="*/ 473515 w 482276"/>
                    <a:gd name="connsiteY1" fmla="*/ 1295 h 144240"/>
                    <a:gd name="connsiteX2" fmla="*/ 429404 w 482276"/>
                    <a:gd name="connsiteY2" fmla="*/ 1430 h 144240"/>
                    <a:gd name="connsiteX3" fmla="*/ 384149 w 482276"/>
                    <a:gd name="connsiteY3" fmla="*/ 2161 h 144240"/>
                    <a:gd name="connsiteX4" fmla="*/ 291311 w 482276"/>
                    <a:gd name="connsiteY4" fmla="*/ 2964 h 144240"/>
                    <a:gd name="connsiteX5" fmla="*/ 105514 w 482276"/>
                    <a:gd name="connsiteY5" fmla="*/ 1778 h 144240"/>
                    <a:gd name="connsiteX6" fmla="*/ 55083 w 482276"/>
                    <a:gd name="connsiteY6" fmla="*/ 748 h 144240"/>
                    <a:gd name="connsiteX7" fmla="*/ 30364 w 482276"/>
                    <a:gd name="connsiteY7" fmla="*/ 194 h 144240"/>
                    <a:gd name="connsiteX8" fmla="*/ 7343 w 482276"/>
                    <a:gd name="connsiteY8" fmla="*/ 1657 h 144240"/>
                    <a:gd name="connsiteX9" fmla="*/ 888 w 482276"/>
                    <a:gd name="connsiteY9" fmla="*/ 12777 h 144240"/>
                    <a:gd name="connsiteX10" fmla="*/ 59805 w 482276"/>
                    <a:gd name="connsiteY10" fmla="*/ 126705 h 144240"/>
                    <a:gd name="connsiteX11" fmla="*/ 74802 w 482276"/>
                    <a:gd name="connsiteY11" fmla="*/ 143009 h 144240"/>
                    <a:gd name="connsiteX12" fmla="*/ 104051 w 482276"/>
                    <a:gd name="connsiteY12" fmla="*/ 143215 h 144240"/>
                    <a:gd name="connsiteX13" fmla="*/ 167214 w 482276"/>
                    <a:gd name="connsiteY13" fmla="*/ 141312 h 144240"/>
                    <a:gd name="connsiteX14" fmla="*/ 294939 w 482276"/>
                    <a:gd name="connsiteY14" fmla="*/ 137399 h 144240"/>
                    <a:gd name="connsiteX15" fmla="*/ 359502 w 482276"/>
                    <a:gd name="connsiteY15" fmla="*/ 135376 h 144240"/>
                    <a:gd name="connsiteX16" fmla="*/ 390376 w 482276"/>
                    <a:gd name="connsiteY16" fmla="*/ 134403 h 144240"/>
                    <a:gd name="connsiteX17" fmla="*/ 416814 w 482276"/>
                    <a:gd name="connsiteY17" fmla="*/ 129751 h 144240"/>
                    <a:gd name="connsiteX18" fmla="*/ 432067 w 482276"/>
                    <a:gd name="connsiteY18" fmla="*/ 107696 h 144240"/>
                    <a:gd name="connsiteX19" fmla="*/ 449315 w 482276"/>
                    <a:gd name="connsiteY19" fmla="*/ 75756 h 144240"/>
                    <a:gd name="connsiteX20" fmla="*/ 481951 w 482276"/>
                    <a:gd name="connsiteY20" fmla="*/ 10796 h 144240"/>
                    <a:gd name="connsiteX21" fmla="*/ 480133 w 482276"/>
                    <a:gd name="connsiteY21" fmla="*/ 6180 h 144240"/>
                    <a:gd name="connsiteX22" fmla="*/ 417183 w 482276"/>
                    <a:gd name="connsiteY22" fmla="*/ 111928 h 144240"/>
                    <a:gd name="connsiteX23" fmla="*/ 410359 w 482276"/>
                    <a:gd name="connsiteY23" fmla="*/ 120698 h 144240"/>
                    <a:gd name="connsiteX24" fmla="*/ 395987 w 482276"/>
                    <a:gd name="connsiteY24" fmla="*/ 121592 h 144240"/>
                    <a:gd name="connsiteX25" fmla="*/ 365104 w 482276"/>
                    <a:gd name="connsiteY25" fmla="*/ 122466 h 144240"/>
                    <a:gd name="connsiteX26" fmla="*/ 306152 w 482276"/>
                    <a:gd name="connsiteY26" fmla="*/ 124220 h 144240"/>
                    <a:gd name="connsiteX27" fmla="*/ 185442 w 482276"/>
                    <a:gd name="connsiteY27" fmla="*/ 127870 h 144240"/>
                    <a:gd name="connsiteX28" fmla="*/ 126490 w 482276"/>
                    <a:gd name="connsiteY28" fmla="*/ 129688 h 144240"/>
                    <a:gd name="connsiteX29" fmla="*/ 98420 w 482276"/>
                    <a:gd name="connsiteY29" fmla="*/ 130561 h 144240"/>
                    <a:gd name="connsiteX30" fmla="*/ 84381 w 482276"/>
                    <a:gd name="connsiteY30" fmla="*/ 131008 h 144240"/>
                    <a:gd name="connsiteX31" fmla="*/ 73517 w 482276"/>
                    <a:gd name="connsiteY31" fmla="*/ 125129 h 144240"/>
                    <a:gd name="connsiteX32" fmla="*/ 20536 w 482276"/>
                    <a:gd name="connsiteY32" fmla="*/ 19274 h 144240"/>
                    <a:gd name="connsiteX33" fmla="*/ 46370 w 482276"/>
                    <a:gd name="connsiteY33" fmla="*/ 19821 h 144240"/>
                    <a:gd name="connsiteX34" fmla="*/ 92782 w 482276"/>
                    <a:gd name="connsiteY34" fmla="*/ 20794 h 144240"/>
                    <a:gd name="connsiteX35" fmla="*/ 185513 w 482276"/>
                    <a:gd name="connsiteY35" fmla="*/ 21817 h 144240"/>
                    <a:gd name="connsiteX36" fmla="*/ 373945 w 482276"/>
                    <a:gd name="connsiteY36" fmla="*/ 20169 h 144240"/>
                    <a:gd name="connsiteX37" fmla="*/ 424412 w 482276"/>
                    <a:gd name="connsiteY37" fmla="*/ 19047 h 144240"/>
                    <a:gd name="connsiteX38" fmla="*/ 469979 w 482276"/>
                    <a:gd name="connsiteY38" fmla="*/ 17442 h 144240"/>
                    <a:gd name="connsiteX39" fmla="*/ 417183 w 482276"/>
                    <a:gd name="connsiteY39" fmla="*/ 111928 h 144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82276" h="144240">
                      <a:moveTo>
                        <a:pt x="480133" y="6180"/>
                      </a:moveTo>
                      <a:cubicBezTo>
                        <a:pt x="478848" y="3716"/>
                        <a:pt x="476490" y="1692"/>
                        <a:pt x="473515" y="1295"/>
                      </a:cubicBezTo>
                      <a:cubicBezTo>
                        <a:pt x="459192" y="-601"/>
                        <a:pt x="443854" y="1188"/>
                        <a:pt x="429404" y="1430"/>
                      </a:cubicBezTo>
                      <a:cubicBezTo>
                        <a:pt x="414314" y="1678"/>
                        <a:pt x="399231" y="1941"/>
                        <a:pt x="384149" y="2161"/>
                      </a:cubicBezTo>
                      <a:cubicBezTo>
                        <a:pt x="353203" y="2601"/>
                        <a:pt x="322257" y="2893"/>
                        <a:pt x="291311" y="2964"/>
                      </a:cubicBezTo>
                      <a:cubicBezTo>
                        <a:pt x="229383" y="3098"/>
                        <a:pt x="167434" y="2807"/>
                        <a:pt x="105514" y="1778"/>
                      </a:cubicBezTo>
                      <a:cubicBezTo>
                        <a:pt x="88699" y="1501"/>
                        <a:pt x="71891" y="1160"/>
                        <a:pt x="55083" y="748"/>
                      </a:cubicBezTo>
                      <a:cubicBezTo>
                        <a:pt x="46845" y="549"/>
                        <a:pt x="38609" y="265"/>
                        <a:pt x="30364" y="194"/>
                      </a:cubicBezTo>
                      <a:cubicBezTo>
                        <a:pt x="22610" y="123"/>
                        <a:pt x="14742" y="-693"/>
                        <a:pt x="7343" y="1657"/>
                      </a:cubicBezTo>
                      <a:cubicBezTo>
                        <a:pt x="2642" y="2062"/>
                        <a:pt x="-1988" y="7203"/>
                        <a:pt x="888" y="12777"/>
                      </a:cubicBezTo>
                      <a:cubicBezTo>
                        <a:pt x="20494" y="50753"/>
                        <a:pt x="39553" y="89077"/>
                        <a:pt x="59805" y="126705"/>
                      </a:cubicBezTo>
                      <a:cubicBezTo>
                        <a:pt x="63455" y="133494"/>
                        <a:pt x="66714" y="140786"/>
                        <a:pt x="74802" y="143009"/>
                      </a:cubicBezTo>
                      <a:cubicBezTo>
                        <a:pt x="83877" y="145501"/>
                        <a:pt x="94813" y="143485"/>
                        <a:pt x="104051" y="143215"/>
                      </a:cubicBezTo>
                      <a:cubicBezTo>
                        <a:pt x="125105" y="142597"/>
                        <a:pt x="146160" y="141951"/>
                        <a:pt x="167214" y="141312"/>
                      </a:cubicBezTo>
                      <a:cubicBezTo>
                        <a:pt x="209792" y="140027"/>
                        <a:pt x="252362" y="138734"/>
                        <a:pt x="294939" y="137399"/>
                      </a:cubicBezTo>
                      <a:cubicBezTo>
                        <a:pt x="316462" y="136725"/>
                        <a:pt x="337986" y="136043"/>
                        <a:pt x="359502" y="135376"/>
                      </a:cubicBezTo>
                      <a:cubicBezTo>
                        <a:pt x="369791" y="135056"/>
                        <a:pt x="380087" y="134786"/>
                        <a:pt x="390376" y="134403"/>
                      </a:cubicBezTo>
                      <a:cubicBezTo>
                        <a:pt x="398898" y="134083"/>
                        <a:pt x="409336" y="134403"/>
                        <a:pt x="416814" y="129751"/>
                      </a:cubicBezTo>
                      <a:cubicBezTo>
                        <a:pt x="424383" y="125044"/>
                        <a:pt x="428012" y="115209"/>
                        <a:pt x="432067" y="107696"/>
                      </a:cubicBezTo>
                      <a:cubicBezTo>
                        <a:pt x="437818" y="97052"/>
                        <a:pt x="443570" y="86407"/>
                        <a:pt x="449315" y="75756"/>
                      </a:cubicBezTo>
                      <a:cubicBezTo>
                        <a:pt x="460847" y="54368"/>
                        <a:pt x="472308" y="33093"/>
                        <a:pt x="481951" y="10796"/>
                      </a:cubicBezTo>
                      <a:cubicBezTo>
                        <a:pt x="482867" y="8694"/>
                        <a:pt x="481724" y="6798"/>
                        <a:pt x="480133" y="6180"/>
                      </a:cubicBezTo>
                      <a:close/>
                      <a:moveTo>
                        <a:pt x="417183" y="111928"/>
                      </a:moveTo>
                      <a:cubicBezTo>
                        <a:pt x="415436" y="115074"/>
                        <a:pt x="413682" y="118930"/>
                        <a:pt x="410359" y="120698"/>
                      </a:cubicBezTo>
                      <a:cubicBezTo>
                        <a:pt x="406205" y="122920"/>
                        <a:pt x="400439" y="121585"/>
                        <a:pt x="395987" y="121592"/>
                      </a:cubicBezTo>
                      <a:cubicBezTo>
                        <a:pt x="385697" y="121614"/>
                        <a:pt x="375394" y="122153"/>
                        <a:pt x="365104" y="122466"/>
                      </a:cubicBezTo>
                      <a:cubicBezTo>
                        <a:pt x="345456" y="123062"/>
                        <a:pt x="325808" y="123638"/>
                        <a:pt x="306152" y="124220"/>
                      </a:cubicBezTo>
                      <a:cubicBezTo>
                        <a:pt x="265918" y="125413"/>
                        <a:pt x="225677" y="126627"/>
                        <a:pt x="185442" y="127870"/>
                      </a:cubicBezTo>
                      <a:cubicBezTo>
                        <a:pt x="165794" y="128473"/>
                        <a:pt x="146146" y="129084"/>
                        <a:pt x="126490" y="129688"/>
                      </a:cubicBezTo>
                      <a:cubicBezTo>
                        <a:pt x="117131" y="129979"/>
                        <a:pt x="107779" y="130270"/>
                        <a:pt x="98420" y="130561"/>
                      </a:cubicBezTo>
                      <a:cubicBezTo>
                        <a:pt x="93748" y="130710"/>
                        <a:pt x="89061" y="130937"/>
                        <a:pt x="84381" y="131008"/>
                      </a:cubicBezTo>
                      <a:cubicBezTo>
                        <a:pt x="78445" y="131094"/>
                        <a:pt x="76343" y="130476"/>
                        <a:pt x="73517" y="125129"/>
                      </a:cubicBezTo>
                      <a:cubicBezTo>
                        <a:pt x="55118" y="90284"/>
                        <a:pt x="38069" y="54609"/>
                        <a:pt x="20536" y="19274"/>
                      </a:cubicBezTo>
                      <a:cubicBezTo>
                        <a:pt x="29185" y="20098"/>
                        <a:pt x="38239" y="19615"/>
                        <a:pt x="46370" y="19821"/>
                      </a:cubicBezTo>
                      <a:cubicBezTo>
                        <a:pt x="61836" y="20205"/>
                        <a:pt x="77309" y="20524"/>
                        <a:pt x="92782" y="20794"/>
                      </a:cubicBezTo>
                      <a:cubicBezTo>
                        <a:pt x="123692" y="21334"/>
                        <a:pt x="154603" y="21660"/>
                        <a:pt x="185513" y="21817"/>
                      </a:cubicBezTo>
                      <a:cubicBezTo>
                        <a:pt x="248321" y="22129"/>
                        <a:pt x="311144" y="21355"/>
                        <a:pt x="373945" y="20169"/>
                      </a:cubicBezTo>
                      <a:cubicBezTo>
                        <a:pt x="390767" y="19850"/>
                        <a:pt x="407589" y="19516"/>
                        <a:pt x="424412" y="19047"/>
                      </a:cubicBezTo>
                      <a:cubicBezTo>
                        <a:pt x="439324" y="18635"/>
                        <a:pt x="455074" y="19452"/>
                        <a:pt x="469979" y="17442"/>
                      </a:cubicBezTo>
                      <a:cubicBezTo>
                        <a:pt x="450799" y="47963"/>
                        <a:pt x="434680" y="80400"/>
                        <a:pt x="417183" y="11192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0" name="Freeform: Shape 1169">
                  <a:extLst>
                    <a:ext uri="{FF2B5EF4-FFF2-40B4-BE49-F238E27FC236}">
                      <a16:creationId xmlns:a16="http://schemas.microsoft.com/office/drawing/2014/main" id="{84A83C01-96D1-F9C4-2924-31840E710F9B}"/>
                    </a:ext>
                  </a:extLst>
                </p:cNvPr>
                <p:cNvSpPr/>
                <p:nvPr/>
              </p:nvSpPr>
              <p:spPr>
                <a:xfrm>
                  <a:off x="7841412" y="4331502"/>
                  <a:ext cx="29735" cy="1726327"/>
                </a:xfrm>
                <a:custGeom>
                  <a:avLst/>
                  <a:gdLst>
                    <a:gd name="connsiteX0" fmla="*/ 27109 w 29735"/>
                    <a:gd name="connsiteY0" fmla="*/ 1471946 h 1726327"/>
                    <a:gd name="connsiteX1" fmla="*/ 26115 w 29735"/>
                    <a:gd name="connsiteY1" fmla="*/ 1289821 h 1726327"/>
                    <a:gd name="connsiteX2" fmla="*/ 25589 w 29735"/>
                    <a:gd name="connsiteY2" fmla="*/ 1085625 h 1726327"/>
                    <a:gd name="connsiteX3" fmla="*/ 25483 w 29735"/>
                    <a:gd name="connsiteY3" fmla="*/ 870061 h 1726327"/>
                    <a:gd name="connsiteX4" fmla="*/ 25767 w 29735"/>
                    <a:gd name="connsiteY4" fmla="*/ 654610 h 1726327"/>
                    <a:gd name="connsiteX5" fmla="*/ 26413 w 29735"/>
                    <a:gd name="connsiteY5" fmla="*/ 450741 h 1726327"/>
                    <a:gd name="connsiteX6" fmla="*/ 27386 w 29735"/>
                    <a:gd name="connsiteY6" fmla="*/ 269936 h 1726327"/>
                    <a:gd name="connsiteX7" fmla="*/ 28650 w 29735"/>
                    <a:gd name="connsiteY7" fmla="*/ 123663 h 1726327"/>
                    <a:gd name="connsiteX8" fmla="*/ 28706 w 29735"/>
                    <a:gd name="connsiteY8" fmla="*/ 66834 h 1726327"/>
                    <a:gd name="connsiteX9" fmla="*/ 28068 w 29735"/>
                    <a:gd name="connsiteY9" fmla="*/ 43230 h 1726327"/>
                    <a:gd name="connsiteX10" fmla="*/ 25802 w 29735"/>
                    <a:gd name="connsiteY10" fmla="*/ 14954 h 1726327"/>
                    <a:gd name="connsiteX11" fmla="*/ 25007 w 29735"/>
                    <a:gd name="connsiteY11" fmla="*/ 7086 h 1726327"/>
                    <a:gd name="connsiteX12" fmla="*/ 10933 w 29735"/>
                    <a:gd name="connsiteY12" fmla="*/ 5183 h 1726327"/>
                    <a:gd name="connsiteX13" fmla="*/ 6005 w 29735"/>
                    <a:gd name="connsiteY13" fmla="*/ 43230 h 1726327"/>
                    <a:gd name="connsiteX14" fmla="*/ 3683 w 29735"/>
                    <a:gd name="connsiteY14" fmla="*/ 93185 h 1726327"/>
                    <a:gd name="connsiteX15" fmla="*/ 2206 w 29735"/>
                    <a:gd name="connsiteY15" fmla="*/ 229503 h 1726327"/>
                    <a:gd name="connsiteX16" fmla="*/ 1162 w 29735"/>
                    <a:gd name="connsiteY16" fmla="*/ 402717 h 1726327"/>
                    <a:gd name="connsiteX17" fmla="*/ 430 w 29735"/>
                    <a:gd name="connsiteY17" fmla="*/ 601871 h 1726327"/>
                    <a:gd name="connsiteX18" fmla="*/ 47 w 29735"/>
                    <a:gd name="connsiteY18" fmla="*/ 816505 h 1726327"/>
                    <a:gd name="connsiteX19" fmla="*/ 54 w 29735"/>
                    <a:gd name="connsiteY19" fmla="*/ 1033106 h 1726327"/>
                    <a:gd name="connsiteX20" fmla="*/ 473 w 29735"/>
                    <a:gd name="connsiteY20" fmla="*/ 1241172 h 1726327"/>
                    <a:gd name="connsiteX21" fmla="*/ 1347 w 29735"/>
                    <a:gd name="connsiteY21" fmla="*/ 1430037 h 1726327"/>
                    <a:gd name="connsiteX22" fmla="*/ 2433 w 29735"/>
                    <a:gd name="connsiteY22" fmla="*/ 1586428 h 1726327"/>
                    <a:gd name="connsiteX23" fmla="*/ 3129 w 29735"/>
                    <a:gd name="connsiteY23" fmla="*/ 1649471 h 1726327"/>
                    <a:gd name="connsiteX24" fmla="*/ 7879 w 29735"/>
                    <a:gd name="connsiteY24" fmla="*/ 1701095 h 1726327"/>
                    <a:gd name="connsiteX25" fmla="*/ 9236 w 29735"/>
                    <a:gd name="connsiteY25" fmla="*/ 1709282 h 1726327"/>
                    <a:gd name="connsiteX26" fmla="*/ 10372 w 29735"/>
                    <a:gd name="connsiteY26" fmla="*/ 1719124 h 1726327"/>
                    <a:gd name="connsiteX27" fmla="*/ 25298 w 29735"/>
                    <a:gd name="connsiteY27" fmla="*/ 1719124 h 1726327"/>
                    <a:gd name="connsiteX28" fmla="*/ 25873 w 29735"/>
                    <a:gd name="connsiteY28" fmla="*/ 1709282 h 1726327"/>
                    <a:gd name="connsiteX29" fmla="*/ 26647 w 29735"/>
                    <a:gd name="connsiteY29" fmla="*/ 1701145 h 1726327"/>
                    <a:gd name="connsiteX30" fmla="*/ 29729 w 29735"/>
                    <a:gd name="connsiteY30" fmla="*/ 1675524 h 1726327"/>
                    <a:gd name="connsiteX31" fmla="*/ 29005 w 29735"/>
                    <a:gd name="connsiteY31" fmla="*/ 1618809 h 1726327"/>
                    <a:gd name="connsiteX32" fmla="*/ 27109 w 29735"/>
                    <a:gd name="connsiteY32" fmla="*/ 1471946 h 172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9735" h="1726327">
                      <a:moveTo>
                        <a:pt x="27109" y="1471946"/>
                      </a:moveTo>
                      <a:cubicBezTo>
                        <a:pt x="26662" y="1411240"/>
                        <a:pt x="26349" y="1350527"/>
                        <a:pt x="26115" y="1289821"/>
                      </a:cubicBezTo>
                      <a:cubicBezTo>
                        <a:pt x="25852" y="1221758"/>
                        <a:pt x="25689" y="1153688"/>
                        <a:pt x="25589" y="1085625"/>
                      </a:cubicBezTo>
                      <a:cubicBezTo>
                        <a:pt x="25483" y="1013770"/>
                        <a:pt x="25455" y="941915"/>
                        <a:pt x="25483" y="870061"/>
                      </a:cubicBezTo>
                      <a:cubicBezTo>
                        <a:pt x="25518" y="798241"/>
                        <a:pt x="25611" y="726422"/>
                        <a:pt x="25767" y="654610"/>
                      </a:cubicBezTo>
                      <a:cubicBezTo>
                        <a:pt x="25916" y="586654"/>
                        <a:pt x="26129" y="518697"/>
                        <a:pt x="26413" y="450741"/>
                      </a:cubicBezTo>
                      <a:cubicBezTo>
                        <a:pt x="26669" y="390468"/>
                        <a:pt x="26974" y="330202"/>
                        <a:pt x="27386" y="269936"/>
                      </a:cubicBezTo>
                      <a:cubicBezTo>
                        <a:pt x="27720" y="221181"/>
                        <a:pt x="28103" y="172418"/>
                        <a:pt x="28650" y="123663"/>
                      </a:cubicBezTo>
                      <a:cubicBezTo>
                        <a:pt x="28863" y="104732"/>
                        <a:pt x="29239" y="85758"/>
                        <a:pt x="28706" y="66834"/>
                      </a:cubicBezTo>
                      <a:cubicBezTo>
                        <a:pt x="28479" y="58966"/>
                        <a:pt x="28330" y="51091"/>
                        <a:pt x="28068" y="43230"/>
                      </a:cubicBezTo>
                      <a:cubicBezTo>
                        <a:pt x="28018" y="41781"/>
                        <a:pt x="26221" y="18994"/>
                        <a:pt x="25802" y="14954"/>
                      </a:cubicBezTo>
                      <a:cubicBezTo>
                        <a:pt x="25533" y="12334"/>
                        <a:pt x="25270" y="9706"/>
                        <a:pt x="25007" y="7086"/>
                      </a:cubicBezTo>
                      <a:cubicBezTo>
                        <a:pt x="24283" y="-228"/>
                        <a:pt x="12289" y="-3459"/>
                        <a:pt x="10933" y="5183"/>
                      </a:cubicBezTo>
                      <a:cubicBezTo>
                        <a:pt x="9996" y="11134"/>
                        <a:pt x="7084" y="26742"/>
                        <a:pt x="6005" y="43230"/>
                      </a:cubicBezTo>
                      <a:cubicBezTo>
                        <a:pt x="4918" y="59882"/>
                        <a:pt x="4045" y="76505"/>
                        <a:pt x="3683" y="93185"/>
                      </a:cubicBezTo>
                      <a:cubicBezTo>
                        <a:pt x="2703" y="138617"/>
                        <a:pt x="2547" y="184071"/>
                        <a:pt x="2206" y="229503"/>
                      </a:cubicBezTo>
                      <a:cubicBezTo>
                        <a:pt x="1766" y="287241"/>
                        <a:pt x="1432" y="344979"/>
                        <a:pt x="1162" y="402717"/>
                      </a:cubicBezTo>
                      <a:cubicBezTo>
                        <a:pt x="850" y="469104"/>
                        <a:pt x="608" y="535491"/>
                        <a:pt x="430" y="601871"/>
                      </a:cubicBezTo>
                      <a:cubicBezTo>
                        <a:pt x="239" y="673413"/>
                        <a:pt x="111" y="744963"/>
                        <a:pt x="47" y="816505"/>
                      </a:cubicBezTo>
                      <a:cubicBezTo>
                        <a:pt x="-17" y="888708"/>
                        <a:pt x="-17" y="960911"/>
                        <a:pt x="54" y="1033106"/>
                      </a:cubicBezTo>
                      <a:cubicBezTo>
                        <a:pt x="118" y="1102461"/>
                        <a:pt x="253" y="1171817"/>
                        <a:pt x="473" y="1241172"/>
                      </a:cubicBezTo>
                      <a:cubicBezTo>
                        <a:pt x="672" y="1304129"/>
                        <a:pt x="949" y="1367079"/>
                        <a:pt x="1347" y="1430037"/>
                      </a:cubicBezTo>
                      <a:cubicBezTo>
                        <a:pt x="1680" y="1482165"/>
                        <a:pt x="2071" y="1534300"/>
                        <a:pt x="2433" y="1586428"/>
                      </a:cubicBezTo>
                      <a:cubicBezTo>
                        <a:pt x="2582" y="1607447"/>
                        <a:pt x="2717" y="1628459"/>
                        <a:pt x="3129" y="1649471"/>
                      </a:cubicBezTo>
                      <a:cubicBezTo>
                        <a:pt x="3463" y="1666783"/>
                        <a:pt x="2852" y="1684372"/>
                        <a:pt x="7879" y="1701095"/>
                      </a:cubicBezTo>
                      <a:cubicBezTo>
                        <a:pt x="7922" y="1701244"/>
                        <a:pt x="9044" y="1707607"/>
                        <a:pt x="9236" y="1709282"/>
                      </a:cubicBezTo>
                      <a:cubicBezTo>
                        <a:pt x="9598" y="1712471"/>
                        <a:pt x="10336" y="1717825"/>
                        <a:pt x="10372" y="1719124"/>
                      </a:cubicBezTo>
                      <a:cubicBezTo>
                        <a:pt x="10663" y="1728711"/>
                        <a:pt x="25589" y="1728746"/>
                        <a:pt x="25298" y="1719124"/>
                      </a:cubicBezTo>
                      <a:cubicBezTo>
                        <a:pt x="25256" y="1717825"/>
                        <a:pt x="25682" y="1712506"/>
                        <a:pt x="25873" y="1709282"/>
                      </a:cubicBezTo>
                      <a:cubicBezTo>
                        <a:pt x="25973" y="1707607"/>
                        <a:pt x="26513" y="1701656"/>
                        <a:pt x="26647" y="1701145"/>
                      </a:cubicBezTo>
                      <a:cubicBezTo>
                        <a:pt x="28884" y="1692716"/>
                        <a:pt x="29701" y="1684209"/>
                        <a:pt x="29729" y="1675524"/>
                      </a:cubicBezTo>
                      <a:cubicBezTo>
                        <a:pt x="29793" y="1656622"/>
                        <a:pt x="29360" y="1637705"/>
                        <a:pt x="29005" y="1618809"/>
                      </a:cubicBezTo>
                      <a:cubicBezTo>
                        <a:pt x="28103" y="1569848"/>
                        <a:pt x="27471" y="1520901"/>
                        <a:pt x="27109" y="147194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1" name="Freeform: Shape 1170">
                  <a:extLst>
                    <a:ext uri="{FF2B5EF4-FFF2-40B4-BE49-F238E27FC236}">
                      <a16:creationId xmlns:a16="http://schemas.microsoft.com/office/drawing/2014/main" id="{4EE45A1E-F9E7-CE11-34E8-D0C924B4F047}"/>
                    </a:ext>
                  </a:extLst>
                </p:cNvPr>
                <p:cNvSpPr/>
                <p:nvPr/>
              </p:nvSpPr>
              <p:spPr>
                <a:xfrm>
                  <a:off x="7849938" y="6034990"/>
                  <a:ext cx="130" cy="863"/>
                </a:xfrm>
                <a:custGeom>
                  <a:avLst/>
                  <a:gdLst>
                    <a:gd name="connsiteX0" fmla="*/ 0 w 130"/>
                    <a:gd name="connsiteY0" fmla="*/ 0 h 863"/>
                    <a:gd name="connsiteX1" fmla="*/ 0 w 130"/>
                    <a:gd name="connsiteY1" fmla="*/ 0 h 863"/>
                    <a:gd name="connsiteX2" fmla="*/ 0 w 130"/>
                    <a:gd name="connsiteY2" fmla="*/ 0 h 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" h="863">
                      <a:moveTo>
                        <a:pt x="0" y="0"/>
                      </a:moveTo>
                      <a:cubicBezTo>
                        <a:pt x="121" y="1214"/>
                        <a:pt x="220" y="1086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2" name="Freeform: Shape 1171">
                  <a:extLst>
                    <a:ext uri="{FF2B5EF4-FFF2-40B4-BE49-F238E27FC236}">
                      <a16:creationId xmlns:a16="http://schemas.microsoft.com/office/drawing/2014/main" id="{2AA4DC4A-3E73-9352-7E29-AEF9ADCEB753}"/>
                    </a:ext>
                  </a:extLst>
                </p:cNvPr>
                <p:cNvSpPr/>
                <p:nvPr/>
              </p:nvSpPr>
              <p:spPr>
                <a:xfrm>
                  <a:off x="8266501" y="4349505"/>
                  <a:ext cx="29626" cy="2064090"/>
                </a:xfrm>
                <a:custGeom>
                  <a:avLst/>
                  <a:gdLst>
                    <a:gd name="connsiteX0" fmla="*/ 29335 w 29626"/>
                    <a:gd name="connsiteY0" fmla="*/ 779826 h 2064090"/>
                    <a:gd name="connsiteX1" fmla="*/ 28682 w 29626"/>
                    <a:gd name="connsiteY1" fmla="*/ 529119 h 2064090"/>
                    <a:gd name="connsiteX2" fmla="*/ 27709 w 29626"/>
                    <a:gd name="connsiteY2" fmla="*/ 309841 h 2064090"/>
                    <a:gd name="connsiteX3" fmla="*/ 26445 w 29626"/>
                    <a:gd name="connsiteY3" fmla="*/ 136123 h 2064090"/>
                    <a:gd name="connsiteX4" fmla="*/ 24763 w 29626"/>
                    <a:gd name="connsiteY4" fmla="*/ 71120 h 2064090"/>
                    <a:gd name="connsiteX5" fmla="*/ 23207 w 29626"/>
                    <a:gd name="connsiteY5" fmla="*/ 43888 h 2064090"/>
                    <a:gd name="connsiteX6" fmla="*/ 18698 w 29626"/>
                    <a:gd name="connsiteY6" fmla="*/ 5166 h 2064090"/>
                    <a:gd name="connsiteX7" fmla="*/ 4624 w 29626"/>
                    <a:gd name="connsiteY7" fmla="*/ 7069 h 2064090"/>
                    <a:gd name="connsiteX8" fmla="*/ 1620 w 29626"/>
                    <a:gd name="connsiteY8" fmla="*/ 47098 h 2064090"/>
                    <a:gd name="connsiteX9" fmla="*/ 825 w 29626"/>
                    <a:gd name="connsiteY9" fmla="*/ 103316 h 2064090"/>
                    <a:gd name="connsiteX10" fmla="*/ 1961 w 29626"/>
                    <a:gd name="connsiteY10" fmla="*/ 264011 h 2064090"/>
                    <a:gd name="connsiteX11" fmla="*/ 3005 w 29626"/>
                    <a:gd name="connsiteY11" fmla="*/ 473881 h 2064090"/>
                    <a:gd name="connsiteX12" fmla="*/ 3729 w 29626"/>
                    <a:gd name="connsiteY12" fmla="*/ 717650 h 2064090"/>
                    <a:gd name="connsiteX13" fmla="*/ 4106 w 29626"/>
                    <a:gd name="connsiteY13" fmla="*/ 980052 h 2064090"/>
                    <a:gd name="connsiteX14" fmla="*/ 4098 w 29626"/>
                    <a:gd name="connsiteY14" fmla="*/ 1245821 h 2064090"/>
                    <a:gd name="connsiteX15" fmla="*/ 3672 w 29626"/>
                    <a:gd name="connsiteY15" fmla="*/ 1499673 h 2064090"/>
                    <a:gd name="connsiteX16" fmla="*/ 2799 w 29626"/>
                    <a:gd name="connsiteY16" fmla="*/ 1726344 h 2064090"/>
                    <a:gd name="connsiteX17" fmla="*/ 1123 w 29626"/>
                    <a:gd name="connsiteY17" fmla="*/ 1910564 h 2064090"/>
                    <a:gd name="connsiteX18" fmla="*/ 143 w 29626"/>
                    <a:gd name="connsiteY18" fmla="*/ 1981979 h 2064090"/>
                    <a:gd name="connsiteX19" fmla="*/ 8 w 29626"/>
                    <a:gd name="connsiteY19" fmla="*/ 2011675 h 2064090"/>
                    <a:gd name="connsiteX20" fmla="*/ 1791 w 29626"/>
                    <a:gd name="connsiteY20" fmla="*/ 2027226 h 2064090"/>
                    <a:gd name="connsiteX21" fmla="*/ 2757 w 29626"/>
                    <a:gd name="connsiteY21" fmla="*/ 2033056 h 2064090"/>
                    <a:gd name="connsiteX22" fmla="*/ 4326 w 29626"/>
                    <a:gd name="connsiteY22" fmla="*/ 2056887 h 2064090"/>
                    <a:gd name="connsiteX23" fmla="*/ 19252 w 29626"/>
                    <a:gd name="connsiteY23" fmla="*/ 2056887 h 2064090"/>
                    <a:gd name="connsiteX24" fmla="*/ 21212 w 29626"/>
                    <a:gd name="connsiteY24" fmla="*/ 2037338 h 2064090"/>
                    <a:gd name="connsiteX25" fmla="*/ 23569 w 29626"/>
                    <a:gd name="connsiteY25" fmla="*/ 2026374 h 2064090"/>
                    <a:gd name="connsiteX26" fmla="*/ 25671 w 29626"/>
                    <a:gd name="connsiteY26" fmla="*/ 2011192 h 2064090"/>
                    <a:gd name="connsiteX27" fmla="*/ 26985 w 29626"/>
                    <a:gd name="connsiteY27" fmla="*/ 1947560 h 2064090"/>
                    <a:gd name="connsiteX28" fmla="*/ 27993 w 29626"/>
                    <a:gd name="connsiteY28" fmla="*/ 1776107 h 2064090"/>
                    <a:gd name="connsiteX29" fmla="*/ 28987 w 29626"/>
                    <a:gd name="connsiteY29" fmla="*/ 1557412 h 2064090"/>
                    <a:gd name="connsiteX30" fmla="*/ 29513 w 29626"/>
                    <a:gd name="connsiteY30" fmla="*/ 1308714 h 2064090"/>
                    <a:gd name="connsiteX31" fmla="*/ 29612 w 29626"/>
                    <a:gd name="connsiteY31" fmla="*/ 1044423 h 2064090"/>
                    <a:gd name="connsiteX32" fmla="*/ 29335 w 29626"/>
                    <a:gd name="connsiteY32" fmla="*/ 779826 h 2064090"/>
                    <a:gd name="connsiteX33" fmla="*/ 21091 w 29626"/>
                    <a:gd name="connsiteY33" fmla="*/ 2037963 h 2064090"/>
                    <a:gd name="connsiteX34" fmla="*/ 21091 w 29626"/>
                    <a:gd name="connsiteY34" fmla="*/ 2037963 h 2064090"/>
                    <a:gd name="connsiteX35" fmla="*/ 21091 w 29626"/>
                    <a:gd name="connsiteY35" fmla="*/ 2037963 h 206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9626" h="2064090">
                      <a:moveTo>
                        <a:pt x="29335" y="779826"/>
                      </a:moveTo>
                      <a:cubicBezTo>
                        <a:pt x="29186" y="696255"/>
                        <a:pt x="28973" y="612690"/>
                        <a:pt x="28682" y="529119"/>
                      </a:cubicBezTo>
                      <a:cubicBezTo>
                        <a:pt x="28434" y="456029"/>
                        <a:pt x="28121" y="382931"/>
                        <a:pt x="27709" y="309841"/>
                      </a:cubicBezTo>
                      <a:cubicBezTo>
                        <a:pt x="27382" y="251932"/>
                        <a:pt x="26999" y="194024"/>
                        <a:pt x="26445" y="136123"/>
                      </a:cubicBezTo>
                      <a:cubicBezTo>
                        <a:pt x="26240" y="114443"/>
                        <a:pt x="25842" y="92771"/>
                        <a:pt x="24763" y="71120"/>
                      </a:cubicBezTo>
                      <a:cubicBezTo>
                        <a:pt x="24322" y="62322"/>
                        <a:pt x="23932" y="50677"/>
                        <a:pt x="23207" y="43888"/>
                      </a:cubicBezTo>
                      <a:cubicBezTo>
                        <a:pt x="23080" y="42667"/>
                        <a:pt x="19515" y="11188"/>
                        <a:pt x="18698" y="5166"/>
                      </a:cubicBezTo>
                      <a:cubicBezTo>
                        <a:pt x="17555" y="-3305"/>
                        <a:pt x="5214" y="-422"/>
                        <a:pt x="4624" y="7069"/>
                      </a:cubicBezTo>
                      <a:cubicBezTo>
                        <a:pt x="4177" y="12793"/>
                        <a:pt x="1635" y="46792"/>
                        <a:pt x="1620" y="47098"/>
                      </a:cubicBezTo>
                      <a:cubicBezTo>
                        <a:pt x="789" y="65780"/>
                        <a:pt x="754" y="84626"/>
                        <a:pt x="825" y="103316"/>
                      </a:cubicBezTo>
                      <a:cubicBezTo>
                        <a:pt x="1031" y="156879"/>
                        <a:pt x="1620" y="210449"/>
                        <a:pt x="1961" y="264011"/>
                      </a:cubicBezTo>
                      <a:cubicBezTo>
                        <a:pt x="2409" y="333970"/>
                        <a:pt x="2735" y="403922"/>
                        <a:pt x="3005" y="473881"/>
                      </a:cubicBezTo>
                      <a:cubicBezTo>
                        <a:pt x="3317" y="555137"/>
                        <a:pt x="3552" y="636394"/>
                        <a:pt x="3729" y="717650"/>
                      </a:cubicBezTo>
                      <a:cubicBezTo>
                        <a:pt x="3921" y="805120"/>
                        <a:pt x="4042" y="892590"/>
                        <a:pt x="4106" y="980052"/>
                      </a:cubicBezTo>
                      <a:cubicBezTo>
                        <a:pt x="4170" y="1068644"/>
                        <a:pt x="4170" y="1157229"/>
                        <a:pt x="4098" y="1245821"/>
                      </a:cubicBezTo>
                      <a:cubicBezTo>
                        <a:pt x="4027" y="1330443"/>
                        <a:pt x="3900" y="1415058"/>
                        <a:pt x="3672" y="1499673"/>
                      </a:cubicBezTo>
                      <a:cubicBezTo>
                        <a:pt x="3473" y="1575235"/>
                        <a:pt x="3204" y="1650789"/>
                        <a:pt x="2799" y="1726344"/>
                      </a:cubicBezTo>
                      <a:cubicBezTo>
                        <a:pt x="2472" y="1787753"/>
                        <a:pt x="1997" y="1849155"/>
                        <a:pt x="1123" y="1910564"/>
                      </a:cubicBezTo>
                      <a:cubicBezTo>
                        <a:pt x="782" y="1934374"/>
                        <a:pt x="434" y="1958176"/>
                        <a:pt x="143" y="1981979"/>
                      </a:cubicBezTo>
                      <a:cubicBezTo>
                        <a:pt x="23" y="1991878"/>
                        <a:pt x="-20" y="2001776"/>
                        <a:pt x="8" y="2011675"/>
                      </a:cubicBezTo>
                      <a:cubicBezTo>
                        <a:pt x="23" y="2016951"/>
                        <a:pt x="932" y="2022035"/>
                        <a:pt x="1791" y="2027226"/>
                      </a:cubicBezTo>
                      <a:cubicBezTo>
                        <a:pt x="2110" y="2029165"/>
                        <a:pt x="2529" y="2031103"/>
                        <a:pt x="2757" y="2033056"/>
                      </a:cubicBezTo>
                      <a:cubicBezTo>
                        <a:pt x="3630" y="2040732"/>
                        <a:pt x="4461" y="2052385"/>
                        <a:pt x="4326" y="2056887"/>
                      </a:cubicBezTo>
                      <a:cubicBezTo>
                        <a:pt x="4035" y="2066495"/>
                        <a:pt x="18961" y="2066488"/>
                        <a:pt x="19252" y="2056887"/>
                      </a:cubicBezTo>
                      <a:cubicBezTo>
                        <a:pt x="19387" y="2052520"/>
                        <a:pt x="20331" y="2044055"/>
                        <a:pt x="21212" y="2037338"/>
                      </a:cubicBezTo>
                      <a:cubicBezTo>
                        <a:pt x="21674" y="2034505"/>
                        <a:pt x="23129" y="2028462"/>
                        <a:pt x="23569" y="2026374"/>
                      </a:cubicBezTo>
                      <a:cubicBezTo>
                        <a:pt x="24627" y="2021304"/>
                        <a:pt x="25472" y="2016376"/>
                        <a:pt x="25671" y="2011192"/>
                      </a:cubicBezTo>
                      <a:cubicBezTo>
                        <a:pt x="26502" y="1989996"/>
                        <a:pt x="26829" y="1968771"/>
                        <a:pt x="26985" y="1947560"/>
                      </a:cubicBezTo>
                      <a:cubicBezTo>
                        <a:pt x="27411" y="1890412"/>
                        <a:pt x="27638" y="1833256"/>
                        <a:pt x="27993" y="1776107"/>
                      </a:cubicBezTo>
                      <a:cubicBezTo>
                        <a:pt x="28448" y="1703209"/>
                        <a:pt x="28753" y="1630310"/>
                        <a:pt x="28987" y="1557412"/>
                      </a:cubicBezTo>
                      <a:cubicBezTo>
                        <a:pt x="29250" y="1474515"/>
                        <a:pt x="29413" y="1391611"/>
                        <a:pt x="29513" y="1308714"/>
                      </a:cubicBezTo>
                      <a:cubicBezTo>
                        <a:pt x="29619" y="1220619"/>
                        <a:pt x="29648" y="1132517"/>
                        <a:pt x="29612" y="1044423"/>
                      </a:cubicBezTo>
                      <a:cubicBezTo>
                        <a:pt x="29591" y="956236"/>
                        <a:pt x="29499" y="868034"/>
                        <a:pt x="29335" y="779826"/>
                      </a:cubicBezTo>
                      <a:close/>
                      <a:moveTo>
                        <a:pt x="21091" y="2037963"/>
                      </a:moveTo>
                      <a:cubicBezTo>
                        <a:pt x="21077" y="2038020"/>
                        <a:pt x="21077" y="2038020"/>
                        <a:pt x="21091" y="2037963"/>
                      </a:cubicBezTo>
                      <a:lnTo>
                        <a:pt x="21091" y="203796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96" name="Graphic 5" descr="City with buildings and skyscrapers">
                <a:extLst>
                  <a:ext uri="{FF2B5EF4-FFF2-40B4-BE49-F238E27FC236}">
                    <a16:creationId xmlns:a16="http://schemas.microsoft.com/office/drawing/2014/main" id="{2115C949-E7F7-9C40-D731-FC19C1B3ECAB}"/>
                  </a:ext>
                </a:extLst>
              </p:cNvPr>
              <p:cNvGrpSpPr/>
              <p:nvPr/>
            </p:nvGrpSpPr>
            <p:grpSpPr>
              <a:xfrm>
                <a:off x="7464852" y="6204625"/>
                <a:ext cx="476212" cy="212439"/>
                <a:chOff x="7464852" y="6204625"/>
                <a:chExt cx="476212" cy="212439"/>
              </a:xfrm>
              <a:solidFill>
                <a:srgbClr val="000000"/>
              </a:solidFill>
            </p:grpSpPr>
            <p:sp>
              <p:nvSpPr>
                <p:cNvPr id="1154" name="Freeform: Shape 1153">
                  <a:extLst>
                    <a:ext uri="{FF2B5EF4-FFF2-40B4-BE49-F238E27FC236}">
                      <a16:creationId xmlns:a16="http://schemas.microsoft.com/office/drawing/2014/main" id="{7DF06418-E72D-8C78-F90E-88016DA2CB8D}"/>
                    </a:ext>
                  </a:extLst>
                </p:cNvPr>
                <p:cNvSpPr/>
                <p:nvPr/>
              </p:nvSpPr>
              <p:spPr>
                <a:xfrm>
                  <a:off x="7464852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5" name="Freeform: Shape 1154">
                  <a:extLst>
                    <a:ext uri="{FF2B5EF4-FFF2-40B4-BE49-F238E27FC236}">
                      <a16:creationId xmlns:a16="http://schemas.microsoft.com/office/drawing/2014/main" id="{AFDB9C22-9386-43B7-AF41-5F2827AE235B}"/>
                    </a:ext>
                  </a:extLst>
                </p:cNvPr>
                <p:cNvSpPr/>
                <p:nvPr/>
              </p:nvSpPr>
              <p:spPr>
                <a:xfrm>
                  <a:off x="7630631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6" name="Freeform: Shape 1155">
                  <a:extLst>
                    <a:ext uri="{FF2B5EF4-FFF2-40B4-BE49-F238E27FC236}">
                      <a16:creationId xmlns:a16="http://schemas.microsoft.com/office/drawing/2014/main" id="{A56F3146-42E7-27F0-0D9D-D85A1F430E09}"/>
                    </a:ext>
                  </a:extLst>
                </p:cNvPr>
                <p:cNvSpPr/>
                <p:nvPr/>
              </p:nvSpPr>
              <p:spPr>
                <a:xfrm>
                  <a:off x="7791660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7" name="Freeform: Shape 1156">
                  <a:extLst>
                    <a:ext uri="{FF2B5EF4-FFF2-40B4-BE49-F238E27FC236}">
                      <a16:creationId xmlns:a16="http://schemas.microsoft.com/office/drawing/2014/main" id="{461CCA76-B022-F92B-9743-C977BA627B38}"/>
                    </a:ext>
                  </a:extLst>
                </p:cNvPr>
                <p:cNvSpPr/>
                <p:nvPr/>
              </p:nvSpPr>
              <p:spPr>
                <a:xfrm>
                  <a:off x="7464852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8" name="Freeform: Shape 1157">
                  <a:extLst>
                    <a:ext uri="{FF2B5EF4-FFF2-40B4-BE49-F238E27FC236}">
                      <a16:creationId xmlns:a16="http://schemas.microsoft.com/office/drawing/2014/main" id="{BE6781BC-61ED-459F-21FA-FC952B20D604}"/>
                    </a:ext>
                  </a:extLst>
                </p:cNvPr>
                <p:cNvSpPr/>
                <p:nvPr/>
              </p:nvSpPr>
              <p:spPr>
                <a:xfrm>
                  <a:off x="7630631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9" name="Freeform: Shape 1158">
                  <a:extLst>
                    <a:ext uri="{FF2B5EF4-FFF2-40B4-BE49-F238E27FC236}">
                      <a16:creationId xmlns:a16="http://schemas.microsoft.com/office/drawing/2014/main" id="{5DEA8654-C96D-6F63-2271-6FF2B7BA6E40}"/>
                    </a:ext>
                  </a:extLst>
                </p:cNvPr>
                <p:cNvSpPr/>
                <p:nvPr/>
              </p:nvSpPr>
              <p:spPr>
                <a:xfrm>
                  <a:off x="7791660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0" name="Freeform: Shape 1159">
                  <a:extLst>
                    <a:ext uri="{FF2B5EF4-FFF2-40B4-BE49-F238E27FC236}">
                      <a16:creationId xmlns:a16="http://schemas.microsoft.com/office/drawing/2014/main" id="{165BC10F-002A-17DD-8649-F08D9BC23310}"/>
                    </a:ext>
                  </a:extLst>
                </p:cNvPr>
                <p:cNvSpPr/>
                <p:nvPr/>
              </p:nvSpPr>
              <p:spPr>
                <a:xfrm>
                  <a:off x="7464852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1" name="Freeform: Shape 1160">
                  <a:extLst>
                    <a:ext uri="{FF2B5EF4-FFF2-40B4-BE49-F238E27FC236}">
                      <a16:creationId xmlns:a16="http://schemas.microsoft.com/office/drawing/2014/main" id="{E72F361A-D1E4-0360-C2DE-D336DA9BA96E}"/>
                    </a:ext>
                  </a:extLst>
                </p:cNvPr>
                <p:cNvSpPr/>
                <p:nvPr/>
              </p:nvSpPr>
              <p:spPr>
                <a:xfrm>
                  <a:off x="7630631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2" name="Freeform: Shape 1161">
                  <a:extLst>
                    <a:ext uri="{FF2B5EF4-FFF2-40B4-BE49-F238E27FC236}">
                      <a16:creationId xmlns:a16="http://schemas.microsoft.com/office/drawing/2014/main" id="{6AF90023-DD64-F297-CD19-F02522E1E6A5}"/>
                    </a:ext>
                  </a:extLst>
                </p:cNvPr>
                <p:cNvSpPr/>
                <p:nvPr/>
              </p:nvSpPr>
              <p:spPr>
                <a:xfrm>
                  <a:off x="7791660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97" name="Graphic 5" descr="City with buildings and skyscrapers">
                <a:extLst>
                  <a:ext uri="{FF2B5EF4-FFF2-40B4-BE49-F238E27FC236}">
                    <a16:creationId xmlns:a16="http://schemas.microsoft.com/office/drawing/2014/main" id="{00DB255D-B5D6-8EBA-EA0F-53CA8C08AAB3}"/>
                  </a:ext>
                </a:extLst>
              </p:cNvPr>
              <p:cNvGrpSpPr/>
              <p:nvPr/>
            </p:nvGrpSpPr>
            <p:grpSpPr>
              <a:xfrm>
                <a:off x="4174899" y="6432438"/>
                <a:ext cx="1436690" cy="260549"/>
                <a:chOff x="4174899" y="6432438"/>
                <a:chExt cx="1436690" cy="260549"/>
              </a:xfrm>
              <a:solidFill>
                <a:srgbClr val="000000"/>
              </a:solidFill>
            </p:grpSpPr>
            <p:sp>
              <p:nvSpPr>
                <p:cNvPr id="1121" name="Freeform: Shape 1120">
                  <a:extLst>
                    <a:ext uri="{FF2B5EF4-FFF2-40B4-BE49-F238E27FC236}">
                      <a16:creationId xmlns:a16="http://schemas.microsoft.com/office/drawing/2014/main" id="{F1FAD3FD-148D-7D6E-8C4C-28836362CE10}"/>
                    </a:ext>
                  </a:extLst>
                </p:cNvPr>
                <p:cNvSpPr/>
                <p:nvPr/>
              </p:nvSpPr>
              <p:spPr>
                <a:xfrm>
                  <a:off x="4174899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2" name="Freeform: Shape 1121">
                  <a:extLst>
                    <a:ext uri="{FF2B5EF4-FFF2-40B4-BE49-F238E27FC236}">
                      <a16:creationId xmlns:a16="http://schemas.microsoft.com/office/drawing/2014/main" id="{D143E1B6-2D07-1AF3-0FCD-4BAE7E413207}"/>
                    </a:ext>
                  </a:extLst>
                </p:cNvPr>
                <p:cNvSpPr/>
                <p:nvPr/>
              </p:nvSpPr>
              <p:spPr>
                <a:xfrm>
                  <a:off x="4336886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3" name="Freeform: Shape 1122">
                  <a:extLst>
                    <a:ext uri="{FF2B5EF4-FFF2-40B4-BE49-F238E27FC236}">
                      <a16:creationId xmlns:a16="http://schemas.microsoft.com/office/drawing/2014/main" id="{42EE3B21-EA70-9064-6FC8-C631C17F11BD}"/>
                    </a:ext>
                  </a:extLst>
                </p:cNvPr>
                <p:cNvSpPr/>
                <p:nvPr/>
              </p:nvSpPr>
              <p:spPr>
                <a:xfrm>
                  <a:off x="4498881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4" name="Freeform: Shape 1123">
                  <a:extLst>
                    <a:ext uri="{FF2B5EF4-FFF2-40B4-BE49-F238E27FC236}">
                      <a16:creationId xmlns:a16="http://schemas.microsoft.com/office/drawing/2014/main" id="{BDEE9699-413D-A3C1-7D3F-53909ECD50ED}"/>
                    </a:ext>
                  </a:extLst>
                </p:cNvPr>
                <p:cNvSpPr/>
                <p:nvPr/>
              </p:nvSpPr>
              <p:spPr>
                <a:xfrm>
                  <a:off x="4660875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5" name="Freeform: Shape 1124">
                  <a:extLst>
                    <a:ext uri="{FF2B5EF4-FFF2-40B4-BE49-F238E27FC236}">
                      <a16:creationId xmlns:a16="http://schemas.microsoft.com/office/drawing/2014/main" id="{25C5F568-B52E-428E-A5AD-7DEC811BC969}"/>
                    </a:ext>
                  </a:extLst>
                </p:cNvPr>
                <p:cNvSpPr/>
                <p:nvPr/>
              </p:nvSpPr>
              <p:spPr>
                <a:xfrm>
                  <a:off x="4174899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6" name="Freeform: Shape 1125">
                  <a:extLst>
                    <a:ext uri="{FF2B5EF4-FFF2-40B4-BE49-F238E27FC236}">
                      <a16:creationId xmlns:a16="http://schemas.microsoft.com/office/drawing/2014/main" id="{DE7CDBC7-CDCE-9F36-5112-7E0BF064130A}"/>
                    </a:ext>
                  </a:extLst>
                </p:cNvPr>
                <p:cNvSpPr/>
                <p:nvPr/>
              </p:nvSpPr>
              <p:spPr>
                <a:xfrm>
                  <a:off x="4336886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7" name="Freeform: Shape 1126">
                  <a:extLst>
                    <a:ext uri="{FF2B5EF4-FFF2-40B4-BE49-F238E27FC236}">
                      <a16:creationId xmlns:a16="http://schemas.microsoft.com/office/drawing/2014/main" id="{2A9CACE3-EA96-E288-C2AD-346CE8CC344A}"/>
                    </a:ext>
                  </a:extLst>
                </p:cNvPr>
                <p:cNvSpPr/>
                <p:nvPr/>
              </p:nvSpPr>
              <p:spPr>
                <a:xfrm>
                  <a:off x="4498881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8" name="Freeform: Shape 1127">
                  <a:extLst>
                    <a:ext uri="{FF2B5EF4-FFF2-40B4-BE49-F238E27FC236}">
                      <a16:creationId xmlns:a16="http://schemas.microsoft.com/office/drawing/2014/main" id="{005E6211-517A-42ED-1169-CE776658B171}"/>
                    </a:ext>
                  </a:extLst>
                </p:cNvPr>
                <p:cNvSpPr/>
                <p:nvPr/>
              </p:nvSpPr>
              <p:spPr>
                <a:xfrm>
                  <a:off x="4174899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9" name="Freeform: Shape 1128">
                  <a:extLst>
                    <a:ext uri="{FF2B5EF4-FFF2-40B4-BE49-F238E27FC236}">
                      <a16:creationId xmlns:a16="http://schemas.microsoft.com/office/drawing/2014/main" id="{760C5B16-FCC8-66F0-5B2E-36E6B4E2B284}"/>
                    </a:ext>
                  </a:extLst>
                </p:cNvPr>
                <p:cNvSpPr/>
                <p:nvPr/>
              </p:nvSpPr>
              <p:spPr>
                <a:xfrm>
                  <a:off x="4336886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0" name="Freeform: Shape 1129">
                  <a:extLst>
                    <a:ext uri="{FF2B5EF4-FFF2-40B4-BE49-F238E27FC236}">
                      <a16:creationId xmlns:a16="http://schemas.microsoft.com/office/drawing/2014/main" id="{566A7897-9296-AB1A-FFAA-56185D5F90DD}"/>
                    </a:ext>
                  </a:extLst>
                </p:cNvPr>
                <p:cNvSpPr/>
                <p:nvPr/>
              </p:nvSpPr>
              <p:spPr>
                <a:xfrm>
                  <a:off x="4498881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1" name="Freeform: Shape 1130">
                  <a:extLst>
                    <a:ext uri="{FF2B5EF4-FFF2-40B4-BE49-F238E27FC236}">
                      <a16:creationId xmlns:a16="http://schemas.microsoft.com/office/drawing/2014/main" id="{E8238386-702A-E7CD-12D7-37E723944973}"/>
                    </a:ext>
                  </a:extLst>
                </p:cNvPr>
                <p:cNvSpPr/>
                <p:nvPr/>
              </p:nvSpPr>
              <p:spPr>
                <a:xfrm>
                  <a:off x="4660875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2" name="Freeform: Shape 1131">
                  <a:extLst>
                    <a:ext uri="{FF2B5EF4-FFF2-40B4-BE49-F238E27FC236}">
                      <a16:creationId xmlns:a16="http://schemas.microsoft.com/office/drawing/2014/main" id="{B3CCE123-1C05-E6CD-FFFA-D5C56D7724F2}"/>
                    </a:ext>
                  </a:extLst>
                </p:cNvPr>
                <p:cNvSpPr/>
                <p:nvPr/>
              </p:nvSpPr>
              <p:spPr>
                <a:xfrm>
                  <a:off x="4174899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3" name="Freeform: Shape 1132">
                  <a:extLst>
                    <a:ext uri="{FF2B5EF4-FFF2-40B4-BE49-F238E27FC236}">
                      <a16:creationId xmlns:a16="http://schemas.microsoft.com/office/drawing/2014/main" id="{93035365-C045-35D1-94CA-A2E03A04EADF}"/>
                    </a:ext>
                  </a:extLst>
                </p:cNvPr>
                <p:cNvSpPr/>
                <p:nvPr/>
              </p:nvSpPr>
              <p:spPr>
                <a:xfrm>
                  <a:off x="4336886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4" name="Freeform: Shape 1133">
                  <a:extLst>
                    <a:ext uri="{FF2B5EF4-FFF2-40B4-BE49-F238E27FC236}">
                      <a16:creationId xmlns:a16="http://schemas.microsoft.com/office/drawing/2014/main" id="{36522D6B-3C85-CE8D-1945-E8E6D1DC917A}"/>
                    </a:ext>
                  </a:extLst>
                </p:cNvPr>
                <p:cNvSpPr/>
                <p:nvPr/>
              </p:nvSpPr>
              <p:spPr>
                <a:xfrm>
                  <a:off x="4498881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5" name="Freeform: Shape 1134">
                  <a:extLst>
                    <a:ext uri="{FF2B5EF4-FFF2-40B4-BE49-F238E27FC236}">
                      <a16:creationId xmlns:a16="http://schemas.microsoft.com/office/drawing/2014/main" id="{832669C7-B590-4D7E-0701-1CBF2A98340A}"/>
                    </a:ext>
                  </a:extLst>
                </p:cNvPr>
                <p:cNvSpPr/>
                <p:nvPr/>
              </p:nvSpPr>
              <p:spPr>
                <a:xfrm>
                  <a:off x="4660875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6" name="Freeform: Shape 1135">
                  <a:extLst>
                    <a:ext uri="{FF2B5EF4-FFF2-40B4-BE49-F238E27FC236}">
                      <a16:creationId xmlns:a16="http://schemas.microsoft.com/office/drawing/2014/main" id="{84CEBC22-0B54-246F-DAD5-82BFAE4EC136}"/>
                    </a:ext>
                  </a:extLst>
                </p:cNvPr>
                <p:cNvSpPr/>
                <p:nvPr/>
              </p:nvSpPr>
              <p:spPr>
                <a:xfrm>
                  <a:off x="4824404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7" name="Freeform: Shape 1136">
                  <a:extLst>
                    <a:ext uri="{FF2B5EF4-FFF2-40B4-BE49-F238E27FC236}">
                      <a16:creationId xmlns:a16="http://schemas.microsoft.com/office/drawing/2014/main" id="{F220114C-E94B-F8F5-1737-B9EA521CD3DD}"/>
                    </a:ext>
                  </a:extLst>
                </p:cNvPr>
                <p:cNvSpPr/>
                <p:nvPr/>
              </p:nvSpPr>
              <p:spPr>
                <a:xfrm>
                  <a:off x="4986398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8" name="Freeform: Shape 1137">
                  <a:extLst>
                    <a:ext uri="{FF2B5EF4-FFF2-40B4-BE49-F238E27FC236}">
                      <a16:creationId xmlns:a16="http://schemas.microsoft.com/office/drawing/2014/main" id="{1542AA01-C8C2-39C1-017F-E0D334FB9FED}"/>
                    </a:ext>
                  </a:extLst>
                </p:cNvPr>
                <p:cNvSpPr/>
                <p:nvPr/>
              </p:nvSpPr>
              <p:spPr>
                <a:xfrm>
                  <a:off x="5148393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9" name="Freeform: Shape 1138">
                  <a:extLst>
                    <a:ext uri="{FF2B5EF4-FFF2-40B4-BE49-F238E27FC236}">
                      <a16:creationId xmlns:a16="http://schemas.microsoft.com/office/drawing/2014/main" id="{6545B9C6-C1B4-E5C1-59C2-1727578E6318}"/>
                    </a:ext>
                  </a:extLst>
                </p:cNvPr>
                <p:cNvSpPr/>
                <p:nvPr/>
              </p:nvSpPr>
              <p:spPr>
                <a:xfrm>
                  <a:off x="5310380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0" name="Freeform: Shape 1139">
                  <a:extLst>
                    <a:ext uri="{FF2B5EF4-FFF2-40B4-BE49-F238E27FC236}">
                      <a16:creationId xmlns:a16="http://schemas.microsoft.com/office/drawing/2014/main" id="{1C63D1CA-3F23-4FB2-AF7E-340E6B2D6F76}"/>
                    </a:ext>
                  </a:extLst>
                </p:cNvPr>
                <p:cNvSpPr/>
                <p:nvPr/>
              </p:nvSpPr>
              <p:spPr>
                <a:xfrm>
                  <a:off x="4824404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1" name="Freeform: Shape 1140">
                  <a:extLst>
                    <a:ext uri="{FF2B5EF4-FFF2-40B4-BE49-F238E27FC236}">
                      <a16:creationId xmlns:a16="http://schemas.microsoft.com/office/drawing/2014/main" id="{ACB58BA4-30A4-D0F4-C207-064D00EE8747}"/>
                    </a:ext>
                  </a:extLst>
                </p:cNvPr>
                <p:cNvSpPr/>
                <p:nvPr/>
              </p:nvSpPr>
              <p:spPr>
                <a:xfrm>
                  <a:off x="4986398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2" name="Freeform: Shape 1141">
                  <a:extLst>
                    <a:ext uri="{FF2B5EF4-FFF2-40B4-BE49-F238E27FC236}">
                      <a16:creationId xmlns:a16="http://schemas.microsoft.com/office/drawing/2014/main" id="{93FD1532-4199-B149-CF03-794A671D2C20}"/>
                    </a:ext>
                  </a:extLst>
                </p:cNvPr>
                <p:cNvSpPr/>
                <p:nvPr/>
              </p:nvSpPr>
              <p:spPr>
                <a:xfrm>
                  <a:off x="5148393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3" name="Freeform: Shape 1142">
                  <a:extLst>
                    <a:ext uri="{FF2B5EF4-FFF2-40B4-BE49-F238E27FC236}">
                      <a16:creationId xmlns:a16="http://schemas.microsoft.com/office/drawing/2014/main" id="{9CEB11B5-3101-DA4A-16A2-986B1B7CC1D1}"/>
                    </a:ext>
                  </a:extLst>
                </p:cNvPr>
                <p:cNvSpPr/>
                <p:nvPr/>
              </p:nvSpPr>
              <p:spPr>
                <a:xfrm>
                  <a:off x="5310380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4" name="Freeform: Shape 1143">
                  <a:extLst>
                    <a:ext uri="{FF2B5EF4-FFF2-40B4-BE49-F238E27FC236}">
                      <a16:creationId xmlns:a16="http://schemas.microsoft.com/office/drawing/2014/main" id="{5942ECC7-677E-901D-CD53-1EA31F3D2C19}"/>
                    </a:ext>
                  </a:extLst>
                </p:cNvPr>
                <p:cNvSpPr/>
                <p:nvPr/>
              </p:nvSpPr>
              <p:spPr>
                <a:xfrm>
                  <a:off x="4824404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5" name="Freeform: Shape 1144">
                  <a:extLst>
                    <a:ext uri="{FF2B5EF4-FFF2-40B4-BE49-F238E27FC236}">
                      <a16:creationId xmlns:a16="http://schemas.microsoft.com/office/drawing/2014/main" id="{5C3FEE61-2130-D6F1-451B-ED3722394327}"/>
                    </a:ext>
                  </a:extLst>
                </p:cNvPr>
                <p:cNvSpPr/>
                <p:nvPr/>
              </p:nvSpPr>
              <p:spPr>
                <a:xfrm>
                  <a:off x="4986398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6" name="Freeform: Shape 1145">
                  <a:extLst>
                    <a:ext uri="{FF2B5EF4-FFF2-40B4-BE49-F238E27FC236}">
                      <a16:creationId xmlns:a16="http://schemas.microsoft.com/office/drawing/2014/main" id="{CAD075F8-AFA8-2FD7-9601-AD8E29E0A3E5}"/>
                    </a:ext>
                  </a:extLst>
                </p:cNvPr>
                <p:cNvSpPr/>
                <p:nvPr/>
              </p:nvSpPr>
              <p:spPr>
                <a:xfrm>
                  <a:off x="5310380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7" name="Freeform: Shape 1146">
                  <a:extLst>
                    <a:ext uri="{FF2B5EF4-FFF2-40B4-BE49-F238E27FC236}">
                      <a16:creationId xmlns:a16="http://schemas.microsoft.com/office/drawing/2014/main" id="{40DDD049-60CA-644D-DAF6-771A58342240}"/>
                    </a:ext>
                  </a:extLst>
                </p:cNvPr>
                <p:cNvSpPr/>
                <p:nvPr/>
              </p:nvSpPr>
              <p:spPr>
                <a:xfrm>
                  <a:off x="4824404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8" name="Freeform: Shape 1147">
                  <a:extLst>
                    <a:ext uri="{FF2B5EF4-FFF2-40B4-BE49-F238E27FC236}">
                      <a16:creationId xmlns:a16="http://schemas.microsoft.com/office/drawing/2014/main" id="{6D22AC6D-65EF-8E0E-BFCC-B9AA64E00CCB}"/>
                    </a:ext>
                  </a:extLst>
                </p:cNvPr>
                <p:cNvSpPr/>
                <p:nvPr/>
              </p:nvSpPr>
              <p:spPr>
                <a:xfrm>
                  <a:off x="4986398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9" name="Freeform: Shape 1148">
                  <a:extLst>
                    <a:ext uri="{FF2B5EF4-FFF2-40B4-BE49-F238E27FC236}">
                      <a16:creationId xmlns:a16="http://schemas.microsoft.com/office/drawing/2014/main" id="{11DFBECE-8738-36B0-A920-6080C49A0DF4}"/>
                    </a:ext>
                  </a:extLst>
                </p:cNvPr>
                <p:cNvSpPr/>
                <p:nvPr/>
              </p:nvSpPr>
              <p:spPr>
                <a:xfrm>
                  <a:off x="5148393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0" name="Freeform: Shape 1149">
                  <a:extLst>
                    <a:ext uri="{FF2B5EF4-FFF2-40B4-BE49-F238E27FC236}">
                      <a16:creationId xmlns:a16="http://schemas.microsoft.com/office/drawing/2014/main" id="{268E62D2-B6C3-FC67-C480-B7124223F94F}"/>
                    </a:ext>
                  </a:extLst>
                </p:cNvPr>
                <p:cNvSpPr/>
                <p:nvPr/>
              </p:nvSpPr>
              <p:spPr>
                <a:xfrm>
                  <a:off x="5478652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1" name="Freeform: Shape 1150">
                  <a:extLst>
                    <a:ext uri="{FF2B5EF4-FFF2-40B4-BE49-F238E27FC236}">
                      <a16:creationId xmlns:a16="http://schemas.microsoft.com/office/drawing/2014/main" id="{5F9BA88B-972F-27AF-0596-4B4FEA631C1E}"/>
                    </a:ext>
                  </a:extLst>
                </p:cNvPr>
                <p:cNvSpPr/>
                <p:nvPr/>
              </p:nvSpPr>
              <p:spPr>
                <a:xfrm>
                  <a:off x="5478652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2" name="Freeform: Shape 1151">
                  <a:extLst>
                    <a:ext uri="{FF2B5EF4-FFF2-40B4-BE49-F238E27FC236}">
                      <a16:creationId xmlns:a16="http://schemas.microsoft.com/office/drawing/2014/main" id="{272A40E4-E532-E5AD-90B0-60E77E724C38}"/>
                    </a:ext>
                  </a:extLst>
                </p:cNvPr>
                <p:cNvSpPr/>
                <p:nvPr/>
              </p:nvSpPr>
              <p:spPr>
                <a:xfrm>
                  <a:off x="5478652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3" name="Freeform: Shape 1152">
                  <a:extLst>
                    <a:ext uri="{FF2B5EF4-FFF2-40B4-BE49-F238E27FC236}">
                      <a16:creationId xmlns:a16="http://schemas.microsoft.com/office/drawing/2014/main" id="{8F602C55-A6FC-6E9E-5490-0C2700AE3E42}"/>
                    </a:ext>
                  </a:extLst>
                </p:cNvPr>
                <p:cNvSpPr/>
                <p:nvPr/>
              </p:nvSpPr>
              <p:spPr>
                <a:xfrm>
                  <a:off x="5478652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98" name="Graphic 5" descr="City with buildings and skyscrapers">
                <a:extLst>
                  <a:ext uri="{FF2B5EF4-FFF2-40B4-BE49-F238E27FC236}">
                    <a16:creationId xmlns:a16="http://schemas.microsoft.com/office/drawing/2014/main" id="{2D1C2889-8414-8775-DB6A-B9F3F5F85F62}"/>
                  </a:ext>
                </a:extLst>
              </p:cNvPr>
              <p:cNvGrpSpPr/>
              <p:nvPr/>
            </p:nvGrpSpPr>
            <p:grpSpPr>
              <a:xfrm>
                <a:off x="4285134" y="5526624"/>
                <a:ext cx="294924" cy="615320"/>
                <a:chOff x="4285134" y="5526624"/>
                <a:chExt cx="294925" cy="615320"/>
              </a:xfrm>
              <a:solidFill>
                <a:srgbClr val="000000"/>
              </a:solidFill>
            </p:grpSpPr>
            <p:sp>
              <p:nvSpPr>
                <p:cNvPr id="1106" name="Freeform: Shape 1105">
                  <a:extLst>
                    <a:ext uri="{FF2B5EF4-FFF2-40B4-BE49-F238E27FC236}">
                      <a16:creationId xmlns:a16="http://schemas.microsoft.com/office/drawing/2014/main" id="{A1B34304-E917-A55C-66F4-F8C1B79B2AD5}"/>
                    </a:ext>
                  </a:extLst>
                </p:cNvPr>
                <p:cNvSpPr/>
                <p:nvPr/>
              </p:nvSpPr>
              <p:spPr>
                <a:xfrm>
                  <a:off x="4285134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7" name="Freeform: Shape 1106">
                  <a:extLst>
                    <a:ext uri="{FF2B5EF4-FFF2-40B4-BE49-F238E27FC236}">
                      <a16:creationId xmlns:a16="http://schemas.microsoft.com/office/drawing/2014/main" id="{0448DCD8-DA0E-36DC-BE63-C4EB1EB28329}"/>
                    </a:ext>
                  </a:extLst>
                </p:cNvPr>
                <p:cNvSpPr/>
                <p:nvPr/>
              </p:nvSpPr>
              <p:spPr>
                <a:xfrm>
                  <a:off x="4447122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8" name="Freeform: Shape 1107">
                  <a:extLst>
                    <a:ext uri="{FF2B5EF4-FFF2-40B4-BE49-F238E27FC236}">
                      <a16:creationId xmlns:a16="http://schemas.microsoft.com/office/drawing/2014/main" id="{4EDC221F-727E-B470-F584-DD0865742F7B}"/>
                    </a:ext>
                  </a:extLst>
                </p:cNvPr>
                <p:cNvSpPr/>
                <p:nvPr/>
              </p:nvSpPr>
              <p:spPr>
                <a:xfrm>
                  <a:off x="4447122" y="560077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9" name="Freeform: Shape 1108">
                  <a:extLst>
                    <a:ext uri="{FF2B5EF4-FFF2-40B4-BE49-F238E27FC236}">
                      <a16:creationId xmlns:a16="http://schemas.microsoft.com/office/drawing/2014/main" id="{7DD5E0C5-F54A-40AD-58E4-1B82A8BC3360}"/>
                    </a:ext>
                  </a:extLst>
                </p:cNvPr>
                <p:cNvSpPr/>
                <p:nvPr/>
              </p:nvSpPr>
              <p:spPr>
                <a:xfrm>
                  <a:off x="4285134" y="5674942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0" name="Freeform: Shape 1109">
                  <a:extLst>
                    <a:ext uri="{FF2B5EF4-FFF2-40B4-BE49-F238E27FC236}">
                      <a16:creationId xmlns:a16="http://schemas.microsoft.com/office/drawing/2014/main" id="{64FE81E5-E6DB-6C9F-B0DC-CCD71E2B57AD}"/>
                    </a:ext>
                  </a:extLst>
                </p:cNvPr>
                <p:cNvSpPr/>
                <p:nvPr/>
              </p:nvSpPr>
              <p:spPr>
                <a:xfrm>
                  <a:off x="4285134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1" name="Freeform: Shape 1110">
                  <a:extLst>
                    <a:ext uri="{FF2B5EF4-FFF2-40B4-BE49-F238E27FC236}">
                      <a16:creationId xmlns:a16="http://schemas.microsoft.com/office/drawing/2014/main" id="{F13E8008-A1FF-B26B-D547-CA5DFB0F6C36}"/>
                    </a:ext>
                  </a:extLst>
                </p:cNvPr>
                <p:cNvSpPr/>
                <p:nvPr/>
              </p:nvSpPr>
              <p:spPr>
                <a:xfrm>
                  <a:off x="4447122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2" name="Freeform: Shape 1111">
                  <a:extLst>
                    <a:ext uri="{FF2B5EF4-FFF2-40B4-BE49-F238E27FC236}">
                      <a16:creationId xmlns:a16="http://schemas.microsoft.com/office/drawing/2014/main" id="{3BDAD6E0-9F63-9902-CC55-B84EEECAA3A0}"/>
                    </a:ext>
                  </a:extLst>
                </p:cNvPr>
                <p:cNvSpPr/>
                <p:nvPr/>
              </p:nvSpPr>
              <p:spPr>
                <a:xfrm>
                  <a:off x="4285134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3" name="Freeform: Shape 1112">
                  <a:extLst>
                    <a:ext uri="{FF2B5EF4-FFF2-40B4-BE49-F238E27FC236}">
                      <a16:creationId xmlns:a16="http://schemas.microsoft.com/office/drawing/2014/main" id="{12657316-410C-BE15-6261-5A78CF753C8A}"/>
                    </a:ext>
                  </a:extLst>
                </p:cNvPr>
                <p:cNvSpPr/>
                <p:nvPr/>
              </p:nvSpPr>
              <p:spPr>
                <a:xfrm>
                  <a:off x="4447122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4" name="Freeform: Shape 1113">
                  <a:extLst>
                    <a:ext uri="{FF2B5EF4-FFF2-40B4-BE49-F238E27FC236}">
                      <a16:creationId xmlns:a16="http://schemas.microsoft.com/office/drawing/2014/main" id="{38E04CBB-442B-6363-4FEA-C570A36C4370}"/>
                    </a:ext>
                  </a:extLst>
                </p:cNvPr>
                <p:cNvSpPr/>
                <p:nvPr/>
              </p:nvSpPr>
              <p:spPr>
                <a:xfrm>
                  <a:off x="4285134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5" name="Freeform: Shape 1114">
                  <a:extLst>
                    <a:ext uri="{FF2B5EF4-FFF2-40B4-BE49-F238E27FC236}">
                      <a16:creationId xmlns:a16="http://schemas.microsoft.com/office/drawing/2014/main" id="{4B4C8E42-8A7D-F6AF-9486-496581A8F9A1}"/>
                    </a:ext>
                  </a:extLst>
                </p:cNvPr>
                <p:cNvSpPr/>
                <p:nvPr/>
              </p:nvSpPr>
              <p:spPr>
                <a:xfrm>
                  <a:off x="4447122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6" name="Freeform: Shape 1115">
                  <a:extLst>
                    <a:ext uri="{FF2B5EF4-FFF2-40B4-BE49-F238E27FC236}">
                      <a16:creationId xmlns:a16="http://schemas.microsoft.com/office/drawing/2014/main" id="{BAADC045-5380-ADBF-B96A-D3BDAF921BA3}"/>
                    </a:ext>
                  </a:extLst>
                </p:cNvPr>
                <p:cNvSpPr/>
                <p:nvPr/>
              </p:nvSpPr>
              <p:spPr>
                <a:xfrm>
                  <a:off x="4447122" y="595556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7" name="Freeform: Shape 1116">
                  <a:extLst>
                    <a:ext uri="{FF2B5EF4-FFF2-40B4-BE49-F238E27FC236}">
                      <a16:creationId xmlns:a16="http://schemas.microsoft.com/office/drawing/2014/main" id="{D9238691-E4DE-DFE7-6263-EA46096A83D2}"/>
                    </a:ext>
                  </a:extLst>
                </p:cNvPr>
                <p:cNvSpPr/>
                <p:nvPr/>
              </p:nvSpPr>
              <p:spPr>
                <a:xfrm>
                  <a:off x="4285134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8" name="Freeform: Shape 1117">
                  <a:extLst>
                    <a:ext uri="{FF2B5EF4-FFF2-40B4-BE49-F238E27FC236}">
                      <a16:creationId xmlns:a16="http://schemas.microsoft.com/office/drawing/2014/main" id="{0008A1B0-9A35-2F43-44FC-0F10BD8D5F5D}"/>
                    </a:ext>
                  </a:extLst>
                </p:cNvPr>
                <p:cNvSpPr/>
                <p:nvPr/>
              </p:nvSpPr>
              <p:spPr>
                <a:xfrm>
                  <a:off x="4447122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9" name="Freeform: Shape 1118">
                  <a:extLst>
                    <a:ext uri="{FF2B5EF4-FFF2-40B4-BE49-F238E27FC236}">
                      <a16:creationId xmlns:a16="http://schemas.microsoft.com/office/drawing/2014/main" id="{CFFD7103-F389-4C96-232D-6960231FF003}"/>
                    </a:ext>
                  </a:extLst>
                </p:cNvPr>
                <p:cNvSpPr/>
                <p:nvPr/>
              </p:nvSpPr>
              <p:spPr>
                <a:xfrm>
                  <a:off x="4285134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0" name="Freeform: Shape 1119">
                  <a:extLst>
                    <a:ext uri="{FF2B5EF4-FFF2-40B4-BE49-F238E27FC236}">
                      <a16:creationId xmlns:a16="http://schemas.microsoft.com/office/drawing/2014/main" id="{3D8DDC9D-BAF1-E57C-EE3A-C8E595D3AC5D}"/>
                    </a:ext>
                  </a:extLst>
                </p:cNvPr>
                <p:cNvSpPr/>
                <p:nvPr/>
              </p:nvSpPr>
              <p:spPr>
                <a:xfrm>
                  <a:off x="4447122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99" name="Graphic 5" descr="City with buildings and skyscrapers">
                <a:extLst>
                  <a:ext uri="{FF2B5EF4-FFF2-40B4-BE49-F238E27FC236}">
                    <a16:creationId xmlns:a16="http://schemas.microsoft.com/office/drawing/2014/main" id="{76FDE53E-15E6-59D6-488F-7F7A827B26C4}"/>
                  </a:ext>
                </a:extLst>
              </p:cNvPr>
              <p:cNvGrpSpPr/>
              <p:nvPr/>
            </p:nvGrpSpPr>
            <p:grpSpPr>
              <a:xfrm>
                <a:off x="5133864" y="5232657"/>
                <a:ext cx="618914" cy="334711"/>
                <a:chOff x="5133864" y="5232657"/>
                <a:chExt cx="618914" cy="334712"/>
              </a:xfrm>
              <a:solidFill>
                <a:srgbClr val="000000"/>
              </a:solidFill>
            </p:grpSpPr>
            <p:sp>
              <p:nvSpPr>
                <p:cNvPr id="1089" name="Freeform: Shape 1088">
                  <a:extLst>
                    <a:ext uri="{FF2B5EF4-FFF2-40B4-BE49-F238E27FC236}">
                      <a16:creationId xmlns:a16="http://schemas.microsoft.com/office/drawing/2014/main" id="{DFBCED71-82DF-84E3-B6DE-37C917FCDDF9}"/>
                    </a:ext>
                  </a:extLst>
                </p:cNvPr>
                <p:cNvSpPr/>
                <p:nvPr/>
              </p:nvSpPr>
              <p:spPr>
                <a:xfrm>
                  <a:off x="5133864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0" name="Freeform: Shape 1089">
                  <a:extLst>
                    <a:ext uri="{FF2B5EF4-FFF2-40B4-BE49-F238E27FC236}">
                      <a16:creationId xmlns:a16="http://schemas.microsoft.com/office/drawing/2014/main" id="{FBC56DDC-F975-B1B9-36B3-79D9E5429E28}"/>
                    </a:ext>
                  </a:extLst>
                </p:cNvPr>
                <p:cNvSpPr/>
                <p:nvPr/>
              </p:nvSpPr>
              <p:spPr>
                <a:xfrm>
                  <a:off x="5295852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1" name="Freeform: Shape 1090">
                  <a:extLst>
                    <a:ext uri="{FF2B5EF4-FFF2-40B4-BE49-F238E27FC236}">
                      <a16:creationId xmlns:a16="http://schemas.microsoft.com/office/drawing/2014/main" id="{03AF3549-0A94-4AF6-DF8A-AA1CD5CEB779}"/>
                    </a:ext>
                  </a:extLst>
                </p:cNvPr>
                <p:cNvSpPr/>
                <p:nvPr/>
              </p:nvSpPr>
              <p:spPr>
                <a:xfrm>
                  <a:off x="5457846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2" name="Freeform: Shape 1091">
                  <a:extLst>
                    <a:ext uri="{FF2B5EF4-FFF2-40B4-BE49-F238E27FC236}">
                      <a16:creationId xmlns:a16="http://schemas.microsoft.com/office/drawing/2014/main" id="{7952DECF-0B26-C15D-FF5D-C5DD8F1A8F01}"/>
                    </a:ext>
                  </a:extLst>
                </p:cNvPr>
                <p:cNvSpPr/>
                <p:nvPr/>
              </p:nvSpPr>
              <p:spPr>
                <a:xfrm>
                  <a:off x="5619841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3" name="Freeform: Shape 1092">
                  <a:extLst>
                    <a:ext uri="{FF2B5EF4-FFF2-40B4-BE49-F238E27FC236}">
                      <a16:creationId xmlns:a16="http://schemas.microsoft.com/office/drawing/2014/main" id="{2C47AA7C-60F9-711B-E05B-64A313F7BA71}"/>
                    </a:ext>
                  </a:extLst>
                </p:cNvPr>
                <p:cNvSpPr/>
                <p:nvPr/>
              </p:nvSpPr>
              <p:spPr>
                <a:xfrm>
                  <a:off x="5133864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4" name="Freeform: Shape 1093">
                  <a:extLst>
                    <a:ext uri="{FF2B5EF4-FFF2-40B4-BE49-F238E27FC236}">
                      <a16:creationId xmlns:a16="http://schemas.microsoft.com/office/drawing/2014/main" id="{99C5FCA6-2A1C-0E5D-CBE0-BC3354492592}"/>
                    </a:ext>
                  </a:extLst>
                </p:cNvPr>
                <p:cNvSpPr/>
                <p:nvPr/>
              </p:nvSpPr>
              <p:spPr>
                <a:xfrm>
                  <a:off x="5457846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5" name="Freeform: Shape 1094">
                  <a:extLst>
                    <a:ext uri="{FF2B5EF4-FFF2-40B4-BE49-F238E27FC236}">
                      <a16:creationId xmlns:a16="http://schemas.microsoft.com/office/drawing/2014/main" id="{3C770E5C-5CF5-DCAD-3310-77EA2F2E58C7}"/>
                    </a:ext>
                  </a:extLst>
                </p:cNvPr>
                <p:cNvSpPr/>
                <p:nvPr/>
              </p:nvSpPr>
              <p:spPr>
                <a:xfrm>
                  <a:off x="5619841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6" name="Freeform: Shape 1095">
                  <a:extLst>
                    <a:ext uri="{FF2B5EF4-FFF2-40B4-BE49-F238E27FC236}">
                      <a16:creationId xmlns:a16="http://schemas.microsoft.com/office/drawing/2014/main" id="{C6F71F75-6491-B61C-7DA0-21EE062D3561}"/>
                    </a:ext>
                  </a:extLst>
                </p:cNvPr>
                <p:cNvSpPr/>
                <p:nvPr/>
              </p:nvSpPr>
              <p:spPr>
                <a:xfrm>
                  <a:off x="5133864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7" name="Freeform: Shape 1096">
                  <a:extLst>
                    <a:ext uri="{FF2B5EF4-FFF2-40B4-BE49-F238E27FC236}">
                      <a16:creationId xmlns:a16="http://schemas.microsoft.com/office/drawing/2014/main" id="{705E7292-E718-71C8-592E-F70309867073}"/>
                    </a:ext>
                  </a:extLst>
                </p:cNvPr>
                <p:cNvSpPr/>
                <p:nvPr/>
              </p:nvSpPr>
              <p:spPr>
                <a:xfrm>
                  <a:off x="5295852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8" name="Freeform: Shape 1097">
                  <a:extLst>
                    <a:ext uri="{FF2B5EF4-FFF2-40B4-BE49-F238E27FC236}">
                      <a16:creationId xmlns:a16="http://schemas.microsoft.com/office/drawing/2014/main" id="{C767FC60-C0F4-2605-58E5-E8E51B0AD665}"/>
                    </a:ext>
                  </a:extLst>
                </p:cNvPr>
                <p:cNvSpPr/>
                <p:nvPr/>
              </p:nvSpPr>
              <p:spPr>
                <a:xfrm>
                  <a:off x="5457846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9" name="Freeform: Shape 1098">
                  <a:extLst>
                    <a:ext uri="{FF2B5EF4-FFF2-40B4-BE49-F238E27FC236}">
                      <a16:creationId xmlns:a16="http://schemas.microsoft.com/office/drawing/2014/main" id="{77087E2C-11AE-004F-2D2C-6E31C1432E5E}"/>
                    </a:ext>
                  </a:extLst>
                </p:cNvPr>
                <p:cNvSpPr/>
                <p:nvPr/>
              </p:nvSpPr>
              <p:spPr>
                <a:xfrm>
                  <a:off x="5619841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0" name="Freeform: Shape 1099">
                  <a:extLst>
                    <a:ext uri="{FF2B5EF4-FFF2-40B4-BE49-F238E27FC236}">
                      <a16:creationId xmlns:a16="http://schemas.microsoft.com/office/drawing/2014/main" id="{B4209491-FF17-5B89-526C-468E4B267D2E}"/>
                    </a:ext>
                  </a:extLst>
                </p:cNvPr>
                <p:cNvSpPr/>
                <p:nvPr/>
              </p:nvSpPr>
              <p:spPr>
                <a:xfrm>
                  <a:off x="5133864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1" name="Freeform: Shape 1100">
                  <a:extLst>
                    <a:ext uri="{FF2B5EF4-FFF2-40B4-BE49-F238E27FC236}">
                      <a16:creationId xmlns:a16="http://schemas.microsoft.com/office/drawing/2014/main" id="{4C903612-80FF-9B30-06A3-CD3C9EDD94C6}"/>
                    </a:ext>
                  </a:extLst>
                </p:cNvPr>
                <p:cNvSpPr/>
                <p:nvPr/>
              </p:nvSpPr>
              <p:spPr>
                <a:xfrm>
                  <a:off x="5295852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2" name="Freeform: Shape 1101">
                  <a:extLst>
                    <a:ext uri="{FF2B5EF4-FFF2-40B4-BE49-F238E27FC236}">
                      <a16:creationId xmlns:a16="http://schemas.microsoft.com/office/drawing/2014/main" id="{3FBCB606-B984-E21A-BD20-9431F2FCC45F}"/>
                    </a:ext>
                  </a:extLst>
                </p:cNvPr>
                <p:cNvSpPr/>
                <p:nvPr/>
              </p:nvSpPr>
              <p:spPr>
                <a:xfrm>
                  <a:off x="5457846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3" name="Freeform: Shape 1102">
                  <a:extLst>
                    <a:ext uri="{FF2B5EF4-FFF2-40B4-BE49-F238E27FC236}">
                      <a16:creationId xmlns:a16="http://schemas.microsoft.com/office/drawing/2014/main" id="{746F69DF-2563-70BF-6926-0F5F372A2C0B}"/>
                    </a:ext>
                  </a:extLst>
                </p:cNvPr>
                <p:cNvSpPr/>
                <p:nvPr/>
              </p:nvSpPr>
              <p:spPr>
                <a:xfrm>
                  <a:off x="5295852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4" name="Freeform: Shape 1103">
                  <a:extLst>
                    <a:ext uri="{FF2B5EF4-FFF2-40B4-BE49-F238E27FC236}">
                      <a16:creationId xmlns:a16="http://schemas.microsoft.com/office/drawing/2014/main" id="{B83A1DC7-241B-9D27-DD81-FD44D42976CA}"/>
                    </a:ext>
                  </a:extLst>
                </p:cNvPr>
                <p:cNvSpPr/>
                <p:nvPr/>
              </p:nvSpPr>
              <p:spPr>
                <a:xfrm>
                  <a:off x="5457846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5" name="Freeform: Shape 1104">
                  <a:extLst>
                    <a:ext uri="{FF2B5EF4-FFF2-40B4-BE49-F238E27FC236}">
                      <a16:creationId xmlns:a16="http://schemas.microsoft.com/office/drawing/2014/main" id="{6F1FD4BA-02D3-03C9-BB33-C66D1A202C7A}"/>
                    </a:ext>
                  </a:extLst>
                </p:cNvPr>
                <p:cNvSpPr/>
                <p:nvPr/>
              </p:nvSpPr>
              <p:spPr>
                <a:xfrm>
                  <a:off x="5619841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0" name="Graphic 5" descr="City with buildings and skyscrapers">
                <a:extLst>
                  <a:ext uri="{FF2B5EF4-FFF2-40B4-BE49-F238E27FC236}">
                    <a16:creationId xmlns:a16="http://schemas.microsoft.com/office/drawing/2014/main" id="{5BE617E5-5F9B-77F6-D964-0EEB07419D40}"/>
                  </a:ext>
                </a:extLst>
              </p:cNvPr>
              <p:cNvGrpSpPr/>
              <p:nvPr/>
            </p:nvGrpSpPr>
            <p:grpSpPr>
              <a:xfrm>
                <a:off x="5221781" y="5615002"/>
                <a:ext cx="565898" cy="441902"/>
                <a:chOff x="5221781" y="5615002"/>
                <a:chExt cx="565898" cy="441903"/>
              </a:xfrm>
              <a:solidFill>
                <a:srgbClr val="000000"/>
              </a:solidFill>
            </p:grpSpPr>
            <p:sp>
              <p:nvSpPr>
                <p:cNvPr id="1078" name="Freeform: Shape 1077">
                  <a:extLst>
                    <a:ext uri="{FF2B5EF4-FFF2-40B4-BE49-F238E27FC236}">
                      <a16:creationId xmlns:a16="http://schemas.microsoft.com/office/drawing/2014/main" id="{2DE96DED-04F1-AF51-F0C7-59B18DC86B44}"/>
                    </a:ext>
                  </a:extLst>
                </p:cNvPr>
                <p:cNvSpPr/>
                <p:nvPr/>
              </p:nvSpPr>
              <p:spPr>
                <a:xfrm rot="5400000">
                  <a:off x="5043721" y="5849567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9 w 385398"/>
                    <a:gd name="connsiteY1" fmla="*/ 0 h 29277"/>
                    <a:gd name="connsiteX2" fmla="*/ 385399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9" y="0"/>
                      </a:lnTo>
                      <a:lnTo>
                        <a:pt x="385399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9" name="Freeform: Shape 1078">
                  <a:extLst>
                    <a:ext uri="{FF2B5EF4-FFF2-40B4-BE49-F238E27FC236}">
                      <a16:creationId xmlns:a16="http://schemas.microsoft.com/office/drawing/2014/main" id="{ECB0C1B8-74AA-A9E2-C8E4-A1868D5B04D2}"/>
                    </a:ext>
                  </a:extLst>
                </p:cNvPr>
                <p:cNvSpPr/>
                <p:nvPr/>
              </p:nvSpPr>
              <p:spPr>
                <a:xfrm rot="5400000">
                  <a:off x="5096112" y="5849561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8 w 385398"/>
                    <a:gd name="connsiteY1" fmla="*/ 0 h 29277"/>
                    <a:gd name="connsiteX2" fmla="*/ 385398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8" y="0"/>
                      </a:lnTo>
                      <a:lnTo>
                        <a:pt x="38539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0" name="Freeform: Shape 1079">
                  <a:extLst>
                    <a:ext uri="{FF2B5EF4-FFF2-40B4-BE49-F238E27FC236}">
                      <a16:creationId xmlns:a16="http://schemas.microsoft.com/office/drawing/2014/main" id="{2B9B31C9-CFF4-2D91-6955-E0D8236553C4}"/>
                    </a:ext>
                  </a:extLst>
                </p:cNvPr>
                <p:cNvSpPr/>
                <p:nvPr/>
              </p:nvSpPr>
              <p:spPr>
                <a:xfrm rot="5400000">
                  <a:off x="5153757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1" name="Freeform: Shape 1080">
                  <a:extLst>
                    <a:ext uri="{FF2B5EF4-FFF2-40B4-BE49-F238E27FC236}">
                      <a16:creationId xmlns:a16="http://schemas.microsoft.com/office/drawing/2014/main" id="{399D1549-FC75-7FE2-AAFE-92D6C5F96597}"/>
                    </a:ext>
                  </a:extLst>
                </p:cNvPr>
                <p:cNvSpPr/>
                <p:nvPr/>
              </p:nvSpPr>
              <p:spPr>
                <a:xfrm rot="5400000">
                  <a:off x="5197414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2" name="Freeform: Shape 1081">
                  <a:extLst>
                    <a:ext uri="{FF2B5EF4-FFF2-40B4-BE49-F238E27FC236}">
                      <a16:creationId xmlns:a16="http://schemas.microsoft.com/office/drawing/2014/main" id="{7B79EABF-9031-FA2E-223D-05BD58FCD199}"/>
                    </a:ext>
                  </a:extLst>
                </p:cNvPr>
                <p:cNvSpPr/>
                <p:nvPr/>
              </p:nvSpPr>
              <p:spPr>
                <a:xfrm rot="5400000">
                  <a:off x="5241071" y="5833688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3" name="Freeform: Shape 1082">
                  <a:extLst>
                    <a:ext uri="{FF2B5EF4-FFF2-40B4-BE49-F238E27FC236}">
                      <a16:creationId xmlns:a16="http://schemas.microsoft.com/office/drawing/2014/main" id="{2D76AE24-37C6-F904-497B-D6470DA5AE3E}"/>
                    </a:ext>
                  </a:extLst>
                </p:cNvPr>
                <p:cNvSpPr/>
                <p:nvPr/>
              </p:nvSpPr>
              <p:spPr>
                <a:xfrm rot="5400000">
                  <a:off x="5294037" y="5821318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4" name="Freeform: Shape 1083">
                  <a:extLst>
                    <a:ext uri="{FF2B5EF4-FFF2-40B4-BE49-F238E27FC236}">
                      <a16:creationId xmlns:a16="http://schemas.microsoft.com/office/drawing/2014/main" id="{67950B21-B60B-D5D2-120B-4E7ADACF4987}"/>
                    </a:ext>
                  </a:extLst>
                </p:cNvPr>
                <p:cNvSpPr/>
                <p:nvPr/>
              </p:nvSpPr>
              <p:spPr>
                <a:xfrm rot="5400000">
                  <a:off x="5347749" y="5821311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5" name="Freeform: Shape 1084">
                  <a:extLst>
                    <a:ext uri="{FF2B5EF4-FFF2-40B4-BE49-F238E27FC236}">
                      <a16:creationId xmlns:a16="http://schemas.microsoft.com/office/drawing/2014/main" id="{1D6B9530-AD8F-FB0E-2193-BBD0DFD1C72E}"/>
                    </a:ext>
                  </a:extLst>
                </p:cNvPr>
                <p:cNvSpPr/>
                <p:nvPr/>
              </p:nvSpPr>
              <p:spPr>
                <a:xfrm rot="5400000">
                  <a:off x="5471036" y="5751742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6" name="Freeform: Shape 1085">
                  <a:extLst>
                    <a:ext uri="{FF2B5EF4-FFF2-40B4-BE49-F238E27FC236}">
                      <a16:creationId xmlns:a16="http://schemas.microsoft.com/office/drawing/2014/main" id="{FF348CB5-01D0-34AC-3D9B-98AA3444DADC}"/>
                    </a:ext>
                  </a:extLst>
                </p:cNvPr>
                <p:cNvSpPr/>
                <p:nvPr/>
              </p:nvSpPr>
              <p:spPr>
                <a:xfrm rot="5400000">
                  <a:off x="5524755" y="5751749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7" name="Freeform: Shape 1086">
                  <a:extLst>
                    <a:ext uri="{FF2B5EF4-FFF2-40B4-BE49-F238E27FC236}">
                      <a16:creationId xmlns:a16="http://schemas.microsoft.com/office/drawing/2014/main" id="{A84FFC71-D8A9-32F1-A8D4-48A465273F04}"/>
                    </a:ext>
                  </a:extLst>
                </p:cNvPr>
                <p:cNvSpPr/>
                <p:nvPr/>
              </p:nvSpPr>
              <p:spPr>
                <a:xfrm rot="5400000">
                  <a:off x="5612598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8" name="Freeform: Shape 1087">
                  <a:extLst>
                    <a:ext uri="{FF2B5EF4-FFF2-40B4-BE49-F238E27FC236}">
                      <a16:creationId xmlns:a16="http://schemas.microsoft.com/office/drawing/2014/main" id="{D1393721-3F07-DF1B-1C3A-C424FB90488B}"/>
                    </a:ext>
                  </a:extLst>
                </p:cNvPr>
                <p:cNvSpPr/>
                <p:nvPr/>
              </p:nvSpPr>
              <p:spPr>
                <a:xfrm rot="5400000">
                  <a:off x="5655786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1" name="Graphic 5" descr="City with buildings and skyscrapers">
                <a:extLst>
                  <a:ext uri="{FF2B5EF4-FFF2-40B4-BE49-F238E27FC236}">
                    <a16:creationId xmlns:a16="http://schemas.microsoft.com/office/drawing/2014/main" id="{DF8DBC52-5C7E-4FF5-EBB0-4ACAC806F6ED}"/>
                  </a:ext>
                </a:extLst>
              </p:cNvPr>
              <p:cNvGrpSpPr/>
              <p:nvPr/>
            </p:nvGrpSpPr>
            <p:grpSpPr>
              <a:xfrm>
                <a:off x="5842037" y="5474176"/>
                <a:ext cx="132937" cy="408860"/>
                <a:chOff x="5842037" y="5474176"/>
                <a:chExt cx="132937" cy="408860"/>
              </a:xfrm>
              <a:solidFill>
                <a:srgbClr val="000000"/>
              </a:solidFill>
            </p:grpSpPr>
            <p:sp>
              <p:nvSpPr>
                <p:cNvPr id="1072" name="Freeform: Shape 1071">
                  <a:extLst>
                    <a:ext uri="{FF2B5EF4-FFF2-40B4-BE49-F238E27FC236}">
                      <a16:creationId xmlns:a16="http://schemas.microsoft.com/office/drawing/2014/main" id="{FCA8CAEC-286D-B0E8-CE9F-CF1DE13AB4E0}"/>
                    </a:ext>
                  </a:extLst>
                </p:cNvPr>
                <p:cNvSpPr/>
                <p:nvPr/>
              </p:nvSpPr>
              <p:spPr>
                <a:xfrm>
                  <a:off x="5842037" y="547417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3" name="Freeform: Shape 1072">
                  <a:extLst>
                    <a:ext uri="{FF2B5EF4-FFF2-40B4-BE49-F238E27FC236}">
                      <a16:creationId xmlns:a16="http://schemas.microsoft.com/office/drawing/2014/main" id="{A36937E7-7659-AD48-8172-7EEBFE36B323}"/>
                    </a:ext>
                  </a:extLst>
                </p:cNvPr>
                <p:cNvSpPr/>
                <p:nvPr/>
              </p:nvSpPr>
              <p:spPr>
                <a:xfrm>
                  <a:off x="5842037" y="554833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4" name="Freeform: Shape 1073">
                  <a:extLst>
                    <a:ext uri="{FF2B5EF4-FFF2-40B4-BE49-F238E27FC236}">
                      <a16:creationId xmlns:a16="http://schemas.microsoft.com/office/drawing/2014/main" id="{A8E2328E-5EDC-0D7B-F9B8-2860E2D1CDB8}"/>
                    </a:ext>
                  </a:extLst>
                </p:cNvPr>
                <p:cNvSpPr/>
                <p:nvPr/>
              </p:nvSpPr>
              <p:spPr>
                <a:xfrm>
                  <a:off x="5842037" y="562249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5" name="Freeform: Shape 1074">
                  <a:extLst>
                    <a:ext uri="{FF2B5EF4-FFF2-40B4-BE49-F238E27FC236}">
                      <a16:creationId xmlns:a16="http://schemas.microsoft.com/office/drawing/2014/main" id="{513A6F31-C1D9-C0B5-AF51-599303AA8308}"/>
                    </a:ext>
                  </a:extLst>
                </p:cNvPr>
                <p:cNvSpPr/>
                <p:nvPr/>
              </p:nvSpPr>
              <p:spPr>
                <a:xfrm>
                  <a:off x="5842037" y="5696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6" name="Freeform: Shape 1075">
                  <a:extLst>
                    <a:ext uri="{FF2B5EF4-FFF2-40B4-BE49-F238E27FC236}">
                      <a16:creationId xmlns:a16="http://schemas.microsoft.com/office/drawing/2014/main" id="{512B9E26-1794-BC11-192A-9C707FF191D5}"/>
                    </a:ext>
                  </a:extLst>
                </p:cNvPr>
                <p:cNvSpPr/>
                <p:nvPr/>
              </p:nvSpPr>
              <p:spPr>
                <a:xfrm>
                  <a:off x="5842037" y="577081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7" name="Freeform: Shape 1076">
                  <a:extLst>
                    <a:ext uri="{FF2B5EF4-FFF2-40B4-BE49-F238E27FC236}">
                      <a16:creationId xmlns:a16="http://schemas.microsoft.com/office/drawing/2014/main" id="{A71BA25D-6513-A117-1536-9B5678E4E4BB}"/>
                    </a:ext>
                  </a:extLst>
                </p:cNvPr>
                <p:cNvSpPr/>
                <p:nvPr/>
              </p:nvSpPr>
              <p:spPr>
                <a:xfrm>
                  <a:off x="5842037" y="584497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2" name="Graphic 5" descr="City with buildings and skyscrapers">
                <a:extLst>
                  <a:ext uri="{FF2B5EF4-FFF2-40B4-BE49-F238E27FC236}">
                    <a16:creationId xmlns:a16="http://schemas.microsoft.com/office/drawing/2014/main" id="{1A5F5840-408E-14C4-7931-9FD4338540BC}"/>
                  </a:ext>
                </a:extLst>
              </p:cNvPr>
              <p:cNvGrpSpPr/>
              <p:nvPr/>
            </p:nvGrpSpPr>
            <p:grpSpPr>
              <a:xfrm>
                <a:off x="7444863" y="5391478"/>
                <a:ext cx="249649" cy="568965"/>
                <a:chOff x="7444863" y="5391478"/>
                <a:chExt cx="249648" cy="568965"/>
              </a:xfrm>
              <a:solidFill>
                <a:srgbClr val="000000"/>
              </a:solidFill>
            </p:grpSpPr>
            <p:sp>
              <p:nvSpPr>
                <p:cNvPr id="1055" name="Freeform: Shape 1054">
                  <a:extLst>
                    <a:ext uri="{FF2B5EF4-FFF2-40B4-BE49-F238E27FC236}">
                      <a16:creationId xmlns:a16="http://schemas.microsoft.com/office/drawing/2014/main" id="{A1A94537-F381-C438-4FC8-DD355E035898}"/>
                    </a:ext>
                  </a:extLst>
                </p:cNvPr>
                <p:cNvSpPr/>
                <p:nvPr/>
              </p:nvSpPr>
              <p:spPr>
                <a:xfrm>
                  <a:off x="7444863" y="5391478"/>
                  <a:ext cx="67707" cy="54258"/>
                </a:xfrm>
                <a:custGeom>
                  <a:avLst/>
                  <a:gdLst>
                    <a:gd name="connsiteX0" fmla="*/ 0 w 67707"/>
                    <a:gd name="connsiteY0" fmla="*/ 0 h 54258"/>
                    <a:gd name="connsiteX1" fmla="*/ 67708 w 67707"/>
                    <a:gd name="connsiteY1" fmla="*/ 0 h 54258"/>
                    <a:gd name="connsiteX2" fmla="*/ 67708 w 67707"/>
                    <a:gd name="connsiteY2" fmla="*/ 54258 h 54258"/>
                    <a:gd name="connsiteX3" fmla="*/ 0 w 67707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707" h="54258">
                      <a:moveTo>
                        <a:pt x="0" y="0"/>
                      </a:moveTo>
                      <a:lnTo>
                        <a:pt x="67708" y="0"/>
                      </a:lnTo>
                      <a:lnTo>
                        <a:pt x="67708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6" name="Freeform: Shape 1055">
                  <a:extLst>
                    <a:ext uri="{FF2B5EF4-FFF2-40B4-BE49-F238E27FC236}">
                      <a16:creationId xmlns:a16="http://schemas.microsoft.com/office/drawing/2014/main" id="{5043AC14-FCED-7614-2BD3-289985123A51}"/>
                    </a:ext>
                  </a:extLst>
                </p:cNvPr>
                <p:cNvSpPr/>
                <p:nvPr/>
              </p:nvSpPr>
              <p:spPr>
                <a:xfrm>
                  <a:off x="7536650" y="5392394"/>
                  <a:ext cx="157861" cy="54258"/>
                </a:xfrm>
                <a:custGeom>
                  <a:avLst/>
                  <a:gdLst>
                    <a:gd name="connsiteX0" fmla="*/ 0 w 157861"/>
                    <a:gd name="connsiteY0" fmla="*/ 0 h 54258"/>
                    <a:gd name="connsiteX1" fmla="*/ 157862 w 157861"/>
                    <a:gd name="connsiteY1" fmla="*/ 0 h 54258"/>
                    <a:gd name="connsiteX2" fmla="*/ 157862 w 157861"/>
                    <a:gd name="connsiteY2" fmla="*/ 54258 h 54258"/>
                    <a:gd name="connsiteX3" fmla="*/ 0 w 157861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861" h="54258">
                      <a:moveTo>
                        <a:pt x="0" y="0"/>
                      </a:moveTo>
                      <a:lnTo>
                        <a:pt x="157862" y="0"/>
                      </a:lnTo>
                      <a:lnTo>
                        <a:pt x="157862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7" name="Freeform: Shape 1056">
                  <a:extLst>
                    <a:ext uri="{FF2B5EF4-FFF2-40B4-BE49-F238E27FC236}">
                      <a16:creationId xmlns:a16="http://schemas.microsoft.com/office/drawing/2014/main" id="{FDBF3193-8616-0CA4-3C4F-5B224D289511}"/>
                    </a:ext>
                  </a:extLst>
                </p:cNvPr>
                <p:cNvSpPr/>
                <p:nvPr/>
              </p:nvSpPr>
              <p:spPr>
                <a:xfrm>
                  <a:off x="7460080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8" name="Freeform: Shape 1057">
                  <a:extLst>
                    <a:ext uri="{FF2B5EF4-FFF2-40B4-BE49-F238E27FC236}">
                      <a16:creationId xmlns:a16="http://schemas.microsoft.com/office/drawing/2014/main" id="{6AEDF220-0EA4-7973-2677-51444168E55D}"/>
                    </a:ext>
                  </a:extLst>
                </p:cNvPr>
                <p:cNvSpPr/>
                <p:nvPr/>
              </p:nvSpPr>
              <p:spPr>
                <a:xfrm>
                  <a:off x="7460080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9" name="Freeform: Shape 1058">
                  <a:extLst>
                    <a:ext uri="{FF2B5EF4-FFF2-40B4-BE49-F238E27FC236}">
                      <a16:creationId xmlns:a16="http://schemas.microsoft.com/office/drawing/2014/main" id="{B911AAAA-FF4D-17B0-4671-078B1585A444}"/>
                    </a:ext>
                  </a:extLst>
                </p:cNvPr>
                <p:cNvSpPr/>
                <p:nvPr/>
              </p:nvSpPr>
              <p:spPr>
                <a:xfrm>
                  <a:off x="7460080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0" name="Freeform: Shape 1059">
                  <a:extLst>
                    <a:ext uri="{FF2B5EF4-FFF2-40B4-BE49-F238E27FC236}">
                      <a16:creationId xmlns:a16="http://schemas.microsoft.com/office/drawing/2014/main" id="{896D0E73-D117-19DB-5813-5FA68BDAEBEB}"/>
                    </a:ext>
                  </a:extLst>
                </p:cNvPr>
                <p:cNvSpPr/>
                <p:nvPr/>
              </p:nvSpPr>
              <p:spPr>
                <a:xfrm>
                  <a:off x="7460080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1" name="Freeform: Shape 1060">
                  <a:extLst>
                    <a:ext uri="{FF2B5EF4-FFF2-40B4-BE49-F238E27FC236}">
                      <a16:creationId xmlns:a16="http://schemas.microsoft.com/office/drawing/2014/main" id="{42117732-AF0C-51FA-6050-7F5A87BADF8D}"/>
                    </a:ext>
                  </a:extLst>
                </p:cNvPr>
                <p:cNvSpPr/>
                <p:nvPr/>
              </p:nvSpPr>
              <p:spPr>
                <a:xfrm>
                  <a:off x="7460080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2" name="Freeform: Shape 1061">
                  <a:extLst>
                    <a:ext uri="{FF2B5EF4-FFF2-40B4-BE49-F238E27FC236}">
                      <a16:creationId xmlns:a16="http://schemas.microsoft.com/office/drawing/2014/main" id="{92EA96C4-1D0D-6F91-EA55-C193DC8063C8}"/>
                    </a:ext>
                  </a:extLst>
                </p:cNvPr>
                <p:cNvSpPr/>
                <p:nvPr/>
              </p:nvSpPr>
              <p:spPr>
                <a:xfrm>
                  <a:off x="7543538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3" name="Freeform: Shape 1062">
                  <a:extLst>
                    <a:ext uri="{FF2B5EF4-FFF2-40B4-BE49-F238E27FC236}">
                      <a16:creationId xmlns:a16="http://schemas.microsoft.com/office/drawing/2014/main" id="{BC28DE98-6BB0-75FC-D367-D2DEC678613D}"/>
                    </a:ext>
                  </a:extLst>
                </p:cNvPr>
                <p:cNvSpPr/>
                <p:nvPr/>
              </p:nvSpPr>
              <p:spPr>
                <a:xfrm>
                  <a:off x="7543538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4" name="Freeform: Shape 1063">
                  <a:extLst>
                    <a:ext uri="{FF2B5EF4-FFF2-40B4-BE49-F238E27FC236}">
                      <a16:creationId xmlns:a16="http://schemas.microsoft.com/office/drawing/2014/main" id="{1DF2933D-CAAB-095D-B87B-B8A7B4680B5A}"/>
                    </a:ext>
                  </a:extLst>
                </p:cNvPr>
                <p:cNvSpPr/>
                <p:nvPr/>
              </p:nvSpPr>
              <p:spPr>
                <a:xfrm>
                  <a:off x="7543538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5" name="Freeform: Shape 1064">
                  <a:extLst>
                    <a:ext uri="{FF2B5EF4-FFF2-40B4-BE49-F238E27FC236}">
                      <a16:creationId xmlns:a16="http://schemas.microsoft.com/office/drawing/2014/main" id="{409B4EA9-50A8-575E-AE2F-4B634A52CA07}"/>
                    </a:ext>
                  </a:extLst>
                </p:cNvPr>
                <p:cNvSpPr/>
                <p:nvPr/>
              </p:nvSpPr>
              <p:spPr>
                <a:xfrm>
                  <a:off x="7543538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6" name="Freeform: Shape 1065">
                  <a:extLst>
                    <a:ext uri="{FF2B5EF4-FFF2-40B4-BE49-F238E27FC236}">
                      <a16:creationId xmlns:a16="http://schemas.microsoft.com/office/drawing/2014/main" id="{85CEA8BD-E6FC-6FF8-FC05-ED071FC3980E}"/>
                    </a:ext>
                  </a:extLst>
                </p:cNvPr>
                <p:cNvSpPr/>
                <p:nvPr/>
              </p:nvSpPr>
              <p:spPr>
                <a:xfrm>
                  <a:off x="7543538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7" name="Freeform: Shape 1066">
                  <a:extLst>
                    <a:ext uri="{FF2B5EF4-FFF2-40B4-BE49-F238E27FC236}">
                      <a16:creationId xmlns:a16="http://schemas.microsoft.com/office/drawing/2014/main" id="{E2947331-E551-D5CE-9A42-0E088588092E}"/>
                    </a:ext>
                  </a:extLst>
                </p:cNvPr>
                <p:cNvSpPr/>
                <p:nvPr/>
              </p:nvSpPr>
              <p:spPr>
                <a:xfrm>
                  <a:off x="7626996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8" name="Freeform: Shape 1067">
                  <a:extLst>
                    <a:ext uri="{FF2B5EF4-FFF2-40B4-BE49-F238E27FC236}">
                      <a16:creationId xmlns:a16="http://schemas.microsoft.com/office/drawing/2014/main" id="{E8E4D85D-1C8B-A9A2-90E8-97CBC01FCBFC}"/>
                    </a:ext>
                  </a:extLst>
                </p:cNvPr>
                <p:cNvSpPr/>
                <p:nvPr/>
              </p:nvSpPr>
              <p:spPr>
                <a:xfrm>
                  <a:off x="7626996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9" name="Freeform: Shape 1068">
                  <a:extLst>
                    <a:ext uri="{FF2B5EF4-FFF2-40B4-BE49-F238E27FC236}">
                      <a16:creationId xmlns:a16="http://schemas.microsoft.com/office/drawing/2014/main" id="{D754BC6D-D10E-3E97-EFB2-7FE42BC9CE99}"/>
                    </a:ext>
                  </a:extLst>
                </p:cNvPr>
                <p:cNvSpPr/>
                <p:nvPr/>
              </p:nvSpPr>
              <p:spPr>
                <a:xfrm>
                  <a:off x="7626996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0" name="Freeform: Shape 1069">
                  <a:extLst>
                    <a:ext uri="{FF2B5EF4-FFF2-40B4-BE49-F238E27FC236}">
                      <a16:creationId xmlns:a16="http://schemas.microsoft.com/office/drawing/2014/main" id="{4E384FD0-19B7-74AD-ECA3-B4FC379AEB92}"/>
                    </a:ext>
                  </a:extLst>
                </p:cNvPr>
                <p:cNvSpPr/>
                <p:nvPr/>
              </p:nvSpPr>
              <p:spPr>
                <a:xfrm>
                  <a:off x="7626996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1" name="Freeform: Shape 1070">
                  <a:extLst>
                    <a:ext uri="{FF2B5EF4-FFF2-40B4-BE49-F238E27FC236}">
                      <a16:creationId xmlns:a16="http://schemas.microsoft.com/office/drawing/2014/main" id="{1D8BEC97-9728-F9D7-C6F9-8179D796E848}"/>
                    </a:ext>
                  </a:extLst>
                </p:cNvPr>
                <p:cNvSpPr/>
                <p:nvPr/>
              </p:nvSpPr>
              <p:spPr>
                <a:xfrm>
                  <a:off x="7626996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3" name="Graphic 5" descr="City with buildings and skyscrapers">
                <a:extLst>
                  <a:ext uri="{FF2B5EF4-FFF2-40B4-BE49-F238E27FC236}">
                    <a16:creationId xmlns:a16="http://schemas.microsoft.com/office/drawing/2014/main" id="{4E8007CC-985B-B69C-0EEC-734C32D32880}"/>
                  </a:ext>
                </a:extLst>
              </p:cNvPr>
              <p:cNvGrpSpPr/>
              <p:nvPr/>
            </p:nvGrpSpPr>
            <p:grpSpPr>
              <a:xfrm>
                <a:off x="7307026" y="5380763"/>
                <a:ext cx="81867" cy="681232"/>
                <a:chOff x="7307026" y="5380763"/>
                <a:chExt cx="81866" cy="681231"/>
              </a:xfrm>
              <a:solidFill>
                <a:srgbClr val="000000"/>
              </a:solidFill>
            </p:grpSpPr>
            <p:sp>
              <p:nvSpPr>
                <p:cNvPr id="1029" name="Freeform: Shape 1028">
                  <a:extLst>
                    <a:ext uri="{FF2B5EF4-FFF2-40B4-BE49-F238E27FC236}">
                      <a16:creationId xmlns:a16="http://schemas.microsoft.com/office/drawing/2014/main" id="{F6B14571-A757-37D9-C59B-4B51BEF8818A}"/>
                    </a:ext>
                  </a:extLst>
                </p:cNvPr>
                <p:cNvSpPr/>
                <p:nvPr/>
              </p:nvSpPr>
              <p:spPr>
                <a:xfrm>
                  <a:off x="7307026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0" name="Freeform: Shape 1029">
                  <a:extLst>
                    <a:ext uri="{FF2B5EF4-FFF2-40B4-BE49-F238E27FC236}">
                      <a16:creationId xmlns:a16="http://schemas.microsoft.com/office/drawing/2014/main" id="{2922FF01-8AE6-CEFE-963F-F6AF7735ED9A}"/>
                    </a:ext>
                  </a:extLst>
                </p:cNvPr>
                <p:cNvSpPr/>
                <p:nvPr/>
              </p:nvSpPr>
              <p:spPr>
                <a:xfrm>
                  <a:off x="7364281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1" name="Freeform: Shape 1030">
                  <a:extLst>
                    <a:ext uri="{FF2B5EF4-FFF2-40B4-BE49-F238E27FC236}">
                      <a16:creationId xmlns:a16="http://schemas.microsoft.com/office/drawing/2014/main" id="{E0A3DD4B-7867-03A0-AE30-887033A78741}"/>
                    </a:ext>
                  </a:extLst>
                </p:cNvPr>
                <p:cNvSpPr/>
                <p:nvPr/>
              </p:nvSpPr>
              <p:spPr>
                <a:xfrm>
                  <a:off x="7307026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2" name="Freeform: Shape 1031">
                  <a:extLst>
                    <a:ext uri="{FF2B5EF4-FFF2-40B4-BE49-F238E27FC236}">
                      <a16:creationId xmlns:a16="http://schemas.microsoft.com/office/drawing/2014/main" id="{0C30D8E5-C4F4-9E87-F2FA-2617AFC27AF8}"/>
                    </a:ext>
                  </a:extLst>
                </p:cNvPr>
                <p:cNvSpPr/>
                <p:nvPr/>
              </p:nvSpPr>
              <p:spPr>
                <a:xfrm>
                  <a:off x="7364281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3" name="Freeform: Shape 1032">
                  <a:extLst>
                    <a:ext uri="{FF2B5EF4-FFF2-40B4-BE49-F238E27FC236}">
                      <a16:creationId xmlns:a16="http://schemas.microsoft.com/office/drawing/2014/main" id="{4619793A-CA8A-4398-9781-37B5DC18C21A}"/>
                    </a:ext>
                  </a:extLst>
                </p:cNvPr>
                <p:cNvSpPr/>
                <p:nvPr/>
              </p:nvSpPr>
              <p:spPr>
                <a:xfrm>
                  <a:off x="7307026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4" name="Freeform: Shape 1033">
                  <a:extLst>
                    <a:ext uri="{FF2B5EF4-FFF2-40B4-BE49-F238E27FC236}">
                      <a16:creationId xmlns:a16="http://schemas.microsoft.com/office/drawing/2014/main" id="{93BD945B-E699-A8CE-224D-34C61AD8C8BE}"/>
                    </a:ext>
                  </a:extLst>
                </p:cNvPr>
                <p:cNvSpPr/>
                <p:nvPr/>
              </p:nvSpPr>
              <p:spPr>
                <a:xfrm>
                  <a:off x="7364281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5" name="Freeform: Shape 1034">
                  <a:extLst>
                    <a:ext uri="{FF2B5EF4-FFF2-40B4-BE49-F238E27FC236}">
                      <a16:creationId xmlns:a16="http://schemas.microsoft.com/office/drawing/2014/main" id="{CC5CFE75-05E4-412F-831F-1EAA3D298C00}"/>
                    </a:ext>
                  </a:extLst>
                </p:cNvPr>
                <p:cNvSpPr/>
                <p:nvPr/>
              </p:nvSpPr>
              <p:spPr>
                <a:xfrm>
                  <a:off x="7307026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6" name="Freeform: Shape 1035">
                  <a:extLst>
                    <a:ext uri="{FF2B5EF4-FFF2-40B4-BE49-F238E27FC236}">
                      <a16:creationId xmlns:a16="http://schemas.microsoft.com/office/drawing/2014/main" id="{A02390A6-041F-AA86-05E3-48F4E48D77AC}"/>
                    </a:ext>
                  </a:extLst>
                </p:cNvPr>
                <p:cNvSpPr/>
                <p:nvPr/>
              </p:nvSpPr>
              <p:spPr>
                <a:xfrm>
                  <a:off x="7364281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7" name="Freeform: Shape 1036">
                  <a:extLst>
                    <a:ext uri="{FF2B5EF4-FFF2-40B4-BE49-F238E27FC236}">
                      <a16:creationId xmlns:a16="http://schemas.microsoft.com/office/drawing/2014/main" id="{12C99E32-E47F-EA13-27CB-E1D4FB840409}"/>
                    </a:ext>
                  </a:extLst>
                </p:cNvPr>
                <p:cNvSpPr/>
                <p:nvPr/>
              </p:nvSpPr>
              <p:spPr>
                <a:xfrm>
                  <a:off x="7307026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8" name="Freeform: Shape 1037">
                  <a:extLst>
                    <a:ext uri="{FF2B5EF4-FFF2-40B4-BE49-F238E27FC236}">
                      <a16:creationId xmlns:a16="http://schemas.microsoft.com/office/drawing/2014/main" id="{F41621D0-F1CB-7672-A49E-330E4C73F2AC}"/>
                    </a:ext>
                  </a:extLst>
                </p:cNvPr>
                <p:cNvSpPr/>
                <p:nvPr/>
              </p:nvSpPr>
              <p:spPr>
                <a:xfrm>
                  <a:off x="7364281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9" name="Freeform: Shape 1038">
                  <a:extLst>
                    <a:ext uri="{FF2B5EF4-FFF2-40B4-BE49-F238E27FC236}">
                      <a16:creationId xmlns:a16="http://schemas.microsoft.com/office/drawing/2014/main" id="{DECB0D59-12F2-6B94-E740-6E49C9007C20}"/>
                    </a:ext>
                  </a:extLst>
                </p:cNvPr>
                <p:cNvSpPr/>
                <p:nvPr/>
              </p:nvSpPr>
              <p:spPr>
                <a:xfrm>
                  <a:off x="7307026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0" name="Freeform: Shape 1039">
                  <a:extLst>
                    <a:ext uri="{FF2B5EF4-FFF2-40B4-BE49-F238E27FC236}">
                      <a16:creationId xmlns:a16="http://schemas.microsoft.com/office/drawing/2014/main" id="{519A6861-1ACD-AAD1-568A-34BC762142B0}"/>
                    </a:ext>
                  </a:extLst>
                </p:cNvPr>
                <p:cNvSpPr/>
                <p:nvPr/>
              </p:nvSpPr>
              <p:spPr>
                <a:xfrm>
                  <a:off x="7364281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1" name="Freeform: Shape 1040">
                  <a:extLst>
                    <a:ext uri="{FF2B5EF4-FFF2-40B4-BE49-F238E27FC236}">
                      <a16:creationId xmlns:a16="http://schemas.microsoft.com/office/drawing/2014/main" id="{8F883DB4-E94A-ADEA-0AB9-932CF4C73CC9}"/>
                    </a:ext>
                  </a:extLst>
                </p:cNvPr>
                <p:cNvSpPr/>
                <p:nvPr/>
              </p:nvSpPr>
              <p:spPr>
                <a:xfrm>
                  <a:off x="7307026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2" name="Freeform: Shape 1041">
                  <a:extLst>
                    <a:ext uri="{FF2B5EF4-FFF2-40B4-BE49-F238E27FC236}">
                      <a16:creationId xmlns:a16="http://schemas.microsoft.com/office/drawing/2014/main" id="{8D0D1529-EE30-5C85-E38C-47859717F40F}"/>
                    </a:ext>
                  </a:extLst>
                </p:cNvPr>
                <p:cNvSpPr/>
                <p:nvPr/>
              </p:nvSpPr>
              <p:spPr>
                <a:xfrm>
                  <a:off x="7364281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3" name="Freeform: Shape 1042">
                  <a:extLst>
                    <a:ext uri="{FF2B5EF4-FFF2-40B4-BE49-F238E27FC236}">
                      <a16:creationId xmlns:a16="http://schemas.microsoft.com/office/drawing/2014/main" id="{053A6AF1-B34F-3D06-DA87-44A18A8862D4}"/>
                    </a:ext>
                  </a:extLst>
                </p:cNvPr>
                <p:cNvSpPr/>
                <p:nvPr/>
              </p:nvSpPr>
              <p:spPr>
                <a:xfrm>
                  <a:off x="7307026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4" name="Freeform: Shape 1043">
                  <a:extLst>
                    <a:ext uri="{FF2B5EF4-FFF2-40B4-BE49-F238E27FC236}">
                      <a16:creationId xmlns:a16="http://schemas.microsoft.com/office/drawing/2014/main" id="{2679FFD5-87B9-3445-DF55-FB734EA0F159}"/>
                    </a:ext>
                  </a:extLst>
                </p:cNvPr>
                <p:cNvSpPr/>
                <p:nvPr/>
              </p:nvSpPr>
              <p:spPr>
                <a:xfrm>
                  <a:off x="7364281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5" name="Freeform: Shape 1044">
                  <a:extLst>
                    <a:ext uri="{FF2B5EF4-FFF2-40B4-BE49-F238E27FC236}">
                      <a16:creationId xmlns:a16="http://schemas.microsoft.com/office/drawing/2014/main" id="{93D8BF82-1315-272F-5264-EA152B05837D}"/>
                    </a:ext>
                  </a:extLst>
                </p:cNvPr>
                <p:cNvSpPr/>
                <p:nvPr/>
              </p:nvSpPr>
              <p:spPr>
                <a:xfrm>
                  <a:off x="7307026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6" name="Freeform: Shape 1045">
                  <a:extLst>
                    <a:ext uri="{FF2B5EF4-FFF2-40B4-BE49-F238E27FC236}">
                      <a16:creationId xmlns:a16="http://schemas.microsoft.com/office/drawing/2014/main" id="{713A5D6D-2511-617F-F061-9BCD1555A260}"/>
                    </a:ext>
                  </a:extLst>
                </p:cNvPr>
                <p:cNvSpPr/>
                <p:nvPr/>
              </p:nvSpPr>
              <p:spPr>
                <a:xfrm>
                  <a:off x="7364281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7" name="Freeform: Shape 1046">
                  <a:extLst>
                    <a:ext uri="{FF2B5EF4-FFF2-40B4-BE49-F238E27FC236}">
                      <a16:creationId xmlns:a16="http://schemas.microsoft.com/office/drawing/2014/main" id="{2EE3BC0B-3105-D45A-3C5D-8C0FA6CB50B5}"/>
                    </a:ext>
                  </a:extLst>
                </p:cNvPr>
                <p:cNvSpPr/>
                <p:nvPr/>
              </p:nvSpPr>
              <p:spPr>
                <a:xfrm>
                  <a:off x="7307026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8" name="Freeform: Shape 1047">
                  <a:extLst>
                    <a:ext uri="{FF2B5EF4-FFF2-40B4-BE49-F238E27FC236}">
                      <a16:creationId xmlns:a16="http://schemas.microsoft.com/office/drawing/2014/main" id="{880355C4-CB60-5FE9-8EBD-EBD43263740F}"/>
                    </a:ext>
                  </a:extLst>
                </p:cNvPr>
                <p:cNvSpPr/>
                <p:nvPr/>
              </p:nvSpPr>
              <p:spPr>
                <a:xfrm>
                  <a:off x="7364281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9" name="Freeform: Shape 1048">
                  <a:extLst>
                    <a:ext uri="{FF2B5EF4-FFF2-40B4-BE49-F238E27FC236}">
                      <a16:creationId xmlns:a16="http://schemas.microsoft.com/office/drawing/2014/main" id="{C9F3BC37-2998-3E86-4950-9925639D00A0}"/>
                    </a:ext>
                  </a:extLst>
                </p:cNvPr>
                <p:cNvSpPr/>
                <p:nvPr/>
              </p:nvSpPr>
              <p:spPr>
                <a:xfrm>
                  <a:off x="7307026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0" name="Freeform: Shape 1049">
                  <a:extLst>
                    <a:ext uri="{FF2B5EF4-FFF2-40B4-BE49-F238E27FC236}">
                      <a16:creationId xmlns:a16="http://schemas.microsoft.com/office/drawing/2014/main" id="{B36C7A32-FA79-89EA-E866-9A2B0FF8C7A1}"/>
                    </a:ext>
                  </a:extLst>
                </p:cNvPr>
                <p:cNvSpPr/>
                <p:nvPr/>
              </p:nvSpPr>
              <p:spPr>
                <a:xfrm>
                  <a:off x="7364281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1" name="Freeform: Shape 1050">
                  <a:extLst>
                    <a:ext uri="{FF2B5EF4-FFF2-40B4-BE49-F238E27FC236}">
                      <a16:creationId xmlns:a16="http://schemas.microsoft.com/office/drawing/2014/main" id="{41C5861C-4005-FC57-E66C-8347C99CC341}"/>
                    </a:ext>
                  </a:extLst>
                </p:cNvPr>
                <p:cNvSpPr/>
                <p:nvPr/>
              </p:nvSpPr>
              <p:spPr>
                <a:xfrm>
                  <a:off x="7307026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2" name="Freeform: Shape 1051">
                  <a:extLst>
                    <a:ext uri="{FF2B5EF4-FFF2-40B4-BE49-F238E27FC236}">
                      <a16:creationId xmlns:a16="http://schemas.microsoft.com/office/drawing/2014/main" id="{E9D35EF5-5EF9-4F21-269F-F294820DD048}"/>
                    </a:ext>
                  </a:extLst>
                </p:cNvPr>
                <p:cNvSpPr/>
                <p:nvPr/>
              </p:nvSpPr>
              <p:spPr>
                <a:xfrm>
                  <a:off x="7364281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3" name="Freeform: Shape 1052">
                  <a:extLst>
                    <a:ext uri="{FF2B5EF4-FFF2-40B4-BE49-F238E27FC236}">
                      <a16:creationId xmlns:a16="http://schemas.microsoft.com/office/drawing/2014/main" id="{A2389DB0-C3A3-DBF8-DB20-099C472DCF02}"/>
                    </a:ext>
                  </a:extLst>
                </p:cNvPr>
                <p:cNvSpPr/>
                <p:nvPr/>
              </p:nvSpPr>
              <p:spPr>
                <a:xfrm>
                  <a:off x="7307026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4" name="Freeform: Shape 1053">
                  <a:extLst>
                    <a:ext uri="{FF2B5EF4-FFF2-40B4-BE49-F238E27FC236}">
                      <a16:creationId xmlns:a16="http://schemas.microsoft.com/office/drawing/2014/main" id="{2409E9F5-ED88-8362-9C44-E128DF42A068}"/>
                    </a:ext>
                  </a:extLst>
                </p:cNvPr>
                <p:cNvSpPr/>
                <p:nvPr/>
              </p:nvSpPr>
              <p:spPr>
                <a:xfrm>
                  <a:off x="7364281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4" name="Graphic 5" descr="City with buildings and skyscrapers">
                <a:extLst>
                  <a:ext uri="{FF2B5EF4-FFF2-40B4-BE49-F238E27FC236}">
                    <a16:creationId xmlns:a16="http://schemas.microsoft.com/office/drawing/2014/main" id="{1E0E141D-A8B9-3F3A-C099-59DC4AE4D313}"/>
                  </a:ext>
                </a:extLst>
              </p:cNvPr>
              <p:cNvGrpSpPr/>
              <p:nvPr/>
            </p:nvGrpSpPr>
            <p:grpSpPr>
              <a:xfrm>
                <a:off x="5669594" y="5982377"/>
                <a:ext cx="167685" cy="139615"/>
                <a:chOff x="5669594" y="5982377"/>
                <a:chExt cx="167685" cy="139615"/>
              </a:xfrm>
              <a:solidFill>
                <a:srgbClr val="00B0F0"/>
              </a:solidFill>
            </p:grpSpPr>
            <p:sp>
              <p:nvSpPr>
                <p:cNvPr id="1023" name="Freeform: Shape 1022">
                  <a:extLst>
                    <a:ext uri="{FF2B5EF4-FFF2-40B4-BE49-F238E27FC236}">
                      <a16:creationId xmlns:a16="http://schemas.microsoft.com/office/drawing/2014/main" id="{80B0C4DD-71AC-2FF3-D347-25FEC04484F4}"/>
                    </a:ext>
                  </a:extLst>
                </p:cNvPr>
                <p:cNvSpPr/>
                <p:nvPr/>
              </p:nvSpPr>
              <p:spPr>
                <a:xfrm>
                  <a:off x="5669594" y="5982377"/>
                  <a:ext cx="10144" cy="32980"/>
                </a:xfrm>
                <a:custGeom>
                  <a:avLst/>
                  <a:gdLst>
                    <a:gd name="connsiteX0" fmla="*/ 7630 w 10144"/>
                    <a:gd name="connsiteY0" fmla="*/ 32240 h 32980"/>
                    <a:gd name="connsiteX1" fmla="*/ 10143 w 10144"/>
                    <a:gd name="connsiteY1" fmla="*/ 27859 h 32980"/>
                    <a:gd name="connsiteX2" fmla="*/ 8269 w 10144"/>
                    <a:gd name="connsiteY2" fmla="*/ 2991 h 32980"/>
                    <a:gd name="connsiteX3" fmla="*/ 60 w 10144"/>
                    <a:gd name="connsiteY3" fmla="*/ 4099 h 32980"/>
                    <a:gd name="connsiteX4" fmla="*/ 3 w 10144"/>
                    <a:gd name="connsiteY4" fmla="*/ 27852 h 32980"/>
                    <a:gd name="connsiteX5" fmla="*/ 2517 w 10144"/>
                    <a:gd name="connsiteY5" fmla="*/ 32233 h 32980"/>
                    <a:gd name="connsiteX6" fmla="*/ 7630 w 10144"/>
                    <a:gd name="connsiteY6" fmla="*/ 32240 h 3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44" h="32980">
                      <a:moveTo>
                        <a:pt x="7630" y="32240"/>
                      </a:moveTo>
                      <a:cubicBezTo>
                        <a:pt x="9213" y="31530"/>
                        <a:pt x="10136" y="29506"/>
                        <a:pt x="10143" y="27859"/>
                      </a:cubicBezTo>
                      <a:cubicBezTo>
                        <a:pt x="10179" y="19487"/>
                        <a:pt x="9412" y="11285"/>
                        <a:pt x="8269" y="2991"/>
                      </a:cubicBezTo>
                      <a:cubicBezTo>
                        <a:pt x="7630" y="-1667"/>
                        <a:pt x="-174" y="-567"/>
                        <a:pt x="60" y="4099"/>
                      </a:cubicBezTo>
                      <a:cubicBezTo>
                        <a:pt x="458" y="12002"/>
                        <a:pt x="337" y="19948"/>
                        <a:pt x="3" y="27852"/>
                      </a:cubicBezTo>
                      <a:cubicBezTo>
                        <a:pt x="-68" y="29549"/>
                        <a:pt x="1005" y="31437"/>
                        <a:pt x="2517" y="32233"/>
                      </a:cubicBezTo>
                      <a:cubicBezTo>
                        <a:pt x="4513" y="33291"/>
                        <a:pt x="5585" y="33163"/>
                        <a:pt x="7630" y="3224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4" name="Freeform: Shape 1023">
                  <a:extLst>
                    <a:ext uri="{FF2B5EF4-FFF2-40B4-BE49-F238E27FC236}">
                      <a16:creationId xmlns:a16="http://schemas.microsoft.com/office/drawing/2014/main" id="{7EC27D21-F435-F610-1EA8-DC9CC92A562C}"/>
                    </a:ext>
                  </a:extLst>
                </p:cNvPr>
                <p:cNvSpPr/>
                <p:nvPr/>
              </p:nvSpPr>
              <p:spPr>
                <a:xfrm>
                  <a:off x="5673250" y="6040346"/>
                  <a:ext cx="8508" cy="29778"/>
                </a:xfrm>
                <a:custGeom>
                  <a:avLst/>
                  <a:gdLst>
                    <a:gd name="connsiteX0" fmla="*/ 19 w 8508"/>
                    <a:gd name="connsiteY0" fmla="*/ 3357 h 29778"/>
                    <a:gd name="connsiteX1" fmla="*/ 566 w 8508"/>
                    <a:gd name="connsiteY1" fmla="*/ 17800 h 29778"/>
                    <a:gd name="connsiteX2" fmla="*/ 2412 w 8508"/>
                    <a:gd name="connsiteY2" fmla="*/ 29091 h 29778"/>
                    <a:gd name="connsiteX3" fmla="*/ 4599 w 8508"/>
                    <a:gd name="connsiteY3" fmla="*/ 29375 h 29778"/>
                    <a:gd name="connsiteX4" fmla="*/ 6765 w 8508"/>
                    <a:gd name="connsiteY4" fmla="*/ 2448 h 29778"/>
                    <a:gd name="connsiteX5" fmla="*/ 19 w 8508"/>
                    <a:gd name="connsiteY5" fmla="*/ 3357 h 2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08" h="29778">
                      <a:moveTo>
                        <a:pt x="19" y="3357"/>
                      </a:moveTo>
                      <a:cubicBezTo>
                        <a:pt x="537" y="8171"/>
                        <a:pt x="686" y="12957"/>
                        <a:pt x="566" y="17800"/>
                      </a:cubicBezTo>
                      <a:cubicBezTo>
                        <a:pt x="452" y="22203"/>
                        <a:pt x="402" y="25185"/>
                        <a:pt x="2412" y="29091"/>
                      </a:cubicBezTo>
                      <a:cubicBezTo>
                        <a:pt x="2802" y="29858"/>
                        <a:pt x="4024" y="30028"/>
                        <a:pt x="4599" y="29375"/>
                      </a:cubicBezTo>
                      <a:cubicBezTo>
                        <a:pt x="10720" y="22395"/>
                        <a:pt x="8178" y="10927"/>
                        <a:pt x="6765" y="2448"/>
                      </a:cubicBezTo>
                      <a:cubicBezTo>
                        <a:pt x="6133" y="-1337"/>
                        <a:pt x="-393" y="-499"/>
                        <a:pt x="19" y="335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5" name="Freeform: Shape 1024">
                  <a:extLst>
                    <a:ext uri="{FF2B5EF4-FFF2-40B4-BE49-F238E27FC236}">
                      <a16:creationId xmlns:a16="http://schemas.microsoft.com/office/drawing/2014/main" id="{5E26C6B5-4ADD-A57F-ED88-E97E40398A30}"/>
                    </a:ext>
                  </a:extLst>
                </p:cNvPr>
                <p:cNvSpPr/>
                <p:nvPr/>
              </p:nvSpPr>
              <p:spPr>
                <a:xfrm>
                  <a:off x="5672758" y="6089106"/>
                  <a:ext cx="8339" cy="32886"/>
                </a:xfrm>
                <a:custGeom>
                  <a:avLst/>
                  <a:gdLst>
                    <a:gd name="connsiteX0" fmla="*/ 7441 w 8339"/>
                    <a:gd name="connsiteY0" fmla="*/ 3217 h 32886"/>
                    <a:gd name="connsiteX1" fmla="*/ 773 w 8339"/>
                    <a:gd name="connsiteY1" fmla="*/ 3217 h 32886"/>
                    <a:gd name="connsiteX2" fmla="*/ 70 w 8339"/>
                    <a:gd name="connsiteY2" fmla="*/ 19954 h 32886"/>
                    <a:gd name="connsiteX3" fmla="*/ 2705 w 8339"/>
                    <a:gd name="connsiteY3" fmla="*/ 32168 h 32886"/>
                    <a:gd name="connsiteX4" fmla="*/ 6610 w 8339"/>
                    <a:gd name="connsiteY4" fmla="*/ 31663 h 32886"/>
                    <a:gd name="connsiteX5" fmla="*/ 7803 w 8339"/>
                    <a:gd name="connsiteY5" fmla="*/ 18910 h 32886"/>
                    <a:gd name="connsiteX6" fmla="*/ 7441 w 8339"/>
                    <a:gd name="connsiteY6" fmla="*/ 3217 h 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39" h="32886">
                      <a:moveTo>
                        <a:pt x="7441" y="3217"/>
                      </a:moveTo>
                      <a:cubicBezTo>
                        <a:pt x="7462" y="-1122"/>
                        <a:pt x="1086" y="-1022"/>
                        <a:pt x="773" y="3217"/>
                      </a:cubicBezTo>
                      <a:cubicBezTo>
                        <a:pt x="369" y="8791"/>
                        <a:pt x="106" y="14365"/>
                        <a:pt x="70" y="19954"/>
                      </a:cubicBezTo>
                      <a:cubicBezTo>
                        <a:pt x="42" y="24357"/>
                        <a:pt x="-611" y="28873"/>
                        <a:pt x="2705" y="32168"/>
                      </a:cubicBezTo>
                      <a:cubicBezTo>
                        <a:pt x="3954" y="33410"/>
                        <a:pt x="5659" y="32913"/>
                        <a:pt x="6610" y="31663"/>
                      </a:cubicBezTo>
                      <a:cubicBezTo>
                        <a:pt x="9401" y="28006"/>
                        <a:pt x="8031" y="23234"/>
                        <a:pt x="7803" y="18910"/>
                      </a:cubicBezTo>
                      <a:cubicBezTo>
                        <a:pt x="7527" y="13684"/>
                        <a:pt x="7420" y="8450"/>
                        <a:pt x="7441" y="321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6" name="Freeform: Shape 1025">
                  <a:extLst>
                    <a:ext uri="{FF2B5EF4-FFF2-40B4-BE49-F238E27FC236}">
                      <a16:creationId xmlns:a16="http://schemas.microsoft.com/office/drawing/2014/main" id="{54F0EE66-B1B9-5971-65EF-40604EF5EDE7}"/>
                    </a:ext>
                  </a:extLst>
                </p:cNvPr>
                <p:cNvSpPr/>
                <p:nvPr/>
              </p:nvSpPr>
              <p:spPr>
                <a:xfrm>
                  <a:off x="5809952" y="5997118"/>
                  <a:ext cx="24356" cy="11344"/>
                </a:xfrm>
                <a:custGeom>
                  <a:avLst/>
                  <a:gdLst>
                    <a:gd name="connsiteX0" fmla="*/ 20674 w 24356"/>
                    <a:gd name="connsiteY0" fmla="*/ 10533 h 11344"/>
                    <a:gd name="connsiteX1" fmla="*/ 20674 w 24356"/>
                    <a:gd name="connsiteY1" fmla="*/ 563 h 11344"/>
                    <a:gd name="connsiteX2" fmla="*/ 11343 w 24356"/>
                    <a:gd name="connsiteY2" fmla="*/ 38 h 11344"/>
                    <a:gd name="connsiteX3" fmla="*/ 2524 w 24356"/>
                    <a:gd name="connsiteY3" fmla="*/ 727 h 11344"/>
                    <a:gd name="connsiteX4" fmla="*/ 1672 w 24356"/>
                    <a:gd name="connsiteY4" fmla="*/ 7274 h 11344"/>
                    <a:gd name="connsiteX5" fmla="*/ 20674 w 24356"/>
                    <a:gd name="connsiteY5" fmla="*/ 10533 h 11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56" h="11344">
                      <a:moveTo>
                        <a:pt x="20674" y="10533"/>
                      </a:moveTo>
                      <a:cubicBezTo>
                        <a:pt x="25304" y="8943"/>
                        <a:pt x="25858" y="1912"/>
                        <a:pt x="20674" y="563"/>
                      </a:cubicBezTo>
                      <a:cubicBezTo>
                        <a:pt x="17663" y="-218"/>
                        <a:pt x="14439" y="144"/>
                        <a:pt x="11343" y="38"/>
                      </a:cubicBezTo>
                      <a:cubicBezTo>
                        <a:pt x="8304" y="-69"/>
                        <a:pt x="5499" y="16"/>
                        <a:pt x="2524" y="727"/>
                      </a:cubicBezTo>
                      <a:cubicBezTo>
                        <a:pt x="-785" y="1515"/>
                        <a:pt x="-593" y="5548"/>
                        <a:pt x="1672" y="7274"/>
                      </a:cubicBezTo>
                      <a:cubicBezTo>
                        <a:pt x="6287" y="10810"/>
                        <a:pt x="15085" y="12450"/>
                        <a:pt x="20674" y="1053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7" name="Freeform: Shape 1026">
                  <a:extLst>
                    <a:ext uri="{FF2B5EF4-FFF2-40B4-BE49-F238E27FC236}">
                      <a16:creationId xmlns:a16="http://schemas.microsoft.com/office/drawing/2014/main" id="{5E77F0A8-7386-1874-A19A-98936B691BE4}"/>
                    </a:ext>
                  </a:extLst>
                </p:cNvPr>
                <p:cNvSpPr/>
                <p:nvPr/>
              </p:nvSpPr>
              <p:spPr>
                <a:xfrm>
                  <a:off x="5812445" y="6042743"/>
                  <a:ext cx="20879" cy="11464"/>
                </a:xfrm>
                <a:custGeom>
                  <a:avLst/>
                  <a:gdLst>
                    <a:gd name="connsiteX0" fmla="*/ 2055 w 20879"/>
                    <a:gd name="connsiteY0" fmla="*/ 9644 h 11464"/>
                    <a:gd name="connsiteX1" fmla="*/ 19530 w 20879"/>
                    <a:gd name="connsiteY1" fmla="*/ 8103 h 11464"/>
                    <a:gd name="connsiteX2" fmla="*/ 17535 w 20879"/>
                    <a:gd name="connsiteY2" fmla="*/ 555 h 11464"/>
                    <a:gd name="connsiteX3" fmla="*/ 9738 w 20879"/>
                    <a:gd name="connsiteY3" fmla="*/ 498 h 11464"/>
                    <a:gd name="connsiteX4" fmla="*/ 2047 w 20879"/>
                    <a:gd name="connsiteY4" fmla="*/ 2330 h 11464"/>
                    <a:gd name="connsiteX5" fmla="*/ 2055 w 20879"/>
                    <a:gd name="connsiteY5" fmla="*/ 9644 h 11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79" h="11464">
                      <a:moveTo>
                        <a:pt x="2055" y="9644"/>
                      </a:moveTo>
                      <a:cubicBezTo>
                        <a:pt x="6791" y="12648"/>
                        <a:pt x="15475" y="11796"/>
                        <a:pt x="19530" y="8103"/>
                      </a:cubicBezTo>
                      <a:cubicBezTo>
                        <a:pt x="22221" y="5646"/>
                        <a:pt x="20538" y="1641"/>
                        <a:pt x="17535" y="555"/>
                      </a:cubicBezTo>
                      <a:cubicBezTo>
                        <a:pt x="14843" y="-425"/>
                        <a:pt x="12465" y="115"/>
                        <a:pt x="9738" y="498"/>
                      </a:cubicBezTo>
                      <a:cubicBezTo>
                        <a:pt x="7075" y="874"/>
                        <a:pt x="4426" y="945"/>
                        <a:pt x="2047" y="2330"/>
                      </a:cubicBezTo>
                      <a:cubicBezTo>
                        <a:pt x="-765" y="3977"/>
                        <a:pt x="-601" y="7961"/>
                        <a:pt x="2055" y="964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8" name="Freeform: Shape 1027">
                  <a:extLst>
                    <a:ext uri="{FF2B5EF4-FFF2-40B4-BE49-F238E27FC236}">
                      <a16:creationId xmlns:a16="http://schemas.microsoft.com/office/drawing/2014/main" id="{1F84CDDE-CFA4-B81C-9AF6-786943F839CB}"/>
                    </a:ext>
                  </a:extLst>
                </p:cNvPr>
                <p:cNvSpPr/>
                <p:nvPr/>
              </p:nvSpPr>
              <p:spPr>
                <a:xfrm>
                  <a:off x="5812668" y="6094259"/>
                  <a:ext cx="24611" cy="10945"/>
                </a:xfrm>
                <a:custGeom>
                  <a:avLst/>
                  <a:gdLst>
                    <a:gd name="connsiteX0" fmla="*/ 22489 w 24611"/>
                    <a:gd name="connsiteY0" fmla="*/ 1089 h 10945"/>
                    <a:gd name="connsiteX1" fmla="*/ 11297 w 24611"/>
                    <a:gd name="connsiteY1" fmla="*/ 293 h 10945"/>
                    <a:gd name="connsiteX2" fmla="*/ 1292 w 24611"/>
                    <a:gd name="connsiteY2" fmla="*/ 2054 h 10945"/>
                    <a:gd name="connsiteX3" fmla="*/ 1292 w 24611"/>
                    <a:gd name="connsiteY3" fmla="*/ 8445 h 10945"/>
                    <a:gd name="connsiteX4" fmla="*/ 5382 w 24611"/>
                    <a:gd name="connsiteY4" fmla="*/ 9851 h 10945"/>
                    <a:gd name="connsiteX5" fmla="*/ 5773 w 24611"/>
                    <a:gd name="connsiteY5" fmla="*/ 9979 h 10945"/>
                    <a:gd name="connsiteX6" fmla="*/ 8102 w 24611"/>
                    <a:gd name="connsiteY6" fmla="*/ 10512 h 10945"/>
                    <a:gd name="connsiteX7" fmla="*/ 13705 w 24611"/>
                    <a:gd name="connsiteY7" fmla="*/ 10945 h 10945"/>
                    <a:gd name="connsiteX8" fmla="*/ 23383 w 24611"/>
                    <a:gd name="connsiteY8" fmla="*/ 8005 h 10945"/>
                    <a:gd name="connsiteX9" fmla="*/ 22489 w 24611"/>
                    <a:gd name="connsiteY9" fmla="*/ 1089 h 10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611" h="10945">
                      <a:moveTo>
                        <a:pt x="22489" y="1089"/>
                      </a:moveTo>
                      <a:cubicBezTo>
                        <a:pt x="18903" y="-836"/>
                        <a:pt x="15182" y="400"/>
                        <a:pt x="11297" y="293"/>
                      </a:cubicBezTo>
                      <a:cubicBezTo>
                        <a:pt x="7931" y="201"/>
                        <a:pt x="3770" y="-850"/>
                        <a:pt x="1292" y="2054"/>
                      </a:cubicBezTo>
                      <a:cubicBezTo>
                        <a:pt x="-256" y="3872"/>
                        <a:pt x="-597" y="6656"/>
                        <a:pt x="1292" y="8445"/>
                      </a:cubicBezTo>
                      <a:cubicBezTo>
                        <a:pt x="2513" y="9596"/>
                        <a:pt x="3827" y="10057"/>
                        <a:pt x="5382" y="9851"/>
                      </a:cubicBezTo>
                      <a:cubicBezTo>
                        <a:pt x="5496" y="9887"/>
                        <a:pt x="5624" y="9929"/>
                        <a:pt x="5773" y="9979"/>
                      </a:cubicBezTo>
                      <a:cubicBezTo>
                        <a:pt x="6540" y="10249"/>
                        <a:pt x="7299" y="10377"/>
                        <a:pt x="8102" y="10512"/>
                      </a:cubicBezTo>
                      <a:cubicBezTo>
                        <a:pt x="9948" y="10810"/>
                        <a:pt x="11837" y="10945"/>
                        <a:pt x="13705" y="10945"/>
                      </a:cubicBezTo>
                      <a:cubicBezTo>
                        <a:pt x="17184" y="10952"/>
                        <a:pt x="20969" y="10817"/>
                        <a:pt x="23383" y="8005"/>
                      </a:cubicBezTo>
                      <a:cubicBezTo>
                        <a:pt x="25144" y="5938"/>
                        <a:pt x="25151" y="2509"/>
                        <a:pt x="22489" y="108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5" name="Graphic 5" descr="City with buildings and skyscrapers">
                <a:extLst>
                  <a:ext uri="{FF2B5EF4-FFF2-40B4-BE49-F238E27FC236}">
                    <a16:creationId xmlns:a16="http://schemas.microsoft.com/office/drawing/2014/main" id="{336161DB-BA87-7CD7-870B-2979D32C24C9}"/>
                  </a:ext>
                </a:extLst>
              </p:cNvPr>
              <p:cNvGrpSpPr/>
              <p:nvPr/>
            </p:nvGrpSpPr>
            <p:grpSpPr>
              <a:xfrm>
                <a:off x="3790586" y="6438353"/>
                <a:ext cx="78443" cy="241673"/>
                <a:chOff x="3790586" y="6438353"/>
                <a:chExt cx="78442" cy="241672"/>
              </a:xfrm>
              <a:solidFill>
                <a:srgbClr val="00B0F0"/>
              </a:solidFill>
            </p:grpSpPr>
            <p:sp>
              <p:nvSpPr>
                <p:cNvPr id="1018" name="Freeform: Shape 1017">
                  <a:extLst>
                    <a:ext uri="{FF2B5EF4-FFF2-40B4-BE49-F238E27FC236}">
                      <a16:creationId xmlns:a16="http://schemas.microsoft.com/office/drawing/2014/main" id="{29716DE7-8F59-52D3-ED33-D5111A3B43CD}"/>
                    </a:ext>
                  </a:extLst>
                </p:cNvPr>
                <p:cNvSpPr/>
                <p:nvPr/>
              </p:nvSpPr>
              <p:spPr>
                <a:xfrm>
                  <a:off x="3815118" y="6438353"/>
                  <a:ext cx="51659" cy="14515"/>
                </a:xfrm>
                <a:custGeom>
                  <a:avLst/>
                  <a:gdLst>
                    <a:gd name="connsiteX0" fmla="*/ 7941 w 51659"/>
                    <a:gd name="connsiteY0" fmla="*/ 14295 h 14515"/>
                    <a:gd name="connsiteX1" fmla="*/ 30828 w 51659"/>
                    <a:gd name="connsiteY1" fmla="*/ 13485 h 14515"/>
                    <a:gd name="connsiteX2" fmla="*/ 49468 w 51659"/>
                    <a:gd name="connsiteY2" fmla="*/ 12413 h 14515"/>
                    <a:gd name="connsiteX3" fmla="*/ 50391 w 51659"/>
                    <a:gd name="connsiteY3" fmla="*/ 5227 h 14515"/>
                    <a:gd name="connsiteX4" fmla="*/ 29450 w 51659"/>
                    <a:gd name="connsiteY4" fmla="*/ 8 h 14515"/>
                    <a:gd name="connsiteX5" fmla="*/ 4575 w 51659"/>
                    <a:gd name="connsiteY5" fmla="*/ 2117 h 14515"/>
                    <a:gd name="connsiteX6" fmla="*/ 7941 w 51659"/>
                    <a:gd name="connsiteY6" fmla="*/ 14295 h 14515"/>
                    <a:gd name="connsiteX7" fmla="*/ 7941 w 51659"/>
                    <a:gd name="connsiteY7" fmla="*/ 14295 h 14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659" h="14515">
                      <a:moveTo>
                        <a:pt x="7941" y="14295"/>
                      </a:moveTo>
                      <a:cubicBezTo>
                        <a:pt x="15553" y="13223"/>
                        <a:pt x="23152" y="13010"/>
                        <a:pt x="30828" y="13485"/>
                      </a:cubicBezTo>
                      <a:cubicBezTo>
                        <a:pt x="37069" y="13869"/>
                        <a:pt x="43957" y="16127"/>
                        <a:pt x="49468" y="12413"/>
                      </a:cubicBezTo>
                      <a:cubicBezTo>
                        <a:pt x="52131" y="10617"/>
                        <a:pt x="52280" y="7627"/>
                        <a:pt x="50391" y="5227"/>
                      </a:cubicBezTo>
                      <a:cubicBezTo>
                        <a:pt x="45797" y="-631"/>
                        <a:pt x="36253" y="43"/>
                        <a:pt x="29450" y="8"/>
                      </a:cubicBezTo>
                      <a:cubicBezTo>
                        <a:pt x="21128" y="-35"/>
                        <a:pt x="12791" y="846"/>
                        <a:pt x="4575" y="2117"/>
                      </a:cubicBezTo>
                      <a:cubicBezTo>
                        <a:pt x="-3470" y="3345"/>
                        <a:pt x="9" y="15410"/>
                        <a:pt x="7941" y="14295"/>
                      </a:cubicBezTo>
                      <a:lnTo>
                        <a:pt x="7941" y="1429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9" name="Freeform: Shape 1018">
                  <a:extLst>
                    <a:ext uri="{FF2B5EF4-FFF2-40B4-BE49-F238E27FC236}">
                      <a16:creationId xmlns:a16="http://schemas.microsoft.com/office/drawing/2014/main" id="{721DCD05-261B-7BA5-4AEE-AAA2723B7382}"/>
                    </a:ext>
                  </a:extLst>
                </p:cNvPr>
                <p:cNvSpPr/>
                <p:nvPr/>
              </p:nvSpPr>
              <p:spPr>
                <a:xfrm>
                  <a:off x="3790586" y="6494008"/>
                  <a:ext cx="70074" cy="14636"/>
                </a:xfrm>
                <a:custGeom>
                  <a:avLst/>
                  <a:gdLst>
                    <a:gd name="connsiteX0" fmla="*/ 4176 w 70074"/>
                    <a:gd name="connsiteY0" fmla="*/ 11883 h 14636"/>
                    <a:gd name="connsiteX1" fmla="*/ 34767 w 70074"/>
                    <a:gd name="connsiteY1" fmla="*/ 13793 h 14636"/>
                    <a:gd name="connsiteX2" fmla="*/ 65515 w 70074"/>
                    <a:gd name="connsiteY2" fmla="*/ 13921 h 14636"/>
                    <a:gd name="connsiteX3" fmla="*/ 65515 w 70074"/>
                    <a:gd name="connsiteY3" fmla="*/ 1637 h 14636"/>
                    <a:gd name="connsiteX4" fmla="*/ 36152 w 70074"/>
                    <a:gd name="connsiteY4" fmla="*/ 302 h 14636"/>
                    <a:gd name="connsiteX5" fmla="*/ 5717 w 70074"/>
                    <a:gd name="connsiteY5" fmla="*/ 543 h 14636"/>
                    <a:gd name="connsiteX6" fmla="*/ 4176 w 70074"/>
                    <a:gd name="connsiteY6" fmla="*/ 11883 h 14636"/>
                    <a:gd name="connsiteX7" fmla="*/ 4176 w 70074"/>
                    <a:gd name="connsiteY7" fmla="*/ 11883 h 14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074" h="14636">
                      <a:moveTo>
                        <a:pt x="4176" y="11883"/>
                      </a:moveTo>
                      <a:cubicBezTo>
                        <a:pt x="14231" y="13439"/>
                        <a:pt x="24599" y="13289"/>
                        <a:pt x="34767" y="13793"/>
                      </a:cubicBezTo>
                      <a:cubicBezTo>
                        <a:pt x="44964" y="14291"/>
                        <a:pt x="55389" y="15341"/>
                        <a:pt x="65515" y="13921"/>
                      </a:cubicBezTo>
                      <a:cubicBezTo>
                        <a:pt x="71742" y="13048"/>
                        <a:pt x="71444" y="2780"/>
                        <a:pt x="65515" y="1637"/>
                      </a:cubicBezTo>
                      <a:cubicBezTo>
                        <a:pt x="55921" y="-210"/>
                        <a:pt x="45887" y="337"/>
                        <a:pt x="36152" y="302"/>
                      </a:cubicBezTo>
                      <a:cubicBezTo>
                        <a:pt x="26090" y="266"/>
                        <a:pt x="15715" y="-494"/>
                        <a:pt x="5717" y="543"/>
                      </a:cubicBezTo>
                      <a:cubicBezTo>
                        <a:pt x="-162" y="1154"/>
                        <a:pt x="-2804" y="10804"/>
                        <a:pt x="4176" y="11883"/>
                      </a:cubicBezTo>
                      <a:lnTo>
                        <a:pt x="4176" y="1188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0" name="Freeform: Shape 1019">
                  <a:extLst>
                    <a:ext uri="{FF2B5EF4-FFF2-40B4-BE49-F238E27FC236}">
                      <a16:creationId xmlns:a16="http://schemas.microsoft.com/office/drawing/2014/main" id="{6392590B-7012-F739-3B3A-632E5BE90B57}"/>
                    </a:ext>
                  </a:extLst>
                </p:cNvPr>
                <p:cNvSpPr/>
                <p:nvPr/>
              </p:nvSpPr>
              <p:spPr>
                <a:xfrm>
                  <a:off x="3796372" y="6547289"/>
                  <a:ext cx="69728" cy="15807"/>
                </a:xfrm>
                <a:custGeom>
                  <a:avLst/>
                  <a:gdLst>
                    <a:gd name="connsiteX0" fmla="*/ 3843 w 69728"/>
                    <a:gd name="connsiteY0" fmla="*/ 12399 h 15807"/>
                    <a:gd name="connsiteX1" fmla="*/ 20446 w 69728"/>
                    <a:gd name="connsiteY1" fmla="*/ 13705 h 15807"/>
                    <a:gd name="connsiteX2" fmla="*/ 38425 w 69728"/>
                    <a:gd name="connsiteY2" fmla="*/ 14408 h 15807"/>
                    <a:gd name="connsiteX3" fmla="*/ 68661 w 69728"/>
                    <a:gd name="connsiteY3" fmla="*/ 12136 h 15807"/>
                    <a:gd name="connsiteX4" fmla="*/ 68661 w 69728"/>
                    <a:gd name="connsiteY4" fmla="*/ 6860 h 15807"/>
                    <a:gd name="connsiteX5" fmla="*/ 54999 w 69728"/>
                    <a:gd name="connsiteY5" fmla="*/ 1847 h 15807"/>
                    <a:gd name="connsiteX6" fmla="*/ 37040 w 69728"/>
                    <a:gd name="connsiteY6" fmla="*/ 647 h 15807"/>
                    <a:gd name="connsiteX7" fmla="*/ 2586 w 69728"/>
                    <a:gd name="connsiteY7" fmla="*/ 2855 h 15807"/>
                    <a:gd name="connsiteX8" fmla="*/ 3843 w 69728"/>
                    <a:gd name="connsiteY8" fmla="*/ 12399 h 15807"/>
                    <a:gd name="connsiteX9" fmla="*/ 3843 w 69728"/>
                    <a:gd name="connsiteY9" fmla="*/ 12399 h 15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728" h="15807">
                      <a:moveTo>
                        <a:pt x="3843" y="12399"/>
                      </a:moveTo>
                      <a:cubicBezTo>
                        <a:pt x="8970" y="14366"/>
                        <a:pt x="15006" y="13542"/>
                        <a:pt x="20446" y="13705"/>
                      </a:cubicBezTo>
                      <a:cubicBezTo>
                        <a:pt x="26439" y="13883"/>
                        <a:pt x="32439" y="14075"/>
                        <a:pt x="38425" y="14408"/>
                      </a:cubicBezTo>
                      <a:cubicBezTo>
                        <a:pt x="47308" y="14898"/>
                        <a:pt x="61397" y="18356"/>
                        <a:pt x="68661" y="12136"/>
                      </a:cubicBezTo>
                      <a:cubicBezTo>
                        <a:pt x="70316" y="10723"/>
                        <a:pt x="69833" y="8337"/>
                        <a:pt x="68661" y="6860"/>
                      </a:cubicBezTo>
                      <a:cubicBezTo>
                        <a:pt x="65274" y="2592"/>
                        <a:pt x="60083" y="2550"/>
                        <a:pt x="54999" y="1847"/>
                      </a:cubicBezTo>
                      <a:cubicBezTo>
                        <a:pt x="49027" y="1030"/>
                        <a:pt x="43069" y="796"/>
                        <a:pt x="37040" y="647"/>
                      </a:cubicBezTo>
                      <a:cubicBezTo>
                        <a:pt x="26389" y="391"/>
                        <a:pt x="12443" y="-1555"/>
                        <a:pt x="2586" y="2855"/>
                      </a:cubicBezTo>
                      <a:cubicBezTo>
                        <a:pt x="-1958" y="4879"/>
                        <a:pt x="144" y="10979"/>
                        <a:pt x="3843" y="12399"/>
                      </a:cubicBezTo>
                      <a:lnTo>
                        <a:pt x="3843" y="1239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1" name="Freeform: Shape 1020">
                  <a:extLst>
                    <a:ext uri="{FF2B5EF4-FFF2-40B4-BE49-F238E27FC236}">
                      <a16:creationId xmlns:a16="http://schemas.microsoft.com/office/drawing/2014/main" id="{FE5D088C-E892-9445-BD13-288E64293D60}"/>
                    </a:ext>
                  </a:extLst>
                </p:cNvPr>
                <p:cNvSpPr/>
                <p:nvPr/>
              </p:nvSpPr>
              <p:spPr>
                <a:xfrm>
                  <a:off x="3802192" y="6613680"/>
                  <a:ext cx="66836" cy="16055"/>
                </a:xfrm>
                <a:custGeom>
                  <a:avLst/>
                  <a:gdLst>
                    <a:gd name="connsiteX0" fmla="*/ 64176 w 66836"/>
                    <a:gd name="connsiteY0" fmla="*/ 3021 h 16055"/>
                    <a:gd name="connsiteX1" fmla="*/ 33095 w 66836"/>
                    <a:gd name="connsiteY1" fmla="*/ 479 h 16055"/>
                    <a:gd name="connsiteX2" fmla="*/ 16898 w 66836"/>
                    <a:gd name="connsiteY2" fmla="*/ 1672 h 16055"/>
                    <a:gd name="connsiteX3" fmla="*/ 2824 w 66836"/>
                    <a:gd name="connsiteY3" fmla="*/ 4157 h 16055"/>
                    <a:gd name="connsiteX4" fmla="*/ 2220 w 66836"/>
                    <a:gd name="connsiteY4" fmla="*/ 4548 h 16055"/>
                    <a:gd name="connsiteX5" fmla="*/ 2277 w 66836"/>
                    <a:gd name="connsiteY5" fmla="*/ 12977 h 16055"/>
                    <a:gd name="connsiteX6" fmla="*/ 15549 w 66836"/>
                    <a:gd name="connsiteY6" fmla="*/ 15270 h 16055"/>
                    <a:gd name="connsiteX7" fmla="*/ 33095 w 66836"/>
                    <a:gd name="connsiteY7" fmla="*/ 15967 h 16055"/>
                    <a:gd name="connsiteX8" fmla="*/ 64176 w 66836"/>
                    <a:gd name="connsiteY8" fmla="*/ 12387 h 16055"/>
                    <a:gd name="connsiteX9" fmla="*/ 64176 w 66836"/>
                    <a:gd name="connsiteY9" fmla="*/ 3021 h 1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836" h="16055">
                      <a:moveTo>
                        <a:pt x="64176" y="3021"/>
                      </a:moveTo>
                      <a:cubicBezTo>
                        <a:pt x="54299" y="-1175"/>
                        <a:pt x="43583" y="103"/>
                        <a:pt x="33095" y="479"/>
                      </a:cubicBezTo>
                      <a:cubicBezTo>
                        <a:pt x="27649" y="678"/>
                        <a:pt x="22316" y="1118"/>
                        <a:pt x="16898" y="1672"/>
                      </a:cubicBezTo>
                      <a:cubicBezTo>
                        <a:pt x="11948" y="2183"/>
                        <a:pt x="7106" y="1558"/>
                        <a:pt x="2824" y="4157"/>
                      </a:cubicBezTo>
                      <a:cubicBezTo>
                        <a:pt x="2675" y="4235"/>
                        <a:pt x="2241" y="4534"/>
                        <a:pt x="2220" y="4548"/>
                      </a:cubicBezTo>
                      <a:cubicBezTo>
                        <a:pt x="-272" y="6415"/>
                        <a:pt x="-1196" y="10783"/>
                        <a:pt x="2277" y="12977"/>
                      </a:cubicBezTo>
                      <a:cubicBezTo>
                        <a:pt x="6552" y="15675"/>
                        <a:pt x="10614" y="15015"/>
                        <a:pt x="15549" y="15270"/>
                      </a:cubicBezTo>
                      <a:cubicBezTo>
                        <a:pt x="21421" y="15569"/>
                        <a:pt x="27201" y="15967"/>
                        <a:pt x="33095" y="15967"/>
                      </a:cubicBezTo>
                      <a:cubicBezTo>
                        <a:pt x="43526" y="15967"/>
                        <a:pt x="54498" y="16946"/>
                        <a:pt x="64176" y="12387"/>
                      </a:cubicBezTo>
                      <a:cubicBezTo>
                        <a:pt x="67620" y="10768"/>
                        <a:pt x="67826" y="4576"/>
                        <a:pt x="64176" y="302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2" name="Freeform: Shape 1021">
                  <a:extLst>
                    <a:ext uri="{FF2B5EF4-FFF2-40B4-BE49-F238E27FC236}">
                      <a16:creationId xmlns:a16="http://schemas.microsoft.com/office/drawing/2014/main" id="{1EC37FB6-B1FC-7864-827A-A2F0A20F90E8}"/>
                    </a:ext>
                  </a:extLst>
                </p:cNvPr>
                <p:cNvSpPr/>
                <p:nvPr/>
              </p:nvSpPr>
              <p:spPr>
                <a:xfrm>
                  <a:off x="3802217" y="6662939"/>
                  <a:ext cx="65330" cy="17086"/>
                </a:xfrm>
                <a:custGeom>
                  <a:avLst/>
                  <a:gdLst>
                    <a:gd name="connsiteX0" fmla="*/ 5959 w 65330"/>
                    <a:gd name="connsiteY0" fmla="*/ 16947 h 17086"/>
                    <a:gd name="connsiteX1" fmla="*/ 37267 w 65330"/>
                    <a:gd name="connsiteY1" fmla="*/ 16251 h 17086"/>
                    <a:gd name="connsiteX2" fmla="*/ 63775 w 65330"/>
                    <a:gd name="connsiteY2" fmla="*/ 9469 h 17086"/>
                    <a:gd name="connsiteX3" fmla="*/ 61538 w 65330"/>
                    <a:gd name="connsiteY3" fmla="*/ 984 h 17086"/>
                    <a:gd name="connsiteX4" fmla="*/ 34988 w 65330"/>
                    <a:gd name="connsiteY4" fmla="*/ 2652 h 17086"/>
                    <a:gd name="connsiteX5" fmla="*/ 5966 w 65330"/>
                    <a:gd name="connsiteY5" fmla="*/ 4605 h 17086"/>
                    <a:gd name="connsiteX6" fmla="*/ 5959 w 65330"/>
                    <a:gd name="connsiteY6" fmla="*/ 16947 h 17086"/>
                    <a:gd name="connsiteX7" fmla="*/ 5959 w 65330"/>
                    <a:gd name="connsiteY7" fmla="*/ 16947 h 1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30" h="17086">
                      <a:moveTo>
                        <a:pt x="5959" y="16947"/>
                      </a:moveTo>
                      <a:cubicBezTo>
                        <a:pt x="16390" y="17266"/>
                        <a:pt x="26857" y="17039"/>
                        <a:pt x="37267" y="16251"/>
                      </a:cubicBezTo>
                      <a:cubicBezTo>
                        <a:pt x="46157" y="15576"/>
                        <a:pt x="56603" y="15242"/>
                        <a:pt x="63775" y="9469"/>
                      </a:cubicBezTo>
                      <a:cubicBezTo>
                        <a:pt x="66928" y="6934"/>
                        <a:pt x="64833" y="2035"/>
                        <a:pt x="61538" y="984"/>
                      </a:cubicBezTo>
                      <a:cubicBezTo>
                        <a:pt x="53414" y="-1594"/>
                        <a:pt x="43239" y="1587"/>
                        <a:pt x="34988" y="2652"/>
                      </a:cubicBezTo>
                      <a:cubicBezTo>
                        <a:pt x="25344" y="3895"/>
                        <a:pt x="15680" y="4435"/>
                        <a:pt x="5966" y="4605"/>
                      </a:cubicBezTo>
                      <a:cubicBezTo>
                        <a:pt x="-1994" y="4747"/>
                        <a:pt x="-1980" y="16705"/>
                        <a:pt x="5959" y="16947"/>
                      </a:cubicBezTo>
                      <a:lnTo>
                        <a:pt x="5959" y="169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6" name="Graphic 5" descr="City with buildings and skyscrapers">
                <a:extLst>
                  <a:ext uri="{FF2B5EF4-FFF2-40B4-BE49-F238E27FC236}">
                    <a16:creationId xmlns:a16="http://schemas.microsoft.com/office/drawing/2014/main" id="{096417D4-3878-F236-D5B7-3CFBDD287F6D}"/>
                  </a:ext>
                </a:extLst>
              </p:cNvPr>
              <p:cNvGrpSpPr/>
              <p:nvPr/>
            </p:nvGrpSpPr>
            <p:grpSpPr>
              <a:xfrm>
                <a:off x="7154564" y="6146078"/>
                <a:ext cx="226699" cy="234409"/>
                <a:chOff x="7154564" y="6146078"/>
                <a:chExt cx="226699" cy="234409"/>
              </a:xfrm>
              <a:solidFill>
                <a:srgbClr val="00B0F0"/>
              </a:solidFill>
            </p:grpSpPr>
            <p:sp>
              <p:nvSpPr>
                <p:cNvPr id="1010" name="Freeform: Shape 1009">
                  <a:extLst>
                    <a:ext uri="{FF2B5EF4-FFF2-40B4-BE49-F238E27FC236}">
                      <a16:creationId xmlns:a16="http://schemas.microsoft.com/office/drawing/2014/main" id="{DEB00E69-EAB9-19D2-C9B5-F63A649122CE}"/>
                    </a:ext>
                  </a:extLst>
                </p:cNvPr>
                <p:cNvSpPr/>
                <p:nvPr/>
              </p:nvSpPr>
              <p:spPr>
                <a:xfrm>
                  <a:off x="7154564" y="6227385"/>
                  <a:ext cx="140687" cy="11054"/>
                </a:xfrm>
                <a:custGeom>
                  <a:avLst/>
                  <a:gdLst>
                    <a:gd name="connsiteX0" fmla="*/ 139311 w 140687"/>
                    <a:gd name="connsiteY0" fmla="*/ 3223 h 11054"/>
                    <a:gd name="connsiteX1" fmla="*/ 107129 w 140687"/>
                    <a:gd name="connsiteY1" fmla="*/ 141 h 11054"/>
                    <a:gd name="connsiteX2" fmla="*/ 72156 w 140687"/>
                    <a:gd name="connsiteY2" fmla="*/ 226 h 11054"/>
                    <a:gd name="connsiteX3" fmla="*/ 2652 w 140687"/>
                    <a:gd name="connsiteY3" fmla="*/ 3230 h 11054"/>
                    <a:gd name="connsiteX4" fmla="*/ 3632 w 140687"/>
                    <a:gd name="connsiteY4" fmla="*/ 10459 h 11054"/>
                    <a:gd name="connsiteX5" fmla="*/ 72156 w 140687"/>
                    <a:gd name="connsiteY5" fmla="*/ 10295 h 11054"/>
                    <a:gd name="connsiteX6" fmla="*/ 105730 w 140687"/>
                    <a:gd name="connsiteY6" fmla="*/ 10317 h 11054"/>
                    <a:gd name="connsiteX7" fmla="*/ 138643 w 140687"/>
                    <a:gd name="connsiteY7" fmla="*/ 8307 h 11054"/>
                    <a:gd name="connsiteX8" fmla="*/ 139311 w 140687"/>
                    <a:gd name="connsiteY8" fmla="*/ 3223 h 11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0687" h="11054">
                      <a:moveTo>
                        <a:pt x="139311" y="3223"/>
                      </a:moveTo>
                      <a:cubicBezTo>
                        <a:pt x="129469" y="-1152"/>
                        <a:pt x="117723" y="226"/>
                        <a:pt x="107129" y="141"/>
                      </a:cubicBezTo>
                      <a:cubicBezTo>
                        <a:pt x="95469" y="56"/>
                        <a:pt x="83816" y="34"/>
                        <a:pt x="72156" y="226"/>
                      </a:cubicBezTo>
                      <a:cubicBezTo>
                        <a:pt x="49107" y="602"/>
                        <a:pt x="25532" y="155"/>
                        <a:pt x="2652" y="3230"/>
                      </a:cubicBezTo>
                      <a:cubicBezTo>
                        <a:pt x="-1665" y="3812"/>
                        <a:pt x="-259" y="10217"/>
                        <a:pt x="3632" y="10459"/>
                      </a:cubicBezTo>
                      <a:cubicBezTo>
                        <a:pt x="26348" y="11893"/>
                        <a:pt x="49405" y="10288"/>
                        <a:pt x="72156" y="10295"/>
                      </a:cubicBezTo>
                      <a:cubicBezTo>
                        <a:pt x="83348" y="10295"/>
                        <a:pt x="94539" y="10267"/>
                        <a:pt x="105730" y="10317"/>
                      </a:cubicBezTo>
                      <a:cubicBezTo>
                        <a:pt x="116310" y="10366"/>
                        <a:pt x="128673" y="12298"/>
                        <a:pt x="138643" y="8307"/>
                      </a:cubicBezTo>
                      <a:cubicBezTo>
                        <a:pt x="140574" y="7540"/>
                        <a:pt x="141753" y="4309"/>
                        <a:pt x="139311" y="322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1" name="Freeform: Shape 1010">
                  <a:extLst>
                    <a:ext uri="{FF2B5EF4-FFF2-40B4-BE49-F238E27FC236}">
                      <a16:creationId xmlns:a16="http://schemas.microsoft.com/office/drawing/2014/main" id="{F3BA93E7-063A-2098-FE91-BF70C6D124BC}"/>
                    </a:ext>
                  </a:extLst>
                </p:cNvPr>
                <p:cNvSpPr/>
                <p:nvPr/>
              </p:nvSpPr>
              <p:spPr>
                <a:xfrm>
                  <a:off x="7162205" y="6294936"/>
                  <a:ext cx="117109" cy="12774"/>
                </a:xfrm>
                <a:custGeom>
                  <a:avLst/>
                  <a:gdLst>
                    <a:gd name="connsiteX0" fmla="*/ 3355 w 117109"/>
                    <a:gd name="connsiteY0" fmla="*/ 8798 h 12774"/>
                    <a:gd name="connsiteX1" fmla="*/ 61498 w 117109"/>
                    <a:gd name="connsiteY1" fmla="*/ 9863 h 12774"/>
                    <a:gd name="connsiteX2" fmla="*/ 89164 w 117109"/>
                    <a:gd name="connsiteY2" fmla="*/ 11141 h 12774"/>
                    <a:gd name="connsiteX3" fmla="*/ 115572 w 117109"/>
                    <a:gd name="connsiteY3" fmla="*/ 10757 h 12774"/>
                    <a:gd name="connsiteX4" fmla="*/ 116197 w 117109"/>
                    <a:gd name="connsiteY4" fmla="*/ 5914 h 12774"/>
                    <a:gd name="connsiteX5" fmla="*/ 91926 w 117109"/>
                    <a:gd name="connsiteY5" fmla="*/ 1519 h 12774"/>
                    <a:gd name="connsiteX6" fmla="*/ 62883 w 117109"/>
                    <a:gd name="connsiteY6" fmla="*/ 227 h 12774"/>
                    <a:gd name="connsiteX7" fmla="*/ 3355 w 117109"/>
                    <a:gd name="connsiteY7" fmla="*/ 1839 h 12774"/>
                    <a:gd name="connsiteX8" fmla="*/ 3355 w 117109"/>
                    <a:gd name="connsiteY8" fmla="*/ 8798 h 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09" h="12774">
                      <a:moveTo>
                        <a:pt x="3355" y="8798"/>
                      </a:moveTo>
                      <a:cubicBezTo>
                        <a:pt x="22741" y="9067"/>
                        <a:pt x="42120" y="9281"/>
                        <a:pt x="61498" y="9863"/>
                      </a:cubicBezTo>
                      <a:cubicBezTo>
                        <a:pt x="70722" y="10140"/>
                        <a:pt x="79947" y="10566"/>
                        <a:pt x="89164" y="11141"/>
                      </a:cubicBezTo>
                      <a:cubicBezTo>
                        <a:pt x="97095" y="11631"/>
                        <a:pt x="108379" y="14777"/>
                        <a:pt x="115572" y="10757"/>
                      </a:cubicBezTo>
                      <a:cubicBezTo>
                        <a:pt x="117170" y="9870"/>
                        <a:pt x="117752" y="7164"/>
                        <a:pt x="116197" y="5914"/>
                      </a:cubicBezTo>
                      <a:cubicBezTo>
                        <a:pt x="109934" y="859"/>
                        <a:pt x="99645" y="1995"/>
                        <a:pt x="91926" y="1519"/>
                      </a:cubicBezTo>
                      <a:cubicBezTo>
                        <a:pt x="82255" y="923"/>
                        <a:pt x="72569" y="496"/>
                        <a:pt x="62883" y="227"/>
                      </a:cubicBezTo>
                      <a:cubicBezTo>
                        <a:pt x="43022" y="-327"/>
                        <a:pt x="23153" y="106"/>
                        <a:pt x="3355" y="1839"/>
                      </a:cubicBezTo>
                      <a:cubicBezTo>
                        <a:pt x="-1040" y="2215"/>
                        <a:pt x="-1196" y="8734"/>
                        <a:pt x="3355" y="87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2" name="Freeform: Shape 1011">
                  <a:extLst>
                    <a:ext uri="{FF2B5EF4-FFF2-40B4-BE49-F238E27FC236}">
                      <a16:creationId xmlns:a16="http://schemas.microsoft.com/office/drawing/2014/main" id="{DE4E3D13-2966-6968-3F6D-93F8BB6E8F0E}"/>
                    </a:ext>
                  </a:extLst>
                </p:cNvPr>
                <p:cNvSpPr/>
                <p:nvPr/>
              </p:nvSpPr>
              <p:spPr>
                <a:xfrm>
                  <a:off x="7161197" y="6367445"/>
                  <a:ext cx="124386" cy="13042"/>
                </a:xfrm>
                <a:custGeom>
                  <a:avLst/>
                  <a:gdLst>
                    <a:gd name="connsiteX0" fmla="*/ 122317 w 124386"/>
                    <a:gd name="connsiteY0" fmla="*/ 616 h 13042"/>
                    <a:gd name="connsiteX1" fmla="*/ 63429 w 124386"/>
                    <a:gd name="connsiteY1" fmla="*/ 3456 h 13042"/>
                    <a:gd name="connsiteX2" fmla="*/ 4306 w 124386"/>
                    <a:gd name="connsiteY2" fmla="*/ 2661 h 13042"/>
                    <a:gd name="connsiteX3" fmla="*/ 4306 w 124386"/>
                    <a:gd name="connsiteY3" fmla="*/ 11615 h 13042"/>
                    <a:gd name="connsiteX4" fmla="*/ 64807 w 124386"/>
                    <a:gd name="connsiteY4" fmla="*/ 12674 h 13042"/>
                    <a:gd name="connsiteX5" fmla="*/ 122892 w 124386"/>
                    <a:gd name="connsiteY5" fmla="*/ 4813 h 13042"/>
                    <a:gd name="connsiteX6" fmla="*/ 122317 w 124386"/>
                    <a:gd name="connsiteY6" fmla="*/ 616 h 13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386" h="13042">
                      <a:moveTo>
                        <a:pt x="122317" y="616"/>
                      </a:moveTo>
                      <a:cubicBezTo>
                        <a:pt x="103002" y="-1564"/>
                        <a:pt x="82807" y="2682"/>
                        <a:pt x="63429" y="3456"/>
                      </a:cubicBezTo>
                      <a:cubicBezTo>
                        <a:pt x="43716" y="4245"/>
                        <a:pt x="23990" y="3932"/>
                        <a:pt x="4306" y="2661"/>
                      </a:cubicBezTo>
                      <a:cubicBezTo>
                        <a:pt x="-1453" y="2292"/>
                        <a:pt x="-1418" y="11218"/>
                        <a:pt x="4306" y="11615"/>
                      </a:cubicBezTo>
                      <a:cubicBezTo>
                        <a:pt x="24444" y="13021"/>
                        <a:pt x="44633" y="13419"/>
                        <a:pt x="64807" y="12674"/>
                      </a:cubicBezTo>
                      <a:cubicBezTo>
                        <a:pt x="83780" y="11977"/>
                        <a:pt x="105119" y="12205"/>
                        <a:pt x="122892" y="4813"/>
                      </a:cubicBezTo>
                      <a:cubicBezTo>
                        <a:pt x="125129" y="3882"/>
                        <a:pt x="124788" y="893"/>
                        <a:pt x="122317" y="61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3" name="Freeform: Shape 1012">
                  <a:extLst>
                    <a:ext uri="{FF2B5EF4-FFF2-40B4-BE49-F238E27FC236}">
                      <a16:creationId xmlns:a16="http://schemas.microsoft.com/office/drawing/2014/main" id="{955B3CD1-1621-9FB4-DB27-BE4EF62E26E1}"/>
                    </a:ext>
                  </a:extLst>
                </p:cNvPr>
                <p:cNvSpPr/>
                <p:nvPr/>
              </p:nvSpPr>
              <p:spPr>
                <a:xfrm>
                  <a:off x="7349834" y="6218665"/>
                  <a:ext cx="24793" cy="13594"/>
                </a:xfrm>
                <a:custGeom>
                  <a:avLst/>
                  <a:gdLst>
                    <a:gd name="connsiteX0" fmla="*/ 15441 w 24793"/>
                    <a:gd name="connsiteY0" fmla="*/ 13518 h 13594"/>
                    <a:gd name="connsiteX1" fmla="*/ 24793 w 24793"/>
                    <a:gd name="connsiteY1" fmla="*/ 6318 h 13594"/>
                    <a:gd name="connsiteX2" fmla="*/ 17912 w 24793"/>
                    <a:gd name="connsiteY2" fmla="*/ 1085 h 13594"/>
                    <a:gd name="connsiteX3" fmla="*/ 7687 w 24793"/>
                    <a:gd name="connsiteY3" fmla="*/ 247 h 13594"/>
                    <a:gd name="connsiteX4" fmla="*/ 224 w 24793"/>
                    <a:gd name="connsiteY4" fmla="*/ 4486 h 13594"/>
                    <a:gd name="connsiteX5" fmla="*/ 4463 w 24793"/>
                    <a:gd name="connsiteY5" fmla="*/ 11956 h 13594"/>
                    <a:gd name="connsiteX6" fmla="*/ 15441 w 24793"/>
                    <a:gd name="connsiteY6" fmla="*/ 13518 h 13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793" h="13594">
                      <a:moveTo>
                        <a:pt x="15441" y="13518"/>
                      </a:moveTo>
                      <a:cubicBezTo>
                        <a:pt x="19105" y="13227"/>
                        <a:pt x="24758" y="10699"/>
                        <a:pt x="24793" y="6318"/>
                      </a:cubicBezTo>
                      <a:cubicBezTo>
                        <a:pt x="24829" y="2398"/>
                        <a:pt x="21100" y="1411"/>
                        <a:pt x="17912" y="1085"/>
                      </a:cubicBezTo>
                      <a:cubicBezTo>
                        <a:pt x="14326" y="722"/>
                        <a:pt x="11216" y="1383"/>
                        <a:pt x="7687" y="247"/>
                      </a:cubicBezTo>
                      <a:cubicBezTo>
                        <a:pt x="4569" y="-755"/>
                        <a:pt x="1061" y="1418"/>
                        <a:pt x="224" y="4486"/>
                      </a:cubicBezTo>
                      <a:cubicBezTo>
                        <a:pt x="-707" y="7866"/>
                        <a:pt x="1374" y="10827"/>
                        <a:pt x="4463" y="11956"/>
                      </a:cubicBezTo>
                      <a:cubicBezTo>
                        <a:pt x="7928" y="13227"/>
                        <a:pt x="11748" y="13817"/>
                        <a:pt x="15441" y="1351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4" name="Freeform: Shape 1013">
                  <a:extLst>
                    <a:ext uri="{FF2B5EF4-FFF2-40B4-BE49-F238E27FC236}">
                      <a16:creationId xmlns:a16="http://schemas.microsoft.com/office/drawing/2014/main" id="{CBDAB5F4-C3E0-A10F-9FB8-DE34C0A3CCDE}"/>
                    </a:ext>
                  </a:extLst>
                </p:cNvPr>
                <p:cNvSpPr/>
                <p:nvPr/>
              </p:nvSpPr>
              <p:spPr>
                <a:xfrm>
                  <a:off x="7357235" y="6299895"/>
                  <a:ext cx="24028" cy="15105"/>
                </a:xfrm>
                <a:custGeom>
                  <a:avLst/>
                  <a:gdLst>
                    <a:gd name="connsiteX0" fmla="*/ 790 w 24028"/>
                    <a:gd name="connsiteY0" fmla="*/ 2894 h 15105"/>
                    <a:gd name="connsiteX1" fmla="*/ 2984 w 24028"/>
                    <a:gd name="connsiteY1" fmla="*/ 11266 h 15105"/>
                    <a:gd name="connsiteX2" fmla="*/ 19920 w 24028"/>
                    <a:gd name="connsiteY2" fmla="*/ 14469 h 15105"/>
                    <a:gd name="connsiteX3" fmla="*/ 21269 w 24028"/>
                    <a:gd name="connsiteY3" fmla="*/ 4151 h 15105"/>
                    <a:gd name="connsiteX4" fmla="*/ 9162 w 24028"/>
                    <a:gd name="connsiteY4" fmla="*/ 693 h 15105"/>
                    <a:gd name="connsiteX5" fmla="*/ 790 w 24028"/>
                    <a:gd name="connsiteY5" fmla="*/ 2894 h 15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28" h="15105">
                      <a:moveTo>
                        <a:pt x="790" y="2894"/>
                      </a:moveTo>
                      <a:cubicBezTo>
                        <a:pt x="-772" y="5564"/>
                        <a:pt x="-5" y="9832"/>
                        <a:pt x="2984" y="11266"/>
                      </a:cubicBezTo>
                      <a:cubicBezTo>
                        <a:pt x="7955" y="13645"/>
                        <a:pt x="14417" y="16365"/>
                        <a:pt x="19920" y="14469"/>
                      </a:cubicBezTo>
                      <a:cubicBezTo>
                        <a:pt x="24131" y="13020"/>
                        <a:pt x="25942" y="6431"/>
                        <a:pt x="21269" y="4151"/>
                      </a:cubicBezTo>
                      <a:cubicBezTo>
                        <a:pt x="17413" y="2269"/>
                        <a:pt x="13110" y="2362"/>
                        <a:pt x="9162" y="693"/>
                      </a:cubicBezTo>
                      <a:cubicBezTo>
                        <a:pt x="6123" y="-592"/>
                        <a:pt x="2608" y="-216"/>
                        <a:pt x="790" y="289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5" name="Freeform: Shape 1014">
                  <a:extLst>
                    <a:ext uri="{FF2B5EF4-FFF2-40B4-BE49-F238E27FC236}">
                      <a16:creationId xmlns:a16="http://schemas.microsoft.com/office/drawing/2014/main" id="{CB57356E-3309-F172-CBB7-446302A6E615}"/>
                    </a:ext>
                  </a:extLst>
                </p:cNvPr>
                <p:cNvSpPr/>
                <p:nvPr/>
              </p:nvSpPr>
              <p:spPr>
                <a:xfrm>
                  <a:off x="7352899" y="6366900"/>
                  <a:ext cx="26500" cy="13048"/>
                </a:xfrm>
                <a:custGeom>
                  <a:avLst/>
                  <a:gdLst>
                    <a:gd name="connsiteX0" fmla="*/ 23716 w 26500"/>
                    <a:gd name="connsiteY0" fmla="*/ 2098 h 13048"/>
                    <a:gd name="connsiteX1" fmla="*/ 14201 w 26500"/>
                    <a:gd name="connsiteY1" fmla="*/ 67 h 13048"/>
                    <a:gd name="connsiteX2" fmla="*/ 4913 w 26500"/>
                    <a:gd name="connsiteY2" fmla="*/ 323 h 13048"/>
                    <a:gd name="connsiteX3" fmla="*/ 162 w 26500"/>
                    <a:gd name="connsiteY3" fmla="*/ 3938 h 13048"/>
                    <a:gd name="connsiteX4" fmla="*/ 2428 w 26500"/>
                    <a:gd name="connsiteY4" fmla="*/ 9498 h 13048"/>
                    <a:gd name="connsiteX5" fmla="*/ 6341 w 26500"/>
                    <a:gd name="connsiteY5" fmla="*/ 11962 h 13048"/>
                    <a:gd name="connsiteX6" fmla="*/ 10793 w 26500"/>
                    <a:gd name="connsiteY6" fmla="*/ 12189 h 13048"/>
                    <a:gd name="connsiteX7" fmla="*/ 23716 w 26500"/>
                    <a:gd name="connsiteY7" fmla="*/ 11947 h 13048"/>
                    <a:gd name="connsiteX8" fmla="*/ 23716 w 26500"/>
                    <a:gd name="connsiteY8" fmla="*/ 2098 h 1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500" h="13048">
                      <a:moveTo>
                        <a:pt x="23716" y="2098"/>
                      </a:moveTo>
                      <a:cubicBezTo>
                        <a:pt x="21068" y="167"/>
                        <a:pt x="17396" y="153"/>
                        <a:pt x="14201" y="67"/>
                      </a:cubicBezTo>
                      <a:cubicBezTo>
                        <a:pt x="11098" y="-18"/>
                        <a:pt x="7988" y="-96"/>
                        <a:pt x="4913" y="323"/>
                      </a:cubicBezTo>
                      <a:cubicBezTo>
                        <a:pt x="2719" y="621"/>
                        <a:pt x="795" y="1651"/>
                        <a:pt x="162" y="3938"/>
                      </a:cubicBezTo>
                      <a:cubicBezTo>
                        <a:pt x="-391" y="5947"/>
                        <a:pt x="497" y="8525"/>
                        <a:pt x="2428" y="9498"/>
                      </a:cubicBezTo>
                      <a:cubicBezTo>
                        <a:pt x="3848" y="10215"/>
                        <a:pt x="4714" y="11443"/>
                        <a:pt x="6341" y="11962"/>
                      </a:cubicBezTo>
                      <a:cubicBezTo>
                        <a:pt x="7853" y="12445"/>
                        <a:pt x="9280" y="12437"/>
                        <a:pt x="10793" y="12189"/>
                      </a:cubicBezTo>
                      <a:cubicBezTo>
                        <a:pt x="15252" y="13204"/>
                        <a:pt x="19989" y="13545"/>
                        <a:pt x="23716" y="11947"/>
                      </a:cubicBezTo>
                      <a:cubicBezTo>
                        <a:pt x="28070" y="10080"/>
                        <a:pt x="26727" y="4300"/>
                        <a:pt x="23716" y="20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6" name="Freeform: Shape 1015">
                  <a:extLst>
                    <a:ext uri="{FF2B5EF4-FFF2-40B4-BE49-F238E27FC236}">
                      <a16:creationId xmlns:a16="http://schemas.microsoft.com/office/drawing/2014/main" id="{06C73FD6-6123-5D9F-9BC9-719DDC8DE344}"/>
                    </a:ext>
                  </a:extLst>
                </p:cNvPr>
                <p:cNvSpPr/>
                <p:nvPr/>
              </p:nvSpPr>
              <p:spPr>
                <a:xfrm>
                  <a:off x="7162552" y="6150600"/>
                  <a:ext cx="120075" cy="10685"/>
                </a:xfrm>
                <a:custGeom>
                  <a:avLst/>
                  <a:gdLst>
                    <a:gd name="connsiteX0" fmla="*/ 1488 w 120075"/>
                    <a:gd name="connsiteY0" fmla="*/ 8486 h 10685"/>
                    <a:gd name="connsiteX1" fmla="*/ 28500 w 120075"/>
                    <a:gd name="connsiteY1" fmla="*/ 10325 h 10685"/>
                    <a:gd name="connsiteX2" fmla="*/ 57721 w 120075"/>
                    <a:gd name="connsiteY2" fmla="*/ 9991 h 10685"/>
                    <a:gd name="connsiteX3" fmla="*/ 116034 w 120075"/>
                    <a:gd name="connsiteY3" fmla="*/ 8926 h 10685"/>
                    <a:gd name="connsiteX4" fmla="*/ 116162 w 120075"/>
                    <a:gd name="connsiteY4" fmla="*/ 717 h 10685"/>
                    <a:gd name="connsiteX5" fmla="*/ 56329 w 120075"/>
                    <a:gd name="connsiteY5" fmla="*/ 1271 h 10685"/>
                    <a:gd name="connsiteX6" fmla="*/ 27108 w 120075"/>
                    <a:gd name="connsiteY6" fmla="*/ 1747 h 10685"/>
                    <a:gd name="connsiteX7" fmla="*/ 1417 w 120075"/>
                    <a:gd name="connsiteY7" fmla="*/ 4332 h 10685"/>
                    <a:gd name="connsiteX8" fmla="*/ 984 w 120075"/>
                    <a:gd name="connsiteY8" fmla="*/ 4509 h 10685"/>
                    <a:gd name="connsiteX9" fmla="*/ 970 w 120075"/>
                    <a:gd name="connsiteY9" fmla="*/ 4516 h 10685"/>
                    <a:gd name="connsiteX10" fmla="*/ 970 w 120075"/>
                    <a:gd name="connsiteY10" fmla="*/ 4516 h 10685"/>
                    <a:gd name="connsiteX11" fmla="*/ 1488 w 120075"/>
                    <a:gd name="connsiteY11" fmla="*/ 8486 h 1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0075" h="10685">
                      <a:moveTo>
                        <a:pt x="1488" y="8486"/>
                      </a:moveTo>
                      <a:cubicBezTo>
                        <a:pt x="9534" y="11781"/>
                        <a:pt x="19958" y="10425"/>
                        <a:pt x="28500" y="10325"/>
                      </a:cubicBezTo>
                      <a:cubicBezTo>
                        <a:pt x="38243" y="10211"/>
                        <a:pt x="47978" y="10105"/>
                        <a:pt x="57721" y="9991"/>
                      </a:cubicBezTo>
                      <a:cubicBezTo>
                        <a:pt x="76922" y="9771"/>
                        <a:pt x="96953" y="11156"/>
                        <a:pt x="116034" y="8926"/>
                      </a:cubicBezTo>
                      <a:cubicBezTo>
                        <a:pt x="120486" y="9168"/>
                        <a:pt x="122233" y="1264"/>
                        <a:pt x="116162" y="717"/>
                      </a:cubicBezTo>
                      <a:cubicBezTo>
                        <a:pt x="96549" y="-1044"/>
                        <a:pt x="76020" y="952"/>
                        <a:pt x="56329" y="1271"/>
                      </a:cubicBezTo>
                      <a:cubicBezTo>
                        <a:pt x="46587" y="1428"/>
                        <a:pt x="36851" y="1577"/>
                        <a:pt x="27108" y="1747"/>
                      </a:cubicBezTo>
                      <a:cubicBezTo>
                        <a:pt x="18793" y="1896"/>
                        <a:pt x="9221" y="1072"/>
                        <a:pt x="1417" y="4332"/>
                      </a:cubicBezTo>
                      <a:cubicBezTo>
                        <a:pt x="1261" y="4374"/>
                        <a:pt x="1119" y="4431"/>
                        <a:pt x="984" y="4509"/>
                      </a:cubicBezTo>
                      <a:cubicBezTo>
                        <a:pt x="977" y="4509"/>
                        <a:pt x="970" y="4516"/>
                        <a:pt x="970" y="4516"/>
                      </a:cubicBezTo>
                      <a:lnTo>
                        <a:pt x="970" y="4516"/>
                      </a:lnTo>
                      <a:cubicBezTo>
                        <a:pt x="-486" y="5347"/>
                        <a:pt x="-294" y="7754"/>
                        <a:pt x="1488" y="84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7" name="Freeform: Shape 1016">
                  <a:extLst>
                    <a:ext uri="{FF2B5EF4-FFF2-40B4-BE49-F238E27FC236}">
                      <a16:creationId xmlns:a16="http://schemas.microsoft.com/office/drawing/2014/main" id="{683BE1F9-0711-50C2-4DED-84A179C1A1E9}"/>
                    </a:ext>
                  </a:extLst>
                </p:cNvPr>
                <p:cNvSpPr/>
                <p:nvPr/>
              </p:nvSpPr>
              <p:spPr>
                <a:xfrm>
                  <a:off x="7337306" y="6146078"/>
                  <a:ext cx="32387" cy="11881"/>
                </a:xfrm>
                <a:custGeom>
                  <a:avLst/>
                  <a:gdLst>
                    <a:gd name="connsiteX0" fmla="*/ 28907 w 32387"/>
                    <a:gd name="connsiteY0" fmla="*/ 10530 h 11881"/>
                    <a:gd name="connsiteX1" fmla="*/ 27585 w 32387"/>
                    <a:gd name="connsiteY1" fmla="*/ 752 h 11881"/>
                    <a:gd name="connsiteX2" fmla="*/ 6105 w 32387"/>
                    <a:gd name="connsiteY2" fmla="*/ 184 h 11881"/>
                    <a:gd name="connsiteX3" fmla="*/ 3485 w 32387"/>
                    <a:gd name="connsiteY3" fmla="*/ 9685 h 11881"/>
                    <a:gd name="connsiteX4" fmla="*/ 28907 w 32387"/>
                    <a:gd name="connsiteY4" fmla="*/ 10530 h 1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7" h="11881">
                      <a:moveTo>
                        <a:pt x="28907" y="10530"/>
                      </a:moveTo>
                      <a:cubicBezTo>
                        <a:pt x="34104" y="9074"/>
                        <a:pt x="33330" y="77"/>
                        <a:pt x="27585" y="752"/>
                      </a:cubicBezTo>
                      <a:cubicBezTo>
                        <a:pt x="20136" y="1618"/>
                        <a:pt x="13469" y="2108"/>
                        <a:pt x="6105" y="184"/>
                      </a:cubicBezTo>
                      <a:cubicBezTo>
                        <a:pt x="-37" y="-1421"/>
                        <a:pt x="-2622" y="7966"/>
                        <a:pt x="3485" y="9685"/>
                      </a:cubicBezTo>
                      <a:cubicBezTo>
                        <a:pt x="11587" y="11957"/>
                        <a:pt x="20712" y="12831"/>
                        <a:pt x="28907" y="1053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7" name="Graphic 5" descr="City with buildings and skyscrapers">
                <a:extLst>
                  <a:ext uri="{FF2B5EF4-FFF2-40B4-BE49-F238E27FC236}">
                    <a16:creationId xmlns:a16="http://schemas.microsoft.com/office/drawing/2014/main" id="{D7D81006-4FD9-EA6E-058D-F6D1BD2DECA8}"/>
                  </a:ext>
                </a:extLst>
              </p:cNvPr>
              <p:cNvGrpSpPr/>
              <p:nvPr/>
            </p:nvGrpSpPr>
            <p:grpSpPr>
              <a:xfrm>
                <a:off x="3070502" y="5523850"/>
                <a:ext cx="302921" cy="1177233"/>
                <a:chOff x="3070502" y="5523850"/>
                <a:chExt cx="302921" cy="1177233"/>
              </a:xfrm>
              <a:solidFill>
                <a:srgbClr val="00B0F0"/>
              </a:solidFill>
            </p:grpSpPr>
            <p:sp>
              <p:nvSpPr>
                <p:cNvPr id="917" name="Freeform: Shape 916">
                  <a:extLst>
                    <a:ext uri="{FF2B5EF4-FFF2-40B4-BE49-F238E27FC236}">
                      <a16:creationId xmlns:a16="http://schemas.microsoft.com/office/drawing/2014/main" id="{D612A844-9B3B-DDEF-DFD8-4D55AE7981FA}"/>
                    </a:ext>
                  </a:extLst>
                </p:cNvPr>
                <p:cNvSpPr/>
                <p:nvPr/>
              </p:nvSpPr>
              <p:spPr>
                <a:xfrm>
                  <a:off x="3285974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18" name="Freeform: Shape 917">
                  <a:extLst>
                    <a:ext uri="{FF2B5EF4-FFF2-40B4-BE49-F238E27FC236}">
                      <a16:creationId xmlns:a16="http://schemas.microsoft.com/office/drawing/2014/main" id="{E0864E9A-F5DC-2A88-93F2-BF40DC61BC0C}"/>
                    </a:ext>
                  </a:extLst>
                </p:cNvPr>
                <p:cNvSpPr/>
                <p:nvPr/>
              </p:nvSpPr>
              <p:spPr>
                <a:xfrm>
                  <a:off x="3184686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19" name="Freeform: Shape 918">
                  <a:extLst>
                    <a:ext uri="{FF2B5EF4-FFF2-40B4-BE49-F238E27FC236}">
                      <a16:creationId xmlns:a16="http://schemas.microsoft.com/office/drawing/2014/main" id="{4D4394D2-B1E8-7E3B-8C5B-E3524100DDB7}"/>
                    </a:ext>
                  </a:extLst>
                </p:cNvPr>
                <p:cNvSpPr/>
                <p:nvPr/>
              </p:nvSpPr>
              <p:spPr>
                <a:xfrm>
                  <a:off x="3074890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0" name="Freeform: Shape 919">
                  <a:extLst>
                    <a:ext uri="{FF2B5EF4-FFF2-40B4-BE49-F238E27FC236}">
                      <a16:creationId xmlns:a16="http://schemas.microsoft.com/office/drawing/2014/main" id="{47E461B5-EA3F-5786-AE3F-07765551692A}"/>
                    </a:ext>
                  </a:extLst>
                </p:cNvPr>
                <p:cNvSpPr/>
                <p:nvPr/>
              </p:nvSpPr>
              <p:spPr>
                <a:xfrm>
                  <a:off x="3286063" y="5673191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2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2"/>
                        <a:pt x="80879" y="1062"/>
                      </a:cubicBezTo>
                      <a:cubicBezTo>
                        <a:pt x="80524" y="1062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1" name="Freeform: Shape 920">
                  <a:extLst>
                    <a:ext uri="{FF2B5EF4-FFF2-40B4-BE49-F238E27FC236}">
                      <a16:creationId xmlns:a16="http://schemas.microsoft.com/office/drawing/2014/main" id="{E1818EC4-E302-6AB1-4B68-37BE10806996}"/>
                    </a:ext>
                  </a:extLst>
                </p:cNvPr>
                <p:cNvSpPr/>
                <p:nvPr/>
              </p:nvSpPr>
              <p:spPr>
                <a:xfrm>
                  <a:off x="3184771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2" name="Freeform: Shape 921">
                  <a:extLst>
                    <a:ext uri="{FF2B5EF4-FFF2-40B4-BE49-F238E27FC236}">
                      <a16:creationId xmlns:a16="http://schemas.microsoft.com/office/drawing/2014/main" id="{A586108E-1166-A1E9-2331-2F9B6F2D3B81}"/>
                    </a:ext>
                  </a:extLst>
                </p:cNvPr>
                <p:cNvSpPr/>
                <p:nvPr/>
              </p:nvSpPr>
              <p:spPr>
                <a:xfrm>
                  <a:off x="3074976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3" name="Freeform: Shape 922">
                  <a:extLst>
                    <a:ext uri="{FF2B5EF4-FFF2-40B4-BE49-F238E27FC236}">
                      <a16:creationId xmlns:a16="http://schemas.microsoft.com/office/drawing/2014/main" id="{6223D371-4710-2B72-6A80-A948980FF076}"/>
                    </a:ext>
                  </a:extLst>
                </p:cNvPr>
                <p:cNvSpPr/>
                <p:nvPr/>
              </p:nvSpPr>
              <p:spPr>
                <a:xfrm>
                  <a:off x="3286063" y="5633382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4" name="Freeform: Shape 923">
                  <a:extLst>
                    <a:ext uri="{FF2B5EF4-FFF2-40B4-BE49-F238E27FC236}">
                      <a16:creationId xmlns:a16="http://schemas.microsoft.com/office/drawing/2014/main" id="{80450488-6D1E-0129-6C9E-42125DFB2E41}"/>
                    </a:ext>
                  </a:extLst>
                </p:cNvPr>
                <p:cNvSpPr/>
                <p:nvPr/>
              </p:nvSpPr>
              <p:spPr>
                <a:xfrm>
                  <a:off x="3184771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5" name="Freeform: Shape 924">
                  <a:extLst>
                    <a:ext uri="{FF2B5EF4-FFF2-40B4-BE49-F238E27FC236}">
                      <a16:creationId xmlns:a16="http://schemas.microsoft.com/office/drawing/2014/main" id="{BAE8DC68-ED14-F387-7EB9-A8035BB83A69}"/>
                    </a:ext>
                  </a:extLst>
                </p:cNvPr>
                <p:cNvSpPr/>
                <p:nvPr/>
              </p:nvSpPr>
              <p:spPr>
                <a:xfrm>
                  <a:off x="3074976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6" name="Freeform: Shape 925">
                  <a:extLst>
                    <a:ext uri="{FF2B5EF4-FFF2-40B4-BE49-F238E27FC236}">
                      <a16:creationId xmlns:a16="http://schemas.microsoft.com/office/drawing/2014/main" id="{DC3F4675-1A98-515B-3BE3-E71B9A2A5E88}"/>
                    </a:ext>
                  </a:extLst>
                </p:cNvPr>
                <p:cNvSpPr/>
                <p:nvPr/>
              </p:nvSpPr>
              <p:spPr>
                <a:xfrm>
                  <a:off x="3286063" y="5602593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7" name="Freeform: Shape 926">
                  <a:extLst>
                    <a:ext uri="{FF2B5EF4-FFF2-40B4-BE49-F238E27FC236}">
                      <a16:creationId xmlns:a16="http://schemas.microsoft.com/office/drawing/2014/main" id="{8A685CD6-D4BB-3FE8-D5C1-EA2487B53200}"/>
                    </a:ext>
                  </a:extLst>
                </p:cNvPr>
                <p:cNvSpPr/>
                <p:nvPr/>
              </p:nvSpPr>
              <p:spPr>
                <a:xfrm>
                  <a:off x="3184771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8" name="Freeform: Shape 927">
                  <a:extLst>
                    <a:ext uri="{FF2B5EF4-FFF2-40B4-BE49-F238E27FC236}">
                      <a16:creationId xmlns:a16="http://schemas.microsoft.com/office/drawing/2014/main" id="{9F16D70A-136F-5938-F55D-19826C98F1C2}"/>
                    </a:ext>
                  </a:extLst>
                </p:cNvPr>
                <p:cNvSpPr/>
                <p:nvPr/>
              </p:nvSpPr>
              <p:spPr>
                <a:xfrm>
                  <a:off x="3074976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9" name="Freeform: Shape 928">
                  <a:extLst>
                    <a:ext uri="{FF2B5EF4-FFF2-40B4-BE49-F238E27FC236}">
                      <a16:creationId xmlns:a16="http://schemas.microsoft.com/office/drawing/2014/main" id="{1F2190A8-D34E-E134-ECFC-D2C33602D330}"/>
                    </a:ext>
                  </a:extLst>
                </p:cNvPr>
                <p:cNvSpPr/>
                <p:nvPr/>
              </p:nvSpPr>
              <p:spPr>
                <a:xfrm>
                  <a:off x="3286063" y="5563658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0" name="Freeform: Shape 929">
                  <a:extLst>
                    <a:ext uri="{FF2B5EF4-FFF2-40B4-BE49-F238E27FC236}">
                      <a16:creationId xmlns:a16="http://schemas.microsoft.com/office/drawing/2014/main" id="{747A2959-02BF-979E-1B1E-BBF42C558B50}"/>
                    </a:ext>
                  </a:extLst>
                </p:cNvPr>
                <p:cNvSpPr/>
                <p:nvPr/>
              </p:nvSpPr>
              <p:spPr>
                <a:xfrm>
                  <a:off x="3184771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1" name="Freeform: Shape 930">
                  <a:extLst>
                    <a:ext uri="{FF2B5EF4-FFF2-40B4-BE49-F238E27FC236}">
                      <a16:creationId xmlns:a16="http://schemas.microsoft.com/office/drawing/2014/main" id="{0CD0E1F0-4B1A-F816-A185-243E69275020}"/>
                    </a:ext>
                  </a:extLst>
                </p:cNvPr>
                <p:cNvSpPr/>
                <p:nvPr/>
              </p:nvSpPr>
              <p:spPr>
                <a:xfrm>
                  <a:off x="3074976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2" name="Freeform: Shape 931">
                  <a:extLst>
                    <a:ext uri="{FF2B5EF4-FFF2-40B4-BE49-F238E27FC236}">
                      <a16:creationId xmlns:a16="http://schemas.microsoft.com/office/drawing/2014/main" id="{0A01D80C-17DF-19A0-690A-3E3224064695}"/>
                    </a:ext>
                  </a:extLst>
                </p:cNvPr>
                <p:cNvSpPr/>
                <p:nvPr/>
              </p:nvSpPr>
              <p:spPr>
                <a:xfrm>
                  <a:off x="3286063" y="5523850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3" name="Freeform: Shape 932">
                  <a:extLst>
                    <a:ext uri="{FF2B5EF4-FFF2-40B4-BE49-F238E27FC236}">
                      <a16:creationId xmlns:a16="http://schemas.microsoft.com/office/drawing/2014/main" id="{FF04AAA3-FF31-5CBB-4C50-D96C1D89226C}"/>
                    </a:ext>
                  </a:extLst>
                </p:cNvPr>
                <p:cNvSpPr/>
                <p:nvPr/>
              </p:nvSpPr>
              <p:spPr>
                <a:xfrm>
                  <a:off x="3184771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4" name="Freeform: Shape 933">
                  <a:extLst>
                    <a:ext uri="{FF2B5EF4-FFF2-40B4-BE49-F238E27FC236}">
                      <a16:creationId xmlns:a16="http://schemas.microsoft.com/office/drawing/2014/main" id="{9B7CE649-857F-A2D7-F70C-EF91FFDB696E}"/>
                    </a:ext>
                  </a:extLst>
                </p:cNvPr>
                <p:cNvSpPr/>
                <p:nvPr/>
              </p:nvSpPr>
              <p:spPr>
                <a:xfrm>
                  <a:off x="3074976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5" name="Freeform: Shape 934">
                  <a:extLst>
                    <a:ext uri="{FF2B5EF4-FFF2-40B4-BE49-F238E27FC236}">
                      <a16:creationId xmlns:a16="http://schemas.microsoft.com/office/drawing/2014/main" id="{4C1A753A-2283-F1C5-15C9-462B6D312019}"/>
                    </a:ext>
                  </a:extLst>
                </p:cNvPr>
                <p:cNvSpPr/>
                <p:nvPr/>
              </p:nvSpPr>
              <p:spPr>
                <a:xfrm>
                  <a:off x="3285974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6" name="Freeform: Shape 935">
                  <a:extLst>
                    <a:ext uri="{FF2B5EF4-FFF2-40B4-BE49-F238E27FC236}">
                      <a16:creationId xmlns:a16="http://schemas.microsoft.com/office/drawing/2014/main" id="{8E07E35C-66AB-0E37-4405-72937F572D52}"/>
                    </a:ext>
                  </a:extLst>
                </p:cNvPr>
                <p:cNvSpPr/>
                <p:nvPr/>
              </p:nvSpPr>
              <p:spPr>
                <a:xfrm>
                  <a:off x="3184686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7" name="Freeform: Shape 936">
                  <a:extLst>
                    <a:ext uri="{FF2B5EF4-FFF2-40B4-BE49-F238E27FC236}">
                      <a16:creationId xmlns:a16="http://schemas.microsoft.com/office/drawing/2014/main" id="{4F3A8D2D-2E0A-FAC3-AC3B-ECCB580591F6}"/>
                    </a:ext>
                  </a:extLst>
                </p:cNvPr>
                <p:cNvSpPr/>
                <p:nvPr/>
              </p:nvSpPr>
              <p:spPr>
                <a:xfrm>
                  <a:off x="3074890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8" name="Freeform: Shape 937">
                  <a:extLst>
                    <a:ext uri="{FF2B5EF4-FFF2-40B4-BE49-F238E27FC236}">
                      <a16:creationId xmlns:a16="http://schemas.microsoft.com/office/drawing/2014/main" id="{FCBFF274-246E-6693-5476-E5F0F6CD8EE1}"/>
                    </a:ext>
                  </a:extLst>
                </p:cNvPr>
                <p:cNvSpPr/>
                <p:nvPr/>
              </p:nvSpPr>
              <p:spPr>
                <a:xfrm>
                  <a:off x="3286350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9" name="Freeform: Shape 938">
                  <a:extLst>
                    <a:ext uri="{FF2B5EF4-FFF2-40B4-BE49-F238E27FC236}">
                      <a16:creationId xmlns:a16="http://schemas.microsoft.com/office/drawing/2014/main" id="{32DE80DE-98EC-4274-ED0B-8F532B289146}"/>
                    </a:ext>
                  </a:extLst>
                </p:cNvPr>
                <p:cNvSpPr/>
                <p:nvPr/>
              </p:nvSpPr>
              <p:spPr>
                <a:xfrm>
                  <a:off x="3185062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40" name="Freeform: Shape 939">
                  <a:extLst>
                    <a:ext uri="{FF2B5EF4-FFF2-40B4-BE49-F238E27FC236}">
                      <a16:creationId xmlns:a16="http://schemas.microsoft.com/office/drawing/2014/main" id="{CE00A824-EDC7-BE26-9326-FCD37F72F3B2}"/>
                    </a:ext>
                  </a:extLst>
                </p:cNvPr>
                <p:cNvSpPr/>
                <p:nvPr/>
              </p:nvSpPr>
              <p:spPr>
                <a:xfrm>
                  <a:off x="3075267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41" name="Freeform: Shape 940">
                  <a:extLst>
                    <a:ext uri="{FF2B5EF4-FFF2-40B4-BE49-F238E27FC236}">
                      <a16:creationId xmlns:a16="http://schemas.microsoft.com/office/drawing/2014/main" id="{82258467-AA2F-89CD-4FBF-6D9404A80D5A}"/>
                    </a:ext>
                  </a:extLst>
                </p:cNvPr>
                <p:cNvSpPr/>
                <p:nvPr/>
              </p:nvSpPr>
              <p:spPr>
                <a:xfrm>
                  <a:off x="3285974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42" name="Freeform: Shape 941">
                  <a:extLst>
                    <a:ext uri="{FF2B5EF4-FFF2-40B4-BE49-F238E27FC236}">
                      <a16:creationId xmlns:a16="http://schemas.microsoft.com/office/drawing/2014/main" id="{5337DF79-0AE0-A69E-BFBC-DAD9253EA450}"/>
                    </a:ext>
                  </a:extLst>
                </p:cNvPr>
                <p:cNvSpPr/>
                <p:nvPr/>
              </p:nvSpPr>
              <p:spPr>
                <a:xfrm>
                  <a:off x="3184686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43" name="Freeform: Shape 942">
                  <a:extLst>
                    <a:ext uri="{FF2B5EF4-FFF2-40B4-BE49-F238E27FC236}">
                      <a16:creationId xmlns:a16="http://schemas.microsoft.com/office/drawing/2014/main" id="{C4BA074A-0C47-3CA9-9560-B430BFA89CD6}"/>
                    </a:ext>
                  </a:extLst>
                </p:cNvPr>
                <p:cNvSpPr/>
                <p:nvPr/>
              </p:nvSpPr>
              <p:spPr>
                <a:xfrm>
                  <a:off x="3074890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44" name="Freeform: Shape 943">
                  <a:extLst>
                    <a:ext uri="{FF2B5EF4-FFF2-40B4-BE49-F238E27FC236}">
                      <a16:creationId xmlns:a16="http://schemas.microsoft.com/office/drawing/2014/main" id="{9DA3386E-FD4F-6FD6-BCA2-7CB738B55741}"/>
                    </a:ext>
                  </a:extLst>
                </p:cNvPr>
                <p:cNvSpPr/>
                <p:nvPr/>
              </p:nvSpPr>
              <p:spPr>
                <a:xfrm>
                  <a:off x="3286116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45" name="Freeform: Shape 944">
                  <a:extLst>
                    <a:ext uri="{FF2B5EF4-FFF2-40B4-BE49-F238E27FC236}">
                      <a16:creationId xmlns:a16="http://schemas.microsoft.com/office/drawing/2014/main" id="{CD5773E5-BAB6-FA54-316B-AF4A056BADCE}"/>
                    </a:ext>
                  </a:extLst>
                </p:cNvPr>
                <p:cNvSpPr/>
                <p:nvPr/>
              </p:nvSpPr>
              <p:spPr>
                <a:xfrm>
                  <a:off x="3184828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46" name="Freeform: Shape 945">
                  <a:extLst>
                    <a:ext uri="{FF2B5EF4-FFF2-40B4-BE49-F238E27FC236}">
                      <a16:creationId xmlns:a16="http://schemas.microsoft.com/office/drawing/2014/main" id="{C8F45A76-250A-A283-B653-C2CF3738CED5}"/>
                    </a:ext>
                  </a:extLst>
                </p:cNvPr>
                <p:cNvSpPr/>
                <p:nvPr/>
              </p:nvSpPr>
              <p:spPr>
                <a:xfrm>
                  <a:off x="3075032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47" name="Freeform: Shape 946">
                  <a:extLst>
                    <a:ext uri="{FF2B5EF4-FFF2-40B4-BE49-F238E27FC236}">
                      <a16:creationId xmlns:a16="http://schemas.microsoft.com/office/drawing/2014/main" id="{7E90E623-AA76-C680-A3F4-429A57128F06}"/>
                    </a:ext>
                  </a:extLst>
                </p:cNvPr>
                <p:cNvSpPr/>
                <p:nvPr/>
              </p:nvSpPr>
              <p:spPr>
                <a:xfrm>
                  <a:off x="3285832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48" name="Freeform: Shape 947">
                  <a:extLst>
                    <a:ext uri="{FF2B5EF4-FFF2-40B4-BE49-F238E27FC236}">
                      <a16:creationId xmlns:a16="http://schemas.microsoft.com/office/drawing/2014/main" id="{0A06533C-B9FC-ADF5-95B3-64C5C6FE633D}"/>
                    </a:ext>
                  </a:extLst>
                </p:cNvPr>
                <p:cNvSpPr/>
                <p:nvPr/>
              </p:nvSpPr>
              <p:spPr>
                <a:xfrm>
                  <a:off x="3184544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49" name="Freeform: Shape 948">
                  <a:extLst>
                    <a:ext uri="{FF2B5EF4-FFF2-40B4-BE49-F238E27FC236}">
                      <a16:creationId xmlns:a16="http://schemas.microsoft.com/office/drawing/2014/main" id="{144006C1-CC28-B3FD-A19F-049546727C00}"/>
                    </a:ext>
                  </a:extLst>
                </p:cNvPr>
                <p:cNvSpPr/>
                <p:nvPr/>
              </p:nvSpPr>
              <p:spPr>
                <a:xfrm>
                  <a:off x="3074748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50" name="Freeform: Shape 949">
                  <a:extLst>
                    <a:ext uri="{FF2B5EF4-FFF2-40B4-BE49-F238E27FC236}">
                      <a16:creationId xmlns:a16="http://schemas.microsoft.com/office/drawing/2014/main" id="{6CBD92B8-0254-31AA-1F40-7CC4BAD017F7}"/>
                    </a:ext>
                  </a:extLst>
                </p:cNvPr>
                <p:cNvSpPr/>
                <p:nvPr/>
              </p:nvSpPr>
              <p:spPr>
                <a:xfrm>
                  <a:off x="3286116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51" name="Freeform: Shape 950">
                  <a:extLst>
                    <a:ext uri="{FF2B5EF4-FFF2-40B4-BE49-F238E27FC236}">
                      <a16:creationId xmlns:a16="http://schemas.microsoft.com/office/drawing/2014/main" id="{AD87DE5B-4DF9-0E08-7BEC-74E2E3C4CB51}"/>
                    </a:ext>
                  </a:extLst>
                </p:cNvPr>
                <p:cNvSpPr/>
                <p:nvPr/>
              </p:nvSpPr>
              <p:spPr>
                <a:xfrm>
                  <a:off x="3184828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52" name="Freeform: Shape 951">
                  <a:extLst>
                    <a:ext uri="{FF2B5EF4-FFF2-40B4-BE49-F238E27FC236}">
                      <a16:creationId xmlns:a16="http://schemas.microsoft.com/office/drawing/2014/main" id="{75FEF1AE-DF8A-1A7D-863F-27B6F2586720}"/>
                    </a:ext>
                  </a:extLst>
                </p:cNvPr>
                <p:cNvSpPr/>
                <p:nvPr/>
              </p:nvSpPr>
              <p:spPr>
                <a:xfrm>
                  <a:off x="3075032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53" name="Freeform: Shape 952">
                  <a:extLst>
                    <a:ext uri="{FF2B5EF4-FFF2-40B4-BE49-F238E27FC236}">
                      <a16:creationId xmlns:a16="http://schemas.microsoft.com/office/drawing/2014/main" id="{32E0A6B1-79B1-B1D4-E04E-2A8538D8AEAE}"/>
                    </a:ext>
                  </a:extLst>
                </p:cNvPr>
                <p:cNvSpPr/>
                <p:nvPr/>
              </p:nvSpPr>
              <p:spPr>
                <a:xfrm>
                  <a:off x="3281870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54" name="Freeform: Shape 953">
                  <a:extLst>
                    <a:ext uri="{FF2B5EF4-FFF2-40B4-BE49-F238E27FC236}">
                      <a16:creationId xmlns:a16="http://schemas.microsoft.com/office/drawing/2014/main" id="{0D808CBD-1619-F4D6-56D8-399E889ED2C6}"/>
                    </a:ext>
                  </a:extLst>
                </p:cNvPr>
                <p:cNvSpPr/>
                <p:nvPr/>
              </p:nvSpPr>
              <p:spPr>
                <a:xfrm>
                  <a:off x="3180581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55" name="Freeform: Shape 954">
                  <a:extLst>
                    <a:ext uri="{FF2B5EF4-FFF2-40B4-BE49-F238E27FC236}">
                      <a16:creationId xmlns:a16="http://schemas.microsoft.com/office/drawing/2014/main" id="{D2D079D9-511F-8D97-9838-AABD5A6C1E8A}"/>
                    </a:ext>
                  </a:extLst>
                </p:cNvPr>
                <p:cNvSpPr/>
                <p:nvPr/>
              </p:nvSpPr>
              <p:spPr>
                <a:xfrm>
                  <a:off x="3070786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56" name="Freeform: Shape 955">
                  <a:extLst>
                    <a:ext uri="{FF2B5EF4-FFF2-40B4-BE49-F238E27FC236}">
                      <a16:creationId xmlns:a16="http://schemas.microsoft.com/office/drawing/2014/main" id="{9D37F5F9-1BA1-231D-2820-2D9FC11FEF80}"/>
                    </a:ext>
                  </a:extLst>
                </p:cNvPr>
                <p:cNvSpPr/>
                <p:nvPr/>
              </p:nvSpPr>
              <p:spPr>
                <a:xfrm>
                  <a:off x="3281870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57" name="Freeform: Shape 956">
                  <a:extLst>
                    <a:ext uri="{FF2B5EF4-FFF2-40B4-BE49-F238E27FC236}">
                      <a16:creationId xmlns:a16="http://schemas.microsoft.com/office/drawing/2014/main" id="{171D82FB-7091-01E5-83D6-D38D48490188}"/>
                    </a:ext>
                  </a:extLst>
                </p:cNvPr>
                <p:cNvSpPr/>
                <p:nvPr/>
              </p:nvSpPr>
              <p:spPr>
                <a:xfrm>
                  <a:off x="3180581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58" name="Freeform: Shape 957">
                  <a:extLst>
                    <a:ext uri="{FF2B5EF4-FFF2-40B4-BE49-F238E27FC236}">
                      <a16:creationId xmlns:a16="http://schemas.microsoft.com/office/drawing/2014/main" id="{05D5BE7A-FD15-28A6-4219-E26907E622A5}"/>
                    </a:ext>
                  </a:extLst>
                </p:cNvPr>
                <p:cNvSpPr/>
                <p:nvPr/>
              </p:nvSpPr>
              <p:spPr>
                <a:xfrm>
                  <a:off x="3070786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59" name="Freeform: Shape 958">
                  <a:extLst>
                    <a:ext uri="{FF2B5EF4-FFF2-40B4-BE49-F238E27FC236}">
                      <a16:creationId xmlns:a16="http://schemas.microsoft.com/office/drawing/2014/main" id="{F18764D6-566D-8DB1-4B48-F7759C12CB37}"/>
                    </a:ext>
                  </a:extLst>
                </p:cNvPr>
                <p:cNvSpPr/>
                <p:nvPr/>
              </p:nvSpPr>
              <p:spPr>
                <a:xfrm>
                  <a:off x="3281870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0" name="Freeform: Shape 959">
                  <a:extLst>
                    <a:ext uri="{FF2B5EF4-FFF2-40B4-BE49-F238E27FC236}">
                      <a16:creationId xmlns:a16="http://schemas.microsoft.com/office/drawing/2014/main" id="{F9B9754D-846D-B9D0-F1DC-21AEEBB23BFD}"/>
                    </a:ext>
                  </a:extLst>
                </p:cNvPr>
                <p:cNvSpPr/>
                <p:nvPr/>
              </p:nvSpPr>
              <p:spPr>
                <a:xfrm>
                  <a:off x="3180581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1" name="Freeform: Shape 960">
                  <a:extLst>
                    <a:ext uri="{FF2B5EF4-FFF2-40B4-BE49-F238E27FC236}">
                      <a16:creationId xmlns:a16="http://schemas.microsoft.com/office/drawing/2014/main" id="{8A4D7220-F7C0-D7AB-43F8-F6F584F0EED6}"/>
                    </a:ext>
                  </a:extLst>
                </p:cNvPr>
                <p:cNvSpPr/>
                <p:nvPr/>
              </p:nvSpPr>
              <p:spPr>
                <a:xfrm>
                  <a:off x="3070786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2" name="Freeform: Shape 961">
                  <a:extLst>
                    <a:ext uri="{FF2B5EF4-FFF2-40B4-BE49-F238E27FC236}">
                      <a16:creationId xmlns:a16="http://schemas.microsoft.com/office/drawing/2014/main" id="{AAE559CD-A3DC-13A7-0DCC-01D0AB7E16EC}"/>
                    </a:ext>
                  </a:extLst>
                </p:cNvPr>
                <p:cNvSpPr/>
                <p:nvPr/>
              </p:nvSpPr>
              <p:spPr>
                <a:xfrm>
                  <a:off x="3281870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3" name="Freeform: Shape 962">
                  <a:extLst>
                    <a:ext uri="{FF2B5EF4-FFF2-40B4-BE49-F238E27FC236}">
                      <a16:creationId xmlns:a16="http://schemas.microsoft.com/office/drawing/2014/main" id="{E6A60E4A-0908-E948-6DA9-E88FF533A475}"/>
                    </a:ext>
                  </a:extLst>
                </p:cNvPr>
                <p:cNvSpPr/>
                <p:nvPr/>
              </p:nvSpPr>
              <p:spPr>
                <a:xfrm>
                  <a:off x="3180581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4" name="Freeform: Shape 963">
                  <a:extLst>
                    <a:ext uri="{FF2B5EF4-FFF2-40B4-BE49-F238E27FC236}">
                      <a16:creationId xmlns:a16="http://schemas.microsoft.com/office/drawing/2014/main" id="{FBAA54AA-437B-59B1-1397-635980B6DD32}"/>
                    </a:ext>
                  </a:extLst>
                </p:cNvPr>
                <p:cNvSpPr/>
                <p:nvPr/>
              </p:nvSpPr>
              <p:spPr>
                <a:xfrm>
                  <a:off x="3070786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5" name="Freeform: Shape 964">
                  <a:extLst>
                    <a:ext uri="{FF2B5EF4-FFF2-40B4-BE49-F238E27FC236}">
                      <a16:creationId xmlns:a16="http://schemas.microsoft.com/office/drawing/2014/main" id="{BFF408FC-41E1-9F39-9953-409E82C116AC}"/>
                    </a:ext>
                  </a:extLst>
                </p:cNvPr>
                <p:cNvSpPr/>
                <p:nvPr/>
              </p:nvSpPr>
              <p:spPr>
                <a:xfrm>
                  <a:off x="3281870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6" name="Freeform: Shape 965">
                  <a:extLst>
                    <a:ext uri="{FF2B5EF4-FFF2-40B4-BE49-F238E27FC236}">
                      <a16:creationId xmlns:a16="http://schemas.microsoft.com/office/drawing/2014/main" id="{5A298684-353D-15C9-C5B8-54059B54C6CA}"/>
                    </a:ext>
                  </a:extLst>
                </p:cNvPr>
                <p:cNvSpPr/>
                <p:nvPr/>
              </p:nvSpPr>
              <p:spPr>
                <a:xfrm>
                  <a:off x="3180581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7" name="Freeform: Shape 966">
                  <a:extLst>
                    <a:ext uri="{FF2B5EF4-FFF2-40B4-BE49-F238E27FC236}">
                      <a16:creationId xmlns:a16="http://schemas.microsoft.com/office/drawing/2014/main" id="{649ECC8C-AD46-FB13-5415-6707B42DEDA5}"/>
                    </a:ext>
                  </a:extLst>
                </p:cNvPr>
                <p:cNvSpPr/>
                <p:nvPr/>
              </p:nvSpPr>
              <p:spPr>
                <a:xfrm>
                  <a:off x="3070786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8" name="Freeform: Shape 967">
                  <a:extLst>
                    <a:ext uri="{FF2B5EF4-FFF2-40B4-BE49-F238E27FC236}">
                      <a16:creationId xmlns:a16="http://schemas.microsoft.com/office/drawing/2014/main" id="{D9BB6DE7-598A-8763-9CD6-F19B360ADEAD}"/>
                    </a:ext>
                  </a:extLst>
                </p:cNvPr>
                <p:cNvSpPr/>
                <p:nvPr/>
              </p:nvSpPr>
              <p:spPr>
                <a:xfrm>
                  <a:off x="3281870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9" name="Freeform: Shape 968">
                  <a:extLst>
                    <a:ext uri="{FF2B5EF4-FFF2-40B4-BE49-F238E27FC236}">
                      <a16:creationId xmlns:a16="http://schemas.microsoft.com/office/drawing/2014/main" id="{3089D2B5-1BD9-DF13-6709-EA5683CCC181}"/>
                    </a:ext>
                  </a:extLst>
                </p:cNvPr>
                <p:cNvSpPr/>
                <p:nvPr/>
              </p:nvSpPr>
              <p:spPr>
                <a:xfrm>
                  <a:off x="3180581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0" name="Freeform: Shape 969">
                  <a:extLst>
                    <a:ext uri="{FF2B5EF4-FFF2-40B4-BE49-F238E27FC236}">
                      <a16:creationId xmlns:a16="http://schemas.microsoft.com/office/drawing/2014/main" id="{0F8F7C66-8C7A-D372-749E-598D97942773}"/>
                    </a:ext>
                  </a:extLst>
                </p:cNvPr>
                <p:cNvSpPr/>
                <p:nvPr/>
              </p:nvSpPr>
              <p:spPr>
                <a:xfrm>
                  <a:off x="3070786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1" name="Freeform: Shape 970">
                  <a:extLst>
                    <a:ext uri="{FF2B5EF4-FFF2-40B4-BE49-F238E27FC236}">
                      <a16:creationId xmlns:a16="http://schemas.microsoft.com/office/drawing/2014/main" id="{7E90BA42-B20F-750F-274D-ED17445F0BE7}"/>
                    </a:ext>
                  </a:extLst>
                </p:cNvPr>
                <p:cNvSpPr/>
                <p:nvPr/>
              </p:nvSpPr>
              <p:spPr>
                <a:xfrm>
                  <a:off x="3281870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2" name="Freeform: Shape 971">
                  <a:extLst>
                    <a:ext uri="{FF2B5EF4-FFF2-40B4-BE49-F238E27FC236}">
                      <a16:creationId xmlns:a16="http://schemas.microsoft.com/office/drawing/2014/main" id="{44B076B6-BD88-11CB-2A6E-BB952EE55CEC}"/>
                    </a:ext>
                  </a:extLst>
                </p:cNvPr>
                <p:cNvSpPr/>
                <p:nvPr/>
              </p:nvSpPr>
              <p:spPr>
                <a:xfrm>
                  <a:off x="3180581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3" name="Freeform: Shape 972">
                  <a:extLst>
                    <a:ext uri="{FF2B5EF4-FFF2-40B4-BE49-F238E27FC236}">
                      <a16:creationId xmlns:a16="http://schemas.microsoft.com/office/drawing/2014/main" id="{2DB2220A-15B0-2425-98B7-30E33F69C2C1}"/>
                    </a:ext>
                  </a:extLst>
                </p:cNvPr>
                <p:cNvSpPr/>
                <p:nvPr/>
              </p:nvSpPr>
              <p:spPr>
                <a:xfrm>
                  <a:off x="3070786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4" name="Freeform: Shape 973">
                  <a:extLst>
                    <a:ext uri="{FF2B5EF4-FFF2-40B4-BE49-F238E27FC236}">
                      <a16:creationId xmlns:a16="http://schemas.microsoft.com/office/drawing/2014/main" id="{A1EE7CB1-C83B-A1D2-2045-B148595840C2}"/>
                    </a:ext>
                  </a:extLst>
                </p:cNvPr>
                <p:cNvSpPr/>
                <p:nvPr/>
              </p:nvSpPr>
              <p:spPr>
                <a:xfrm>
                  <a:off x="3281870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5" name="Freeform: Shape 974">
                  <a:extLst>
                    <a:ext uri="{FF2B5EF4-FFF2-40B4-BE49-F238E27FC236}">
                      <a16:creationId xmlns:a16="http://schemas.microsoft.com/office/drawing/2014/main" id="{B351E9E3-AFA3-DDAC-16B5-3A6E50E74249}"/>
                    </a:ext>
                  </a:extLst>
                </p:cNvPr>
                <p:cNvSpPr/>
                <p:nvPr/>
              </p:nvSpPr>
              <p:spPr>
                <a:xfrm>
                  <a:off x="3180581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6" name="Freeform: Shape 975">
                  <a:extLst>
                    <a:ext uri="{FF2B5EF4-FFF2-40B4-BE49-F238E27FC236}">
                      <a16:creationId xmlns:a16="http://schemas.microsoft.com/office/drawing/2014/main" id="{35094E5F-66B0-63D0-D813-7682900D8394}"/>
                    </a:ext>
                  </a:extLst>
                </p:cNvPr>
                <p:cNvSpPr/>
                <p:nvPr/>
              </p:nvSpPr>
              <p:spPr>
                <a:xfrm>
                  <a:off x="3070786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7" name="Freeform: Shape 976">
                  <a:extLst>
                    <a:ext uri="{FF2B5EF4-FFF2-40B4-BE49-F238E27FC236}">
                      <a16:creationId xmlns:a16="http://schemas.microsoft.com/office/drawing/2014/main" id="{58D754B9-DF2A-86F7-D130-C5791081291D}"/>
                    </a:ext>
                  </a:extLst>
                </p:cNvPr>
                <p:cNvSpPr/>
                <p:nvPr/>
              </p:nvSpPr>
              <p:spPr>
                <a:xfrm>
                  <a:off x="3281586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8" name="Freeform: Shape 977">
                  <a:extLst>
                    <a:ext uri="{FF2B5EF4-FFF2-40B4-BE49-F238E27FC236}">
                      <a16:creationId xmlns:a16="http://schemas.microsoft.com/office/drawing/2014/main" id="{B6669755-C89F-CFD7-D7C0-C6A1C346A59D}"/>
                    </a:ext>
                  </a:extLst>
                </p:cNvPr>
                <p:cNvSpPr/>
                <p:nvPr/>
              </p:nvSpPr>
              <p:spPr>
                <a:xfrm>
                  <a:off x="3180297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9" name="Freeform: Shape 978">
                  <a:extLst>
                    <a:ext uri="{FF2B5EF4-FFF2-40B4-BE49-F238E27FC236}">
                      <a16:creationId xmlns:a16="http://schemas.microsoft.com/office/drawing/2014/main" id="{5F7D13A6-2636-2CDD-C025-4AE4BB75B4A0}"/>
                    </a:ext>
                  </a:extLst>
                </p:cNvPr>
                <p:cNvSpPr/>
                <p:nvPr/>
              </p:nvSpPr>
              <p:spPr>
                <a:xfrm>
                  <a:off x="3070502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0" name="Freeform: Shape 979">
                  <a:extLst>
                    <a:ext uri="{FF2B5EF4-FFF2-40B4-BE49-F238E27FC236}">
                      <a16:creationId xmlns:a16="http://schemas.microsoft.com/office/drawing/2014/main" id="{1E7DFD6B-B8E9-82BF-D349-753AA62E24C0}"/>
                    </a:ext>
                  </a:extLst>
                </p:cNvPr>
                <p:cNvSpPr/>
                <p:nvPr/>
              </p:nvSpPr>
              <p:spPr>
                <a:xfrm>
                  <a:off x="3281870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1" name="Freeform: Shape 980">
                  <a:extLst>
                    <a:ext uri="{FF2B5EF4-FFF2-40B4-BE49-F238E27FC236}">
                      <a16:creationId xmlns:a16="http://schemas.microsoft.com/office/drawing/2014/main" id="{A965E4A7-B906-733C-84A5-C24158499B6F}"/>
                    </a:ext>
                  </a:extLst>
                </p:cNvPr>
                <p:cNvSpPr/>
                <p:nvPr/>
              </p:nvSpPr>
              <p:spPr>
                <a:xfrm>
                  <a:off x="3180581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2" name="Freeform: Shape 981">
                  <a:extLst>
                    <a:ext uri="{FF2B5EF4-FFF2-40B4-BE49-F238E27FC236}">
                      <a16:creationId xmlns:a16="http://schemas.microsoft.com/office/drawing/2014/main" id="{0A711754-307E-59C8-8E8E-6514508CDFEE}"/>
                    </a:ext>
                  </a:extLst>
                </p:cNvPr>
                <p:cNvSpPr/>
                <p:nvPr/>
              </p:nvSpPr>
              <p:spPr>
                <a:xfrm>
                  <a:off x="3070786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3" name="Freeform: Shape 982">
                  <a:extLst>
                    <a:ext uri="{FF2B5EF4-FFF2-40B4-BE49-F238E27FC236}">
                      <a16:creationId xmlns:a16="http://schemas.microsoft.com/office/drawing/2014/main" id="{743F2039-EFE7-87D0-6321-85AFEC7E15DA}"/>
                    </a:ext>
                  </a:extLst>
                </p:cNvPr>
                <p:cNvSpPr/>
                <p:nvPr/>
              </p:nvSpPr>
              <p:spPr>
                <a:xfrm>
                  <a:off x="3281870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4" name="Freeform: Shape 983">
                  <a:extLst>
                    <a:ext uri="{FF2B5EF4-FFF2-40B4-BE49-F238E27FC236}">
                      <a16:creationId xmlns:a16="http://schemas.microsoft.com/office/drawing/2014/main" id="{F6D3FA31-DE2A-C2D7-C2DC-C934A586FA42}"/>
                    </a:ext>
                  </a:extLst>
                </p:cNvPr>
                <p:cNvSpPr/>
                <p:nvPr/>
              </p:nvSpPr>
              <p:spPr>
                <a:xfrm>
                  <a:off x="3180581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5" name="Freeform: Shape 984">
                  <a:extLst>
                    <a:ext uri="{FF2B5EF4-FFF2-40B4-BE49-F238E27FC236}">
                      <a16:creationId xmlns:a16="http://schemas.microsoft.com/office/drawing/2014/main" id="{A78AB5CE-D166-187D-122A-73542AC17B28}"/>
                    </a:ext>
                  </a:extLst>
                </p:cNvPr>
                <p:cNvSpPr/>
                <p:nvPr/>
              </p:nvSpPr>
              <p:spPr>
                <a:xfrm>
                  <a:off x="3070786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6" name="Freeform: Shape 985">
                  <a:extLst>
                    <a:ext uri="{FF2B5EF4-FFF2-40B4-BE49-F238E27FC236}">
                      <a16:creationId xmlns:a16="http://schemas.microsoft.com/office/drawing/2014/main" id="{41449EA8-6EC8-D45F-C47A-521684272925}"/>
                    </a:ext>
                  </a:extLst>
                </p:cNvPr>
                <p:cNvSpPr/>
                <p:nvPr/>
              </p:nvSpPr>
              <p:spPr>
                <a:xfrm>
                  <a:off x="3281870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7" name="Freeform: Shape 986">
                  <a:extLst>
                    <a:ext uri="{FF2B5EF4-FFF2-40B4-BE49-F238E27FC236}">
                      <a16:creationId xmlns:a16="http://schemas.microsoft.com/office/drawing/2014/main" id="{34CF921F-C549-C98B-B655-8F8A93ADF921}"/>
                    </a:ext>
                  </a:extLst>
                </p:cNvPr>
                <p:cNvSpPr/>
                <p:nvPr/>
              </p:nvSpPr>
              <p:spPr>
                <a:xfrm>
                  <a:off x="3180581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8" name="Freeform: Shape 987">
                  <a:extLst>
                    <a:ext uri="{FF2B5EF4-FFF2-40B4-BE49-F238E27FC236}">
                      <a16:creationId xmlns:a16="http://schemas.microsoft.com/office/drawing/2014/main" id="{4550EEF5-8DEC-3A9D-9C54-CEE1141925AC}"/>
                    </a:ext>
                  </a:extLst>
                </p:cNvPr>
                <p:cNvSpPr/>
                <p:nvPr/>
              </p:nvSpPr>
              <p:spPr>
                <a:xfrm>
                  <a:off x="3070786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9" name="Freeform: Shape 988">
                  <a:extLst>
                    <a:ext uri="{FF2B5EF4-FFF2-40B4-BE49-F238E27FC236}">
                      <a16:creationId xmlns:a16="http://schemas.microsoft.com/office/drawing/2014/main" id="{76905CE5-1B23-0B16-1B10-B88896D94ABA}"/>
                    </a:ext>
                  </a:extLst>
                </p:cNvPr>
                <p:cNvSpPr/>
                <p:nvPr/>
              </p:nvSpPr>
              <p:spPr>
                <a:xfrm>
                  <a:off x="3281586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0" name="Freeform: Shape 989">
                  <a:extLst>
                    <a:ext uri="{FF2B5EF4-FFF2-40B4-BE49-F238E27FC236}">
                      <a16:creationId xmlns:a16="http://schemas.microsoft.com/office/drawing/2014/main" id="{D872CBF9-0937-02D0-64F2-4F924CB80781}"/>
                    </a:ext>
                  </a:extLst>
                </p:cNvPr>
                <p:cNvSpPr/>
                <p:nvPr/>
              </p:nvSpPr>
              <p:spPr>
                <a:xfrm>
                  <a:off x="3180297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1" name="Freeform: Shape 990">
                  <a:extLst>
                    <a:ext uri="{FF2B5EF4-FFF2-40B4-BE49-F238E27FC236}">
                      <a16:creationId xmlns:a16="http://schemas.microsoft.com/office/drawing/2014/main" id="{B2F0D141-FE44-D0F8-3123-EEB72F1B2E89}"/>
                    </a:ext>
                  </a:extLst>
                </p:cNvPr>
                <p:cNvSpPr/>
                <p:nvPr/>
              </p:nvSpPr>
              <p:spPr>
                <a:xfrm>
                  <a:off x="3070502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2" name="Freeform: Shape 991">
                  <a:extLst>
                    <a:ext uri="{FF2B5EF4-FFF2-40B4-BE49-F238E27FC236}">
                      <a16:creationId xmlns:a16="http://schemas.microsoft.com/office/drawing/2014/main" id="{A118B691-16AC-BED1-62E8-C03C92EF931B}"/>
                    </a:ext>
                  </a:extLst>
                </p:cNvPr>
                <p:cNvSpPr/>
                <p:nvPr/>
              </p:nvSpPr>
              <p:spPr>
                <a:xfrm>
                  <a:off x="3281870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3" name="Freeform: Shape 992">
                  <a:extLst>
                    <a:ext uri="{FF2B5EF4-FFF2-40B4-BE49-F238E27FC236}">
                      <a16:creationId xmlns:a16="http://schemas.microsoft.com/office/drawing/2014/main" id="{5883ADAA-105A-31BE-21FC-1E04CE926880}"/>
                    </a:ext>
                  </a:extLst>
                </p:cNvPr>
                <p:cNvSpPr/>
                <p:nvPr/>
              </p:nvSpPr>
              <p:spPr>
                <a:xfrm>
                  <a:off x="3180581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4" name="Freeform: Shape 993">
                  <a:extLst>
                    <a:ext uri="{FF2B5EF4-FFF2-40B4-BE49-F238E27FC236}">
                      <a16:creationId xmlns:a16="http://schemas.microsoft.com/office/drawing/2014/main" id="{6C2F4202-D754-507A-30F9-533D17137CB5}"/>
                    </a:ext>
                  </a:extLst>
                </p:cNvPr>
                <p:cNvSpPr/>
                <p:nvPr/>
              </p:nvSpPr>
              <p:spPr>
                <a:xfrm>
                  <a:off x="3070786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5" name="Freeform: Shape 994">
                  <a:extLst>
                    <a:ext uri="{FF2B5EF4-FFF2-40B4-BE49-F238E27FC236}">
                      <a16:creationId xmlns:a16="http://schemas.microsoft.com/office/drawing/2014/main" id="{E954FE5D-98AD-02C7-A2E9-BDCAD43CA7C0}"/>
                    </a:ext>
                  </a:extLst>
                </p:cNvPr>
                <p:cNvSpPr/>
                <p:nvPr/>
              </p:nvSpPr>
              <p:spPr>
                <a:xfrm>
                  <a:off x="3281586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6" name="Freeform: Shape 995">
                  <a:extLst>
                    <a:ext uri="{FF2B5EF4-FFF2-40B4-BE49-F238E27FC236}">
                      <a16:creationId xmlns:a16="http://schemas.microsoft.com/office/drawing/2014/main" id="{97F1BD52-1A7C-8158-48EA-B41966A29A0D}"/>
                    </a:ext>
                  </a:extLst>
                </p:cNvPr>
                <p:cNvSpPr/>
                <p:nvPr/>
              </p:nvSpPr>
              <p:spPr>
                <a:xfrm>
                  <a:off x="3180297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7" name="Freeform: Shape 996">
                  <a:extLst>
                    <a:ext uri="{FF2B5EF4-FFF2-40B4-BE49-F238E27FC236}">
                      <a16:creationId xmlns:a16="http://schemas.microsoft.com/office/drawing/2014/main" id="{A1EC86BC-FACE-8B2C-DF43-8FF93BC240C6}"/>
                    </a:ext>
                  </a:extLst>
                </p:cNvPr>
                <p:cNvSpPr/>
                <p:nvPr/>
              </p:nvSpPr>
              <p:spPr>
                <a:xfrm>
                  <a:off x="3070502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8" name="Freeform: Shape 997">
                  <a:extLst>
                    <a:ext uri="{FF2B5EF4-FFF2-40B4-BE49-F238E27FC236}">
                      <a16:creationId xmlns:a16="http://schemas.microsoft.com/office/drawing/2014/main" id="{F4A6B82B-D33E-1D45-77B5-ADBED33E0F3B}"/>
                    </a:ext>
                  </a:extLst>
                </p:cNvPr>
                <p:cNvSpPr/>
                <p:nvPr/>
              </p:nvSpPr>
              <p:spPr>
                <a:xfrm>
                  <a:off x="3281870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9" name="Freeform: Shape 998">
                  <a:extLst>
                    <a:ext uri="{FF2B5EF4-FFF2-40B4-BE49-F238E27FC236}">
                      <a16:creationId xmlns:a16="http://schemas.microsoft.com/office/drawing/2014/main" id="{E484E1A5-55DD-742F-8EC3-C8FDDFC5C00E}"/>
                    </a:ext>
                  </a:extLst>
                </p:cNvPr>
                <p:cNvSpPr/>
                <p:nvPr/>
              </p:nvSpPr>
              <p:spPr>
                <a:xfrm>
                  <a:off x="3180581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0" name="Freeform: Shape 999">
                  <a:extLst>
                    <a:ext uri="{FF2B5EF4-FFF2-40B4-BE49-F238E27FC236}">
                      <a16:creationId xmlns:a16="http://schemas.microsoft.com/office/drawing/2014/main" id="{E9E6E139-8780-863E-1486-8335A057D438}"/>
                    </a:ext>
                  </a:extLst>
                </p:cNvPr>
                <p:cNvSpPr/>
                <p:nvPr/>
              </p:nvSpPr>
              <p:spPr>
                <a:xfrm>
                  <a:off x="3070786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1" name="Freeform: Shape 1000">
                  <a:extLst>
                    <a:ext uri="{FF2B5EF4-FFF2-40B4-BE49-F238E27FC236}">
                      <a16:creationId xmlns:a16="http://schemas.microsoft.com/office/drawing/2014/main" id="{6C406B0B-460A-71BC-94F3-73CFF7FE2D31}"/>
                    </a:ext>
                  </a:extLst>
                </p:cNvPr>
                <p:cNvSpPr/>
                <p:nvPr/>
              </p:nvSpPr>
              <p:spPr>
                <a:xfrm>
                  <a:off x="3281586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2" name="Freeform: Shape 1001">
                  <a:extLst>
                    <a:ext uri="{FF2B5EF4-FFF2-40B4-BE49-F238E27FC236}">
                      <a16:creationId xmlns:a16="http://schemas.microsoft.com/office/drawing/2014/main" id="{1BDC0AC7-0E1A-8BA7-BA95-6A3382E92D8E}"/>
                    </a:ext>
                  </a:extLst>
                </p:cNvPr>
                <p:cNvSpPr/>
                <p:nvPr/>
              </p:nvSpPr>
              <p:spPr>
                <a:xfrm>
                  <a:off x="3180297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3" name="Freeform: Shape 1002">
                  <a:extLst>
                    <a:ext uri="{FF2B5EF4-FFF2-40B4-BE49-F238E27FC236}">
                      <a16:creationId xmlns:a16="http://schemas.microsoft.com/office/drawing/2014/main" id="{6D871B77-D755-7DB4-60D6-539392DF9A05}"/>
                    </a:ext>
                  </a:extLst>
                </p:cNvPr>
                <p:cNvSpPr/>
                <p:nvPr/>
              </p:nvSpPr>
              <p:spPr>
                <a:xfrm>
                  <a:off x="3070502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4" name="Freeform: Shape 1003">
                  <a:extLst>
                    <a:ext uri="{FF2B5EF4-FFF2-40B4-BE49-F238E27FC236}">
                      <a16:creationId xmlns:a16="http://schemas.microsoft.com/office/drawing/2014/main" id="{6C04ECBC-28D6-8FDF-0A62-CA9D420F23AF}"/>
                    </a:ext>
                  </a:extLst>
                </p:cNvPr>
                <p:cNvSpPr/>
                <p:nvPr/>
              </p:nvSpPr>
              <p:spPr>
                <a:xfrm>
                  <a:off x="3281870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5" name="Freeform: Shape 1004">
                  <a:extLst>
                    <a:ext uri="{FF2B5EF4-FFF2-40B4-BE49-F238E27FC236}">
                      <a16:creationId xmlns:a16="http://schemas.microsoft.com/office/drawing/2014/main" id="{29CFBA6C-17CF-70E9-F101-6D53A3B43626}"/>
                    </a:ext>
                  </a:extLst>
                </p:cNvPr>
                <p:cNvSpPr/>
                <p:nvPr/>
              </p:nvSpPr>
              <p:spPr>
                <a:xfrm>
                  <a:off x="3180581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6" name="Freeform: Shape 1005">
                  <a:extLst>
                    <a:ext uri="{FF2B5EF4-FFF2-40B4-BE49-F238E27FC236}">
                      <a16:creationId xmlns:a16="http://schemas.microsoft.com/office/drawing/2014/main" id="{0A4FD6FB-1AA9-3FF4-C762-B1F127464061}"/>
                    </a:ext>
                  </a:extLst>
                </p:cNvPr>
                <p:cNvSpPr/>
                <p:nvPr/>
              </p:nvSpPr>
              <p:spPr>
                <a:xfrm>
                  <a:off x="3070786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7" name="Freeform: Shape 1006">
                  <a:extLst>
                    <a:ext uri="{FF2B5EF4-FFF2-40B4-BE49-F238E27FC236}">
                      <a16:creationId xmlns:a16="http://schemas.microsoft.com/office/drawing/2014/main" id="{86740F37-9EC2-5035-F31F-8AE02504BE32}"/>
                    </a:ext>
                  </a:extLst>
                </p:cNvPr>
                <p:cNvSpPr/>
                <p:nvPr/>
              </p:nvSpPr>
              <p:spPr>
                <a:xfrm>
                  <a:off x="3281870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8" name="Freeform: Shape 1007">
                  <a:extLst>
                    <a:ext uri="{FF2B5EF4-FFF2-40B4-BE49-F238E27FC236}">
                      <a16:creationId xmlns:a16="http://schemas.microsoft.com/office/drawing/2014/main" id="{BD6B63D9-EC1B-A8B6-BEE9-ED0B03C5CA36}"/>
                    </a:ext>
                  </a:extLst>
                </p:cNvPr>
                <p:cNvSpPr/>
                <p:nvPr/>
              </p:nvSpPr>
              <p:spPr>
                <a:xfrm>
                  <a:off x="3180581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9" name="Freeform: Shape 1008">
                  <a:extLst>
                    <a:ext uri="{FF2B5EF4-FFF2-40B4-BE49-F238E27FC236}">
                      <a16:creationId xmlns:a16="http://schemas.microsoft.com/office/drawing/2014/main" id="{8B05DC71-5E12-5D22-4D15-19CA9B454B47}"/>
                    </a:ext>
                  </a:extLst>
                </p:cNvPr>
                <p:cNvSpPr/>
                <p:nvPr/>
              </p:nvSpPr>
              <p:spPr>
                <a:xfrm>
                  <a:off x="3070786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8" name="Graphic 5" descr="City with buildings and skyscrapers">
                <a:extLst>
                  <a:ext uri="{FF2B5EF4-FFF2-40B4-BE49-F238E27FC236}">
                    <a16:creationId xmlns:a16="http://schemas.microsoft.com/office/drawing/2014/main" id="{1042D913-B4BD-D964-2351-67746B3D927F}"/>
                  </a:ext>
                </a:extLst>
              </p:cNvPr>
              <p:cNvGrpSpPr/>
              <p:nvPr/>
            </p:nvGrpSpPr>
            <p:grpSpPr>
              <a:xfrm>
                <a:off x="2389076" y="3961310"/>
                <a:ext cx="7981224" cy="2842441"/>
                <a:chOff x="2389076" y="3961310"/>
                <a:chExt cx="7981224" cy="2842441"/>
              </a:xfrm>
            </p:grpSpPr>
            <p:sp>
              <p:nvSpPr>
                <p:cNvPr id="909" name="Freeform: Shape 908">
                  <a:extLst>
                    <a:ext uri="{FF2B5EF4-FFF2-40B4-BE49-F238E27FC236}">
                      <a16:creationId xmlns:a16="http://schemas.microsoft.com/office/drawing/2014/main" id="{683B2603-7B2F-5043-2155-46895BED343F}"/>
                    </a:ext>
                  </a:extLst>
                </p:cNvPr>
                <p:cNvSpPr/>
                <p:nvPr/>
              </p:nvSpPr>
              <p:spPr>
                <a:xfrm>
                  <a:off x="7411779" y="537307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10" name="Freeform: Shape 909">
                  <a:extLst>
                    <a:ext uri="{FF2B5EF4-FFF2-40B4-BE49-F238E27FC236}">
                      <a16:creationId xmlns:a16="http://schemas.microsoft.com/office/drawing/2014/main" id="{B32A13F1-F8E5-61C5-D180-16EE5938B071}"/>
                    </a:ext>
                  </a:extLst>
                </p:cNvPr>
                <p:cNvSpPr/>
                <p:nvPr/>
              </p:nvSpPr>
              <p:spPr>
                <a:xfrm>
                  <a:off x="7411779" y="551798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11" name="Freeform: Shape 910">
                  <a:extLst>
                    <a:ext uri="{FF2B5EF4-FFF2-40B4-BE49-F238E27FC236}">
                      <a16:creationId xmlns:a16="http://schemas.microsoft.com/office/drawing/2014/main" id="{73CA72D8-46E8-32D8-9792-3EB3823D7633}"/>
                    </a:ext>
                  </a:extLst>
                </p:cNvPr>
                <p:cNvSpPr/>
                <p:nvPr/>
              </p:nvSpPr>
              <p:spPr>
                <a:xfrm>
                  <a:off x="7411779" y="5662906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12" name="Freeform: Shape 911">
                  <a:extLst>
                    <a:ext uri="{FF2B5EF4-FFF2-40B4-BE49-F238E27FC236}">
                      <a16:creationId xmlns:a16="http://schemas.microsoft.com/office/drawing/2014/main" id="{8A74569F-A78B-6BF7-9802-A63E5B83DFD7}"/>
                    </a:ext>
                  </a:extLst>
                </p:cNvPr>
                <p:cNvSpPr/>
                <p:nvPr/>
              </p:nvSpPr>
              <p:spPr>
                <a:xfrm>
                  <a:off x="7411779" y="5807815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13" name="Freeform: Shape 912">
                  <a:extLst>
                    <a:ext uri="{FF2B5EF4-FFF2-40B4-BE49-F238E27FC236}">
                      <a16:creationId xmlns:a16="http://schemas.microsoft.com/office/drawing/2014/main" id="{E8D24D97-13FB-4177-AB22-1B8A4376AE67}"/>
                    </a:ext>
                  </a:extLst>
                </p:cNvPr>
                <p:cNvSpPr/>
                <p:nvPr/>
              </p:nvSpPr>
              <p:spPr>
                <a:xfrm>
                  <a:off x="7078874" y="5339675"/>
                  <a:ext cx="21953" cy="1147791"/>
                </a:xfrm>
                <a:custGeom>
                  <a:avLst/>
                  <a:gdLst>
                    <a:gd name="connsiteX0" fmla="*/ 5891 w 21953"/>
                    <a:gd name="connsiteY0" fmla="*/ 4326 h 1147791"/>
                    <a:gd name="connsiteX1" fmla="*/ 5856 w 21953"/>
                    <a:gd name="connsiteY1" fmla="*/ 2402 h 1147791"/>
                    <a:gd name="connsiteX2" fmla="*/ 878 w 21953"/>
                    <a:gd name="connsiteY2" fmla="*/ 2402 h 1147791"/>
                    <a:gd name="connsiteX3" fmla="*/ 615 w 21953"/>
                    <a:gd name="connsiteY3" fmla="*/ 238247 h 1147791"/>
                    <a:gd name="connsiteX4" fmla="*/ 8689 w 21953"/>
                    <a:gd name="connsiteY4" fmla="*/ 1095214 h 1147791"/>
                    <a:gd name="connsiteX5" fmla="*/ 9228 w 21953"/>
                    <a:gd name="connsiteY5" fmla="*/ 1141732 h 1147791"/>
                    <a:gd name="connsiteX6" fmla="*/ 21953 w 21953"/>
                    <a:gd name="connsiteY6" fmla="*/ 1141576 h 1147791"/>
                    <a:gd name="connsiteX7" fmla="*/ 21953 w 21953"/>
                    <a:gd name="connsiteY7" fmla="*/ 1141576 h 1147791"/>
                    <a:gd name="connsiteX8" fmla="*/ 21953 w 21953"/>
                    <a:gd name="connsiteY8" fmla="*/ 1141555 h 1147791"/>
                    <a:gd name="connsiteX9" fmla="*/ 5891 w 21953"/>
                    <a:gd name="connsiteY9" fmla="*/ 4326 h 114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953" h="1147791">
                      <a:moveTo>
                        <a:pt x="5891" y="4326"/>
                      </a:moveTo>
                      <a:cubicBezTo>
                        <a:pt x="5856" y="3687"/>
                        <a:pt x="5863" y="3041"/>
                        <a:pt x="5856" y="2402"/>
                      </a:cubicBezTo>
                      <a:cubicBezTo>
                        <a:pt x="5792" y="-793"/>
                        <a:pt x="871" y="-808"/>
                        <a:pt x="878" y="2402"/>
                      </a:cubicBezTo>
                      <a:cubicBezTo>
                        <a:pt x="516" y="81010"/>
                        <a:pt x="-741" y="159625"/>
                        <a:pt x="615" y="238247"/>
                      </a:cubicBezTo>
                      <a:cubicBezTo>
                        <a:pt x="1318" y="523912"/>
                        <a:pt x="6097" y="809556"/>
                        <a:pt x="8689" y="1095214"/>
                      </a:cubicBezTo>
                      <a:cubicBezTo>
                        <a:pt x="8824" y="1110673"/>
                        <a:pt x="8718" y="1126295"/>
                        <a:pt x="9228" y="1141732"/>
                      </a:cubicBezTo>
                      <a:cubicBezTo>
                        <a:pt x="10116" y="1149316"/>
                        <a:pt x="21940" y="1150346"/>
                        <a:pt x="21953" y="1141576"/>
                      </a:cubicBezTo>
                      <a:cubicBezTo>
                        <a:pt x="21953" y="1141576"/>
                        <a:pt x="21953" y="1141576"/>
                        <a:pt x="21953" y="1141576"/>
                      </a:cubicBezTo>
                      <a:cubicBezTo>
                        <a:pt x="21953" y="1141569"/>
                        <a:pt x="21953" y="1141562"/>
                        <a:pt x="21953" y="1141555"/>
                      </a:cubicBezTo>
                      <a:cubicBezTo>
                        <a:pt x="16699" y="762554"/>
                        <a:pt x="16805" y="383206"/>
                        <a:pt x="5891" y="432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14" name="Freeform: Shape 913">
                  <a:extLst>
                    <a:ext uri="{FF2B5EF4-FFF2-40B4-BE49-F238E27FC236}">
                      <a16:creationId xmlns:a16="http://schemas.microsoft.com/office/drawing/2014/main" id="{5CC76592-205E-6546-0513-AE290BC85B62}"/>
                    </a:ext>
                  </a:extLst>
                </p:cNvPr>
                <p:cNvSpPr/>
                <p:nvPr/>
              </p:nvSpPr>
              <p:spPr>
                <a:xfrm>
                  <a:off x="4959478" y="6311278"/>
                  <a:ext cx="158224" cy="69685"/>
                </a:xfrm>
                <a:custGeom>
                  <a:avLst/>
                  <a:gdLst>
                    <a:gd name="connsiteX0" fmla="*/ 139271 w 158224"/>
                    <a:gd name="connsiteY0" fmla="*/ 18572 h 69685"/>
                    <a:gd name="connsiteX1" fmla="*/ 19705 w 158224"/>
                    <a:gd name="connsiteY1" fmla="*/ 17500 h 69685"/>
                    <a:gd name="connsiteX2" fmla="*/ 2123 w 158224"/>
                    <a:gd name="connsiteY2" fmla="*/ 66305 h 69685"/>
                    <a:gd name="connsiteX3" fmla="*/ 9451 w 158224"/>
                    <a:gd name="connsiteY3" fmla="*/ 65311 h 69685"/>
                    <a:gd name="connsiteX4" fmla="*/ 82116 w 158224"/>
                    <a:gd name="connsiteY4" fmla="*/ 12615 h 69685"/>
                    <a:gd name="connsiteX5" fmla="*/ 143539 w 158224"/>
                    <a:gd name="connsiteY5" fmla="*/ 47083 h 69685"/>
                    <a:gd name="connsiteX6" fmla="*/ 151158 w 158224"/>
                    <a:gd name="connsiteY6" fmla="*/ 68087 h 69685"/>
                    <a:gd name="connsiteX7" fmla="*/ 157436 w 158224"/>
                    <a:gd name="connsiteY7" fmla="*/ 67271 h 69685"/>
                    <a:gd name="connsiteX8" fmla="*/ 152976 w 158224"/>
                    <a:gd name="connsiteY8" fmla="*/ 40095 h 69685"/>
                    <a:gd name="connsiteX9" fmla="*/ 139271 w 158224"/>
                    <a:gd name="connsiteY9" fmla="*/ 18572 h 69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8224" h="69685">
                      <a:moveTo>
                        <a:pt x="139271" y="18572"/>
                      </a:moveTo>
                      <a:cubicBezTo>
                        <a:pt x="110122" y="-6281"/>
                        <a:pt x="49707" y="-5742"/>
                        <a:pt x="19705" y="17500"/>
                      </a:cubicBezTo>
                      <a:cubicBezTo>
                        <a:pt x="5113" y="28847"/>
                        <a:pt x="-4474" y="47942"/>
                        <a:pt x="2123" y="66305"/>
                      </a:cubicBezTo>
                      <a:cubicBezTo>
                        <a:pt x="3451" y="70012"/>
                        <a:pt x="9757" y="69785"/>
                        <a:pt x="9451" y="65311"/>
                      </a:cubicBezTo>
                      <a:cubicBezTo>
                        <a:pt x="6796" y="26312"/>
                        <a:pt x="50289" y="11876"/>
                        <a:pt x="82116" y="12615"/>
                      </a:cubicBezTo>
                      <a:cubicBezTo>
                        <a:pt x="107146" y="13204"/>
                        <a:pt x="136019" y="19581"/>
                        <a:pt x="143539" y="47083"/>
                      </a:cubicBezTo>
                      <a:cubicBezTo>
                        <a:pt x="145932" y="54347"/>
                        <a:pt x="146458" y="61874"/>
                        <a:pt x="151158" y="68087"/>
                      </a:cubicBezTo>
                      <a:cubicBezTo>
                        <a:pt x="152834" y="70303"/>
                        <a:pt x="156619" y="70381"/>
                        <a:pt x="157436" y="67271"/>
                      </a:cubicBezTo>
                      <a:cubicBezTo>
                        <a:pt x="159822" y="58139"/>
                        <a:pt x="156349" y="48652"/>
                        <a:pt x="152976" y="40095"/>
                      </a:cubicBezTo>
                      <a:cubicBezTo>
                        <a:pt x="149845" y="32107"/>
                        <a:pt x="145677" y="24431"/>
                        <a:pt x="139271" y="1857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15" name="Freeform: Shape 914">
                  <a:extLst>
                    <a:ext uri="{FF2B5EF4-FFF2-40B4-BE49-F238E27FC236}">
                      <a16:creationId xmlns:a16="http://schemas.microsoft.com/office/drawing/2014/main" id="{1AC2761E-CB80-CD7C-D335-BA13F3571962}"/>
                    </a:ext>
                  </a:extLst>
                </p:cNvPr>
                <p:cNvSpPr/>
                <p:nvPr/>
              </p:nvSpPr>
              <p:spPr>
                <a:xfrm>
                  <a:off x="5691480" y="6302214"/>
                  <a:ext cx="1092408" cy="450996"/>
                </a:xfrm>
                <a:custGeom>
                  <a:avLst/>
                  <a:gdLst>
                    <a:gd name="connsiteX0" fmla="*/ 589136 w 1092408"/>
                    <a:gd name="connsiteY0" fmla="*/ 27445 h 450996"/>
                    <a:gd name="connsiteX1" fmla="*/ 633801 w 1092408"/>
                    <a:gd name="connsiteY1" fmla="*/ 58938 h 450996"/>
                    <a:gd name="connsiteX2" fmla="*/ 758686 w 1092408"/>
                    <a:gd name="connsiteY2" fmla="*/ 61672 h 450996"/>
                    <a:gd name="connsiteX3" fmla="*/ 766745 w 1092408"/>
                    <a:gd name="connsiteY3" fmla="*/ 61672 h 450996"/>
                    <a:gd name="connsiteX4" fmla="*/ 907316 w 1092408"/>
                    <a:gd name="connsiteY4" fmla="*/ 60429 h 450996"/>
                    <a:gd name="connsiteX5" fmla="*/ 914545 w 1092408"/>
                    <a:gd name="connsiteY5" fmla="*/ 61359 h 450996"/>
                    <a:gd name="connsiteX6" fmla="*/ 1032854 w 1092408"/>
                    <a:gd name="connsiteY6" fmla="*/ 66103 h 450996"/>
                    <a:gd name="connsiteX7" fmla="*/ 1078862 w 1092408"/>
                    <a:gd name="connsiteY7" fmla="*/ 171574 h 450996"/>
                    <a:gd name="connsiteX8" fmla="*/ 1091146 w 1092408"/>
                    <a:gd name="connsiteY8" fmla="*/ 174961 h 450996"/>
                    <a:gd name="connsiteX9" fmla="*/ 912627 w 1092408"/>
                    <a:gd name="connsiteY9" fmla="*/ 48791 h 450996"/>
                    <a:gd name="connsiteX10" fmla="*/ 762236 w 1092408"/>
                    <a:gd name="connsiteY10" fmla="*/ 49891 h 450996"/>
                    <a:gd name="connsiteX11" fmla="*/ 630648 w 1092408"/>
                    <a:gd name="connsiteY11" fmla="*/ 46973 h 450996"/>
                    <a:gd name="connsiteX12" fmla="*/ 584505 w 1092408"/>
                    <a:gd name="connsiteY12" fmla="*/ 12405 h 450996"/>
                    <a:gd name="connsiteX13" fmla="*/ 549633 w 1092408"/>
                    <a:gd name="connsiteY13" fmla="*/ 21473 h 450996"/>
                    <a:gd name="connsiteX14" fmla="*/ 461162 w 1092408"/>
                    <a:gd name="connsiteY14" fmla="*/ 26714 h 450996"/>
                    <a:gd name="connsiteX15" fmla="*/ 309250 w 1092408"/>
                    <a:gd name="connsiteY15" fmla="*/ 28439 h 450996"/>
                    <a:gd name="connsiteX16" fmla="*/ 292229 w 1092408"/>
                    <a:gd name="connsiteY16" fmla="*/ 78664 h 450996"/>
                    <a:gd name="connsiteX17" fmla="*/ 260594 w 1092408"/>
                    <a:gd name="connsiteY17" fmla="*/ 82733 h 450996"/>
                    <a:gd name="connsiteX18" fmla="*/ 249070 w 1092408"/>
                    <a:gd name="connsiteY18" fmla="*/ 135785 h 450996"/>
                    <a:gd name="connsiteX19" fmla="*/ 84419 w 1092408"/>
                    <a:gd name="connsiteY19" fmla="*/ 233231 h 450996"/>
                    <a:gd name="connsiteX20" fmla="*/ 52742 w 1092408"/>
                    <a:gd name="connsiteY20" fmla="*/ 241284 h 450996"/>
                    <a:gd name="connsiteX21" fmla="*/ 50974 w 1092408"/>
                    <a:gd name="connsiteY21" fmla="*/ 291956 h 450996"/>
                    <a:gd name="connsiteX22" fmla="*/ 557 w 1092408"/>
                    <a:gd name="connsiteY22" fmla="*/ 374377 h 450996"/>
                    <a:gd name="connsiteX23" fmla="*/ 27825 w 1092408"/>
                    <a:gd name="connsiteY23" fmla="*/ 426917 h 450996"/>
                    <a:gd name="connsiteX24" fmla="*/ 59857 w 1092408"/>
                    <a:gd name="connsiteY24" fmla="*/ 449847 h 450996"/>
                    <a:gd name="connsiteX25" fmla="*/ 65836 w 1092408"/>
                    <a:gd name="connsiteY25" fmla="*/ 443868 h 450996"/>
                    <a:gd name="connsiteX26" fmla="*/ 40244 w 1092408"/>
                    <a:gd name="connsiteY26" fmla="*/ 425064 h 450996"/>
                    <a:gd name="connsiteX27" fmla="*/ 14666 w 1092408"/>
                    <a:gd name="connsiteY27" fmla="*/ 383247 h 450996"/>
                    <a:gd name="connsiteX28" fmla="*/ 61022 w 1092408"/>
                    <a:gd name="connsiteY28" fmla="*/ 305363 h 450996"/>
                    <a:gd name="connsiteX29" fmla="*/ 68215 w 1092408"/>
                    <a:gd name="connsiteY29" fmla="*/ 296011 h 450996"/>
                    <a:gd name="connsiteX30" fmla="*/ 59722 w 1092408"/>
                    <a:gd name="connsiteY30" fmla="*/ 252631 h 450996"/>
                    <a:gd name="connsiteX31" fmla="*/ 85122 w 1092408"/>
                    <a:gd name="connsiteY31" fmla="*/ 248690 h 450996"/>
                    <a:gd name="connsiteX32" fmla="*/ 96988 w 1092408"/>
                    <a:gd name="connsiteY32" fmla="*/ 245474 h 450996"/>
                    <a:gd name="connsiteX33" fmla="*/ 256391 w 1092408"/>
                    <a:gd name="connsiteY33" fmla="*/ 154339 h 450996"/>
                    <a:gd name="connsiteX34" fmla="*/ 265743 w 1092408"/>
                    <a:gd name="connsiteY34" fmla="*/ 147146 h 450996"/>
                    <a:gd name="connsiteX35" fmla="*/ 265388 w 1092408"/>
                    <a:gd name="connsiteY35" fmla="*/ 96452 h 450996"/>
                    <a:gd name="connsiteX36" fmla="*/ 291931 w 1092408"/>
                    <a:gd name="connsiteY36" fmla="*/ 95664 h 450996"/>
                    <a:gd name="connsiteX37" fmla="*/ 305168 w 1092408"/>
                    <a:gd name="connsiteY37" fmla="*/ 93875 h 450996"/>
                    <a:gd name="connsiteX38" fmla="*/ 318929 w 1092408"/>
                    <a:gd name="connsiteY38" fmla="*/ 36705 h 450996"/>
                    <a:gd name="connsiteX39" fmla="*/ 366506 w 1092408"/>
                    <a:gd name="connsiteY39" fmla="*/ 15132 h 450996"/>
                    <a:gd name="connsiteX40" fmla="*/ 454700 w 1092408"/>
                    <a:gd name="connsiteY40" fmla="*/ 40205 h 450996"/>
                    <a:gd name="connsiteX41" fmla="*/ 464705 w 1092408"/>
                    <a:gd name="connsiteY41" fmla="*/ 41491 h 450996"/>
                    <a:gd name="connsiteX42" fmla="*/ 547076 w 1092408"/>
                    <a:gd name="connsiteY42" fmla="*/ 35725 h 450996"/>
                    <a:gd name="connsiteX43" fmla="*/ 557678 w 1092408"/>
                    <a:gd name="connsiteY43" fmla="*/ 32927 h 450996"/>
                    <a:gd name="connsiteX44" fmla="*/ 589136 w 1092408"/>
                    <a:gd name="connsiteY44" fmla="*/ 27445 h 450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092408" h="450996">
                      <a:moveTo>
                        <a:pt x="589136" y="27445"/>
                      </a:moveTo>
                      <a:cubicBezTo>
                        <a:pt x="599723" y="31535"/>
                        <a:pt x="625954" y="64988"/>
                        <a:pt x="633801" y="58938"/>
                      </a:cubicBezTo>
                      <a:cubicBezTo>
                        <a:pt x="669937" y="31542"/>
                        <a:pt x="723827" y="32331"/>
                        <a:pt x="758686" y="61672"/>
                      </a:cubicBezTo>
                      <a:cubicBezTo>
                        <a:pt x="760901" y="63539"/>
                        <a:pt x="764600" y="64164"/>
                        <a:pt x="766745" y="61672"/>
                      </a:cubicBezTo>
                      <a:cubicBezTo>
                        <a:pt x="801796" y="20870"/>
                        <a:pt x="871428" y="20685"/>
                        <a:pt x="907316" y="60429"/>
                      </a:cubicBezTo>
                      <a:cubicBezTo>
                        <a:pt x="909091" y="62396"/>
                        <a:pt x="912329" y="62623"/>
                        <a:pt x="914545" y="61359"/>
                      </a:cubicBezTo>
                      <a:cubicBezTo>
                        <a:pt x="951001" y="40632"/>
                        <a:pt x="998208" y="42222"/>
                        <a:pt x="1032854" y="66103"/>
                      </a:cubicBezTo>
                      <a:cubicBezTo>
                        <a:pt x="1066051" y="88982"/>
                        <a:pt x="1084421" y="131744"/>
                        <a:pt x="1078862" y="171574"/>
                      </a:cubicBezTo>
                      <a:cubicBezTo>
                        <a:pt x="1077739" y="179591"/>
                        <a:pt x="1090010" y="183056"/>
                        <a:pt x="1091146" y="174961"/>
                      </a:cubicBezTo>
                      <a:cubicBezTo>
                        <a:pt x="1104993" y="74965"/>
                        <a:pt x="1002249" y="1775"/>
                        <a:pt x="912627" y="48791"/>
                      </a:cubicBezTo>
                      <a:cubicBezTo>
                        <a:pt x="872621" y="9338"/>
                        <a:pt x="801788" y="10310"/>
                        <a:pt x="762236" y="49891"/>
                      </a:cubicBezTo>
                      <a:cubicBezTo>
                        <a:pt x="724537" y="20372"/>
                        <a:pt x="669696" y="19464"/>
                        <a:pt x="630648" y="46973"/>
                      </a:cubicBezTo>
                      <a:cubicBezTo>
                        <a:pt x="614600" y="36314"/>
                        <a:pt x="604125" y="17347"/>
                        <a:pt x="584505" y="12405"/>
                      </a:cubicBezTo>
                      <a:cubicBezTo>
                        <a:pt x="571994" y="9252"/>
                        <a:pt x="557423" y="11560"/>
                        <a:pt x="549633" y="21473"/>
                      </a:cubicBezTo>
                      <a:cubicBezTo>
                        <a:pt x="523572" y="2648"/>
                        <a:pt x="484744" y="4701"/>
                        <a:pt x="461162" y="26714"/>
                      </a:cubicBezTo>
                      <a:cubicBezTo>
                        <a:pt x="433674" y="-12363"/>
                        <a:pt x="338713" y="-5787"/>
                        <a:pt x="309250" y="28439"/>
                      </a:cubicBezTo>
                      <a:cubicBezTo>
                        <a:pt x="296916" y="42684"/>
                        <a:pt x="293365" y="60550"/>
                        <a:pt x="292229" y="78664"/>
                      </a:cubicBezTo>
                      <a:cubicBezTo>
                        <a:pt x="282537" y="74312"/>
                        <a:pt x="270046" y="76058"/>
                        <a:pt x="260594" y="82733"/>
                      </a:cubicBezTo>
                      <a:cubicBezTo>
                        <a:pt x="243282" y="94961"/>
                        <a:pt x="244326" y="116683"/>
                        <a:pt x="249070" y="135785"/>
                      </a:cubicBezTo>
                      <a:cubicBezTo>
                        <a:pt x="175276" y="100883"/>
                        <a:pt x="89404" y="151847"/>
                        <a:pt x="84419" y="233231"/>
                      </a:cubicBezTo>
                      <a:cubicBezTo>
                        <a:pt x="73945" y="229510"/>
                        <a:pt x="61128" y="233004"/>
                        <a:pt x="52742" y="241284"/>
                      </a:cubicBezTo>
                      <a:cubicBezTo>
                        <a:pt x="38746" y="255102"/>
                        <a:pt x="42708" y="275653"/>
                        <a:pt x="50974" y="291956"/>
                      </a:cubicBezTo>
                      <a:cubicBezTo>
                        <a:pt x="11819" y="294939"/>
                        <a:pt x="-3193" y="340471"/>
                        <a:pt x="557" y="374377"/>
                      </a:cubicBezTo>
                      <a:cubicBezTo>
                        <a:pt x="2453" y="393962"/>
                        <a:pt x="13445" y="413582"/>
                        <a:pt x="27825" y="426917"/>
                      </a:cubicBezTo>
                      <a:cubicBezTo>
                        <a:pt x="37560" y="435943"/>
                        <a:pt x="50093" y="441006"/>
                        <a:pt x="59857" y="449847"/>
                      </a:cubicBezTo>
                      <a:cubicBezTo>
                        <a:pt x="63876" y="453482"/>
                        <a:pt x="69784" y="447666"/>
                        <a:pt x="65836" y="443868"/>
                      </a:cubicBezTo>
                      <a:cubicBezTo>
                        <a:pt x="58139" y="436462"/>
                        <a:pt x="48432" y="431825"/>
                        <a:pt x="40244" y="425064"/>
                      </a:cubicBezTo>
                      <a:cubicBezTo>
                        <a:pt x="27583" y="414605"/>
                        <a:pt x="18756" y="399032"/>
                        <a:pt x="14666" y="383247"/>
                      </a:cubicBezTo>
                      <a:cubicBezTo>
                        <a:pt x="7019" y="352713"/>
                        <a:pt x="20426" y="297879"/>
                        <a:pt x="61022" y="305363"/>
                      </a:cubicBezTo>
                      <a:cubicBezTo>
                        <a:pt x="66042" y="306599"/>
                        <a:pt x="71531" y="300804"/>
                        <a:pt x="68215" y="296011"/>
                      </a:cubicBezTo>
                      <a:cubicBezTo>
                        <a:pt x="60418" y="284749"/>
                        <a:pt x="50313" y="265853"/>
                        <a:pt x="59722" y="252631"/>
                      </a:cubicBezTo>
                      <a:cubicBezTo>
                        <a:pt x="64757" y="245552"/>
                        <a:pt x="79037" y="239871"/>
                        <a:pt x="85122" y="248690"/>
                      </a:cubicBezTo>
                      <a:cubicBezTo>
                        <a:pt x="88474" y="253540"/>
                        <a:pt x="97272" y="252241"/>
                        <a:pt x="96988" y="245474"/>
                      </a:cubicBezTo>
                      <a:cubicBezTo>
                        <a:pt x="93629" y="160922"/>
                        <a:pt x="185260" y="108631"/>
                        <a:pt x="256391" y="154339"/>
                      </a:cubicBezTo>
                      <a:cubicBezTo>
                        <a:pt x="260943" y="157279"/>
                        <a:pt x="267518" y="152373"/>
                        <a:pt x="265743" y="147146"/>
                      </a:cubicBezTo>
                      <a:cubicBezTo>
                        <a:pt x="260857" y="132717"/>
                        <a:pt x="252706" y="109270"/>
                        <a:pt x="265388" y="96452"/>
                      </a:cubicBezTo>
                      <a:cubicBezTo>
                        <a:pt x="270983" y="90793"/>
                        <a:pt x="287713" y="85538"/>
                        <a:pt x="291931" y="95664"/>
                      </a:cubicBezTo>
                      <a:cubicBezTo>
                        <a:pt x="294672" y="102240"/>
                        <a:pt x="305132" y="102084"/>
                        <a:pt x="305168" y="93875"/>
                      </a:cubicBezTo>
                      <a:cubicBezTo>
                        <a:pt x="305246" y="74496"/>
                        <a:pt x="305153" y="52036"/>
                        <a:pt x="318929" y="36705"/>
                      </a:cubicBezTo>
                      <a:cubicBezTo>
                        <a:pt x="330972" y="23305"/>
                        <a:pt x="349264" y="17894"/>
                        <a:pt x="366506" y="15132"/>
                      </a:cubicBezTo>
                      <a:cubicBezTo>
                        <a:pt x="395776" y="10438"/>
                        <a:pt x="438474" y="10175"/>
                        <a:pt x="454700" y="40205"/>
                      </a:cubicBezTo>
                      <a:cubicBezTo>
                        <a:pt x="456518" y="43564"/>
                        <a:pt x="462106" y="44630"/>
                        <a:pt x="464705" y="41491"/>
                      </a:cubicBezTo>
                      <a:cubicBezTo>
                        <a:pt x="484694" y="17340"/>
                        <a:pt x="523941" y="14195"/>
                        <a:pt x="547076" y="35725"/>
                      </a:cubicBezTo>
                      <a:cubicBezTo>
                        <a:pt x="550599" y="39006"/>
                        <a:pt x="556272" y="37592"/>
                        <a:pt x="557678" y="32927"/>
                      </a:cubicBezTo>
                      <a:cubicBezTo>
                        <a:pt x="561506" y="20167"/>
                        <a:pt x="580096" y="22261"/>
                        <a:pt x="589136" y="27445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16" name="Freeform: Shape 915">
                  <a:extLst>
                    <a:ext uri="{FF2B5EF4-FFF2-40B4-BE49-F238E27FC236}">
                      <a16:creationId xmlns:a16="http://schemas.microsoft.com/office/drawing/2014/main" id="{82161BBE-C564-ACBE-4D8D-AEF1573A1416}"/>
                    </a:ext>
                  </a:extLst>
                </p:cNvPr>
                <p:cNvSpPr/>
                <p:nvPr/>
              </p:nvSpPr>
              <p:spPr>
                <a:xfrm>
                  <a:off x="2389076" y="3961310"/>
                  <a:ext cx="7981224" cy="2842441"/>
                </a:xfrm>
                <a:custGeom>
                  <a:avLst/>
                  <a:gdLst>
                    <a:gd name="connsiteX0" fmla="*/ 7977946 w 7981224"/>
                    <a:gd name="connsiteY0" fmla="*/ 2756403 h 2842441"/>
                    <a:gd name="connsiteX1" fmla="*/ 7756324 w 7981224"/>
                    <a:gd name="connsiteY1" fmla="*/ 2649831 h 2842441"/>
                    <a:gd name="connsiteX2" fmla="*/ 7532785 w 7981224"/>
                    <a:gd name="connsiteY2" fmla="*/ 2454512 h 2842441"/>
                    <a:gd name="connsiteX3" fmla="*/ 7489683 w 7981224"/>
                    <a:gd name="connsiteY3" fmla="*/ 2448938 h 2842441"/>
                    <a:gd name="connsiteX4" fmla="*/ 7257978 w 7981224"/>
                    <a:gd name="connsiteY4" fmla="*/ 2434729 h 2842441"/>
                    <a:gd name="connsiteX5" fmla="*/ 7254498 w 7981224"/>
                    <a:gd name="connsiteY5" fmla="*/ 2374903 h 2842441"/>
                    <a:gd name="connsiteX6" fmla="*/ 7250379 w 7981224"/>
                    <a:gd name="connsiteY6" fmla="*/ 2341919 h 2842441"/>
                    <a:gd name="connsiteX7" fmla="*/ 7241858 w 7981224"/>
                    <a:gd name="connsiteY7" fmla="*/ 2343069 h 2842441"/>
                    <a:gd name="connsiteX8" fmla="*/ 7242639 w 7981224"/>
                    <a:gd name="connsiteY8" fmla="*/ 2376146 h 2842441"/>
                    <a:gd name="connsiteX9" fmla="*/ 7245196 w 7981224"/>
                    <a:gd name="connsiteY9" fmla="*/ 2434210 h 2842441"/>
                    <a:gd name="connsiteX10" fmla="*/ 6843990 w 7981224"/>
                    <a:gd name="connsiteY10" fmla="*/ 2429467 h 2842441"/>
                    <a:gd name="connsiteX11" fmla="*/ 6838594 w 7981224"/>
                    <a:gd name="connsiteY11" fmla="*/ 2330145 h 2842441"/>
                    <a:gd name="connsiteX12" fmla="*/ 6828794 w 7981224"/>
                    <a:gd name="connsiteY12" fmla="*/ 2330145 h 2842441"/>
                    <a:gd name="connsiteX13" fmla="*/ 6831919 w 7981224"/>
                    <a:gd name="connsiteY13" fmla="*/ 2429595 h 2842441"/>
                    <a:gd name="connsiteX14" fmla="*/ 6417407 w 7981224"/>
                    <a:gd name="connsiteY14" fmla="*/ 2438861 h 2842441"/>
                    <a:gd name="connsiteX15" fmla="*/ 6414914 w 7981224"/>
                    <a:gd name="connsiteY15" fmla="*/ 2314694 h 2842441"/>
                    <a:gd name="connsiteX16" fmla="*/ 6403773 w 7981224"/>
                    <a:gd name="connsiteY16" fmla="*/ 2314694 h 2842441"/>
                    <a:gd name="connsiteX17" fmla="*/ 6404639 w 7981224"/>
                    <a:gd name="connsiteY17" fmla="*/ 2439216 h 2842441"/>
                    <a:gd name="connsiteX18" fmla="*/ 6035537 w 7981224"/>
                    <a:gd name="connsiteY18" fmla="*/ 2448093 h 2842441"/>
                    <a:gd name="connsiteX19" fmla="*/ 6031483 w 7981224"/>
                    <a:gd name="connsiteY19" fmla="*/ 544974 h 2842441"/>
                    <a:gd name="connsiteX20" fmla="*/ 6025369 w 7981224"/>
                    <a:gd name="connsiteY20" fmla="*/ 7743 h 2842441"/>
                    <a:gd name="connsiteX21" fmla="*/ 6017629 w 7981224"/>
                    <a:gd name="connsiteY21" fmla="*/ 3 h 2842441"/>
                    <a:gd name="connsiteX22" fmla="*/ 5345912 w 7981224"/>
                    <a:gd name="connsiteY22" fmla="*/ 18096 h 2842441"/>
                    <a:gd name="connsiteX23" fmla="*/ 5338193 w 7981224"/>
                    <a:gd name="connsiteY23" fmla="*/ 25815 h 2842441"/>
                    <a:gd name="connsiteX24" fmla="*/ 5336979 w 7981224"/>
                    <a:gd name="connsiteY24" fmla="*/ 193085 h 2842441"/>
                    <a:gd name="connsiteX25" fmla="*/ 5330680 w 7981224"/>
                    <a:gd name="connsiteY25" fmla="*/ 1387832 h 2842441"/>
                    <a:gd name="connsiteX26" fmla="*/ 4887544 w 7981224"/>
                    <a:gd name="connsiteY26" fmla="*/ 1389543 h 2842441"/>
                    <a:gd name="connsiteX27" fmla="*/ 4884995 w 7981224"/>
                    <a:gd name="connsiteY27" fmla="*/ 1354045 h 2842441"/>
                    <a:gd name="connsiteX28" fmla="*/ 4883702 w 7981224"/>
                    <a:gd name="connsiteY28" fmla="*/ 1351347 h 2842441"/>
                    <a:gd name="connsiteX29" fmla="*/ 4875913 w 7981224"/>
                    <a:gd name="connsiteY29" fmla="*/ 1339232 h 2842441"/>
                    <a:gd name="connsiteX30" fmla="*/ 4801324 w 7981224"/>
                    <a:gd name="connsiteY30" fmla="*/ 1340560 h 2842441"/>
                    <a:gd name="connsiteX31" fmla="*/ 4622429 w 7981224"/>
                    <a:gd name="connsiteY31" fmla="*/ 1339076 h 2842441"/>
                    <a:gd name="connsiteX32" fmla="*/ 4585859 w 7981224"/>
                    <a:gd name="connsiteY32" fmla="*/ 1338558 h 2842441"/>
                    <a:gd name="connsiteX33" fmla="*/ 4585191 w 7981224"/>
                    <a:gd name="connsiteY33" fmla="*/ 1314528 h 2842441"/>
                    <a:gd name="connsiteX34" fmla="*/ 4564158 w 7981224"/>
                    <a:gd name="connsiteY34" fmla="*/ 1300454 h 2842441"/>
                    <a:gd name="connsiteX35" fmla="*/ 4485110 w 7981224"/>
                    <a:gd name="connsiteY35" fmla="*/ 1294922 h 2842441"/>
                    <a:gd name="connsiteX36" fmla="*/ 4472393 w 7981224"/>
                    <a:gd name="connsiteY36" fmla="*/ 1295107 h 2842441"/>
                    <a:gd name="connsiteX37" fmla="*/ 4449286 w 7981224"/>
                    <a:gd name="connsiteY37" fmla="*/ 1298601 h 2842441"/>
                    <a:gd name="connsiteX38" fmla="*/ 4186833 w 7981224"/>
                    <a:gd name="connsiteY38" fmla="*/ 1338274 h 2842441"/>
                    <a:gd name="connsiteX39" fmla="*/ 4182161 w 7981224"/>
                    <a:gd name="connsiteY39" fmla="*/ 1344416 h 2842441"/>
                    <a:gd name="connsiteX40" fmla="*/ 4185655 w 7981224"/>
                    <a:gd name="connsiteY40" fmla="*/ 1414126 h 2842441"/>
                    <a:gd name="connsiteX41" fmla="*/ 4192024 w 7981224"/>
                    <a:gd name="connsiteY41" fmla="*/ 1420496 h 2842441"/>
                    <a:gd name="connsiteX42" fmla="*/ 4197791 w 7981224"/>
                    <a:gd name="connsiteY42" fmla="*/ 1419963 h 2842441"/>
                    <a:gd name="connsiteX43" fmla="*/ 4197961 w 7981224"/>
                    <a:gd name="connsiteY43" fmla="*/ 1828390 h 2842441"/>
                    <a:gd name="connsiteX44" fmla="*/ 4194858 w 7981224"/>
                    <a:gd name="connsiteY44" fmla="*/ 1827439 h 2842441"/>
                    <a:gd name="connsiteX45" fmla="*/ 4111868 w 7981224"/>
                    <a:gd name="connsiteY45" fmla="*/ 1833283 h 2842441"/>
                    <a:gd name="connsiteX46" fmla="*/ 4108041 w 7981224"/>
                    <a:gd name="connsiteY46" fmla="*/ 1838303 h 2842441"/>
                    <a:gd name="connsiteX47" fmla="*/ 4107466 w 7981224"/>
                    <a:gd name="connsiteY47" fmla="*/ 1853514 h 2842441"/>
                    <a:gd name="connsiteX48" fmla="*/ 4101430 w 7981224"/>
                    <a:gd name="connsiteY48" fmla="*/ 1865685 h 2842441"/>
                    <a:gd name="connsiteX49" fmla="*/ 4070449 w 7981224"/>
                    <a:gd name="connsiteY49" fmla="*/ 1866778 h 2842441"/>
                    <a:gd name="connsiteX50" fmla="*/ 4065393 w 7981224"/>
                    <a:gd name="connsiteY50" fmla="*/ 1870627 h 2842441"/>
                    <a:gd name="connsiteX51" fmla="*/ 4063759 w 7981224"/>
                    <a:gd name="connsiteY51" fmla="*/ 1900196 h 2842441"/>
                    <a:gd name="connsiteX52" fmla="*/ 4034127 w 7981224"/>
                    <a:gd name="connsiteY52" fmla="*/ 1903987 h 2842441"/>
                    <a:gd name="connsiteX53" fmla="*/ 4030406 w 7981224"/>
                    <a:gd name="connsiteY53" fmla="*/ 1910542 h 2842441"/>
                    <a:gd name="connsiteX54" fmla="*/ 4030385 w 7981224"/>
                    <a:gd name="connsiteY54" fmla="*/ 1934940 h 2842441"/>
                    <a:gd name="connsiteX55" fmla="*/ 3918104 w 7981224"/>
                    <a:gd name="connsiteY55" fmla="*/ 1942432 h 2842441"/>
                    <a:gd name="connsiteX56" fmla="*/ 3918154 w 7981224"/>
                    <a:gd name="connsiteY56" fmla="*/ 1917252 h 2842441"/>
                    <a:gd name="connsiteX57" fmla="*/ 3912075 w 7981224"/>
                    <a:gd name="connsiteY57" fmla="*/ 1911174 h 2842441"/>
                    <a:gd name="connsiteX58" fmla="*/ 3832388 w 7981224"/>
                    <a:gd name="connsiteY58" fmla="*/ 1907048 h 2842441"/>
                    <a:gd name="connsiteX59" fmla="*/ 3826395 w 7981224"/>
                    <a:gd name="connsiteY59" fmla="*/ 1886526 h 2842441"/>
                    <a:gd name="connsiteX60" fmla="*/ 3800143 w 7981224"/>
                    <a:gd name="connsiteY60" fmla="*/ 1880149 h 2842441"/>
                    <a:gd name="connsiteX61" fmla="*/ 3718191 w 7981224"/>
                    <a:gd name="connsiteY61" fmla="*/ 1883998 h 2842441"/>
                    <a:gd name="connsiteX62" fmla="*/ 3713120 w 7981224"/>
                    <a:gd name="connsiteY62" fmla="*/ 1889075 h 2842441"/>
                    <a:gd name="connsiteX63" fmla="*/ 3713426 w 7981224"/>
                    <a:gd name="connsiteY63" fmla="*/ 1910591 h 2842441"/>
                    <a:gd name="connsiteX64" fmla="*/ 3666140 w 7981224"/>
                    <a:gd name="connsiteY64" fmla="*/ 1911536 h 2842441"/>
                    <a:gd name="connsiteX65" fmla="*/ 3661972 w 7981224"/>
                    <a:gd name="connsiteY65" fmla="*/ 1917010 h 2842441"/>
                    <a:gd name="connsiteX66" fmla="*/ 3666084 w 7981224"/>
                    <a:gd name="connsiteY66" fmla="*/ 2029774 h 2842441"/>
                    <a:gd name="connsiteX67" fmla="*/ 3668271 w 7981224"/>
                    <a:gd name="connsiteY67" fmla="*/ 2033360 h 2842441"/>
                    <a:gd name="connsiteX68" fmla="*/ 3511424 w 7981224"/>
                    <a:gd name="connsiteY68" fmla="*/ 2034205 h 2842441"/>
                    <a:gd name="connsiteX69" fmla="*/ 3509379 w 7981224"/>
                    <a:gd name="connsiteY69" fmla="*/ 1965979 h 2842441"/>
                    <a:gd name="connsiteX70" fmla="*/ 3507376 w 7981224"/>
                    <a:gd name="connsiteY70" fmla="*/ 1955164 h 2842441"/>
                    <a:gd name="connsiteX71" fmla="*/ 3436168 w 7981224"/>
                    <a:gd name="connsiteY71" fmla="*/ 1949867 h 2842441"/>
                    <a:gd name="connsiteX72" fmla="*/ 3289753 w 7981224"/>
                    <a:gd name="connsiteY72" fmla="*/ 1948212 h 2842441"/>
                    <a:gd name="connsiteX73" fmla="*/ 3253510 w 7981224"/>
                    <a:gd name="connsiteY73" fmla="*/ 1949789 h 2842441"/>
                    <a:gd name="connsiteX74" fmla="*/ 3216570 w 7981224"/>
                    <a:gd name="connsiteY74" fmla="*/ 1953510 h 2842441"/>
                    <a:gd name="connsiteX75" fmla="*/ 3213680 w 7981224"/>
                    <a:gd name="connsiteY75" fmla="*/ 1956045 h 2842441"/>
                    <a:gd name="connsiteX76" fmla="*/ 3213794 w 7981224"/>
                    <a:gd name="connsiteY76" fmla="*/ 1958289 h 2842441"/>
                    <a:gd name="connsiteX77" fmla="*/ 3213346 w 7981224"/>
                    <a:gd name="connsiteY77" fmla="*/ 1980060 h 2842441"/>
                    <a:gd name="connsiteX78" fmla="*/ 3215832 w 7981224"/>
                    <a:gd name="connsiteY78" fmla="*/ 2162633 h 2842441"/>
                    <a:gd name="connsiteX79" fmla="*/ 3206586 w 7981224"/>
                    <a:gd name="connsiteY79" fmla="*/ 2162925 h 2842441"/>
                    <a:gd name="connsiteX80" fmla="*/ 3206750 w 7981224"/>
                    <a:gd name="connsiteY80" fmla="*/ 2159679 h 2842441"/>
                    <a:gd name="connsiteX81" fmla="*/ 3204612 w 7981224"/>
                    <a:gd name="connsiteY81" fmla="*/ 2096395 h 2842441"/>
                    <a:gd name="connsiteX82" fmla="*/ 3198243 w 7981224"/>
                    <a:gd name="connsiteY82" fmla="*/ 2090026 h 2842441"/>
                    <a:gd name="connsiteX83" fmla="*/ 2807185 w 7981224"/>
                    <a:gd name="connsiteY83" fmla="*/ 2090551 h 2842441"/>
                    <a:gd name="connsiteX84" fmla="*/ 2806801 w 7981224"/>
                    <a:gd name="connsiteY84" fmla="*/ 2083869 h 2842441"/>
                    <a:gd name="connsiteX85" fmla="*/ 2807561 w 7981224"/>
                    <a:gd name="connsiteY85" fmla="*/ 1686754 h 2842441"/>
                    <a:gd name="connsiteX86" fmla="*/ 2823950 w 7981224"/>
                    <a:gd name="connsiteY86" fmla="*/ 1688025 h 2842441"/>
                    <a:gd name="connsiteX87" fmla="*/ 2864291 w 7981224"/>
                    <a:gd name="connsiteY87" fmla="*/ 1688118 h 2842441"/>
                    <a:gd name="connsiteX88" fmla="*/ 2904631 w 7981224"/>
                    <a:gd name="connsiteY88" fmla="*/ 1688181 h 2842441"/>
                    <a:gd name="connsiteX89" fmla="*/ 2939220 w 7981224"/>
                    <a:gd name="connsiteY89" fmla="*/ 1687386 h 2842441"/>
                    <a:gd name="connsiteX90" fmla="*/ 2948111 w 7981224"/>
                    <a:gd name="connsiteY90" fmla="*/ 1683893 h 2842441"/>
                    <a:gd name="connsiteX91" fmla="*/ 2949304 w 7981224"/>
                    <a:gd name="connsiteY91" fmla="*/ 1651398 h 2842441"/>
                    <a:gd name="connsiteX92" fmla="*/ 3050187 w 7981224"/>
                    <a:gd name="connsiteY92" fmla="*/ 1653834 h 2842441"/>
                    <a:gd name="connsiteX93" fmla="*/ 3079564 w 7981224"/>
                    <a:gd name="connsiteY93" fmla="*/ 1650404 h 2842441"/>
                    <a:gd name="connsiteX94" fmla="*/ 3081389 w 7981224"/>
                    <a:gd name="connsiteY94" fmla="*/ 1646030 h 2842441"/>
                    <a:gd name="connsiteX95" fmla="*/ 3081900 w 7981224"/>
                    <a:gd name="connsiteY95" fmla="*/ 1628647 h 2842441"/>
                    <a:gd name="connsiteX96" fmla="*/ 3314436 w 7981224"/>
                    <a:gd name="connsiteY96" fmla="*/ 1630997 h 2842441"/>
                    <a:gd name="connsiteX97" fmla="*/ 3317049 w 7981224"/>
                    <a:gd name="connsiteY97" fmla="*/ 1684042 h 2842441"/>
                    <a:gd name="connsiteX98" fmla="*/ 3321047 w 7981224"/>
                    <a:gd name="connsiteY98" fmla="*/ 1692797 h 2842441"/>
                    <a:gd name="connsiteX99" fmla="*/ 3326437 w 7981224"/>
                    <a:gd name="connsiteY99" fmla="*/ 1693010 h 2842441"/>
                    <a:gd name="connsiteX100" fmla="*/ 3393342 w 7981224"/>
                    <a:gd name="connsiteY100" fmla="*/ 1695105 h 2842441"/>
                    <a:gd name="connsiteX101" fmla="*/ 3414389 w 7981224"/>
                    <a:gd name="connsiteY101" fmla="*/ 1695410 h 2842441"/>
                    <a:gd name="connsiteX102" fmla="*/ 3414936 w 7981224"/>
                    <a:gd name="connsiteY102" fmla="*/ 1722465 h 2842441"/>
                    <a:gd name="connsiteX103" fmla="*/ 3417002 w 7981224"/>
                    <a:gd name="connsiteY103" fmla="*/ 1940792 h 2842441"/>
                    <a:gd name="connsiteX104" fmla="*/ 3429742 w 7981224"/>
                    <a:gd name="connsiteY104" fmla="*/ 1940792 h 2842441"/>
                    <a:gd name="connsiteX105" fmla="*/ 3429997 w 7981224"/>
                    <a:gd name="connsiteY105" fmla="*/ 1814820 h 2842441"/>
                    <a:gd name="connsiteX106" fmla="*/ 3427675 w 7981224"/>
                    <a:gd name="connsiteY106" fmla="*/ 1722472 h 2842441"/>
                    <a:gd name="connsiteX107" fmla="*/ 3422882 w 7981224"/>
                    <a:gd name="connsiteY107" fmla="*/ 1689715 h 2842441"/>
                    <a:gd name="connsiteX108" fmla="*/ 3411840 w 7981224"/>
                    <a:gd name="connsiteY108" fmla="*/ 1682501 h 2842441"/>
                    <a:gd name="connsiteX109" fmla="*/ 3405875 w 7981224"/>
                    <a:gd name="connsiteY109" fmla="*/ 1487721 h 2842441"/>
                    <a:gd name="connsiteX110" fmla="*/ 3422619 w 7981224"/>
                    <a:gd name="connsiteY110" fmla="*/ 1488637 h 2842441"/>
                    <a:gd name="connsiteX111" fmla="*/ 3628178 w 7981224"/>
                    <a:gd name="connsiteY111" fmla="*/ 1488637 h 2842441"/>
                    <a:gd name="connsiteX112" fmla="*/ 3627461 w 7981224"/>
                    <a:gd name="connsiteY112" fmla="*/ 2027353 h 2842441"/>
                    <a:gd name="connsiteX113" fmla="*/ 3633320 w 7981224"/>
                    <a:gd name="connsiteY113" fmla="*/ 2033083 h 2842441"/>
                    <a:gd name="connsiteX114" fmla="*/ 3633326 w 7981224"/>
                    <a:gd name="connsiteY114" fmla="*/ 2033083 h 2842441"/>
                    <a:gd name="connsiteX115" fmla="*/ 3640115 w 7981224"/>
                    <a:gd name="connsiteY115" fmla="*/ 2017042 h 2842441"/>
                    <a:gd name="connsiteX116" fmla="*/ 3641195 w 7981224"/>
                    <a:gd name="connsiteY116" fmla="*/ 1612009 h 2842441"/>
                    <a:gd name="connsiteX117" fmla="*/ 3638162 w 7981224"/>
                    <a:gd name="connsiteY117" fmla="*/ 1482339 h 2842441"/>
                    <a:gd name="connsiteX118" fmla="*/ 3636259 w 7981224"/>
                    <a:gd name="connsiteY118" fmla="*/ 1478646 h 2842441"/>
                    <a:gd name="connsiteX119" fmla="*/ 3631125 w 7981224"/>
                    <a:gd name="connsiteY119" fmla="*/ 1475912 h 2842441"/>
                    <a:gd name="connsiteX120" fmla="*/ 3405549 w 7981224"/>
                    <a:gd name="connsiteY120" fmla="*/ 1476899 h 2842441"/>
                    <a:gd name="connsiteX121" fmla="*/ 3399499 w 7981224"/>
                    <a:gd name="connsiteY121" fmla="*/ 1279321 h 2842441"/>
                    <a:gd name="connsiteX122" fmla="*/ 3396573 w 7981224"/>
                    <a:gd name="connsiteY122" fmla="*/ 1233037 h 2842441"/>
                    <a:gd name="connsiteX123" fmla="*/ 3391581 w 7981224"/>
                    <a:gd name="connsiteY123" fmla="*/ 1222826 h 2842441"/>
                    <a:gd name="connsiteX124" fmla="*/ 2781181 w 7981224"/>
                    <a:gd name="connsiteY124" fmla="*/ 1227598 h 2842441"/>
                    <a:gd name="connsiteX125" fmla="*/ 2744561 w 7981224"/>
                    <a:gd name="connsiteY125" fmla="*/ 1228237 h 2842441"/>
                    <a:gd name="connsiteX126" fmla="*/ 2704178 w 7981224"/>
                    <a:gd name="connsiteY126" fmla="*/ 1236382 h 2842441"/>
                    <a:gd name="connsiteX127" fmla="*/ 2700784 w 7981224"/>
                    <a:gd name="connsiteY127" fmla="*/ 1738968 h 2842441"/>
                    <a:gd name="connsiteX128" fmla="*/ 2657780 w 7981224"/>
                    <a:gd name="connsiteY128" fmla="*/ 1739124 h 2842441"/>
                    <a:gd name="connsiteX129" fmla="*/ 2657347 w 7981224"/>
                    <a:gd name="connsiteY129" fmla="*/ 1223437 h 2842441"/>
                    <a:gd name="connsiteX130" fmla="*/ 2653342 w 7981224"/>
                    <a:gd name="connsiteY130" fmla="*/ 1078087 h 2842441"/>
                    <a:gd name="connsiteX131" fmla="*/ 2647299 w 7981224"/>
                    <a:gd name="connsiteY131" fmla="*/ 1072044 h 2842441"/>
                    <a:gd name="connsiteX132" fmla="*/ 2621501 w 7981224"/>
                    <a:gd name="connsiteY132" fmla="*/ 1071930 h 2842441"/>
                    <a:gd name="connsiteX133" fmla="*/ 2617319 w 7981224"/>
                    <a:gd name="connsiteY133" fmla="*/ 782502 h 2842441"/>
                    <a:gd name="connsiteX134" fmla="*/ 2612526 w 7981224"/>
                    <a:gd name="connsiteY134" fmla="*/ 777709 h 2842441"/>
                    <a:gd name="connsiteX135" fmla="*/ 2592920 w 7981224"/>
                    <a:gd name="connsiteY135" fmla="*/ 778305 h 2842441"/>
                    <a:gd name="connsiteX136" fmla="*/ 2591642 w 7981224"/>
                    <a:gd name="connsiteY136" fmla="*/ 549469 h 2842441"/>
                    <a:gd name="connsiteX137" fmla="*/ 2585499 w 7981224"/>
                    <a:gd name="connsiteY137" fmla="*/ 543334 h 2842441"/>
                    <a:gd name="connsiteX138" fmla="*/ 2565368 w 7981224"/>
                    <a:gd name="connsiteY138" fmla="*/ 543135 h 2842441"/>
                    <a:gd name="connsiteX139" fmla="*/ 2561960 w 7981224"/>
                    <a:gd name="connsiteY139" fmla="*/ 472523 h 2842441"/>
                    <a:gd name="connsiteX140" fmla="*/ 2555590 w 7981224"/>
                    <a:gd name="connsiteY140" fmla="*/ 466153 h 2842441"/>
                    <a:gd name="connsiteX141" fmla="*/ 2527960 w 7981224"/>
                    <a:gd name="connsiteY141" fmla="*/ 466139 h 2842441"/>
                    <a:gd name="connsiteX142" fmla="*/ 2524701 w 7981224"/>
                    <a:gd name="connsiteY142" fmla="*/ 409693 h 2842441"/>
                    <a:gd name="connsiteX143" fmla="*/ 2518331 w 7981224"/>
                    <a:gd name="connsiteY143" fmla="*/ 403324 h 2842441"/>
                    <a:gd name="connsiteX144" fmla="*/ 2489814 w 7981224"/>
                    <a:gd name="connsiteY144" fmla="*/ 402976 h 2842441"/>
                    <a:gd name="connsiteX145" fmla="*/ 2488905 w 7981224"/>
                    <a:gd name="connsiteY145" fmla="*/ 347965 h 2842441"/>
                    <a:gd name="connsiteX146" fmla="*/ 2482762 w 7981224"/>
                    <a:gd name="connsiteY146" fmla="*/ 343292 h 2842441"/>
                    <a:gd name="connsiteX147" fmla="*/ 2461126 w 7981224"/>
                    <a:gd name="connsiteY147" fmla="*/ 341893 h 2842441"/>
                    <a:gd name="connsiteX148" fmla="*/ 2460835 w 7981224"/>
                    <a:gd name="connsiteY148" fmla="*/ 300317 h 2842441"/>
                    <a:gd name="connsiteX149" fmla="*/ 2454465 w 7981224"/>
                    <a:gd name="connsiteY149" fmla="*/ 293947 h 2842441"/>
                    <a:gd name="connsiteX150" fmla="*/ 2349413 w 7981224"/>
                    <a:gd name="connsiteY150" fmla="*/ 293947 h 2842441"/>
                    <a:gd name="connsiteX151" fmla="*/ 2343044 w 7981224"/>
                    <a:gd name="connsiteY151" fmla="*/ 300317 h 2842441"/>
                    <a:gd name="connsiteX152" fmla="*/ 2342753 w 7981224"/>
                    <a:gd name="connsiteY152" fmla="*/ 341893 h 2842441"/>
                    <a:gd name="connsiteX153" fmla="*/ 2321116 w 7981224"/>
                    <a:gd name="connsiteY153" fmla="*/ 343292 h 2842441"/>
                    <a:gd name="connsiteX154" fmla="*/ 2314973 w 7981224"/>
                    <a:gd name="connsiteY154" fmla="*/ 347965 h 2842441"/>
                    <a:gd name="connsiteX155" fmla="*/ 2314065 w 7981224"/>
                    <a:gd name="connsiteY155" fmla="*/ 402976 h 2842441"/>
                    <a:gd name="connsiteX156" fmla="*/ 2285547 w 7981224"/>
                    <a:gd name="connsiteY156" fmla="*/ 403324 h 2842441"/>
                    <a:gd name="connsiteX157" fmla="*/ 2279178 w 7981224"/>
                    <a:gd name="connsiteY157" fmla="*/ 409693 h 2842441"/>
                    <a:gd name="connsiteX158" fmla="*/ 2277282 w 7981224"/>
                    <a:gd name="connsiteY158" fmla="*/ 443061 h 2842441"/>
                    <a:gd name="connsiteX159" fmla="*/ 2275719 w 7981224"/>
                    <a:gd name="connsiteY159" fmla="*/ 466153 h 2842441"/>
                    <a:gd name="connsiteX160" fmla="*/ 2248288 w 7981224"/>
                    <a:gd name="connsiteY160" fmla="*/ 466153 h 2842441"/>
                    <a:gd name="connsiteX161" fmla="*/ 2241919 w 7981224"/>
                    <a:gd name="connsiteY161" fmla="*/ 472523 h 2842441"/>
                    <a:gd name="connsiteX162" fmla="*/ 2238510 w 7981224"/>
                    <a:gd name="connsiteY162" fmla="*/ 543099 h 2842441"/>
                    <a:gd name="connsiteX163" fmla="*/ 2218372 w 7981224"/>
                    <a:gd name="connsiteY163" fmla="*/ 543099 h 2842441"/>
                    <a:gd name="connsiteX164" fmla="*/ 2212002 w 7981224"/>
                    <a:gd name="connsiteY164" fmla="*/ 549469 h 2842441"/>
                    <a:gd name="connsiteX165" fmla="*/ 2209013 w 7981224"/>
                    <a:gd name="connsiteY165" fmla="*/ 778184 h 2842441"/>
                    <a:gd name="connsiteX166" fmla="*/ 2193057 w 7981224"/>
                    <a:gd name="connsiteY166" fmla="*/ 777687 h 2842441"/>
                    <a:gd name="connsiteX167" fmla="*/ 2188242 w 7981224"/>
                    <a:gd name="connsiteY167" fmla="*/ 782502 h 2842441"/>
                    <a:gd name="connsiteX168" fmla="*/ 2183442 w 7981224"/>
                    <a:gd name="connsiteY168" fmla="*/ 1071291 h 2842441"/>
                    <a:gd name="connsiteX169" fmla="*/ 2158283 w 7981224"/>
                    <a:gd name="connsiteY169" fmla="*/ 1071717 h 2842441"/>
                    <a:gd name="connsiteX170" fmla="*/ 2151914 w 7981224"/>
                    <a:gd name="connsiteY170" fmla="*/ 1078087 h 2842441"/>
                    <a:gd name="connsiteX171" fmla="*/ 2147575 w 7981224"/>
                    <a:gd name="connsiteY171" fmla="*/ 1467583 h 2842441"/>
                    <a:gd name="connsiteX172" fmla="*/ 2027980 w 7981224"/>
                    <a:gd name="connsiteY172" fmla="*/ 1381696 h 2842441"/>
                    <a:gd name="connsiteX173" fmla="*/ 2021867 w 7981224"/>
                    <a:gd name="connsiteY173" fmla="*/ 1378827 h 2842441"/>
                    <a:gd name="connsiteX174" fmla="*/ 2002197 w 7981224"/>
                    <a:gd name="connsiteY174" fmla="*/ 1393931 h 2842441"/>
                    <a:gd name="connsiteX175" fmla="*/ 1840295 w 7981224"/>
                    <a:gd name="connsiteY175" fmla="*/ 1532201 h 2842441"/>
                    <a:gd name="connsiteX176" fmla="*/ 1834209 w 7981224"/>
                    <a:gd name="connsiteY176" fmla="*/ 1538812 h 2842441"/>
                    <a:gd name="connsiteX177" fmla="*/ 1833889 w 7981224"/>
                    <a:gd name="connsiteY177" fmla="*/ 1545672 h 2842441"/>
                    <a:gd name="connsiteX178" fmla="*/ 1839506 w 7981224"/>
                    <a:gd name="connsiteY178" fmla="*/ 2236498 h 2842441"/>
                    <a:gd name="connsiteX179" fmla="*/ 1369826 w 7981224"/>
                    <a:gd name="connsiteY179" fmla="*/ 2275617 h 2842441"/>
                    <a:gd name="connsiteX180" fmla="*/ 1386223 w 7981224"/>
                    <a:gd name="connsiteY180" fmla="*/ 1512858 h 2842441"/>
                    <a:gd name="connsiteX181" fmla="*/ 1379853 w 7981224"/>
                    <a:gd name="connsiteY181" fmla="*/ 1506489 h 2842441"/>
                    <a:gd name="connsiteX182" fmla="*/ 628776 w 7981224"/>
                    <a:gd name="connsiteY182" fmla="*/ 1506489 h 2842441"/>
                    <a:gd name="connsiteX183" fmla="*/ 622406 w 7981224"/>
                    <a:gd name="connsiteY183" fmla="*/ 1512858 h 2842441"/>
                    <a:gd name="connsiteX184" fmla="*/ 622704 w 7981224"/>
                    <a:gd name="connsiteY184" fmla="*/ 1634250 h 2842441"/>
                    <a:gd name="connsiteX185" fmla="*/ 619729 w 7981224"/>
                    <a:gd name="connsiteY185" fmla="*/ 2807764 h 2842441"/>
                    <a:gd name="connsiteX186" fmla="*/ 4756 w 7981224"/>
                    <a:gd name="connsiteY186" fmla="*/ 2819971 h 2842441"/>
                    <a:gd name="connsiteX187" fmla="*/ 4756 w 7981224"/>
                    <a:gd name="connsiteY187" fmla="*/ 2829820 h 2842441"/>
                    <a:gd name="connsiteX188" fmla="*/ 1012697 w 7981224"/>
                    <a:gd name="connsiteY188" fmla="*/ 2813786 h 2842441"/>
                    <a:gd name="connsiteX189" fmla="*/ 1022340 w 7981224"/>
                    <a:gd name="connsiteY189" fmla="*/ 2813644 h 2842441"/>
                    <a:gd name="connsiteX190" fmla="*/ 1496948 w 7981224"/>
                    <a:gd name="connsiteY190" fmla="*/ 2807267 h 2842441"/>
                    <a:gd name="connsiteX191" fmla="*/ 1500882 w 7981224"/>
                    <a:gd name="connsiteY191" fmla="*/ 2807217 h 2842441"/>
                    <a:gd name="connsiteX192" fmla="*/ 1611117 w 7981224"/>
                    <a:gd name="connsiteY192" fmla="*/ 2805961 h 2842441"/>
                    <a:gd name="connsiteX193" fmla="*/ 1615847 w 7981224"/>
                    <a:gd name="connsiteY193" fmla="*/ 2805911 h 2842441"/>
                    <a:gd name="connsiteX194" fmla="*/ 3671807 w 7981224"/>
                    <a:gd name="connsiteY194" fmla="*/ 2812628 h 2842441"/>
                    <a:gd name="connsiteX195" fmla="*/ 6216470 w 7981224"/>
                    <a:gd name="connsiteY195" fmla="*/ 2792909 h 2842441"/>
                    <a:gd name="connsiteX196" fmla="*/ 6222243 w 7981224"/>
                    <a:gd name="connsiteY196" fmla="*/ 2788279 h 2842441"/>
                    <a:gd name="connsiteX197" fmla="*/ 7963602 w 7981224"/>
                    <a:gd name="connsiteY197" fmla="*/ 2769135 h 2842441"/>
                    <a:gd name="connsiteX198" fmla="*/ 7974537 w 7981224"/>
                    <a:gd name="connsiteY198" fmla="*/ 2768766 h 2842441"/>
                    <a:gd name="connsiteX199" fmla="*/ 7977946 w 7981224"/>
                    <a:gd name="connsiteY199" fmla="*/ 2756403 h 2842441"/>
                    <a:gd name="connsiteX200" fmla="*/ 7258403 w 7981224"/>
                    <a:gd name="connsiteY200" fmla="*/ 2447794 h 2842441"/>
                    <a:gd name="connsiteX201" fmla="*/ 7478463 w 7981224"/>
                    <a:gd name="connsiteY201" fmla="*/ 2461102 h 2842441"/>
                    <a:gd name="connsiteX202" fmla="*/ 7520430 w 7981224"/>
                    <a:gd name="connsiteY202" fmla="*/ 2465000 h 2842441"/>
                    <a:gd name="connsiteX203" fmla="*/ 7524690 w 7981224"/>
                    <a:gd name="connsiteY203" fmla="*/ 2464510 h 2842441"/>
                    <a:gd name="connsiteX204" fmla="*/ 7736726 w 7981224"/>
                    <a:gd name="connsiteY204" fmla="*/ 2650144 h 2842441"/>
                    <a:gd name="connsiteX205" fmla="*/ 7281979 w 7981224"/>
                    <a:gd name="connsiteY205" fmla="*/ 2668081 h 2842441"/>
                    <a:gd name="connsiteX206" fmla="*/ 7276227 w 7981224"/>
                    <a:gd name="connsiteY206" fmla="*/ 2654539 h 2842441"/>
                    <a:gd name="connsiteX207" fmla="*/ 7270333 w 7981224"/>
                    <a:gd name="connsiteY207" fmla="*/ 2617834 h 2842441"/>
                    <a:gd name="connsiteX208" fmla="*/ 7257836 w 7981224"/>
                    <a:gd name="connsiteY208" fmla="*/ 2607140 h 2842441"/>
                    <a:gd name="connsiteX209" fmla="*/ 7258403 w 7981224"/>
                    <a:gd name="connsiteY209" fmla="*/ 2447794 h 2842441"/>
                    <a:gd name="connsiteX210" fmla="*/ 7245693 w 7981224"/>
                    <a:gd name="connsiteY210" fmla="*/ 2447297 h 2842441"/>
                    <a:gd name="connsiteX211" fmla="*/ 7244841 w 7981224"/>
                    <a:gd name="connsiteY211" fmla="*/ 2607027 h 2842441"/>
                    <a:gd name="connsiteX212" fmla="*/ 7231491 w 7981224"/>
                    <a:gd name="connsiteY212" fmla="*/ 2609931 h 2842441"/>
                    <a:gd name="connsiteX213" fmla="*/ 7222757 w 7981224"/>
                    <a:gd name="connsiteY213" fmla="*/ 2613481 h 2842441"/>
                    <a:gd name="connsiteX214" fmla="*/ 7217502 w 7981224"/>
                    <a:gd name="connsiteY214" fmla="*/ 2665418 h 2842441"/>
                    <a:gd name="connsiteX215" fmla="*/ 7226662 w 7981224"/>
                    <a:gd name="connsiteY215" fmla="*/ 2665418 h 2842441"/>
                    <a:gd name="connsiteX216" fmla="*/ 7232911 w 7981224"/>
                    <a:gd name="connsiteY216" fmla="*/ 2622294 h 2842441"/>
                    <a:gd name="connsiteX217" fmla="*/ 7244770 w 7981224"/>
                    <a:gd name="connsiteY217" fmla="*/ 2619815 h 2842441"/>
                    <a:gd name="connsiteX218" fmla="*/ 7255564 w 7981224"/>
                    <a:gd name="connsiteY218" fmla="*/ 2619638 h 2842441"/>
                    <a:gd name="connsiteX219" fmla="*/ 7267777 w 7981224"/>
                    <a:gd name="connsiteY219" fmla="*/ 2668514 h 2842441"/>
                    <a:gd name="connsiteX220" fmla="*/ 6869128 w 7981224"/>
                    <a:gd name="connsiteY220" fmla="*/ 2677560 h 2842441"/>
                    <a:gd name="connsiteX221" fmla="*/ 6868347 w 7981224"/>
                    <a:gd name="connsiteY221" fmla="*/ 2661725 h 2842441"/>
                    <a:gd name="connsiteX222" fmla="*/ 6864868 w 7981224"/>
                    <a:gd name="connsiteY222" fmla="*/ 2640969 h 2842441"/>
                    <a:gd name="connsiteX223" fmla="*/ 6848677 w 7981224"/>
                    <a:gd name="connsiteY223" fmla="*/ 2621158 h 2842441"/>
                    <a:gd name="connsiteX224" fmla="*/ 6844630 w 7981224"/>
                    <a:gd name="connsiteY224" fmla="*/ 2442476 h 2842441"/>
                    <a:gd name="connsiteX225" fmla="*/ 7245693 w 7981224"/>
                    <a:gd name="connsiteY225" fmla="*/ 2447297 h 2842441"/>
                    <a:gd name="connsiteX226" fmla="*/ 6839446 w 7981224"/>
                    <a:gd name="connsiteY226" fmla="*/ 2633393 h 2842441"/>
                    <a:gd name="connsiteX227" fmla="*/ 6845340 w 7981224"/>
                    <a:gd name="connsiteY227" fmla="*/ 2633414 h 2842441"/>
                    <a:gd name="connsiteX228" fmla="*/ 6852796 w 7981224"/>
                    <a:gd name="connsiteY228" fmla="*/ 2645649 h 2842441"/>
                    <a:gd name="connsiteX229" fmla="*/ 6855849 w 7981224"/>
                    <a:gd name="connsiteY229" fmla="*/ 2663813 h 2842441"/>
                    <a:gd name="connsiteX230" fmla="*/ 6859258 w 7981224"/>
                    <a:gd name="connsiteY230" fmla="*/ 2677710 h 2842441"/>
                    <a:gd name="connsiteX231" fmla="*/ 6822262 w 7981224"/>
                    <a:gd name="connsiteY231" fmla="*/ 2678228 h 2842441"/>
                    <a:gd name="connsiteX232" fmla="*/ 6827871 w 7981224"/>
                    <a:gd name="connsiteY232" fmla="*/ 2654667 h 2842441"/>
                    <a:gd name="connsiteX233" fmla="*/ 6829576 w 7981224"/>
                    <a:gd name="connsiteY233" fmla="*/ 2637547 h 2842441"/>
                    <a:gd name="connsiteX234" fmla="*/ 6839446 w 7981224"/>
                    <a:gd name="connsiteY234" fmla="*/ 2633393 h 2842441"/>
                    <a:gd name="connsiteX235" fmla="*/ 6414247 w 7981224"/>
                    <a:gd name="connsiteY235" fmla="*/ 2629132 h 2842441"/>
                    <a:gd name="connsiteX236" fmla="*/ 6420212 w 7981224"/>
                    <a:gd name="connsiteY236" fmla="*/ 2642965 h 2842441"/>
                    <a:gd name="connsiteX237" fmla="*/ 6426418 w 7981224"/>
                    <a:gd name="connsiteY237" fmla="*/ 2676353 h 2842441"/>
                    <a:gd name="connsiteX238" fmla="*/ 6437658 w 7981224"/>
                    <a:gd name="connsiteY238" fmla="*/ 2674834 h 2842441"/>
                    <a:gd name="connsiteX239" fmla="*/ 6432915 w 7981224"/>
                    <a:gd name="connsiteY239" fmla="*/ 2651159 h 2842441"/>
                    <a:gd name="connsiteX240" fmla="*/ 6417918 w 7981224"/>
                    <a:gd name="connsiteY240" fmla="*/ 2618978 h 2842441"/>
                    <a:gd name="connsiteX241" fmla="*/ 6418912 w 7981224"/>
                    <a:gd name="connsiteY241" fmla="*/ 2616869 h 2842441"/>
                    <a:gd name="connsiteX242" fmla="*/ 6419267 w 7981224"/>
                    <a:gd name="connsiteY242" fmla="*/ 2578822 h 2842441"/>
                    <a:gd name="connsiteX243" fmla="*/ 6417563 w 7981224"/>
                    <a:gd name="connsiteY243" fmla="*/ 2451807 h 2842441"/>
                    <a:gd name="connsiteX244" fmla="*/ 6832203 w 7981224"/>
                    <a:gd name="connsiteY244" fmla="*/ 2442589 h 2842441"/>
                    <a:gd name="connsiteX245" fmla="*/ 6835895 w 7981224"/>
                    <a:gd name="connsiteY245" fmla="*/ 2621165 h 2842441"/>
                    <a:gd name="connsiteX246" fmla="*/ 6817220 w 7981224"/>
                    <a:gd name="connsiteY246" fmla="*/ 2633613 h 2842441"/>
                    <a:gd name="connsiteX247" fmla="*/ 6815232 w 7981224"/>
                    <a:gd name="connsiteY247" fmla="*/ 2670446 h 2842441"/>
                    <a:gd name="connsiteX248" fmla="*/ 6815090 w 7981224"/>
                    <a:gd name="connsiteY248" fmla="*/ 2671120 h 2842441"/>
                    <a:gd name="connsiteX249" fmla="*/ 6813243 w 7981224"/>
                    <a:gd name="connsiteY249" fmla="*/ 2678342 h 2842441"/>
                    <a:gd name="connsiteX250" fmla="*/ 6391822 w 7981224"/>
                    <a:gd name="connsiteY250" fmla="*/ 2680401 h 2842441"/>
                    <a:gd name="connsiteX251" fmla="*/ 6390245 w 7981224"/>
                    <a:gd name="connsiteY251" fmla="*/ 2649917 h 2842441"/>
                    <a:gd name="connsiteX252" fmla="*/ 6414247 w 7981224"/>
                    <a:gd name="connsiteY252" fmla="*/ 2629132 h 2842441"/>
                    <a:gd name="connsiteX253" fmla="*/ 6404816 w 7981224"/>
                    <a:gd name="connsiteY253" fmla="*/ 2452176 h 2842441"/>
                    <a:gd name="connsiteX254" fmla="*/ 6406535 w 7981224"/>
                    <a:gd name="connsiteY254" fmla="*/ 2578829 h 2842441"/>
                    <a:gd name="connsiteX255" fmla="*/ 6407898 w 7981224"/>
                    <a:gd name="connsiteY255" fmla="*/ 2616933 h 2842441"/>
                    <a:gd name="connsiteX256" fmla="*/ 6381895 w 7981224"/>
                    <a:gd name="connsiteY256" fmla="*/ 2680366 h 2842441"/>
                    <a:gd name="connsiteX257" fmla="*/ 6022202 w 7981224"/>
                    <a:gd name="connsiteY257" fmla="*/ 2676630 h 2842441"/>
                    <a:gd name="connsiteX258" fmla="*/ 6018935 w 7981224"/>
                    <a:gd name="connsiteY258" fmla="*/ 2657770 h 2842441"/>
                    <a:gd name="connsiteX259" fmla="*/ 6014987 w 7981224"/>
                    <a:gd name="connsiteY259" fmla="*/ 2625965 h 2842441"/>
                    <a:gd name="connsiteX260" fmla="*/ 6001716 w 7981224"/>
                    <a:gd name="connsiteY260" fmla="*/ 2613219 h 2842441"/>
                    <a:gd name="connsiteX261" fmla="*/ 6003157 w 7981224"/>
                    <a:gd name="connsiteY261" fmla="*/ 2461414 h 2842441"/>
                    <a:gd name="connsiteX262" fmla="*/ 6404816 w 7981224"/>
                    <a:gd name="connsiteY262" fmla="*/ 2452176 h 2842441"/>
                    <a:gd name="connsiteX263" fmla="*/ 4888048 w 7981224"/>
                    <a:gd name="connsiteY263" fmla="*/ 1402069 h 2842441"/>
                    <a:gd name="connsiteX264" fmla="*/ 5330645 w 7981224"/>
                    <a:gd name="connsiteY264" fmla="*/ 1400549 h 2842441"/>
                    <a:gd name="connsiteX265" fmla="*/ 5331553 w 7981224"/>
                    <a:gd name="connsiteY265" fmla="*/ 2088378 h 2842441"/>
                    <a:gd name="connsiteX266" fmla="*/ 5343994 w 7981224"/>
                    <a:gd name="connsiteY266" fmla="*/ 2088378 h 2842441"/>
                    <a:gd name="connsiteX267" fmla="*/ 5353645 w 7981224"/>
                    <a:gd name="connsiteY267" fmla="*/ 64309 h 2842441"/>
                    <a:gd name="connsiteX268" fmla="*/ 5601142 w 7981224"/>
                    <a:gd name="connsiteY268" fmla="*/ 505187 h 2842441"/>
                    <a:gd name="connsiteX269" fmla="*/ 5620088 w 7981224"/>
                    <a:gd name="connsiteY269" fmla="*/ 538100 h 2842441"/>
                    <a:gd name="connsiteX270" fmla="*/ 5625172 w 7981224"/>
                    <a:gd name="connsiteY270" fmla="*/ 545379 h 2842441"/>
                    <a:gd name="connsiteX271" fmla="*/ 5625172 w 7981224"/>
                    <a:gd name="connsiteY271" fmla="*/ 564516 h 2842441"/>
                    <a:gd name="connsiteX272" fmla="*/ 5625080 w 7981224"/>
                    <a:gd name="connsiteY272" fmla="*/ 2099740 h 2842441"/>
                    <a:gd name="connsiteX273" fmla="*/ 5039547 w 7981224"/>
                    <a:gd name="connsiteY273" fmla="*/ 2100862 h 2842441"/>
                    <a:gd name="connsiteX274" fmla="*/ 5039547 w 7981224"/>
                    <a:gd name="connsiteY274" fmla="*/ 1991422 h 2842441"/>
                    <a:gd name="connsiteX275" fmla="*/ 5022711 w 7981224"/>
                    <a:gd name="connsiteY275" fmla="*/ 1991422 h 2842441"/>
                    <a:gd name="connsiteX276" fmla="*/ 5022711 w 7981224"/>
                    <a:gd name="connsiteY276" fmla="*/ 2100841 h 2842441"/>
                    <a:gd name="connsiteX277" fmla="*/ 4887721 w 7981224"/>
                    <a:gd name="connsiteY277" fmla="*/ 2101870 h 2842441"/>
                    <a:gd name="connsiteX278" fmla="*/ 4888048 w 7981224"/>
                    <a:gd name="connsiteY278" fmla="*/ 1402069 h 2842441"/>
                    <a:gd name="connsiteX279" fmla="*/ 4952383 w 7981224"/>
                    <a:gd name="connsiteY279" fmla="*/ 2113331 h 2842441"/>
                    <a:gd name="connsiteX280" fmla="*/ 5059274 w 7981224"/>
                    <a:gd name="connsiteY280" fmla="*/ 2113686 h 2842441"/>
                    <a:gd name="connsiteX281" fmla="*/ 5063449 w 7981224"/>
                    <a:gd name="connsiteY281" fmla="*/ 2206503 h 2842441"/>
                    <a:gd name="connsiteX282" fmla="*/ 5063506 w 7981224"/>
                    <a:gd name="connsiteY282" fmla="*/ 2207000 h 2842441"/>
                    <a:gd name="connsiteX283" fmla="*/ 5039363 w 7981224"/>
                    <a:gd name="connsiteY283" fmla="*/ 2208811 h 2842441"/>
                    <a:gd name="connsiteX284" fmla="*/ 5036416 w 7981224"/>
                    <a:gd name="connsiteY284" fmla="*/ 2217801 h 2842441"/>
                    <a:gd name="connsiteX285" fmla="*/ 5039299 w 7981224"/>
                    <a:gd name="connsiteY285" fmla="*/ 2318223 h 2842441"/>
                    <a:gd name="connsiteX286" fmla="*/ 5045747 w 7981224"/>
                    <a:gd name="connsiteY286" fmla="*/ 2527105 h 2842441"/>
                    <a:gd name="connsiteX287" fmla="*/ 4751035 w 7981224"/>
                    <a:gd name="connsiteY287" fmla="*/ 2527638 h 2842441"/>
                    <a:gd name="connsiteX288" fmla="*/ 4754294 w 7981224"/>
                    <a:gd name="connsiteY288" fmla="*/ 2520040 h 2842441"/>
                    <a:gd name="connsiteX289" fmla="*/ 4753839 w 7981224"/>
                    <a:gd name="connsiteY289" fmla="*/ 2493084 h 2842441"/>
                    <a:gd name="connsiteX290" fmla="*/ 4742272 w 7981224"/>
                    <a:gd name="connsiteY290" fmla="*/ 2119985 h 2842441"/>
                    <a:gd name="connsiteX291" fmla="*/ 4952383 w 7981224"/>
                    <a:gd name="connsiteY291" fmla="*/ 2113331 h 2842441"/>
                    <a:gd name="connsiteX292" fmla="*/ 4589836 w 7981224"/>
                    <a:gd name="connsiteY292" fmla="*/ 2522177 h 2842441"/>
                    <a:gd name="connsiteX293" fmla="*/ 4589608 w 7981224"/>
                    <a:gd name="connsiteY293" fmla="*/ 2309929 h 2842441"/>
                    <a:gd name="connsiteX294" fmla="*/ 4586072 w 7981224"/>
                    <a:gd name="connsiteY294" fmla="*/ 1350346 h 2842441"/>
                    <a:gd name="connsiteX295" fmla="*/ 4619667 w 7981224"/>
                    <a:gd name="connsiteY295" fmla="*/ 1351815 h 2842441"/>
                    <a:gd name="connsiteX296" fmla="*/ 4728319 w 7981224"/>
                    <a:gd name="connsiteY296" fmla="*/ 1353619 h 2842441"/>
                    <a:gd name="connsiteX297" fmla="*/ 4877105 w 7981224"/>
                    <a:gd name="connsiteY297" fmla="*/ 1356552 h 2842441"/>
                    <a:gd name="connsiteX298" fmla="*/ 4876970 w 7981224"/>
                    <a:gd name="connsiteY298" fmla="*/ 1568069 h 2842441"/>
                    <a:gd name="connsiteX299" fmla="*/ 4875991 w 7981224"/>
                    <a:gd name="connsiteY299" fmla="*/ 2102247 h 2842441"/>
                    <a:gd name="connsiteX300" fmla="*/ 4771592 w 7981224"/>
                    <a:gd name="connsiteY300" fmla="*/ 2106401 h 2842441"/>
                    <a:gd name="connsiteX301" fmla="*/ 4775270 w 7981224"/>
                    <a:gd name="connsiteY301" fmla="*/ 2100770 h 2842441"/>
                    <a:gd name="connsiteX302" fmla="*/ 4775270 w 7981224"/>
                    <a:gd name="connsiteY302" fmla="*/ 2100770 h 2842441"/>
                    <a:gd name="connsiteX303" fmla="*/ 4775270 w 7981224"/>
                    <a:gd name="connsiteY303" fmla="*/ 2100755 h 2842441"/>
                    <a:gd name="connsiteX304" fmla="*/ 4775128 w 7981224"/>
                    <a:gd name="connsiteY304" fmla="*/ 2099236 h 2842441"/>
                    <a:gd name="connsiteX305" fmla="*/ 4760323 w 7981224"/>
                    <a:gd name="connsiteY305" fmla="*/ 1410164 h 2842441"/>
                    <a:gd name="connsiteX306" fmla="*/ 4759172 w 7981224"/>
                    <a:gd name="connsiteY306" fmla="*/ 1380766 h 2842441"/>
                    <a:gd name="connsiteX307" fmla="*/ 4754195 w 7981224"/>
                    <a:gd name="connsiteY307" fmla="*/ 1380766 h 2842441"/>
                    <a:gd name="connsiteX308" fmla="*/ 4760976 w 7981224"/>
                    <a:gd name="connsiteY308" fmla="*/ 2012256 h 2842441"/>
                    <a:gd name="connsiteX309" fmla="*/ 4762510 w 7981224"/>
                    <a:gd name="connsiteY309" fmla="*/ 2099491 h 2842441"/>
                    <a:gd name="connsiteX310" fmla="*/ 4767161 w 7981224"/>
                    <a:gd name="connsiteY310" fmla="*/ 2106671 h 2842441"/>
                    <a:gd name="connsiteX311" fmla="*/ 4739574 w 7981224"/>
                    <a:gd name="connsiteY311" fmla="*/ 2109092 h 2842441"/>
                    <a:gd name="connsiteX312" fmla="*/ 4733133 w 7981224"/>
                    <a:gd name="connsiteY312" fmla="*/ 2111166 h 2842441"/>
                    <a:gd name="connsiteX313" fmla="*/ 4732189 w 7981224"/>
                    <a:gd name="connsiteY313" fmla="*/ 2117500 h 2842441"/>
                    <a:gd name="connsiteX314" fmla="*/ 4732693 w 7981224"/>
                    <a:gd name="connsiteY314" fmla="*/ 2153580 h 2842441"/>
                    <a:gd name="connsiteX315" fmla="*/ 4741030 w 7981224"/>
                    <a:gd name="connsiteY315" fmla="*/ 2487674 h 2842441"/>
                    <a:gd name="connsiteX316" fmla="*/ 4741456 w 7981224"/>
                    <a:gd name="connsiteY316" fmla="*/ 2513116 h 2842441"/>
                    <a:gd name="connsiteX317" fmla="*/ 4745319 w 7981224"/>
                    <a:gd name="connsiteY317" fmla="*/ 2527645 h 2842441"/>
                    <a:gd name="connsiteX318" fmla="*/ 4585617 w 7981224"/>
                    <a:gd name="connsiteY318" fmla="*/ 2527986 h 2842441"/>
                    <a:gd name="connsiteX319" fmla="*/ 4589836 w 7981224"/>
                    <a:gd name="connsiteY319" fmla="*/ 2522177 h 2842441"/>
                    <a:gd name="connsiteX320" fmla="*/ 5587437 w 7981224"/>
                    <a:gd name="connsiteY320" fmla="*/ 2538587 h 2842441"/>
                    <a:gd name="connsiteX321" fmla="*/ 5366682 w 7981224"/>
                    <a:gd name="connsiteY321" fmla="*/ 2617082 h 2842441"/>
                    <a:gd name="connsiteX322" fmla="*/ 5064408 w 7981224"/>
                    <a:gd name="connsiteY322" fmla="*/ 2620384 h 2842441"/>
                    <a:gd name="connsiteX323" fmla="*/ 4126958 w 7981224"/>
                    <a:gd name="connsiteY323" fmla="*/ 2611628 h 2842441"/>
                    <a:gd name="connsiteX324" fmla="*/ 4124743 w 7981224"/>
                    <a:gd name="connsiteY324" fmla="*/ 2610158 h 2842441"/>
                    <a:gd name="connsiteX325" fmla="*/ 4106664 w 7981224"/>
                    <a:gd name="connsiteY325" fmla="*/ 2607772 h 2842441"/>
                    <a:gd name="connsiteX326" fmla="*/ 4087342 w 7981224"/>
                    <a:gd name="connsiteY326" fmla="*/ 2605912 h 2842441"/>
                    <a:gd name="connsiteX327" fmla="*/ 3896702 w 7981224"/>
                    <a:gd name="connsiteY327" fmla="*/ 2580000 h 2842441"/>
                    <a:gd name="connsiteX328" fmla="*/ 3873830 w 7981224"/>
                    <a:gd name="connsiteY328" fmla="*/ 2564911 h 2842441"/>
                    <a:gd name="connsiteX329" fmla="*/ 3871806 w 7981224"/>
                    <a:gd name="connsiteY329" fmla="*/ 2540114 h 2842441"/>
                    <a:gd name="connsiteX330" fmla="*/ 5587437 w 7981224"/>
                    <a:gd name="connsiteY330" fmla="*/ 2538587 h 2842441"/>
                    <a:gd name="connsiteX331" fmla="*/ 4483939 w 7981224"/>
                    <a:gd name="connsiteY331" fmla="*/ 1392007 h 2842441"/>
                    <a:gd name="connsiteX332" fmla="*/ 4484038 w 7981224"/>
                    <a:gd name="connsiteY332" fmla="*/ 1392064 h 2842441"/>
                    <a:gd name="connsiteX333" fmla="*/ 4483939 w 7981224"/>
                    <a:gd name="connsiteY333" fmla="*/ 1392043 h 2842441"/>
                    <a:gd name="connsiteX334" fmla="*/ 4483939 w 7981224"/>
                    <a:gd name="connsiteY334" fmla="*/ 1392007 h 2842441"/>
                    <a:gd name="connsiteX335" fmla="*/ 4195163 w 7981224"/>
                    <a:gd name="connsiteY335" fmla="*/ 1349827 h 2842441"/>
                    <a:gd name="connsiteX336" fmla="*/ 4477753 w 7981224"/>
                    <a:gd name="connsiteY336" fmla="*/ 1307051 h 2842441"/>
                    <a:gd name="connsiteX337" fmla="*/ 4480374 w 7981224"/>
                    <a:gd name="connsiteY337" fmla="*/ 1380915 h 2842441"/>
                    <a:gd name="connsiteX338" fmla="*/ 4456231 w 7981224"/>
                    <a:gd name="connsiteY338" fmla="*/ 1383251 h 2842441"/>
                    <a:gd name="connsiteX339" fmla="*/ 4198046 w 7981224"/>
                    <a:gd name="connsiteY339" fmla="*/ 1407224 h 2842441"/>
                    <a:gd name="connsiteX340" fmla="*/ 4195163 w 7981224"/>
                    <a:gd name="connsiteY340" fmla="*/ 1349827 h 2842441"/>
                    <a:gd name="connsiteX341" fmla="*/ 4034681 w 7981224"/>
                    <a:gd name="connsiteY341" fmla="*/ 1945443 h 2842441"/>
                    <a:gd name="connsiteX342" fmla="*/ 4039751 w 7981224"/>
                    <a:gd name="connsiteY342" fmla="*/ 1941587 h 2842441"/>
                    <a:gd name="connsiteX343" fmla="*/ 4041484 w 7981224"/>
                    <a:gd name="connsiteY343" fmla="*/ 1913389 h 2842441"/>
                    <a:gd name="connsiteX344" fmla="*/ 4069433 w 7981224"/>
                    <a:gd name="connsiteY344" fmla="*/ 1910790 h 2842441"/>
                    <a:gd name="connsiteX345" fmla="*/ 4074766 w 7981224"/>
                    <a:gd name="connsiteY345" fmla="*/ 1905457 h 2842441"/>
                    <a:gd name="connsiteX346" fmla="*/ 4075000 w 7981224"/>
                    <a:gd name="connsiteY346" fmla="*/ 1877515 h 2842441"/>
                    <a:gd name="connsiteX347" fmla="*/ 4092518 w 7981224"/>
                    <a:gd name="connsiteY347" fmla="*/ 1877153 h 2842441"/>
                    <a:gd name="connsiteX348" fmla="*/ 4111180 w 7981224"/>
                    <a:gd name="connsiteY348" fmla="*/ 1873538 h 2842441"/>
                    <a:gd name="connsiteX349" fmla="*/ 4117478 w 7981224"/>
                    <a:gd name="connsiteY349" fmla="*/ 1861140 h 2842441"/>
                    <a:gd name="connsiteX350" fmla="*/ 4118295 w 7981224"/>
                    <a:gd name="connsiteY350" fmla="*/ 1842883 h 2842441"/>
                    <a:gd name="connsiteX351" fmla="*/ 4194865 w 7981224"/>
                    <a:gd name="connsiteY351" fmla="*/ 1838800 h 2842441"/>
                    <a:gd name="connsiteX352" fmla="*/ 4198103 w 7981224"/>
                    <a:gd name="connsiteY352" fmla="*/ 1837863 h 2842441"/>
                    <a:gd name="connsiteX353" fmla="*/ 4201738 w 7981224"/>
                    <a:gd name="connsiteY353" fmla="*/ 2033431 h 2842441"/>
                    <a:gd name="connsiteX354" fmla="*/ 4139428 w 7981224"/>
                    <a:gd name="connsiteY354" fmla="*/ 2033417 h 2842441"/>
                    <a:gd name="connsiteX355" fmla="*/ 3921264 w 7981224"/>
                    <a:gd name="connsiteY355" fmla="*/ 2033317 h 2842441"/>
                    <a:gd name="connsiteX356" fmla="*/ 3918140 w 7981224"/>
                    <a:gd name="connsiteY356" fmla="*/ 1946536 h 2842441"/>
                    <a:gd name="connsiteX357" fmla="*/ 4034681 w 7981224"/>
                    <a:gd name="connsiteY357" fmla="*/ 1945443 h 2842441"/>
                    <a:gd name="connsiteX358" fmla="*/ 3807095 w 7981224"/>
                    <a:gd name="connsiteY358" fmla="*/ 1891873 h 2842441"/>
                    <a:gd name="connsiteX359" fmla="*/ 3816866 w 7981224"/>
                    <a:gd name="connsiteY359" fmla="*/ 1893847 h 2842441"/>
                    <a:gd name="connsiteX360" fmla="*/ 3819003 w 7981224"/>
                    <a:gd name="connsiteY360" fmla="*/ 1902695 h 2842441"/>
                    <a:gd name="connsiteX361" fmla="*/ 3825749 w 7981224"/>
                    <a:gd name="connsiteY361" fmla="*/ 1918267 h 2842441"/>
                    <a:gd name="connsiteX362" fmla="*/ 3837125 w 7981224"/>
                    <a:gd name="connsiteY362" fmla="*/ 1919091 h 2842441"/>
                    <a:gd name="connsiteX363" fmla="*/ 3905962 w 7981224"/>
                    <a:gd name="connsiteY363" fmla="*/ 1922762 h 2842441"/>
                    <a:gd name="connsiteX364" fmla="*/ 3908525 w 7981224"/>
                    <a:gd name="connsiteY364" fmla="*/ 2033317 h 2842441"/>
                    <a:gd name="connsiteX365" fmla="*/ 3792765 w 7981224"/>
                    <a:gd name="connsiteY365" fmla="*/ 2033268 h 2842441"/>
                    <a:gd name="connsiteX366" fmla="*/ 3792808 w 7981224"/>
                    <a:gd name="connsiteY366" fmla="*/ 2004637 h 2842441"/>
                    <a:gd name="connsiteX367" fmla="*/ 3787595 w 7981224"/>
                    <a:gd name="connsiteY367" fmla="*/ 1892455 h 2842441"/>
                    <a:gd name="connsiteX368" fmla="*/ 3807095 w 7981224"/>
                    <a:gd name="connsiteY368" fmla="*/ 1891873 h 2842441"/>
                    <a:gd name="connsiteX369" fmla="*/ 3673405 w 7981224"/>
                    <a:gd name="connsiteY369" fmla="*/ 1921896 h 2842441"/>
                    <a:gd name="connsiteX370" fmla="*/ 3714136 w 7981224"/>
                    <a:gd name="connsiteY370" fmla="*/ 1922599 h 2842441"/>
                    <a:gd name="connsiteX371" fmla="*/ 3720626 w 7981224"/>
                    <a:gd name="connsiteY371" fmla="*/ 1920604 h 2842441"/>
                    <a:gd name="connsiteX372" fmla="*/ 3722877 w 7981224"/>
                    <a:gd name="connsiteY372" fmla="*/ 1894103 h 2842441"/>
                    <a:gd name="connsiteX373" fmla="*/ 3782270 w 7981224"/>
                    <a:gd name="connsiteY373" fmla="*/ 1892597 h 2842441"/>
                    <a:gd name="connsiteX374" fmla="*/ 3783953 w 7981224"/>
                    <a:gd name="connsiteY374" fmla="*/ 2004637 h 2842441"/>
                    <a:gd name="connsiteX375" fmla="*/ 3785167 w 7981224"/>
                    <a:gd name="connsiteY375" fmla="*/ 2033268 h 2842441"/>
                    <a:gd name="connsiteX376" fmla="*/ 3672680 w 7981224"/>
                    <a:gd name="connsiteY376" fmla="*/ 2033381 h 2842441"/>
                    <a:gd name="connsiteX377" fmla="*/ 3674640 w 7981224"/>
                    <a:gd name="connsiteY377" fmla="*/ 2029802 h 2842441"/>
                    <a:gd name="connsiteX378" fmla="*/ 3673405 w 7981224"/>
                    <a:gd name="connsiteY378" fmla="*/ 1921896 h 2842441"/>
                    <a:gd name="connsiteX379" fmla="*/ 3596707 w 7981224"/>
                    <a:gd name="connsiteY379" fmla="*/ 2196356 h 2842441"/>
                    <a:gd name="connsiteX380" fmla="*/ 3552447 w 7981224"/>
                    <a:gd name="connsiteY380" fmla="*/ 2270135 h 2842441"/>
                    <a:gd name="connsiteX381" fmla="*/ 3539288 w 7981224"/>
                    <a:gd name="connsiteY381" fmla="*/ 2300371 h 2842441"/>
                    <a:gd name="connsiteX382" fmla="*/ 3546340 w 7981224"/>
                    <a:gd name="connsiteY382" fmla="*/ 2303290 h 2842441"/>
                    <a:gd name="connsiteX383" fmla="*/ 3563212 w 7981224"/>
                    <a:gd name="connsiteY383" fmla="*/ 2274878 h 2842441"/>
                    <a:gd name="connsiteX384" fmla="*/ 3609311 w 7981224"/>
                    <a:gd name="connsiteY384" fmla="*/ 2196583 h 2842441"/>
                    <a:gd name="connsiteX385" fmla="*/ 3631743 w 7981224"/>
                    <a:gd name="connsiteY385" fmla="*/ 2197002 h 2842441"/>
                    <a:gd name="connsiteX386" fmla="*/ 3589201 w 7981224"/>
                    <a:gd name="connsiteY386" fmla="*/ 2271655 h 2842441"/>
                    <a:gd name="connsiteX387" fmla="*/ 3575809 w 7981224"/>
                    <a:gd name="connsiteY387" fmla="*/ 2300179 h 2842441"/>
                    <a:gd name="connsiteX388" fmla="*/ 3581632 w 7981224"/>
                    <a:gd name="connsiteY388" fmla="*/ 2303566 h 2842441"/>
                    <a:gd name="connsiteX389" fmla="*/ 3597701 w 7981224"/>
                    <a:gd name="connsiteY389" fmla="*/ 2278223 h 2842441"/>
                    <a:gd name="connsiteX390" fmla="*/ 3639966 w 7981224"/>
                    <a:gd name="connsiteY390" fmla="*/ 2197151 h 2842441"/>
                    <a:gd name="connsiteX391" fmla="*/ 4358734 w 7981224"/>
                    <a:gd name="connsiteY391" fmla="*/ 2220584 h 2842441"/>
                    <a:gd name="connsiteX392" fmla="*/ 4267039 w 7981224"/>
                    <a:gd name="connsiteY392" fmla="*/ 2326566 h 2842441"/>
                    <a:gd name="connsiteX393" fmla="*/ 3301633 w 7981224"/>
                    <a:gd name="connsiteY393" fmla="*/ 2304454 h 2842441"/>
                    <a:gd name="connsiteX394" fmla="*/ 3314329 w 7981224"/>
                    <a:gd name="connsiteY394" fmla="*/ 2281426 h 2842441"/>
                    <a:gd name="connsiteX395" fmla="*/ 3368247 w 7981224"/>
                    <a:gd name="connsiteY395" fmla="*/ 2193203 h 2842441"/>
                    <a:gd name="connsiteX396" fmla="*/ 3596707 w 7981224"/>
                    <a:gd name="connsiteY396" fmla="*/ 2196356 h 2842441"/>
                    <a:gd name="connsiteX397" fmla="*/ 4353011 w 7981224"/>
                    <a:gd name="connsiteY397" fmla="*/ 2270788 h 2842441"/>
                    <a:gd name="connsiteX398" fmla="*/ 4310909 w 7981224"/>
                    <a:gd name="connsiteY398" fmla="*/ 2328960 h 2842441"/>
                    <a:gd name="connsiteX399" fmla="*/ 4280197 w 7981224"/>
                    <a:gd name="connsiteY399" fmla="*/ 2327284 h 2842441"/>
                    <a:gd name="connsiteX400" fmla="*/ 4375080 w 7981224"/>
                    <a:gd name="connsiteY400" fmla="*/ 2221337 h 2842441"/>
                    <a:gd name="connsiteX401" fmla="*/ 4398393 w 7981224"/>
                    <a:gd name="connsiteY401" fmla="*/ 2222466 h 2842441"/>
                    <a:gd name="connsiteX402" fmla="*/ 4353011 w 7981224"/>
                    <a:gd name="connsiteY402" fmla="*/ 2270788 h 2842441"/>
                    <a:gd name="connsiteX403" fmla="*/ 4403165 w 7981224"/>
                    <a:gd name="connsiteY403" fmla="*/ 2235560 h 2842441"/>
                    <a:gd name="connsiteX404" fmla="*/ 4413263 w 7981224"/>
                    <a:gd name="connsiteY404" fmla="*/ 2223191 h 2842441"/>
                    <a:gd name="connsiteX405" fmla="*/ 4500598 w 7981224"/>
                    <a:gd name="connsiteY405" fmla="*/ 2227529 h 2842441"/>
                    <a:gd name="connsiteX406" fmla="*/ 4545262 w 7981224"/>
                    <a:gd name="connsiteY406" fmla="*/ 2232997 h 2842441"/>
                    <a:gd name="connsiteX407" fmla="*/ 4536365 w 7981224"/>
                    <a:gd name="connsiteY407" fmla="*/ 2245452 h 2842441"/>
                    <a:gd name="connsiteX408" fmla="*/ 4416586 w 7981224"/>
                    <a:gd name="connsiteY408" fmla="*/ 2335251 h 2842441"/>
                    <a:gd name="connsiteX409" fmla="*/ 4323819 w 7981224"/>
                    <a:gd name="connsiteY409" fmla="*/ 2329691 h 2842441"/>
                    <a:gd name="connsiteX410" fmla="*/ 4388949 w 7981224"/>
                    <a:gd name="connsiteY410" fmla="*/ 2249848 h 2842441"/>
                    <a:gd name="connsiteX411" fmla="*/ 4403165 w 7981224"/>
                    <a:gd name="connsiteY411" fmla="*/ 2235560 h 2842441"/>
                    <a:gd name="connsiteX412" fmla="*/ 2532178 w 7981224"/>
                    <a:gd name="connsiteY412" fmla="*/ 2209102 h 2842441"/>
                    <a:gd name="connsiteX413" fmla="*/ 2520305 w 7981224"/>
                    <a:gd name="connsiteY413" fmla="*/ 2290714 h 2842441"/>
                    <a:gd name="connsiteX414" fmla="*/ 2518381 w 7981224"/>
                    <a:gd name="connsiteY414" fmla="*/ 2316114 h 2842441"/>
                    <a:gd name="connsiteX415" fmla="*/ 2367648 w 7981224"/>
                    <a:gd name="connsiteY415" fmla="*/ 2319984 h 2842441"/>
                    <a:gd name="connsiteX416" fmla="*/ 2363296 w 7981224"/>
                    <a:gd name="connsiteY416" fmla="*/ 2299434 h 2842441"/>
                    <a:gd name="connsiteX417" fmla="*/ 2356642 w 7981224"/>
                    <a:gd name="connsiteY417" fmla="*/ 2210160 h 2842441"/>
                    <a:gd name="connsiteX418" fmla="*/ 2562343 w 7981224"/>
                    <a:gd name="connsiteY418" fmla="*/ 2200240 h 2842441"/>
                    <a:gd name="connsiteX419" fmla="*/ 2552331 w 7981224"/>
                    <a:gd name="connsiteY419" fmla="*/ 2282384 h 2842441"/>
                    <a:gd name="connsiteX420" fmla="*/ 2547751 w 7981224"/>
                    <a:gd name="connsiteY420" fmla="*/ 2309141 h 2842441"/>
                    <a:gd name="connsiteX421" fmla="*/ 2556648 w 7981224"/>
                    <a:gd name="connsiteY421" fmla="*/ 2311555 h 2842441"/>
                    <a:gd name="connsiteX422" fmla="*/ 2562592 w 7981224"/>
                    <a:gd name="connsiteY422" fmla="*/ 2285217 h 2842441"/>
                    <a:gd name="connsiteX423" fmla="*/ 2568358 w 7981224"/>
                    <a:gd name="connsiteY423" fmla="*/ 2200027 h 2842441"/>
                    <a:gd name="connsiteX424" fmla="*/ 3313364 w 7981224"/>
                    <a:gd name="connsiteY424" fmla="*/ 2192756 h 2842441"/>
                    <a:gd name="connsiteX425" fmla="*/ 3263018 w 7981224"/>
                    <a:gd name="connsiteY425" fmla="*/ 2274218 h 2842441"/>
                    <a:gd name="connsiteX426" fmla="*/ 3246494 w 7981224"/>
                    <a:gd name="connsiteY426" fmla="*/ 2304660 h 2842441"/>
                    <a:gd name="connsiteX427" fmla="*/ 2528237 w 7981224"/>
                    <a:gd name="connsiteY427" fmla="*/ 2315887 h 2842441"/>
                    <a:gd name="connsiteX428" fmla="*/ 2531610 w 7981224"/>
                    <a:gd name="connsiteY428" fmla="*/ 2294882 h 2842441"/>
                    <a:gd name="connsiteX429" fmla="*/ 2534834 w 7981224"/>
                    <a:gd name="connsiteY429" fmla="*/ 2265832 h 2842441"/>
                    <a:gd name="connsiteX430" fmla="*/ 2540529 w 7981224"/>
                    <a:gd name="connsiteY430" fmla="*/ 2209116 h 2842441"/>
                    <a:gd name="connsiteX431" fmla="*/ 2532178 w 7981224"/>
                    <a:gd name="connsiteY431" fmla="*/ 2209102 h 2842441"/>
                    <a:gd name="connsiteX432" fmla="*/ 2329601 w 7981224"/>
                    <a:gd name="connsiteY432" fmla="*/ 2294853 h 2842441"/>
                    <a:gd name="connsiteX433" fmla="*/ 2318283 w 7981224"/>
                    <a:gd name="connsiteY433" fmla="*/ 2212461 h 2842441"/>
                    <a:gd name="connsiteX434" fmla="*/ 2349676 w 7981224"/>
                    <a:gd name="connsiteY434" fmla="*/ 2210572 h 2842441"/>
                    <a:gd name="connsiteX435" fmla="*/ 2349186 w 7981224"/>
                    <a:gd name="connsiteY435" fmla="*/ 2270469 h 2842441"/>
                    <a:gd name="connsiteX436" fmla="*/ 2357253 w 7981224"/>
                    <a:gd name="connsiteY436" fmla="*/ 2320261 h 2842441"/>
                    <a:gd name="connsiteX437" fmla="*/ 2332144 w 7981224"/>
                    <a:gd name="connsiteY437" fmla="*/ 2320928 h 2842441"/>
                    <a:gd name="connsiteX438" fmla="*/ 2329601 w 7981224"/>
                    <a:gd name="connsiteY438" fmla="*/ 2294853 h 2842441"/>
                    <a:gd name="connsiteX439" fmla="*/ 1963425 w 7981224"/>
                    <a:gd name="connsiteY439" fmla="*/ 2239629 h 2842441"/>
                    <a:gd name="connsiteX440" fmla="*/ 2310329 w 7981224"/>
                    <a:gd name="connsiteY440" fmla="*/ 2212965 h 2842441"/>
                    <a:gd name="connsiteX441" fmla="*/ 2320413 w 7981224"/>
                    <a:gd name="connsiteY441" fmla="*/ 2297609 h 2842441"/>
                    <a:gd name="connsiteX442" fmla="*/ 2323978 w 7981224"/>
                    <a:gd name="connsiteY442" fmla="*/ 2321141 h 2842441"/>
                    <a:gd name="connsiteX443" fmla="*/ 2018550 w 7981224"/>
                    <a:gd name="connsiteY443" fmla="*/ 2329776 h 2842441"/>
                    <a:gd name="connsiteX444" fmla="*/ 2010604 w 7981224"/>
                    <a:gd name="connsiteY444" fmla="*/ 2317960 h 2842441"/>
                    <a:gd name="connsiteX445" fmla="*/ 1963425 w 7981224"/>
                    <a:gd name="connsiteY445" fmla="*/ 2239629 h 2842441"/>
                    <a:gd name="connsiteX446" fmla="*/ 2005115 w 7981224"/>
                    <a:gd name="connsiteY446" fmla="*/ 2330174 h 2842441"/>
                    <a:gd name="connsiteX447" fmla="*/ 1987327 w 7981224"/>
                    <a:gd name="connsiteY447" fmla="*/ 2330685 h 2842441"/>
                    <a:gd name="connsiteX448" fmla="*/ 1976711 w 7981224"/>
                    <a:gd name="connsiteY448" fmla="*/ 2313444 h 2842441"/>
                    <a:gd name="connsiteX449" fmla="*/ 1930974 w 7981224"/>
                    <a:gd name="connsiteY449" fmla="*/ 2242519 h 2842441"/>
                    <a:gd name="connsiteX450" fmla="*/ 1952959 w 7981224"/>
                    <a:gd name="connsiteY450" fmla="*/ 2240552 h 2842441"/>
                    <a:gd name="connsiteX451" fmla="*/ 1953633 w 7981224"/>
                    <a:gd name="connsiteY451" fmla="*/ 2243357 h 2842441"/>
                    <a:gd name="connsiteX452" fmla="*/ 2005115 w 7981224"/>
                    <a:gd name="connsiteY452" fmla="*/ 2330174 h 2842441"/>
                    <a:gd name="connsiteX453" fmla="*/ 3273037 w 7981224"/>
                    <a:gd name="connsiteY453" fmla="*/ 2281674 h 2842441"/>
                    <a:gd name="connsiteX454" fmla="*/ 3290392 w 7981224"/>
                    <a:gd name="connsiteY454" fmla="*/ 2251516 h 2842441"/>
                    <a:gd name="connsiteX455" fmla="*/ 3323007 w 7981224"/>
                    <a:gd name="connsiteY455" fmla="*/ 2192827 h 2842441"/>
                    <a:gd name="connsiteX456" fmla="*/ 3356694 w 7981224"/>
                    <a:gd name="connsiteY456" fmla="*/ 2193111 h 2842441"/>
                    <a:gd name="connsiteX457" fmla="*/ 3303344 w 7981224"/>
                    <a:gd name="connsiteY457" fmla="*/ 2275020 h 2842441"/>
                    <a:gd name="connsiteX458" fmla="*/ 3290023 w 7981224"/>
                    <a:gd name="connsiteY458" fmla="*/ 2304504 h 2842441"/>
                    <a:gd name="connsiteX459" fmla="*/ 3259311 w 7981224"/>
                    <a:gd name="connsiteY459" fmla="*/ 2304596 h 2842441"/>
                    <a:gd name="connsiteX460" fmla="*/ 3273037 w 7981224"/>
                    <a:gd name="connsiteY460" fmla="*/ 2281674 h 2842441"/>
                    <a:gd name="connsiteX461" fmla="*/ 3383003 w 7981224"/>
                    <a:gd name="connsiteY461" fmla="*/ 2124629 h 2842441"/>
                    <a:gd name="connsiteX462" fmla="*/ 3381498 w 7981224"/>
                    <a:gd name="connsiteY462" fmla="*/ 1960561 h 2842441"/>
                    <a:gd name="connsiteX463" fmla="*/ 3500219 w 7981224"/>
                    <a:gd name="connsiteY463" fmla="*/ 1967136 h 2842441"/>
                    <a:gd name="connsiteX464" fmla="*/ 3504827 w 7981224"/>
                    <a:gd name="connsiteY464" fmla="*/ 2180869 h 2842441"/>
                    <a:gd name="connsiteX465" fmla="*/ 3379126 w 7981224"/>
                    <a:gd name="connsiteY465" fmla="*/ 2179299 h 2842441"/>
                    <a:gd name="connsiteX466" fmla="*/ 3383003 w 7981224"/>
                    <a:gd name="connsiteY466" fmla="*/ 2124629 h 2842441"/>
                    <a:gd name="connsiteX467" fmla="*/ 2713729 w 7981224"/>
                    <a:gd name="connsiteY467" fmla="*/ 1240820 h 2842441"/>
                    <a:gd name="connsiteX468" fmla="*/ 3386688 w 7981224"/>
                    <a:gd name="connsiteY468" fmla="*/ 1235572 h 2842441"/>
                    <a:gd name="connsiteX469" fmla="*/ 3386596 w 7981224"/>
                    <a:gd name="connsiteY469" fmla="*/ 1273698 h 2842441"/>
                    <a:gd name="connsiteX470" fmla="*/ 3399108 w 7981224"/>
                    <a:gd name="connsiteY470" fmla="*/ 1682494 h 2842441"/>
                    <a:gd name="connsiteX471" fmla="*/ 3329703 w 7981224"/>
                    <a:gd name="connsiteY471" fmla="*/ 1683126 h 2842441"/>
                    <a:gd name="connsiteX472" fmla="*/ 3325527 w 7981224"/>
                    <a:gd name="connsiteY472" fmla="*/ 1629513 h 2842441"/>
                    <a:gd name="connsiteX473" fmla="*/ 3323916 w 7981224"/>
                    <a:gd name="connsiteY473" fmla="*/ 1625956 h 2842441"/>
                    <a:gd name="connsiteX474" fmla="*/ 3294340 w 7981224"/>
                    <a:gd name="connsiteY474" fmla="*/ 1618528 h 2842441"/>
                    <a:gd name="connsiteX475" fmla="*/ 3202468 w 7981224"/>
                    <a:gd name="connsiteY475" fmla="*/ 1618301 h 2842441"/>
                    <a:gd name="connsiteX476" fmla="*/ 3079500 w 7981224"/>
                    <a:gd name="connsiteY476" fmla="*/ 1618493 h 2842441"/>
                    <a:gd name="connsiteX477" fmla="*/ 3075297 w 7981224"/>
                    <a:gd name="connsiteY477" fmla="*/ 1620822 h 2842441"/>
                    <a:gd name="connsiteX478" fmla="*/ 3069147 w 7981224"/>
                    <a:gd name="connsiteY478" fmla="*/ 1642906 h 2842441"/>
                    <a:gd name="connsiteX479" fmla="*/ 3010252 w 7981224"/>
                    <a:gd name="connsiteY479" fmla="*/ 1641976 h 2842441"/>
                    <a:gd name="connsiteX480" fmla="*/ 2943190 w 7981224"/>
                    <a:gd name="connsiteY480" fmla="*/ 1642324 h 2842441"/>
                    <a:gd name="connsiteX481" fmla="*/ 2936572 w 7981224"/>
                    <a:gd name="connsiteY481" fmla="*/ 1666012 h 2842441"/>
                    <a:gd name="connsiteX482" fmla="*/ 2936948 w 7981224"/>
                    <a:gd name="connsiteY482" fmla="*/ 1675130 h 2842441"/>
                    <a:gd name="connsiteX483" fmla="*/ 2907422 w 7981224"/>
                    <a:gd name="connsiteY483" fmla="*/ 1674967 h 2842441"/>
                    <a:gd name="connsiteX484" fmla="*/ 2828133 w 7981224"/>
                    <a:gd name="connsiteY484" fmla="*/ 1675307 h 2842441"/>
                    <a:gd name="connsiteX485" fmla="*/ 2803166 w 7981224"/>
                    <a:gd name="connsiteY485" fmla="*/ 1675244 h 2842441"/>
                    <a:gd name="connsiteX486" fmla="*/ 2798855 w 7981224"/>
                    <a:gd name="connsiteY486" fmla="*/ 1680811 h 2842441"/>
                    <a:gd name="connsiteX487" fmla="*/ 2797321 w 7981224"/>
                    <a:gd name="connsiteY487" fmla="*/ 1739373 h 2842441"/>
                    <a:gd name="connsiteX488" fmla="*/ 2713516 w 7981224"/>
                    <a:gd name="connsiteY488" fmla="*/ 1738897 h 2842441"/>
                    <a:gd name="connsiteX489" fmla="*/ 2713729 w 7981224"/>
                    <a:gd name="connsiteY489" fmla="*/ 1240820 h 2842441"/>
                    <a:gd name="connsiteX490" fmla="*/ 2164369 w 7981224"/>
                    <a:gd name="connsiteY490" fmla="*/ 1084393 h 2842441"/>
                    <a:gd name="connsiteX491" fmla="*/ 2190231 w 7981224"/>
                    <a:gd name="connsiteY491" fmla="*/ 1083988 h 2842441"/>
                    <a:gd name="connsiteX492" fmla="*/ 2196238 w 7981224"/>
                    <a:gd name="connsiteY492" fmla="*/ 1070382 h 2842441"/>
                    <a:gd name="connsiteX493" fmla="*/ 2197800 w 7981224"/>
                    <a:gd name="connsiteY493" fmla="*/ 787444 h 2842441"/>
                    <a:gd name="connsiteX494" fmla="*/ 2215368 w 7981224"/>
                    <a:gd name="connsiteY494" fmla="*/ 787856 h 2842441"/>
                    <a:gd name="connsiteX495" fmla="*/ 2217846 w 7981224"/>
                    <a:gd name="connsiteY495" fmla="*/ 787231 h 2842441"/>
                    <a:gd name="connsiteX496" fmla="*/ 2221738 w 7981224"/>
                    <a:gd name="connsiteY496" fmla="*/ 781550 h 2842441"/>
                    <a:gd name="connsiteX497" fmla="*/ 2224443 w 7981224"/>
                    <a:gd name="connsiteY497" fmla="*/ 555860 h 2842441"/>
                    <a:gd name="connsiteX498" fmla="*/ 2244581 w 7981224"/>
                    <a:gd name="connsiteY498" fmla="*/ 555860 h 2842441"/>
                    <a:gd name="connsiteX499" fmla="*/ 2250951 w 7981224"/>
                    <a:gd name="connsiteY499" fmla="*/ 549490 h 2842441"/>
                    <a:gd name="connsiteX500" fmla="*/ 2254360 w 7981224"/>
                    <a:gd name="connsiteY500" fmla="*/ 478928 h 2842441"/>
                    <a:gd name="connsiteX501" fmla="*/ 2265643 w 7981224"/>
                    <a:gd name="connsiteY501" fmla="*/ 478963 h 2842441"/>
                    <a:gd name="connsiteX502" fmla="*/ 2288494 w 7981224"/>
                    <a:gd name="connsiteY502" fmla="*/ 472097 h 2842441"/>
                    <a:gd name="connsiteX503" fmla="*/ 2291569 w 7981224"/>
                    <a:gd name="connsiteY503" fmla="*/ 416013 h 2842441"/>
                    <a:gd name="connsiteX504" fmla="*/ 2320420 w 7981224"/>
                    <a:gd name="connsiteY504" fmla="*/ 415665 h 2842441"/>
                    <a:gd name="connsiteX505" fmla="*/ 2326789 w 7981224"/>
                    <a:gd name="connsiteY505" fmla="*/ 409296 h 2842441"/>
                    <a:gd name="connsiteX506" fmla="*/ 2327209 w 7981224"/>
                    <a:gd name="connsiteY506" fmla="*/ 355662 h 2842441"/>
                    <a:gd name="connsiteX507" fmla="*/ 2349087 w 7981224"/>
                    <a:gd name="connsiteY507" fmla="*/ 354242 h 2842441"/>
                    <a:gd name="connsiteX508" fmla="*/ 2355456 w 7981224"/>
                    <a:gd name="connsiteY508" fmla="*/ 347872 h 2842441"/>
                    <a:gd name="connsiteX509" fmla="*/ 2355747 w 7981224"/>
                    <a:gd name="connsiteY509" fmla="*/ 306708 h 2842441"/>
                    <a:gd name="connsiteX510" fmla="*/ 2448152 w 7981224"/>
                    <a:gd name="connsiteY510" fmla="*/ 306708 h 2842441"/>
                    <a:gd name="connsiteX511" fmla="*/ 2448444 w 7981224"/>
                    <a:gd name="connsiteY511" fmla="*/ 347872 h 2842441"/>
                    <a:gd name="connsiteX512" fmla="*/ 2454813 w 7981224"/>
                    <a:gd name="connsiteY512" fmla="*/ 354242 h 2842441"/>
                    <a:gd name="connsiteX513" fmla="*/ 2476691 w 7981224"/>
                    <a:gd name="connsiteY513" fmla="*/ 355662 h 2842441"/>
                    <a:gd name="connsiteX514" fmla="*/ 2477110 w 7981224"/>
                    <a:gd name="connsiteY514" fmla="*/ 409296 h 2842441"/>
                    <a:gd name="connsiteX515" fmla="*/ 2483480 w 7981224"/>
                    <a:gd name="connsiteY515" fmla="*/ 415665 h 2842441"/>
                    <a:gd name="connsiteX516" fmla="*/ 2512331 w 7981224"/>
                    <a:gd name="connsiteY516" fmla="*/ 416013 h 2842441"/>
                    <a:gd name="connsiteX517" fmla="*/ 2515413 w 7981224"/>
                    <a:gd name="connsiteY517" fmla="*/ 471869 h 2842441"/>
                    <a:gd name="connsiteX518" fmla="*/ 2538264 w 7981224"/>
                    <a:gd name="connsiteY518" fmla="*/ 478970 h 2842441"/>
                    <a:gd name="connsiteX519" fmla="*/ 2549547 w 7981224"/>
                    <a:gd name="connsiteY519" fmla="*/ 478935 h 2842441"/>
                    <a:gd name="connsiteX520" fmla="*/ 2552956 w 7981224"/>
                    <a:gd name="connsiteY520" fmla="*/ 549497 h 2842441"/>
                    <a:gd name="connsiteX521" fmla="*/ 2559325 w 7981224"/>
                    <a:gd name="connsiteY521" fmla="*/ 555867 h 2842441"/>
                    <a:gd name="connsiteX522" fmla="*/ 2579762 w 7981224"/>
                    <a:gd name="connsiteY522" fmla="*/ 555711 h 2842441"/>
                    <a:gd name="connsiteX523" fmla="*/ 2581686 w 7981224"/>
                    <a:gd name="connsiteY523" fmla="*/ 652930 h 2842441"/>
                    <a:gd name="connsiteX524" fmla="*/ 2584306 w 7981224"/>
                    <a:gd name="connsiteY524" fmla="*/ 781557 h 2842441"/>
                    <a:gd name="connsiteX525" fmla="*/ 2585897 w 7981224"/>
                    <a:gd name="connsiteY525" fmla="*/ 784703 h 2842441"/>
                    <a:gd name="connsiteX526" fmla="*/ 2590250 w 7981224"/>
                    <a:gd name="connsiteY526" fmla="*/ 787870 h 2842441"/>
                    <a:gd name="connsiteX527" fmla="*/ 2607875 w 7981224"/>
                    <a:gd name="connsiteY527" fmla="*/ 787437 h 2842441"/>
                    <a:gd name="connsiteX528" fmla="*/ 2609927 w 7981224"/>
                    <a:gd name="connsiteY528" fmla="*/ 1065774 h 2842441"/>
                    <a:gd name="connsiteX529" fmla="*/ 2611290 w 7981224"/>
                    <a:gd name="connsiteY529" fmla="*/ 1080608 h 2842441"/>
                    <a:gd name="connsiteX530" fmla="*/ 2626920 w 7981224"/>
                    <a:gd name="connsiteY530" fmla="*/ 1083647 h 2842441"/>
                    <a:gd name="connsiteX531" fmla="*/ 2641469 w 7981224"/>
                    <a:gd name="connsiteY531" fmla="*/ 1084009 h 2842441"/>
                    <a:gd name="connsiteX532" fmla="*/ 2645957 w 7981224"/>
                    <a:gd name="connsiteY532" fmla="*/ 1739167 h 2842441"/>
                    <a:gd name="connsiteX533" fmla="*/ 2501310 w 7981224"/>
                    <a:gd name="connsiteY533" fmla="*/ 1739223 h 2842441"/>
                    <a:gd name="connsiteX534" fmla="*/ 2416596 w 7981224"/>
                    <a:gd name="connsiteY534" fmla="*/ 1741545 h 2842441"/>
                    <a:gd name="connsiteX535" fmla="*/ 2415389 w 7981224"/>
                    <a:gd name="connsiteY535" fmla="*/ 1747382 h 2842441"/>
                    <a:gd name="connsiteX536" fmla="*/ 2412875 w 7981224"/>
                    <a:gd name="connsiteY536" fmla="*/ 1750741 h 2842441"/>
                    <a:gd name="connsiteX537" fmla="*/ 2409104 w 7981224"/>
                    <a:gd name="connsiteY537" fmla="*/ 1832466 h 2842441"/>
                    <a:gd name="connsiteX538" fmla="*/ 2408358 w 7981224"/>
                    <a:gd name="connsiteY538" fmla="*/ 2173583 h 2842441"/>
                    <a:gd name="connsiteX539" fmla="*/ 2420302 w 7981224"/>
                    <a:gd name="connsiteY539" fmla="*/ 2173583 h 2842441"/>
                    <a:gd name="connsiteX540" fmla="*/ 2420437 w 7981224"/>
                    <a:gd name="connsiteY540" fmla="*/ 1750741 h 2842441"/>
                    <a:gd name="connsiteX541" fmla="*/ 2419230 w 7981224"/>
                    <a:gd name="connsiteY541" fmla="*/ 1747972 h 2842441"/>
                    <a:gd name="connsiteX542" fmla="*/ 2566249 w 7981224"/>
                    <a:gd name="connsiteY542" fmla="*/ 1750635 h 2842441"/>
                    <a:gd name="connsiteX543" fmla="*/ 2797080 w 7981224"/>
                    <a:gd name="connsiteY543" fmla="*/ 1750983 h 2842441"/>
                    <a:gd name="connsiteX544" fmla="*/ 2794744 w 7981224"/>
                    <a:gd name="connsiteY544" fmla="*/ 1994326 h 2842441"/>
                    <a:gd name="connsiteX545" fmla="*/ 2794162 w 7981224"/>
                    <a:gd name="connsiteY545" fmla="*/ 2083195 h 2842441"/>
                    <a:gd name="connsiteX546" fmla="*/ 2796455 w 7981224"/>
                    <a:gd name="connsiteY546" fmla="*/ 2088037 h 2842441"/>
                    <a:gd name="connsiteX547" fmla="*/ 2796036 w 7981224"/>
                    <a:gd name="connsiteY547" fmla="*/ 2091652 h 2842441"/>
                    <a:gd name="connsiteX548" fmla="*/ 2793565 w 7981224"/>
                    <a:gd name="connsiteY548" fmla="*/ 2091936 h 2842441"/>
                    <a:gd name="connsiteX549" fmla="*/ 2793565 w 7981224"/>
                    <a:gd name="connsiteY549" fmla="*/ 2099300 h 2842441"/>
                    <a:gd name="connsiteX550" fmla="*/ 2795333 w 7981224"/>
                    <a:gd name="connsiteY550" fmla="*/ 2099513 h 2842441"/>
                    <a:gd name="connsiteX551" fmla="*/ 2795049 w 7981224"/>
                    <a:gd name="connsiteY551" fmla="*/ 2142296 h 2842441"/>
                    <a:gd name="connsiteX552" fmla="*/ 2798940 w 7981224"/>
                    <a:gd name="connsiteY552" fmla="*/ 2157968 h 2842441"/>
                    <a:gd name="connsiteX553" fmla="*/ 2806205 w 7981224"/>
                    <a:gd name="connsiteY553" fmla="*/ 2157031 h 2842441"/>
                    <a:gd name="connsiteX554" fmla="*/ 2807717 w 7981224"/>
                    <a:gd name="connsiteY554" fmla="*/ 2140919 h 2842441"/>
                    <a:gd name="connsiteX555" fmla="*/ 2807135 w 7981224"/>
                    <a:gd name="connsiteY555" fmla="*/ 2100663 h 2842441"/>
                    <a:gd name="connsiteX556" fmla="*/ 3191305 w 7981224"/>
                    <a:gd name="connsiteY556" fmla="*/ 2102815 h 2842441"/>
                    <a:gd name="connsiteX557" fmla="*/ 3194280 w 7981224"/>
                    <a:gd name="connsiteY557" fmla="*/ 2163187 h 2842441"/>
                    <a:gd name="connsiteX558" fmla="*/ 3199350 w 7981224"/>
                    <a:gd name="connsiteY558" fmla="*/ 2167845 h 2842441"/>
                    <a:gd name="connsiteX559" fmla="*/ 3222507 w 7981224"/>
                    <a:gd name="connsiteY559" fmla="*/ 2175465 h 2842441"/>
                    <a:gd name="connsiteX560" fmla="*/ 3222308 w 7981224"/>
                    <a:gd name="connsiteY560" fmla="*/ 2175266 h 2842441"/>
                    <a:gd name="connsiteX561" fmla="*/ 3228862 w 7981224"/>
                    <a:gd name="connsiteY561" fmla="*/ 2168925 h 2842441"/>
                    <a:gd name="connsiteX562" fmla="*/ 3219872 w 7981224"/>
                    <a:gd name="connsiteY562" fmla="*/ 1962357 h 2842441"/>
                    <a:gd name="connsiteX563" fmla="*/ 3254909 w 7981224"/>
                    <a:gd name="connsiteY563" fmla="*/ 1961669 h 2842441"/>
                    <a:gd name="connsiteX564" fmla="*/ 3375739 w 7981224"/>
                    <a:gd name="connsiteY564" fmla="*/ 1960476 h 2842441"/>
                    <a:gd name="connsiteX565" fmla="*/ 3373452 w 7981224"/>
                    <a:gd name="connsiteY565" fmla="*/ 2123251 h 2842441"/>
                    <a:gd name="connsiteX566" fmla="*/ 3376356 w 7981224"/>
                    <a:gd name="connsiteY566" fmla="*/ 2179299 h 2842441"/>
                    <a:gd name="connsiteX567" fmla="*/ 2262242 w 7981224"/>
                    <a:gd name="connsiteY567" fmla="*/ 2201241 h 2842441"/>
                    <a:gd name="connsiteX568" fmla="*/ 2262483 w 7981224"/>
                    <a:gd name="connsiteY568" fmla="*/ 1579139 h 2842441"/>
                    <a:gd name="connsiteX569" fmla="*/ 2261084 w 7981224"/>
                    <a:gd name="connsiteY569" fmla="*/ 1553213 h 2842441"/>
                    <a:gd name="connsiteX570" fmla="*/ 2256582 w 7981224"/>
                    <a:gd name="connsiteY570" fmla="*/ 1546979 h 2842441"/>
                    <a:gd name="connsiteX571" fmla="*/ 2254097 w 7981224"/>
                    <a:gd name="connsiteY571" fmla="*/ 1543357 h 2842441"/>
                    <a:gd name="connsiteX572" fmla="*/ 2160101 w 7981224"/>
                    <a:gd name="connsiteY572" fmla="*/ 1476615 h 2842441"/>
                    <a:gd name="connsiteX573" fmla="*/ 2164369 w 7981224"/>
                    <a:gd name="connsiteY573" fmla="*/ 1084393 h 2842441"/>
                    <a:gd name="connsiteX574" fmla="*/ 1842212 w 7981224"/>
                    <a:gd name="connsiteY574" fmla="*/ 1546595 h 2842441"/>
                    <a:gd name="connsiteX575" fmla="*/ 1861349 w 7981224"/>
                    <a:gd name="connsiteY575" fmla="*/ 1530788 h 2842441"/>
                    <a:gd name="connsiteX576" fmla="*/ 2023606 w 7981224"/>
                    <a:gd name="connsiteY576" fmla="*/ 1390040 h 2842441"/>
                    <a:gd name="connsiteX577" fmla="*/ 2251121 w 7981224"/>
                    <a:gd name="connsiteY577" fmla="*/ 1554513 h 2842441"/>
                    <a:gd name="connsiteX578" fmla="*/ 2249630 w 7981224"/>
                    <a:gd name="connsiteY578" fmla="*/ 2175131 h 2842441"/>
                    <a:gd name="connsiteX579" fmla="*/ 2249502 w 7981224"/>
                    <a:gd name="connsiteY579" fmla="*/ 2201341 h 2842441"/>
                    <a:gd name="connsiteX580" fmla="*/ 2249566 w 7981224"/>
                    <a:gd name="connsiteY580" fmla="*/ 2202037 h 2842441"/>
                    <a:gd name="connsiteX581" fmla="*/ 2068591 w 7981224"/>
                    <a:gd name="connsiteY581" fmla="*/ 2215834 h 2842441"/>
                    <a:gd name="connsiteX582" fmla="*/ 1852245 w 7981224"/>
                    <a:gd name="connsiteY582" fmla="*/ 2235354 h 2842441"/>
                    <a:gd name="connsiteX583" fmla="*/ 1842212 w 7981224"/>
                    <a:gd name="connsiteY583" fmla="*/ 1546595 h 2842441"/>
                    <a:gd name="connsiteX584" fmla="*/ 1797128 w 7981224"/>
                    <a:gd name="connsiteY584" fmla="*/ 2254492 h 2842441"/>
                    <a:gd name="connsiteX585" fmla="*/ 1832185 w 7981224"/>
                    <a:gd name="connsiteY585" fmla="*/ 2312556 h 2842441"/>
                    <a:gd name="connsiteX586" fmla="*/ 1844882 w 7981224"/>
                    <a:gd name="connsiteY586" fmla="*/ 2328640 h 2842441"/>
                    <a:gd name="connsiteX587" fmla="*/ 1850072 w 7981224"/>
                    <a:gd name="connsiteY587" fmla="*/ 2324649 h 2842441"/>
                    <a:gd name="connsiteX588" fmla="*/ 1839471 w 7981224"/>
                    <a:gd name="connsiteY588" fmla="*/ 2306762 h 2842441"/>
                    <a:gd name="connsiteX589" fmla="*/ 1806828 w 7981224"/>
                    <a:gd name="connsiteY589" fmla="*/ 2253639 h 2842441"/>
                    <a:gd name="connsiteX590" fmla="*/ 1921998 w 7981224"/>
                    <a:gd name="connsiteY590" fmla="*/ 2243329 h 2842441"/>
                    <a:gd name="connsiteX591" fmla="*/ 1976555 w 7981224"/>
                    <a:gd name="connsiteY591" fmla="*/ 2330998 h 2842441"/>
                    <a:gd name="connsiteX592" fmla="*/ 1826355 w 7981224"/>
                    <a:gd name="connsiteY592" fmla="*/ 2335322 h 2842441"/>
                    <a:gd name="connsiteX593" fmla="*/ 1782145 w 7981224"/>
                    <a:gd name="connsiteY593" fmla="*/ 2265314 h 2842441"/>
                    <a:gd name="connsiteX594" fmla="*/ 1774156 w 7981224"/>
                    <a:gd name="connsiteY594" fmla="*/ 2269986 h 2842441"/>
                    <a:gd name="connsiteX595" fmla="*/ 1812416 w 7981224"/>
                    <a:gd name="connsiteY595" fmla="*/ 2335727 h 2842441"/>
                    <a:gd name="connsiteX596" fmla="*/ 1403528 w 7981224"/>
                    <a:gd name="connsiteY596" fmla="*/ 2347003 h 2842441"/>
                    <a:gd name="connsiteX597" fmla="*/ 1370835 w 7981224"/>
                    <a:gd name="connsiteY597" fmla="*/ 2318869 h 2842441"/>
                    <a:gd name="connsiteX598" fmla="*/ 1342615 w 7981224"/>
                    <a:gd name="connsiteY598" fmla="*/ 2290834 h 2842441"/>
                    <a:gd name="connsiteX599" fmla="*/ 1359949 w 7981224"/>
                    <a:gd name="connsiteY599" fmla="*/ 2289649 h 2842441"/>
                    <a:gd name="connsiteX600" fmla="*/ 1368967 w 7981224"/>
                    <a:gd name="connsiteY600" fmla="*/ 2289080 h 2842441"/>
                    <a:gd name="connsiteX601" fmla="*/ 1368967 w 7981224"/>
                    <a:gd name="connsiteY601" fmla="*/ 2289031 h 2842441"/>
                    <a:gd name="connsiteX602" fmla="*/ 1797128 w 7981224"/>
                    <a:gd name="connsiteY602" fmla="*/ 2254492 h 2842441"/>
                    <a:gd name="connsiteX603" fmla="*/ 1309731 w 7981224"/>
                    <a:gd name="connsiteY603" fmla="*/ 2292659 h 2842441"/>
                    <a:gd name="connsiteX604" fmla="*/ 1331680 w 7981224"/>
                    <a:gd name="connsiteY604" fmla="*/ 2291459 h 2842441"/>
                    <a:gd name="connsiteX605" fmla="*/ 1332795 w 7981224"/>
                    <a:gd name="connsiteY605" fmla="*/ 2297453 h 2842441"/>
                    <a:gd name="connsiteX606" fmla="*/ 1364252 w 7981224"/>
                    <a:gd name="connsiteY606" fmla="*/ 2328924 h 2842441"/>
                    <a:gd name="connsiteX607" fmla="*/ 1388317 w 7981224"/>
                    <a:gd name="connsiteY607" fmla="*/ 2347223 h 2842441"/>
                    <a:gd name="connsiteX608" fmla="*/ 1373079 w 7981224"/>
                    <a:gd name="connsiteY608" fmla="*/ 2347379 h 2842441"/>
                    <a:gd name="connsiteX609" fmla="*/ 1359558 w 7981224"/>
                    <a:gd name="connsiteY609" fmla="*/ 2336856 h 2842441"/>
                    <a:gd name="connsiteX610" fmla="*/ 1309731 w 7981224"/>
                    <a:gd name="connsiteY610" fmla="*/ 2292659 h 2842441"/>
                    <a:gd name="connsiteX611" fmla="*/ 1354786 w 7981224"/>
                    <a:gd name="connsiteY611" fmla="*/ 2347230 h 2842441"/>
                    <a:gd name="connsiteX612" fmla="*/ 1214017 w 7981224"/>
                    <a:gd name="connsiteY612" fmla="*/ 2296430 h 2842441"/>
                    <a:gd name="connsiteX613" fmla="*/ 1213754 w 7981224"/>
                    <a:gd name="connsiteY613" fmla="*/ 2296181 h 2842441"/>
                    <a:gd name="connsiteX614" fmla="*/ 1296480 w 7981224"/>
                    <a:gd name="connsiteY614" fmla="*/ 2293334 h 2842441"/>
                    <a:gd name="connsiteX615" fmla="*/ 1354786 w 7981224"/>
                    <a:gd name="connsiteY615" fmla="*/ 2347230 h 2842441"/>
                    <a:gd name="connsiteX616" fmla="*/ 1010836 w 7981224"/>
                    <a:gd name="connsiteY616" fmla="*/ 2801082 h 2842441"/>
                    <a:gd name="connsiteX617" fmla="*/ 634776 w 7981224"/>
                    <a:gd name="connsiteY617" fmla="*/ 2807494 h 2842441"/>
                    <a:gd name="connsiteX618" fmla="*/ 634648 w 7981224"/>
                    <a:gd name="connsiteY618" fmla="*/ 2599564 h 2842441"/>
                    <a:gd name="connsiteX619" fmla="*/ 635422 w 7981224"/>
                    <a:gd name="connsiteY619" fmla="*/ 1519235 h 2842441"/>
                    <a:gd name="connsiteX620" fmla="*/ 1022496 w 7981224"/>
                    <a:gd name="connsiteY620" fmla="*/ 1519235 h 2842441"/>
                    <a:gd name="connsiteX621" fmla="*/ 1019961 w 7981224"/>
                    <a:gd name="connsiteY621" fmla="*/ 2063312 h 2842441"/>
                    <a:gd name="connsiteX622" fmla="*/ 1010836 w 7981224"/>
                    <a:gd name="connsiteY622" fmla="*/ 2801082 h 2842441"/>
                    <a:gd name="connsiteX623" fmla="*/ 1032487 w 7981224"/>
                    <a:gd name="connsiteY623" fmla="*/ 2073985 h 2842441"/>
                    <a:gd name="connsiteX624" fmla="*/ 1036031 w 7981224"/>
                    <a:gd name="connsiteY624" fmla="*/ 1669705 h 2842441"/>
                    <a:gd name="connsiteX625" fmla="*/ 1032352 w 7981224"/>
                    <a:gd name="connsiteY625" fmla="*/ 1519228 h 2842441"/>
                    <a:gd name="connsiteX626" fmla="*/ 1373526 w 7981224"/>
                    <a:gd name="connsiteY626" fmla="*/ 1519420 h 2842441"/>
                    <a:gd name="connsiteX627" fmla="*/ 1360418 w 7981224"/>
                    <a:gd name="connsiteY627" fmla="*/ 2276270 h 2842441"/>
                    <a:gd name="connsiteX628" fmla="*/ 1207164 w 7981224"/>
                    <a:gd name="connsiteY628" fmla="*/ 2285970 h 2842441"/>
                    <a:gd name="connsiteX629" fmla="*/ 1207810 w 7981224"/>
                    <a:gd name="connsiteY629" fmla="*/ 2296309 h 2842441"/>
                    <a:gd name="connsiteX630" fmla="*/ 1207399 w 7981224"/>
                    <a:gd name="connsiteY630" fmla="*/ 2303048 h 2842441"/>
                    <a:gd name="connsiteX631" fmla="*/ 1289308 w 7981224"/>
                    <a:gd name="connsiteY631" fmla="*/ 2351803 h 2842441"/>
                    <a:gd name="connsiteX632" fmla="*/ 1286241 w 7981224"/>
                    <a:gd name="connsiteY632" fmla="*/ 2435212 h 2842441"/>
                    <a:gd name="connsiteX633" fmla="*/ 1292305 w 7981224"/>
                    <a:gd name="connsiteY633" fmla="*/ 2796978 h 2842441"/>
                    <a:gd name="connsiteX634" fmla="*/ 1023618 w 7981224"/>
                    <a:gd name="connsiteY634" fmla="*/ 2800876 h 2842441"/>
                    <a:gd name="connsiteX635" fmla="*/ 1032487 w 7981224"/>
                    <a:gd name="connsiteY635" fmla="*/ 2073985 h 2842441"/>
                    <a:gd name="connsiteX636" fmla="*/ 1381863 w 7981224"/>
                    <a:gd name="connsiteY636" fmla="*/ 2425604 h 2842441"/>
                    <a:gd name="connsiteX637" fmla="*/ 1475397 w 7981224"/>
                    <a:gd name="connsiteY637" fmla="*/ 2433252 h 2842441"/>
                    <a:gd name="connsiteX638" fmla="*/ 1490607 w 7981224"/>
                    <a:gd name="connsiteY638" fmla="*/ 2435531 h 2842441"/>
                    <a:gd name="connsiteX639" fmla="*/ 1491466 w 7981224"/>
                    <a:gd name="connsiteY639" fmla="*/ 2454327 h 2842441"/>
                    <a:gd name="connsiteX640" fmla="*/ 1491970 w 7981224"/>
                    <a:gd name="connsiteY640" fmla="*/ 2794415 h 2842441"/>
                    <a:gd name="connsiteX641" fmla="*/ 1386024 w 7981224"/>
                    <a:gd name="connsiteY641" fmla="*/ 2795735 h 2842441"/>
                    <a:gd name="connsiteX642" fmla="*/ 1381863 w 7981224"/>
                    <a:gd name="connsiteY642" fmla="*/ 2425604 h 2842441"/>
                    <a:gd name="connsiteX643" fmla="*/ 1503765 w 7981224"/>
                    <a:gd name="connsiteY643" fmla="*/ 2467691 h 2842441"/>
                    <a:gd name="connsiteX644" fmla="*/ 1503765 w 7981224"/>
                    <a:gd name="connsiteY644" fmla="*/ 2434686 h 2842441"/>
                    <a:gd name="connsiteX645" fmla="*/ 1584851 w 7981224"/>
                    <a:gd name="connsiteY645" fmla="*/ 2434019 h 2842441"/>
                    <a:gd name="connsiteX646" fmla="*/ 1595716 w 7981224"/>
                    <a:gd name="connsiteY646" fmla="*/ 2433685 h 2842441"/>
                    <a:gd name="connsiteX647" fmla="*/ 1599294 w 7981224"/>
                    <a:gd name="connsiteY647" fmla="*/ 2442454 h 2842441"/>
                    <a:gd name="connsiteX648" fmla="*/ 1601787 w 7981224"/>
                    <a:gd name="connsiteY648" fmla="*/ 2460988 h 2842441"/>
                    <a:gd name="connsiteX649" fmla="*/ 1601013 w 7981224"/>
                    <a:gd name="connsiteY649" fmla="*/ 2462664 h 2842441"/>
                    <a:gd name="connsiteX650" fmla="*/ 1601396 w 7981224"/>
                    <a:gd name="connsiteY650" fmla="*/ 2490777 h 2842441"/>
                    <a:gd name="connsiteX651" fmla="*/ 1607958 w 7981224"/>
                    <a:gd name="connsiteY651" fmla="*/ 2793065 h 2842441"/>
                    <a:gd name="connsiteX652" fmla="*/ 1504709 w 7981224"/>
                    <a:gd name="connsiteY652" fmla="*/ 2794258 h 2842441"/>
                    <a:gd name="connsiteX653" fmla="*/ 1503765 w 7981224"/>
                    <a:gd name="connsiteY653" fmla="*/ 2467691 h 2842441"/>
                    <a:gd name="connsiteX654" fmla="*/ 1535024 w 7981224"/>
                    <a:gd name="connsiteY654" fmla="*/ 2423630 h 2842441"/>
                    <a:gd name="connsiteX655" fmla="*/ 1553387 w 7981224"/>
                    <a:gd name="connsiteY655" fmla="*/ 2393160 h 2842441"/>
                    <a:gd name="connsiteX656" fmla="*/ 1573837 w 7981224"/>
                    <a:gd name="connsiteY656" fmla="*/ 2406992 h 2842441"/>
                    <a:gd name="connsiteX657" fmla="*/ 1579497 w 7981224"/>
                    <a:gd name="connsiteY657" fmla="*/ 2421308 h 2842441"/>
                    <a:gd name="connsiteX658" fmla="*/ 1535024 w 7981224"/>
                    <a:gd name="connsiteY658" fmla="*/ 2423630 h 2842441"/>
                    <a:gd name="connsiteX659" fmla="*/ 1611423 w 7981224"/>
                    <a:gd name="connsiteY659" fmla="*/ 2487198 h 2842441"/>
                    <a:gd name="connsiteX660" fmla="*/ 1627436 w 7981224"/>
                    <a:gd name="connsiteY660" fmla="*/ 2490549 h 2842441"/>
                    <a:gd name="connsiteX661" fmla="*/ 1669495 w 7981224"/>
                    <a:gd name="connsiteY661" fmla="*/ 2492672 h 2842441"/>
                    <a:gd name="connsiteX662" fmla="*/ 1736556 w 7981224"/>
                    <a:gd name="connsiteY662" fmla="*/ 2496038 h 2842441"/>
                    <a:gd name="connsiteX663" fmla="*/ 1739681 w 7981224"/>
                    <a:gd name="connsiteY663" fmla="*/ 2752433 h 2842441"/>
                    <a:gd name="connsiteX664" fmla="*/ 1740604 w 7981224"/>
                    <a:gd name="connsiteY664" fmla="*/ 2788087 h 2842441"/>
                    <a:gd name="connsiteX665" fmla="*/ 1743522 w 7981224"/>
                    <a:gd name="connsiteY665" fmla="*/ 2791659 h 2842441"/>
                    <a:gd name="connsiteX666" fmla="*/ 1619390 w 7981224"/>
                    <a:gd name="connsiteY666" fmla="*/ 2792944 h 2842441"/>
                    <a:gd name="connsiteX667" fmla="*/ 1611423 w 7981224"/>
                    <a:gd name="connsiteY667" fmla="*/ 2487198 h 2842441"/>
                    <a:gd name="connsiteX668" fmla="*/ 1634494 w 7981224"/>
                    <a:gd name="connsiteY668" fmla="*/ 2477569 h 2842441"/>
                    <a:gd name="connsiteX669" fmla="*/ 1636908 w 7981224"/>
                    <a:gd name="connsiteY669" fmla="*/ 2449598 h 2842441"/>
                    <a:gd name="connsiteX670" fmla="*/ 1648582 w 7981224"/>
                    <a:gd name="connsiteY670" fmla="*/ 2401922 h 2842441"/>
                    <a:gd name="connsiteX671" fmla="*/ 1681808 w 7981224"/>
                    <a:gd name="connsiteY671" fmla="*/ 2400246 h 2842441"/>
                    <a:gd name="connsiteX672" fmla="*/ 1702813 w 7981224"/>
                    <a:gd name="connsiteY672" fmla="*/ 2469339 h 2842441"/>
                    <a:gd name="connsiteX673" fmla="*/ 1704758 w 7981224"/>
                    <a:gd name="connsiteY673" fmla="*/ 2480672 h 2842441"/>
                    <a:gd name="connsiteX674" fmla="*/ 1634494 w 7981224"/>
                    <a:gd name="connsiteY674" fmla="*/ 2477569 h 2842441"/>
                    <a:gd name="connsiteX675" fmla="*/ 1748813 w 7981224"/>
                    <a:gd name="connsiteY675" fmla="*/ 2791602 h 2842441"/>
                    <a:gd name="connsiteX676" fmla="*/ 1751639 w 7981224"/>
                    <a:gd name="connsiteY676" fmla="*/ 2788080 h 2842441"/>
                    <a:gd name="connsiteX677" fmla="*/ 1752526 w 7981224"/>
                    <a:gd name="connsiteY677" fmla="*/ 2757376 h 2842441"/>
                    <a:gd name="connsiteX678" fmla="*/ 1749118 w 7981224"/>
                    <a:gd name="connsiteY678" fmla="*/ 2492055 h 2842441"/>
                    <a:gd name="connsiteX679" fmla="*/ 1748983 w 7981224"/>
                    <a:gd name="connsiteY679" fmla="*/ 2486274 h 2842441"/>
                    <a:gd name="connsiteX680" fmla="*/ 1746491 w 7981224"/>
                    <a:gd name="connsiteY680" fmla="*/ 2436752 h 2842441"/>
                    <a:gd name="connsiteX681" fmla="*/ 2143634 w 7981224"/>
                    <a:gd name="connsiteY681" fmla="*/ 2433031 h 2842441"/>
                    <a:gd name="connsiteX682" fmla="*/ 2151268 w 7981224"/>
                    <a:gd name="connsiteY682" fmla="*/ 2433039 h 2842441"/>
                    <a:gd name="connsiteX683" fmla="*/ 2889634 w 7981224"/>
                    <a:gd name="connsiteY683" fmla="*/ 2434885 h 2842441"/>
                    <a:gd name="connsiteX684" fmla="*/ 2894967 w 7981224"/>
                    <a:gd name="connsiteY684" fmla="*/ 2434899 h 2842441"/>
                    <a:gd name="connsiteX685" fmla="*/ 3232590 w 7981224"/>
                    <a:gd name="connsiteY685" fmla="*/ 2435751 h 2842441"/>
                    <a:gd name="connsiteX686" fmla="*/ 3238953 w 7981224"/>
                    <a:gd name="connsiteY686" fmla="*/ 2435765 h 2842441"/>
                    <a:gd name="connsiteX687" fmla="*/ 3257983 w 7981224"/>
                    <a:gd name="connsiteY687" fmla="*/ 2435815 h 2842441"/>
                    <a:gd name="connsiteX688" fmla="*/ 3258026 w 7981224"/>
                    <a:gd name="connsiteY688" fmla="*/ 2472349 h 2842441"/>
                    <a:gd name="connsiteX689" fmla="*/ 3259517 w 7981224"/>
                    <a:gd name="connsiteY689" fmla="*/ 2599997 h 2842441"/>
                    <a:gd name="connsiteX690" fmla="*/ 3257855 w 7981224"/>
                    <a:gd name="connsiteY690" fmla="*/ 2772536 h 2842441"/>
                    <a:gd name="connsiteX691" fmla="*/ 3270595 w 7981224"/>
                    <a:gd name="connsiteY691" fmla="*/ 2772536 h 2842441"/>
                    <a:gd name="connsiteX692" fmla="*/ 3271298 w 7981224"/>
                    <a:gd name="connsiteY692" fmla="*/ 2514430 h 2842441"/>
                    <a:gd name="connsiteX693" fmla="*/ 3270310 w 7981224"/>
                    <a:gd name="connsiteY693" fmla="*/ 2472349 h 2842441"/>
                    <a:gd name="connsiteX694" fmla="*/ 3268088 w 7981224"/>
                    <a:gd name="connsiteY694" fmla="*/ 2433252 h 2842441"/>
                    <a:gd name="connsiteX695" fmla="*/ 3263053 w 7981224"/>
                    <a:gd name="connsiteY695" fmla="*/ 2423090 h 2842441"/>
                    <a:gd name="connsiteX696" fmla="*/ 3239471 w 7981224"/>
                    <a:gd name="connsiteY696" fmla="*/ 2423033 h 2842441"/>
                    <a:gd name="connsiteX697" fmla="*/ 3197178 w 7981224"/>
                    <a:gd name="connsiteY697" fmla="*/ 2364102 h 2842441"/>
                    <a:gd name="connsiteX698" fmla="*/ 3100931 w 7981224"/>
                    <a:gd name="connsiteY698" fmla="*/ 2422678 h 2842441"/>
                    <a:gd name="connsiteX699" fmla="*/ 3065227 w 7981224"/>
                    <a:gd name="connsiteY699" fmla="*/ 2422586 h 2842441"/>
                    <a:gd name="connsiteX700" fmla="*/ 3053667 w 7981224"/>
                    <a:gd name="connsiteY700" fmla="*/ 2384148 h 2842441"/>
                    <a:gd name="connsiteX701" fmla="*/ 2944148 w 7981224"/>
                    <a:gd name="connsiteY701" fmla="*/ 2422281 h 2842441"/>
                    <a:gd name="connsiteX702" fmla="*/ 2896068 w 7981224"/>
                    <a:gd name="connsiteY702" fmla="*/ 2422160 h 2842441"/>
                    <a:gd name="connsiteX703" fmla="*/ 2829752 w 7981224"/>
                    <a:gd name="connsiteY703" fmla="*/ 2360026 h 2842441"/>
                    <a:gd name="connsiteX704" fmla="*/ 2752983 w 7981224"/>
                    <a:gd name="connsiteY704" fmla="*/ 2421798 h 2842441"/>
                    <a:gd name="connsiteX705" fmla="*/ 2536027 w 7981224"/>
                    <a:gd name="connsiteY705" fmla="*/ 2421187 h 2842441"/>
                    <a:gd name="connsiteX706" fmla="*/ 2530438 w 7981224"/>
                    <a:gd name="connsiteY706" fmla="*/ 2400630 h 2842441"/>
                    <a:gd name="connsiteX707" fmla="*/ 2515008 w 7981224"/>
                    <a:gd name="connsiteY707" fmla="*/ 2375634 h 2842441"/>
                    <a:gd name="connsiteX708" fmla="*/ 2395399 w 7981224"/>
                    <a:gd name="connsiteY708" fmla="*/ 2420725 h 2842441"/>
                    <a:gd name="connsiteX709" fmla="*/ 2342050 w 7981224"/>
                    <a:gd name="connsiteY709" fmla="*/ 2420569 h 2842441"/>
                    <a:gd name="connsiteX710" fmla="*/ 2337043 w 7981224"/>
                    <a:gd name="connsiteY710" fmla="*/ 2400537 h 2842441"/>
                    <a:gd name="connsiteX711" fmla="*/ 2324865 w 7981224"/>
                    <a:gd name="connsiteY711" fmla="*/ 2374874 h 2842441"/>
                    <a:gd name="connsiteX712" fmla="*/ 2192240 w 7981224"/>
                    <a:gd name="connsiteY712" fmla="*/ 2420285 h 2842441"/>
                    <a:gd name="connsiteX713" fmla="*/ 2150685 w 7981224"/>
                    <a:gd name="connsiteY713" fmla="*/ 2420250 h 2842441"/>
                    <a:gd name="connsiteX714" fmla="*/ 2142796 w 7981224"/>
                    <a:gd name="connsiteY714" fmla="*/ 2401183 h 2842441"/>
                    <a:gd name="connsiteX715" fmla="*/ 2130831 w 7981224"/>
                    <a:gd name="connsiteY715" fmla="*/ 2375095 h 2842441"/>
                    <a:gd name="connsiteX716" fmla="*/ 2013693 w 7981224"/>
                    <a:gd name="connsiteY716" fmla="*/ 2420307 h 2842441"/>
                    <a:gd name="connsiteX717" fmla="*/ 1962850 w 7981224"/>
                    <a:gd name="connsiteY717" fmla="*/ 2420434 h 2842441"/>
                    <a:gd name="connsiteX718" fmla="*/ 1950274 w 7981224"/>
                    <a:gd name="connsiteY718" fmla="*/ 2387202 h 2842441"/>
                    <a:gd name="connsiteX719" fmla="*/ 1879577 w 7981224"/>
                    <a:gd name="connsiteY719" fmla="*/ 2382011 h 2842441"/>
                    <a:gd name="connsiteX720" fmla="*/ 1866511 w 7981224"/>
                    <a:gd name="connsiteY720" fmla="*/ 2421656 h 2842441"/>
                    <a:gd name="connsiteX721" fmla="*/ 1814717 w 7981224"/>
                    <a:gd name="connsiteY721" fmla="*/ 2423225 h 2842441"/>
                    <a:gd name="connsiteX722" fmla="*/ 1777572 w 7981224"/>
                    <a:gd name="connsiteY722" fmla="*/ 2370358 h 2842441"/>
                    <a:gd name="connsiteX723" fmla="*/ 1739212 w 7981224"/>
                    <a:gd name="connsiteY723" fmla="*/ 2431306 h 2842441"/>
                    <a:gd name="connsiteX724" fmla="*/ 1736684 w 7981224"/>
                    <a:gd name="connsiteY724" fmla="*/ 2482135 h 2842441"/>
                    <a:gd name="connsiteX725" fmla="*/ 1713989 w 7981224"/>
                    <a:gd name="connsiteY725" fmla="*/ 2481112 h 2842441"/>
                    <a:gd name="connsiteX726" fmla="*/ 1715545 w 7981224"/>
                    <a:gd name="connsiteY726" fmla="*/ 2469332 h 2842441"/>
                    <a:gd name="connsiteX727" fmla="*/ 1712875 w 7981224"/>
                    <a:gd name="connsiteY727" fmla="*/ 2445202 h 2842441"/>
                    <a:gd name="connsiteX728" fmla="*/ 1691600 w 7981224"/>
                    <a:gd name="connsiteY728" fmla="*/ 2392059 h 2842441"/>
                    <a:gd name="connsiteX729" fmla="*/ 1644677 w 7981224"/>
                    <a:gd name="connsiteY729" fmla="*/ 2387081 h 2842441"/>
                    <a:gd name="connsiteX730" fmla="*/ 1626711 w 7981224"/>
                    <a:gd name="connsiteY730" fmla="*/ 2477633 h 2842441"/>
                    <a:gd name="connsiteX731" fmla="*/ 1617537 w 7981224"/>
                    <a:gd name="connsiteY731" fmla="*/ 2473493 h 2842441"/>
                    <a:gd name="connsiteX732" fmla="*/ 1614228 w 7981224"/>
                    <a:gd name="connsiteY732" fmla="*/ 2453958 h 2842441"/>
                    <a:gd name="connsiteX733" fmla="*/ 1610919 w 7981224"/>
                    <a:gd name="connsiteY733" fmla="*/ 2433578 h 2842441"/>
                    <a:gd name="connsiteX734" fmla="*/ 1592648 w 7981224"/>
                    <a:gd name="connsiteY734" fmla="*/ 2420704 h 2842441"/>
                    <a:gd name="connsiteX735" fmla="*/ 1550894 w 7981224"/>
                    <a:gd name="connsiteY735" fmla="*/ 2380427 h 2842441"/>
                    <a:gd name="connsiteX736" fmla="*/ 1524479 w 7981224"/>
                    <a:gd name="connsiteY736" fmla="*/ 2423552 h 2842441"/>
                    <a:gd name="connsiteX737" fmla="*/ 1514303 w 7981224"/>
                    <a:gd name="connsiteY737" fmla="*/ 2422984 h 2842441"/>
                    <a:gd name="connsiteX738" fmla="*/ 1493014 w 7981224"/>
                    <a:gd name="connsiteY738" fmla="*/ 2421137 h 2842441"/>
                    <a:gd name="connsiteX739" fmla="*/ 1490784 w 7981224"/>
                    <a:gd name="connsiteY739" fmla="*/ 2421812 h 2842441"/>
                    <a:gd name="connsiteX740" fmla="*/ 1375671 w 7981224"/>
                    <a:gd name="connsiteY740" fmla="*/ 2415528 h 2842441"/>
                    <a:gd name="connsiteX741" fmla="*/ 1371943 w 7981224"/>
                    <a:gd name="connsiteY741" fmla="*/ 2422700 h 2842441"/>
                    <a:gd name="connsiteX742" fmla="*/ 1373334 w 7981224"/>
                    <a:gd name="connsiteY742" fmla="*/ 2795891 h 2842441"/>
                    <a:gd name="connsiteX743" fmla="*/ 1305058 w 7981224"/>
                    <a:gd name="connsiteY743" fmla="*/ 2796800 h 2842441"/>
                    <a:gd name="connsiteX744" fmla="*/ 1298291 w 7981224"/>
                    <a:gd name="connsiteY744" fmla="*/ 2531565 h 2842441"/>
                    <a:gd name="connsiteX745" fmla="*/ 1298724 w 7981224"/>
                    <a:gd name="connsiteY745" fmla="*/ 2445011 h 2842441"/>
                    <a:gd name="connsiteX746" fmla="*/ 1297226 w 7981224"/>
                    <a:gd name="connsiteY746" fmla="*/ 2353508 h 2842441"/>
                    <a:gd name="connsiteX747" fmla="*/ 1419647 w 7981224"/>
                    <a:gd name="connsiteY747" fmla="*/ 2358556 h 2842441"/>
                    <a:gd name="connsiteX748" fmla="*/ 1823004 w 7981224"/>
                    <a:gd name="connsiteY748" fmla="*/ 2348189 h 2842441"/>
                    <a:gd name="connsiteX749" fmla="*/ 1826838 w 7981224"/>
                    <a:gd name="connsiteY749" fmla="*/ 2348082 h 2842441"/>
                    <a:gd name="connsiteX750" fmla="*/ 2013743 w 7981224"/>
                    <a:gd name="connsiteY750" fmla="*/ 2342721 h 2842441"/>
                    <a:gd name="connsiteX751" fmla="*/ 2017819 w 7981224"/>
                    <a:gd name="connsiteY751" fmla="*/ 2346669 h 2842441"/>
                    <a:gd name="connsiteX752" fmla="*/ 2024643 w 7981224"/>
                    <a:gd name="connsiteY752" fmla="*/ 2342402 h 2842441"/>
                    <a:gd name="connsiteX753" fmla="*/ 4308736 w 7981224"/>
                    <a:gd name="connsiteY753" fmla="*/ 2341550 h 2842441"/>
                    <a:gd name="connsiteX754" fmla="*/ 4313799 w 7981224"/>
                    <a:gd name="connsiteY754" fmla="*/ 2341834 h 2842441"/>
                    <a:gd name="connsiteX755" fmla="*/ 4415890 w 7981224"/>
                    <a:gd name="connsiteY755" fmla="*/ 2347933 h 2842441"/>
                    <a:gd name="connsiteX756" fmla="*/ 4418482 w 7981224"/>
                    <a:gd name="connsiteY756" fmla="*/ 2349048 h 2842441"/>
                    <a:gd name="connsiteX757" fmla="*/ 4423595 w 7981224"/>
                    <a:gd name="connsiteY757" fmla="*/ 2501116 h 2842441"/>
                    <a:gd name="connsiteX758" fmla="*/ 4426712 w 7981224"/>
                    <a:gd name="connsiteY758" fmla="*/ 2523377 h 2842441"/>
                    <a:gd name="connsiteX759" fmla="*/ 4437555 w 7981224"/>
                    <a:gd name="connsiteY759" fmla="*/ 2523377 h 2842441"/>
                    <a:gd name="connsiteX760" fmla="*/ 4436440 w 7981224"/>
                    <a:gd name="connsiteY760" fmla="*/ 2502500 h 2842441"/>
                    <a:gd name="connsiteX761" fmla="*/ 4434118 w 7981224"/>
                    <a:gd name="connsiteY761" fmla="*/ 2478932 h 2842441"/>
                    <a:gd name="connsiteX762" fmla="*/ 4425874 w 7981224"/>
                    <a:gd name="connsiteY762" fmla="*/ 2345462 h 2842441"/>
                    <a:gd name="connsiteX763" fmla="*/ 4510028 w 7981224"/>
                    <a:gd name="connsiteY763" fmla="*/ 2285594 h 2842441"/>
                    <a:gd name="connsiteX764" fmla="*/ 4559273 w 7981224"/>
                    <a:gd name="connsiteY764" fmla="*/ 2232827 h 2842441"/>
                    <a:gd name="connsiteX765" fmla="*/ 4545525 w 7981224"/>
                    <a:gd name="connsiteY765" fmla="*/ 2217013 h 2842441"/>
                    <a:gd name="connsiteX766" fmla="*/ 4476206 w 7981224"/>
                    <a:gd name="connsiteY766" fmla="*/ 2212390 h 2842441"/>
                    <a:gd name="connsiteX767" fmla="*/ 4384830 w 7981224"/>
                    <a:gd name="connsiteY767" fmla="*/ 2207895 h 2842441"/>
                    <a:gd name="connsiteX768" fmla="*/ 4379128 w 7981224"/>
                    <a:gd name="connsiteY768" fmla="*/ 2204614 h 2842441"/>
                    <a:gd name="connsiteX769" fmla="*/ 4374789 w 7981224"/>
                    <a:gd name="connsiteY769" fmla="*/ 2207426 h 2842441"/>
                    <a:gd name="connsiteX770" fmla="*/ 3613785 w 7981224"/>
                    <a:gd name="connsiteY770" fmla="*/ 2182679 h 2842441"/>
                    <a:gd name="connsiteX771" fmla="*/ 3607230 w 7981224"/>
                    <a:gd name="connsiteY771" fmla="*/ 2182559 h 2842441"/>
                    <a:gd name="connsiteX772" fmla="*/ 3517616 w 7981224"/>
                    <a:gd name="connsiteY772" fmla="*/ 2181018 h 2842441"/>
                    <a:gd name="connsiteX773" fmla="*/ 3511687 w 7981224"/>
                    <a:gd name="connsiteY773" fmla="*/ 2044153 h 2842441"/>
                    <a:gd name="connsiteX774" fmla="*/ 3769332 w 7981224"/>
                    <a:gd name="connsiteY774" fmla="*/ 2045233 h 2842441"/>
                    <a:gd name="connsiteX775" fmla="*/ 3771199 w 7981224"/>
                    <a:gd name="connsiteY775" fmla="*/ 2178270 h 2842441"/>
                    <a:gd name="connsiteX776" fmla="*/ 3783938 w 7981224"/>
                    <a:gd name="connsiteY776" fmla="*/ 2178270 h 2842441"/>
                    <a:gd name="connsiteX777" fmla="*/ 3780218 w 7981224"/>
                    <a:gd name="connsiteY777" fmla="*/ 2045233 h 2842441"/>
                    <a:gd name="connsiteX778" fmla="*/ 4201994 w 7981224"/>
                    <a:gd name="connsiteY778" fmla="*/ 2045290 h 2842441"/>
                    <a:gd name="connsiteX779" fmla="*/ 4205601 w 7981224"/>
                    <a:gd name="connsiteY779" fmla="*/ 2178270 h 2842441"/>
                    <a:gd name="connsiteX780" fmla="*/ 4217943 w 7981224"/>
                    <a:gd name="connsiteY780" fmla="*/ 2178270 h 2842441"/>
                    <a:gd name="connsiteX781" fmla="*/ 4213590 w 7981224"/>
                    <a:gd name="connsiteY781" fmla="*/ 2043266 h 2842441"/>
                    <a:gd name="connsiteX782" fmla="*/ 4213384 w 7981224"/>
                    <a:gd name="connsiteY782" fmla="*/ 2034993 h 2842441"/>
                    <a:gd name="connsiteX783" fmla="*/ 4206717 w 7981224"/>
                    <a:gd name="connsiteY783" fmla="*/ 1419126 h 2842441"/>
                    <a:gd name="connsiteX784" fmla="*/ 4489364 w 7981224"/>
                    <a:gd name="connsiteY784" fmla="*/ 1392263 h 2842441"/>
                    <a:gd name="connsiteX785" fmla="*/ 4489832 w 7981224"/>
                    <a:gd name="connsiteY785" fmla="*/ 1392689 h 2842441"/>
                    <a:gd name="connsiteX786" fmla="*/ 4498190 w 7981224"/>
                    <a:gd name="connsiteY786" fmla="*/ 2198997 h 2842441"/>
                    <a:gd name="connsiteX787" fmla="*/ 4510958 w 7981224"/>
                    <a:gd name="connsiteY787" fmla="*/ 2200432 h 2842441"/>
                    <a:gd name="connsiteX788" fmla="*/ 4510958 w 7981224"/>
                    <a:gd name="connsiteY788" fmla="*/ 2200432 h 2842441"/>
                    <a:gd name="connsiteX789" fmla="*/ 4510958 w 7981224"/>
                    <a:gd name="connsiteY789" fmla="*/ 2200418 h 2842441"/>
                    <a:gd name="connsiteX790" fmla="*/ 4495982 w 7981224"/>
                    <a:gd name="connsiteY790" fmla="*/ 1413963 h 2842441"/>
                    <a:gd name="connsiteX791" fmla="*/ 4494888 w 7981224"/>
                    <a:gd name="connsiteY791" fmla="*/ 1382137 h 2842441"/>
                    <a:gd name="connsiteX792" fmla="*/ 4494853 w 7981224"/>
                    <a:gd name="connsiteY792" fmla="*/ 1380738 h 2842441"/>
                    <a:gd name="connsiteX793" fmla="*/ 4492935 w 7981224"/>
                    <a:gd name="connsiteY793" fmla="*/ 1378409 h 2842441"/>
                    <a:gd name="connsiteX794" fmla="*/ 4486126 w 7981224"/>
                    <a:gd name="connsiteY794" fmla="*/ 1304857 h 2842441"/>
                    <a:gd name="connsiteX795" fmla="*/ 4560764 w 7981224"/>
                    <a:gd name="connsiteY795" fmla="*/ 1312668 h 2842441"/>
                    <a:gd name="connsiteX796" fmla="*/ 4576621 w 7981224"/>
                    <a:gd name="connsiteY796" fmla="*/ 1316566 h 2842441"/>
                    <a:gd name="connsiteX797" fmla="*/ 4577203 w 7981224"/>
                    <a:gd name="connsiteY797" fmla="*/ 2498680 h 2842441"/>
                    <a:gd name="connsiteX798" fmla="*/ 4577082 w 7981224"/>
                    <a:gd name="connsiteY798" fmla="*/ 2522142 h 2842441"/>
                    <a:gd name="connsiteX799" fmla="*/ 4581279 w 7981224"/>
                    <a:gd name="connsiteY799" fmla="*/ 2527957 h 2842441"/>
                    <a:gd name="connsiteX800" fmla="*/ 3863384 w 7981224"/>
                    <a:gd name="connsiteY800" fmla="*/ 2532133 h 2842441"/>
                    <a:gd name="connsiteX801" fmla="*/ 3863384 w 7981224"/>
                    <a:gd name="connsiteY801" fmla="*/ 2539603 h 2842441"/>
                    <a:gd name="connsiteX802" fmla="*/ 3867467 w 7981224"/>
                    <a:gd name="connsiteY802" fmla="*/ 2539837 h 2842441"/>
                    <a:gd name="connsiteX803" fmla="*/ 3861112 w 7981224"/>
                    <a:gd name="connsiteY803" fmla="*/ 2564769 h 2842441"/>
                    <a:gd name="connsiteX804" fmla="*/ 3873176 w 7981224"/>
                    <a:gd name="connsiteY804" fmla="*/ 2586469 h 2842441"/>
                    <a:gd name="connsiteX805" fmla="*/ 3890552 w 7981224"/>
                    <a:gd name="connsiteY805" fmla="*/ 2591781 h 2842441"/>
                    <a:gd name="connsiteX806" fmla="*/ 3912430 w 7981224"/>
                    <a:gd name="connsiteY806" fmla="*/ 2595481 h 2842441"/>
                    <a:gd name="connsiteX807" fmla="*/ 4079573 w 7981224"/>
                    <a:gd name="connsiteY807" fmla="*/ 2617827 h 2842441"/>
                    <a:gd name="connsiteX808" fmla="*/ 4081157 w 7981224"/>
                    <a:gd name="connsiteY808" fmla="*/ 2711837 h 2842441"/>
                    <a:gd name="connsiteX809" fmla="*/ 4082186 w 7981224"/>
                    <a:gd name="connsiteY809" fmla="*/ 2764043 h 2842441"/>
                    <a:gd name="connsiteX810" fmla="*/ 4082754 w 7981224"/>
                    <a:gd name="connsiteY810" fmla="*/ 2810818 h 2842441"/>
                    <a:gd name="connsiteX811" fmla="*/ 3816816 w 7981224"/>
                    <a:gd name="connsiteY811" fmla="*/ 2803489 h 2842441"/>
                    <a:gd name="connsiteX812" fmla="*/ 1748813 w 7981224"/>
                    <a:gd name="connsiteY812" fmla="*/ 2791602 h 2842441"/>
                    <a:gd name="connsiteX813" fmla="*/ 1746917 w 7981224"/>
                    <a:gd name="connsiteY813" fmla="*/ 2426705 h 2842441"/>
                    <a:gd name="connsiteX814" fmla="*/ 1777891 w 7981224"/>
                    <a:gd name="connsiteY814" fmla="*/ 2381677 h 2842441"/>
                    <a:gd name="connsiteX815" fmla="*/ 1802766 w 7981224"/>
                    <a:gd name="connsiteY815" fmla="*/ 2423708 h 2842441"/>
                    <a:gd name="connsiteX816" fmla="*/ 1746917 w 7981224"/>
                    <a:gd name="connsiteY816" fmla="*/ 2426705 h 2842441"/>
                    <a:gd name="connsiteX817" fmla="*/ 1870225 w 7981224"/>
                    <a:gd name="connsiteY817" fmla="*/ 2421563 h 2842441"/>
                    <a:gd name="connsiteX818" fmla="*/ 1876410 w 7981224"/>
                    <a:gd name="connsiteY818" fmla="*/ 2405011 h 2842441"/>
                    <a:gd name="connsiteX819" fmla="*/ 1918405 w 7981224"/>
                    <a:gd name="connsiteY819" fmla="*/ 2377481 h 2842441"/>
                    <a:gd name="connsiteX820" fmla="*/ 1949870 w 7981224"/>
                    <a:gd name="connsiteY820" fmla="*/ 2420512 h 2842441"/>
                    <a:gd name="connsiteX821" fmla="*/ 1870225 w 7981224"/>
                    <a:gd name="connsiteY821" fmla="*/ 2421563 h 2842441"/>
                    <a:gd name="connsiteX822" fmla="*/ 2021774 w 7981224"/>
                    <a:gd name="connsiteY822" fmla="*/ 2417097 h 2842441"/>
                    <a:gd name="connsiteX823" fmla="*/ 2044923 w 7981224"/>
                    <a:gd name="connsiteY823" fmla="*/ 2380768 h 2842441"/>
                    <a:gd name="connsiteX824" fmla="*/ 2087458 w 7981224"/>
                    <a:gd name="connsiteY824" fmla="*/ 2369094 h 2842441"/>
                    <a:gd name="connsiteX825" fmla="*/ 2136497 w 7981224"/>
                    <a:gd name="connsiteY825" fmla="*/ 2420250 h 2842441"/>
                    <a:gd name="connsiteX826" fmla="*/ 2078419 w 7981224"/>
                    <a:gd name="connsiteY826" fmla="*/ 2420278 h 2842441"/>
                    <a:gd name="connsiteX827" fmla="*/ 2021227 w 7981224"/>
                    <a:gd name="connsiteY827" fmla="*/ 2420299 h 2842441"/>
                    <a:gd name="connsiteX828" fmla="*/ 2021774 w 7981224"/>
                    <a:gd name="connsiteY828" fmla="*/ 2417097 h 2842441"/>
                    <a:gd name="connsiteX829" fmla="*/ 2199292 w 7981224"/>
                    <a:gd name="connsiteY829" fmla="*/ 2420292 h 2842441"/>
                    <a:gd name="connsiteX830" fmla="*/ 2278048 w 7981224"/>
                    <a:gd name="connsiteY830" fmla="*/ 2363406 h 2842441"/>
                    <a:gd name="connsiteX831" fmla="*/ 2329459 w 7981224"/>
                    <a:gd name="connsiteY831" fmla="*/ 2420541 h 2842441"/>
                    <a:gd name="connsiteX832" fmla="*/ 2199292 w 7981224"/>
                    <a:gd name="connsiteY832" fmla="*/ 2420292 h 2842441"/>
                    <a:gd name="connsiteX833" fmla="*/ 2464541 w 7981224"/>
                    <a:gd name="connsiteY833" fmla="*/ 2362164 h 2842441"/>
                    <a:gd name="connsiteX834" fmla="*/ 2524232 w 7981224"/>
                    <a:gd name="connsiteY834" fmla="*/ 2421144 h 2842441"/>
                    <a:gd name="connsiteX835" fmla="*/ 2402131 w 7981224"/>
                    <a:gd name="connsiteY835" fmla="*/ 2420747 h 2842441"/>
                    <a:gd name="connsiteX836" fmla="*/ 2464541 w 7981224"/>
                    <a:gd name="connsiteY836" fmla="*/ 2362164 h 2842441"/>
                    <a:gd name="connsiteX837" fmla="*/ 2761199 w 7981224"/>
                    <a:gd name="connsiteY837" fmla="*/ 2421819 h 2842441"/>
                    <a:gd name="connsiteX838" fmla="*/ 2832386 w 7981224"/>
                    <a:gd name="connsiteY838" fmla="*/ 2371750 h 2842441"/>
                    <a:gd name="connsiteX839" fmla="*/ 2883513 w 7981224"/>
                    <a:gd name="connsiteY839" fmla="*/ 2422131 h 2842441"/>
                    <a:gd name="connsiteX840" fmla="*/ 2761199 w 7981224"/>
                    <a:gd name="connsiteY840" fmla="*/ 2421819 h 2842441"/>
                    <a:gd name="connsiteX841" fmla="*/ 2952996 w 7981224"/>
                    <a:gd name="connsiteY841" fmla="*/ 2422302 h 2842441"/>
                    <a:gd name="connsiteX842" fmla="*/ 2953067 w 7981224"/>
                    <a:gd name="connsiteY842" fmla="*/ 2421847 h 2842441"/>
                    <a:gd name="connsiteX843" fmla="*/ 3008980 w 7981224"/>
                    <a:gd name="connsiteY843" fmla="*/ 2372794 h 2842441"/>
                    <a:gd name="connsiteX844" fmla="*/ 3054697 w 7981224"/>
                    <a:gd name="connsiteY844" fmla="*/ 2422565 h 2842441"/>
                    <a:gd name="connsiteX845" fmla="*/ 2952996 w 7981224"/>
                    <a:gd name="connsiteY845" fmla="*/ 2422302 h 2842441"/>
                    <a:gd name="connsiteX846" fmla="*/ 3108898 w 7981224"/>
                    <a:gd name="connsiteY846" fmla="*/ 2422700 h 2842441"/>
                    <a:gd name="connsiteX847" fmla="*/ 3109686 w 7981224"/>
                    <a:gd name="connsiteY847" fmla="*/ 2420676 h 2842441"/>
                    <a:gd name="connsiteX848" fmla="*/ 3189558 w 7981224"/>
                    <a:gd name="connsiteY848" fmla="*/ 2374321 h 2842441"/>
                    <a:gd name="connsiteX849" fmla="*/ 3226931 w 7981224"/>
                    <a:gd name="connsiteY849" fmla="*/ 2422998 h 2842441"/>
                    <a:gd name="connsiteX850" fmla="*/ 3108898 w 7981224"/>
                    <a:gd name="connsiteY850" fmla="*/ 2422700 h 2842441"/>
                    <a:gd name="connsiteX851" fmla="*/ 5571226 w 7981224"/>
                    <a:gd name="connsiteY851" fmla="*/ 2769539 h 2842441"/>
                    <a:gd name="connsiteX852" fmla="*/ 5510612 w 7981224"/>
                    <a:gd name="connsiteY852" fmla="*/ 2769873 h 2842441"/>
                    <a:gd name="connsiteX853" fmla="*/ 5510612 w 7981224"/>
                    <a:gd name="connsiteY853" fmla="*/ 2779126 h 2842441"/>
                    <a:gd name="connsiteX854" fmla="*/ 5636903 w 7981224"/>
                    <a:gd name="connsiteY854" fmla="*/ 2783571 h 2842441"/>
                    <a:gd name="connsiteX855" fmla="*/ 6132146 w 7981224"/>
                    <a:gd name="connsiteY855" fmla="*/ 2788009 h 2842441"/>
                    <a:gd name="connsiteX856" fmla="*/ 4095536 w 7981224"/>
                    <a:gd name="connsiteY856" fmla="*/ 2811208 h 2842441"/>
                    <a:gd name="connsiteX857" fmla="*/ 4095011 w 7981224"/>
                    <a:gd name="connsiteY857" fmla="*/ 2764072 h 2842441"/>
                    <a:gd name="connsiteX858" fmla="*/ 4089927 w 7981224"/>
                    <a:gd name="connsiteY858" fmla="*/ 2618892 h 2842441"/>
                    <a:gd name="connsiteX859" fmla="*/ 4119892 w 7981224"/>
                    <a:gd name="connsiteY859" fmla="*/ 2621498 h 2842441"/>
                    <a:gd name="connsiteX860" fmla="*/ 5036245 w 7981224"/>
                    <a:gd name="connsiteY860" fmla="*/ 2632945 h 2842441"/>
                    <a:gd name="connsiteX861" fmla="*/ 5342972 w 7981224"/>
                    <a:gd name="connsiteY861" fmla="*/ 2630531 h 2842441"/>
                    <a:gd name="connsiteX862" fmla="*/ 5483564 w 7981224"/>
                    <a:gd name="connsiteY862" fmla="*/ 2616634 h 2842441"/>
                    <a:gd name="connsiteX863" fmla="*/ 5485254 w 7981224"/>
                    <a:gd name="connsiteY863" fmla="*/ 2652061 h 2842441"/>
                    <a:gd name="connsiteX864" fmla="*/ 5491049 w 7981224"/>
                    <a:gd name="connsiteY864" fmla="*/ 2772827 h 2842441"/>
                    <a:gd name="connsiteX865" fmla="*/ 5502914 w 7981224"/>
                    <a:gd name="connsiteY865" fmla="*/ 2776044 h 2842441"/>
                    <a:gd name="connsiteX866" fmla="*/ 5503418 w 7981224"/>
                    <a:gd name="connsiteY866" fmla="*/ 2765215 h 2842441"/>
                    <a:gd name="connsiteX867" fmla="*/ 5497993 w 7981224"/>
                    <a:gd name="connsiteY867" fmla="*/ 2652061 h 2842441"/>
                    <a:gd name="connsiteX868" fmla="*/ 5495629 w 7981224"/>
                    <a:gd name="connsiteY868" fmla="*/ 2612416 h 2842441"/>
                    <a:gd name="connsiteX869" fmla="*/ 5608463 w 7981224"/>
                    <a:gd name="connsiteY869" fmla="*/ 2538105 h 2842441"/>
                    <a:gd name="connsiteX870" fmla="*/ 5610643 w 7981224"/>
                    <a:gd name="connsiteY870" fmla="*/ 2536365 h 2842441"/>
                    <a:gd name="connsiteX871" fmla="*/ 5611574 w 7981224"/>
                    <a:gd name="connsiteY871" fmla="*/ 2529619 h 2842441"/>
                    <a:gd name="connsiteX872" fmla="*/ 5605786 w 7981224"/>
                    <a:gd name="connsiteY872" fmla="*/ 2525699 h 2842441"/>
                    <a:gd name="connsiteX873" fmla="*/ 5471876 w 7981224"/>
                    <a:gd name="connsiteY873" fmla="*/ 2526473 h 2842441"/>
                    <a:gd name="connsiteX874" fmla="*/ 5476236 w 7981224"/>
                    <a:gd name="connsiteY874" fmla="*/ 2490407 h 2842441"/>
                    <a:gd name="connsiteX875" fmla="*/ 5478103 w 7981224"/>
                    <a:gd name="connsiteY875" fmla="*/ 2470958 h 2842441"/>
                    <a:gd name="connsiteX876" fmla="*/ 5475221 w 7981224"/>
                    <a:gd name="connsiteY876" fmla="*/ 2456166 h 2842441"/>
                    <a:gd name="connsiteX877" fmla="*/ 5470648 w 7981224"/>
                    <a:gd name="connsiteY877" fmla="*/ 2456166 h 2842441"/>
                    <a:gd name="connsiteX878" fmla="*/ 5465499 w 7981224"/>
                    <a:gd name="connsiteY878" fmla="*/ 2469566 h 2842441"/>
                    <a:gd name="connsiteX879" fmla="*/ 5463497 w 7981224"/>
                    <a:gd name="connsiteY879" fmla="*/ 2490407 h 2842441"/>
                    <a:gd name="connsiteX880" fmla="*/ 5461196 w 7981224"/>
                    <a:gd name="connsiteY880" fmla="*/ 2526523 h 2842441"/>
                    <a:gd name="connsiteX881" fmla="*/ 5057399 w 7981224"/>
                    <a:gd name="connsiteY881" fmla="*/ 2527098 h 2842441"/>
                    <a:gd name="connsiteX882" fmla="*/ 5055290 w 7981224"/>
                    <a:gd name="connsiteY882" fmla="*/ 2431228 h 2842441"/>
                    <a:gd name="connsiteX883" fmla="*/ 5044298 w 7981224"/>
                    <a:gd name="connsiteY883" fmla="*/ 2218930 h 2842441"/>
                    <a:gd name="connsiteX884" fmla="*/ 5577979 w 7981224"/>
                    <a:gd name="connsiteY884" fmla="*/ 2216374 h 2842441"/>
                    <a:gd name="connsiteX885" fmla="*/ 5579506 w 7981224"/>
                    <a:gd name="connsiteY885" fmla="*/ 2438101 h 2842441"/>
                    <a:gd name="connsiteX886" fmla="*/ 5592245 w 7981224"/>
                    <a:gd name="connsiteY886" fmla="*/ 2438101 h 2842441"/>
                    <a:gd name="connsiteX887" fmla="*/ 5587949 w 7981224"/>
                    <a:gd name="connsiteY887" fmla="*/ 2213199 h 2842441"/>
                    <a:gd name="connsiteX888" fmla="*/ 5583141 w 7981224"/>
                    <a:gd name="connsiteY888" fmla="*/ 2205807 h 2842441"/>
                    <a:gd name="connsiteX889" fmla="*/ 5074903 w 7981224"/>
                    <a:gd name="connsiteY889" fmla="*/ 2206454 h 2842441"/>
                    <a:gd name="connsiteX890" fmla="*/ 5068235 w 7981224"/>
                    <a:gd name="connsiteY890" fmla="*/ 2113623 h 2842441"/>
                    <a:gd name="connsiteX891" fmla="*/ 5625087 w 7981224"/>
                    <a:gd name="connsiteY891" fmla="*/ 2112600 h 2842441"/>
                    <a:gd name="connsiteX892" fmla="*/ 5625087 w 7981224"/>
                    <a:gd name="connsiteY892" fmla="*/ 2438400 h 2842441"/>
                    <a:gd name="connsiteX893" fmla="*/ 5637826 w 7981224"/>
                    <a:gd name="connsiteY893" fmla="*/ 2438400 h 2842441"/>
                    <a:gd name="connsiteX894" fmla="*/ 5637726 w 7981224"/>
                    <a:gd name="connsiteY894" fmla="*/ 545258 h 2842441"/>
                    <a:gd name="connsiteX895" fmla="*/ 5630917 w 7981224"/>
                    <a:gd name="connsiteY895" fmla="*/ 531788 h 2842441"/>
                    <a:gd name="connsiteX896" fmla="*/ 5422290 w 7981224"/>
                    <a:gd name="connsiteY896" fmla="*/ 167195 h 2842441"/>
                    <a:gd name="connsiteX897" fmla="*/ 5353801 w 7981224"/>
                    <a:gd name="connsiteY897" fmla="*/ 46990 h 2842441"/>
                    <a:gd name="connsiteX898" fmla="*/ 5353907 w 7981224"/>
                    <a:gd name="connsiteY898" fmla="*/ 33342 h 2842441"/>
                    <a:gd name="connsiteX899" fmla="*/ 6002646 w 7981224"/>
                    <a:gd name="connsiteY899" fmla="*/ 15909 h 2842441"/>
                    <a:gd name="connsiteX900" fmla="*/ 6002688 w 7981224"/>
                    <a:gd name="connsiteY900" fmla="*/ 16186 h 2842441"/>
                    <a:gd name="connsiteX901" fmla="*/ 6000799 w 7981224"/>
                    <a:gd name="connsiteY901" fmla="*/ 18131 h 2842441"/>
                    <a:gd name="connsiteX902" fmla="*/ 5740286 w 7981224"/>
                    <a:gd name="connsiteY902" fmla="*/ 517443 h 2842441"/>
                    <a:gd name="connsiteX903" fmla="*/ 5722235 w 7981224"/>
                    <a:gd name="connsiteY903" fmla="*/ 553588 h 2842441"/>
                    <a:gd name="connsiteX904" fmla="*/ 5721234 w 7981224"/>
                    <a:gd name="connsiteY904" fmla="*/ 572093 h 2842441"/>
                    <a:gd name="connsiteX905" fmla="*/ 5720027 w 7981224"/>
                    <a:gd name="connsiteY905" fmla="*/ 1904634 h 2842441"/>
                    <a:gd name="connsiteX906" fmla="*/ 5719863 w 7981224"/>
                    <a:gd name="connsiteY906" fmla="*/ 2438386 h 2842441"/>
                    <a:gd name="connsiteX907" fmla="*/ 5737076 w 7981224"/>
                    <a:gd name="connsiteY907" fmla="*/ 2438386 h 2842441"/>
                    <a:gd name="connsiteX908" fmla="*/ 5736984 w 7981224"/>
                    <a:gd name="connsiteY908" fmla="*/ 2211836 h 2842441"/>
                    <a:gd name="connsiteX909" fmla="*/ 5735727 w 7981224"/>
                    <a:gd name="connsiteY909" fmla="*/ 591826 h 2842441"/>
                    <a:gd name="connsiteX910" fmla="*/ 5735698 w 7981224"/>
                    <a:gd name="connsiteY910" fmla="*/ 561143 h 2842441"/>
                    <a:gd name="connsiteX911" fmla="*/ 5737879 w 7981224"/>
                    <a:gd name="connsiteY911" fmla="*/ 554496 h 2842441"/>
                    <a:gd name="connsiteX912" fmla="*/ 6009569 w 7981224"/>
                    <a:gd name="connsiteY912" fmla="*/ 23258 h 2842441"/>
                    <a:gd name="connsiteX913" fmla="*/ 6010073 w 7981224"/>
                    <a:gd name="connsiteY913" fmla="*/ 22434 h 2842441"/>
                    <a:gd name="connsiteX914" fmla="*/ 6019738 w 7981224"/>
                    <a:gd name="connsiteY914" fmla="*/ 2448355 h 2842441"/>
                    <a:gd name="connsiteX915" fmla="*/ 6002880 w 7981224"/>
                    <a:gd name="connsiteY915" fmla="*/ 2448590 h 2842441"/>
                    <a:gd name="connsiteX916" fmla="*/ 5997611 w 7981224"/>
                    <a:gd name="connsiteY916" fmla="*/ 2358393 h 2842441"/>
                    <a:gd name="connsiteX917" fmla="*/ 5993876 w 7981224"/>
                    <a:gd name="connsiteY917" fmla="*/ 2323811 h 2842441"/>
                    <a:gd name="connsiteX918" fmla="*/ 5985667 w 7981224"/>
                    <a:gd name="connsiteY918" fmla="*/ 2324919 h 2842441"/>
                    <a:gd name="connsiteX919" fmla="*/ 5987159 w 7981224"/>
                    <a:gd name="connsiteY919" fmla="*/ 2361177 h 2842441"/>
                    <a:gd name="connsiteX920" fmla="*/ 5990261 w 7981224"/>
                    <a:gd name="connsiteY920" fmla="*/ 2448739 h 2842441"/>
                    <a:gd name="connsiteX921" fmla="*/ 5471443 w 7981224"/>
                    <a:gd name="connsiteY921" fmla="*/ 2440466 h 2842441"/>
                    <a:gd name="connsiteX922" fmla="*/ 5471443 w 7981224"/>
                    <a:gd name="connsiteY922" fmla="*/ 2452311 h 2842441"/>
                    <a:gd name="connsiteX923" fmla="*/ 5990567 w 7981224"/>
                    <a:gd name="connsiteY923" fmla="*/ 2461599 h 2842441"/>
                    <a:gd name="connsiteX924" fmla="*/ 5989374 w 7981224"/>
                    <a:gd name="connsiteY924" fmla="*/ 2614937 h 2842441"/>
                    <a:gd name="connsiteX925" fmla="*/ 5973950 w 7981224"/>
                    <a:gd name="connsiteY925" fmla="*/ 2619830 h 2842441"/>
                    <a:gd name="connsiteX926" fmla="*/ 5969484 w 7981224"/>
                    <a:gd name="connsiteY926" fmla="*/ 2625702 h 2842441"/>
                    <a:gd name="connsiteX927" fmla="*/ 5968519 w 7981224"/>
                    <a:gd name="connsiteY927" fmla="*/ 2666170 h 2842441"/>
                    <a:gd name="connsiteX928" fmla="*/ 5977707 w 7981224"/>
                    <a:gd name="connsiteY928" fmla="*/ 2667414 h 2842441"/>
                    <a:gd name="connsiteX929" fmla="*/ 5981364 w 7981224"/>
                    <a:gd name="connsiteY929" fmla="*/ 2630325 h 2842441"/>
                    <a:gd name="connsiteX930" fmla="*/ 5997945 w 7981224"/>
                    <a:gd name="connsiteY930" fmla="*/ 2625887 h 2842441"/>
                    <a:gd name="connsiteX931" fmla="*/ 6003043 w 7981224"/>
                    <a:gd name="connsiteY931" fmla="*/ 2632143 h 2842441"/>
                    <a:gd name="connsiteX932" fmla="*/ 6008873 w 7981224"/>
                    <a:gd name="connsiteY932" fmla="*/ 2676403 h 2842441"/>
                    <a:gd name="connsiteX933" fmla="*/ 5552018 w 7981224"/>
                    <a:gd name="connsiteY933" fmla="*/ 2664161 h 2842441"/>
                    <a:gd name="connsiteX934" fmla="*/ 5552018 w 7981224"/>
                    <a:gd name="connsiteY934" fmla="*/ 2678491 h 2842441"/>
                    <a:gd name="connsiteX935" fmla="*/ 7751496 w 7981224"/>
                    <a:gd name="connsiteY935" fmla="*/ 2662563 h 2842441"/>
                    <a:gd name="connsiteX936" fmla="*/ 7946346 w 7981224"/>
                    <a:gd name="connsiteY936" fmla="*/ 2756495 h 2842441"/>
                    <a:gd name="connsiteX937" fmla="*/ 5571226 w 7981224"/>
                    <a:gd name="connsiteY937" fmla="*/ 2769539 h 284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</a:cxnLst>
                  <a:rect l="l" t="t" r="r" b="b"/>
                  <a:pathLst>
                    <a:path w="7981224" h="2842441">
                      <a:moveTo>
                        <a:pt x="7977946" y="2756403"/>
                      </a:moveTo>
                      <a:cubicBezTo>
                        <a:pt x="7904024" y="2720891"/>
                        <a:pt x="7830032" y="2685585"/>
                        <a:pt x="7756324" y="2649831"/>
                      </a:cubicBezTo>
                      <a:cubicBezTo>
                        <a:pt x="7681693" y="2584864"/>
                        <a:pt x="7607416" y="2519387"/>
                        <a:pt x="7532785" y="2454512"/>
                      </a:cubicBezTo>
                      <a:cubicBezTo>
                        <a:pt x="7520287" y="2447979"/>
                        <a:pt x="7503387" y="2450493"/>
                        <a:pt x="7489683" y="2448938"/>
                      </a:cubicBezTo>
                      <a:cubicBezTo>
                        <a:pt x="7412566" y="2442497"/>
                        <a:pt x="7335307" y="2437818"/>
                        <a:pt x="7257978" y="2434729"/>
                      </a:cubicBezTo>
                      <a:cubicBezTo>
                        <a:pt x="7257197" y="2414768"/>
                        <a:pt x="7256416" y="2394793"/>
                        <a:pt x="7254498" y="2374903"/>
                      </a:cubicBezTo>
                      <a:cubicBezTo>
                        <a:pt x="7253433" y="2364053"/>
                        <a:pt x="7253007" y="2352499"/>
                        <a:pt x="7250379" y="2341919"/>
                      </a:cubicBezTo>
                      <a:cubicBezTo>
                        <a:pt x="7249101" y="2336948"/>
                        <a:pt x="7242214" y="2338404"/>
                        <a:pt x="7241858" y="2343069"/>
                      </a:cubicBezTo>
                      <a:cubicBezTo>
                        <a:pt x="7240935" y="2353905"/>
                        <a:pt x="7242285" y="2365281"/>
                        <a:pt x="7242639" y="2376146"/>
                      </a:cubicBezTo>
                      <a:cubicBezTo>
                        <a:pt x="7243278" y="2395510"/>
                        <a:pt x="7244557" y="2414846"/>
                        <a:pt x="7245196" y="2434210"/>
                      </a:cubicBezTo>
                      <a:cubicBezTo>
                        <a:pt x="7111556" y="2429027"/>
                        <a:pt x="6977773" y="2428125"/>
                        <a:pt x="6843990" y="2429467"/>
                      </a:cubicBezTo>
                      <a:cubicBezTo>
                        <a:pt x="6842428" y="2396355"/>
                        <a:pt x="6840440" y="2363286"/>
                        <a:pt x="6838594" y="2330145"/>
                      </a:cubicBezTo>
                      <a:cubicBezTo>
                        <a:pt x="6838239" y="2323918"/>
                        <a:pt x="6828582" y="2323840"/>
                        <a:pt x="6828794" y="2330145"/>
                      </a:cubicBezTo>
                      <a:cubicBezTo>
                        <a:pt x="6830215" y="2363271"/>
                        <a:pt x="6831067" y="2396440"/>
                        <a:pt x="6831919" y="2429595"/>
                      </a:cubicBezTo>
                      <a:cubicBezTo>
                        <a:pt x="6693734" y="2431107"/>
                        <a:pt x="6555549" y="2434949"/>
                        <a:pt x="6417407" y="2438861"/>
                      </a:cubicBezTo>
                      <a:cubicBezTo>
                        <a:pt x="6416896" y="2397470"/>
                        <a:pt x="6416384" y="2356071"/>
                        <a:pt x="6414914" y="2314694"/>
                      </a:cubicBezTo>
                      <a:cubicBezTo>
                        <a:pt x="6414659" y="2307550"/>
                        <a:pt x="6403830" y="2307493"/>
                        <a:pt x="6403773" y="2314694"/>
                      </a:cubicBezTo>
                      <a:cubicBezTo>
                        <a:pt x="6403418" y="2356206"/>
                        <a:pt x="6404028" y="2397711"/>
                        <a:pt x="6404639" y="2439216"/>
                      </a:cubicBezTo>
                      <a:cubicBezTo>
                        <a:pt x="6281622" y="2442696"/>
                        <a:pt x="6158598" y="2446197"/>
                        <a:pt x="6035537" y="2448093"/>
                      </a:cubicBezTo>
                      <a:cubicBezTo>
                        <a:pt x="6043633" y="1813904"/>
                        <a:pt x="6037703" y="1179269"/>
                        <a:pt x="6031483" y="544974"/>
                      </a:cubicBezTo>
                      <a:cubicBezTo>
                        <a:pt x="6029566" y="365894"/>
                        <a:pt x="6027442" y="186822"/>
                        <a:pt x="6025369" y="7743"/>
                      </a:cubicBezTo>
                      <a:cubicBezTo>
                        <a:pt x="6025319" y="3645"/>
                        <a:pt x="6021861" y="-111"/>
                        <a:pt x="6017629" y="3"/>
                      </a:cubicBezTo>
                      <a:cubicBezTo>
                        <a:pt x="5793721" y="6031"/>
                        <a:pt x="5569820" y="12067"/>
                        <a:pt x="5345912" y="18096"/>
                      </a:cubicBezTo>
                      <a:cubicBezTo>
                        <a:pt x="5341736" y="18209"/>
                        <a:pt x="5338200" y="21540"/>
                        <a:pt x="5338193" y="25815"/>
                      </a:cubicBezTo>
                      <a:cubicBezTo>
                        <a:pt x="5338150" y="81571"/>
                        <a:pt x="5337355" y="137328"/>
                        <a:pt x="5336979" y="193085"/>
                      </a:cubicBezTo>
                      <a:cubicBezTo>
                        <a:pt x="5334756" y="591329"/>
                        <a:pt x="5331703" y="989580"/>
                        <a:pt x="5330680" y="1387832"/>
                      </a:cubicBezTo>
                      <a:cubicBezTo>
                        <a:pt x="5182980" y="1388861"/>
                        <a:pt x="5035202" y="1387086"/>
                        <a:pt x="4887544" y="1389543"/>
                      </a:cubicBezTo>
                      <a:cubicBezTo>
                        <a:pt x="4886976" y="1377677"/>
                        <a:pt x="4886174" y="1365840"/>
                        <a:pt x="4884995" y="1354045"/>
                      </a:cubicBezTo>
                      <a:cubicBezTo>
                        <a:pt x="4884874" y="1352866"/>
                        <a:pt x="4884384" y="1351972"/>
                        <a:pt x="4883702" y="1351347"/>
                      </a:cubicBezTo>
                      <a:cubicBezTo>
                        <a:pt x="4885534" y="1346192"/>
                        <a:pt x="4882957" y="1339083"/>
                        <a:pt x="4875913" y="1339232"/>
                      </a:cubicBezTo>
                      <a:cubicBezTo>
                        <a:pt x="4850860" y="1340681"/>
                        <a:pt x="4826390" y="1340958"/>
                        <a:pt x="4801324" y="1340560"/>
                      </a:cubicBezTo>
                      <a:cubicBezTo>
                        <a:pt x="4741690" y="1340326"/>
                        <a:pt x="4682056" y="1340276"/>
                        <a:pt x="4622429" y="1339076"/>
                      </a:cubicBezTo>
                      <a:cubicBezTo>
                        <a:pt x="4610371" y="1338828"/>
                        <a:pt x="4597923" y="1337578"/>
                        <a:pt x="4585859" y="1338558"/>
                      </a:cubicBezTo>
                      <a:cubicBezTo>
                        <a:pt x="4585731" y="1330548"/>
                        <a:pt x="4585440" y="1322538"/>
                        <a:pt x="4585191" y="1314528"/>
                      </a:cubicBezTo>
                      <a:cubicBezTo>
                        <a:pt x="4589928" y="1303820"/>
                        <a:pt x="4571011" y="1301832"/>
                        <a:pt x="4564158" y="1300454"/>
                      </a:cubicBezTo>
                      <a:cubicBezTo>
                        <a:pt x="4538233" y="1295519"/>
                        <a:pt x="4511412" y="1293374"/>
                        <a:pt x="4485110" y="1294922"/>
                      </a:cubicBezTo>
                      <a:cubicBezTo>
                        <a:pt x="4481212" y="1293772"/>
                        <a:pt x="4475936" y="1294574"/>
                        <a:pt x="4472393" y="1295107"/>
                      </a:cubicBezTo>
                      <a:cubicBezTo>
                        <a:pt x="4464688" y="1296272"/>
                        <a:pt x="4456990" y="1297436"/>
                        <a:pt x="4449286" y="1298601"/>
                      </a:cubicBezTo>
                      <a:cubicBezTo>
                        <a:pt x="4361802" y="1311823"/>
                        <a:pt x="4274318" y="1325052"/>
                        <a:pt x="4186833" y="1338274"/>
                      </a:cubicBezTo>
                      <a:cubicBezTo>
                        <a:pt x="4184220" y="1338671"/>
                        <a:pt x="4182033" y="1341881"/>
                        <a:pt x="4182161" y="1344416"/>
                      </a:cubicBezTo>
                      <a:cubicBezTo>
                        <a:pt x="4183326" y="1367651"/>
                        <a:pt x="4184490" y="1390892"/>
                        <a:pt x="4185655" y="1414126"/>
                      </a:cubicBezTo>
                      <a:cubicBezTo>
                        <a:pt x="4185818" y="1417322"/>
                        <a:pt x="4188453" y="1420823"/>
                        <a:pt x="4192024" y="1420496"/>
                      </a:cubicBezTo>
                      <a:cubicBezTo>
                        <a:pt x="4193949" y="1420319"/>
                        <a:pt x="4195866" y="1420141"/>
                        <a:pt x="4197791" y="1419963"/>
                      </a:cubicBezTo>
                      <a:cubicBezTo>
                        <a:pt x="4194332" y="1556054"/>
                        <a:pt x="4196562" y="1692286"/>
                        <a:pt x="4197961" y="1828390"/>
                      </a:cubicBezTo>
                      <a:cubicBezTo>
                        <a:pt x="4197137" y="1827822"/>
                        <a:pt x="4196115" y="1827460"/>
                        <a:pt x="4194858" y="1827439"/>
                      </a:cubicBezTo>
                      <a:cubicBezTo>
                        <a:pt x="4166972" y="1827027"/>
                        <a:pt x="4139449" y="1829257"/>
                        <a:pt x="4111868" y="1833283"/>
                      </a:cubicBezTo>
                      <a:cubicBezTo>
                        <a:pt x="4109582" y="1833617"/>
                        <a:pt x="4108119" y="1836223"/>
                        <a:pt x="4108041" y="1838303"/>
                      </a:cubicBezTo>
                      <a:cubicBezTo>
                        <a:pt x="4107849" y="1843373"/>
                        <a:pt x="4107658" y="1848443"/>
                        <a:pt x="4107466" y="1853514"/>
                      </a:cubicBezTo>
                      <a:cubicBezTo>
                        <a:pt x="4107267" y="1858846"/>
                        <a:pt x="4108048" y="1864570"/>
                        <a:pt x="4101430" y="1865685"/>
                      </a:cubicBezTo>
                      <a:cubicBezTo>
                        <a:pt x="4091212" y="1867410"/>
                        <a:pt x="4080766" y="1867538"/>
                        <a:pt x="4070449" y="1866778"/>
                      </a:cubicBezTo>
                      <a:cubicBezTo>
                        <a:pt x="4068397" y="1866629"/>
                        <a:pt x="4065719" y="1868497"/>
                        <a:pt x="4065393" y="1870627"/>
                      </a:cubicBezTo>
                      <a:cubicBezTo>
                        <a:pt x="4063909" y="1880490"/>
                        <a:pt x="4063312" y="1890290"/>
                        <a:pt x="4063759" y="1900196"/>
                      </a:cubicBezTo>
                      <a:cubicBezTo>
                        <a:pt x="4053775" y="1900529"/>
                        <a:pt x="4043919" y="1901800"/>
                        <a:pt x="4034127" y="1903987"/>
                      </a:cubicBezTo>
                      <a:cubicBezTo>
                        <a:pt x="4031138" y="1904655"/>
                        <a:pt x="4029916" y="1907822"/>
                        <a:pt x="4030406" y="1910542"/>
                      </a:cubicBezTo>
                      <a:cubicBezTo>
                        <a:pt x="4031876" y="1918743"/>
                        <a:pt x="4031833" y="1926838"/>
                        <a:pt x="4030385" y="1934940"/>
                      </a:cubicBezTo>
                      <a:cubicBezTo>
                        <a:pt x="3992977" y="1935516"/>
                        <a:pt x="3954972" y="1936531"/>
                        <a:pt x="3918104" y="1942432"/>
                      </a:cubicBezTo>
                      <a:cubicBezTo>
                        <a:pt x="3918055" y="1934039"/>
                        <a:pt x="3918055" y="1925652"/>
                        <a:pt x="3918154" y="1917252"/>
                      </a:cubicBezTo>
                      <a:cubicBezTo>
                        <a:pt x="3918196" y="1913716"/>
                        <a:pt x="3915321" y="1911514"/>
                        <a:pt x="3912075" y="1911174"/>
                      </a:cubicBezTo>
                      <a:cubicBezTo>
                        <a:pt x="3885589" y="1908411"/>
                        <a:pt x="3859010" y="1907048"/>
                        <a:pt x="3832388" y="1907048"/>
                      </a:cubicBezTo>
                      <a:cubicBezTo>
                        <a:pt x="3829669" y="1900501"/>
                        <a:pt x="3830584" y="1892654"/>
                        <a:pt x="3826395" y="1886526"/>
                      </a:cubicBezTo>
                      <a:cubicBezTo>
                        <a:pt x="3820459" y="1877849"/>
                        <a:pt x="3809218" y="1879780"/>
                        <a:pt x="3800143" y="1880149"/>
                      </a:cubicBezTo>
                      <a:cubicBezTo>
                        <a:pt x="3772832" y="1881264"/>
                        <a:pt x="3745479" y="1882322"/>
                        <a:pt x="3718191" y="1883998"/>
                      </a:cubicBezTo>
                      <a:cubicBezTo>
                        <a:pt x="3715457" y="1884168"/>
                        <a:pt x="3713106" y="1886185"/>
                        <a:pt x="3713120" y="1889075"/>
                      </a:cubicBezTo>
                      <a:cubicBezTo>
                        <a:pt x="3713142" y="1896247"/>
                        <a:pt x="3713305" y="1903419"/>
                        <a:pt x="3713426" y="1910591"/>
                      </a:cubicBezTo>
                      <a:cubicBezTo>
                        <a:pt x="3697825" y="1907623"/>
                        <a:pt x="3681656" y="1908525"/>
                        <a:pt x="3666140" y="1911536"/>
                      </a:cubicBezTo>
                      <a:cubicBezTo>
                        <a:pt x="3663783" y="1911990"/>
                        <a:pt x="3661887" y="1914674"/>
                        <a:pt x="3661972" y="1917010"/>
                      </a:cubicBezTo>
                      <a:cubicBezTo>
                        <a:pt x="3663250" y="1954603"/>
                        <a:pt x="3664514" y="1992189"/>
                        <a:pt x="3666084" y="2029774"/>
                      </a:cubicBezTo>
                      <a:cubicBezTo>
                        <a:pt x="3666155" y="2031535"/>
                        <a:pt x="3667070" y="2032721"/>
                        <a:pt x="3668271" y="2033360"/>
                      </a:cubicBezTo>
                      <a:cubicBezTo>
                        <a:pt x="3615986" y="2033559"/>
                        <a:pt x="3563687" y="2033374"/>
                        <a:pt x="3511424" y="2034205"/>
                      </a:cubicBezTo>
                      <a:cubicBezTo>
                        <a:pt x="3510792" y="2011461"/>
                        <a:pt x="3510160" y="1988716"/>
                        <a:pt x="3509379" y="1965979"/>
                      </a:cubicBezTo>
                      <a:cubicBezTo>
                        <a:pt x="3512880" y="1963039"/>
                        <a:pt x="3512866" y="1956030"/>
                        <a:pt x="3507376" y="1955164"/>
                      </a:cubicBezTo>
                      <a:cubicBezTo>
                        <a:pt x="3484050" y="1951479"/>
                        <a:pt x="3459736" y="1951074"/>
                        <a:pt x="3436168" y="1949867"/>
                      </a:cubicBezTo>
                      <a:cubicBezTo>
                        <a:pt x="3387413" y="1947396"/>
                        <a:pt x="3338558" y="1946870"/>
                        <a:pt x="3289753" y="1948212"/>
                      </a:cubicBezTo>
                      <a:cubicBezTo>
                        <a:pt x="3277660" y="1948546"/>
                        <a:pt x="3265588" y="1949029"/>
                        <a:pt x="3253510" y="1949789"/>
                      </a:cubicBezTo>
                      <a:cubicBezTo>
                        <a:pt x="3241310" y="1950634"/>
                        <a:pt x="3228450" y="1950414"/>
                        <a:pt x="3216570" y="1953510"/>
                      </a:cubicBezTo>
                      <a:cubicBezTo>
                        <a:pt x="3214937" y="1952963"/>
                        <a:pt x="3213396" y="1954411"/>
                        <a:pt x="3213680" y="1956045"/>
                      </a:cubicBezTo>
                      <a:cubicBezTo>
                        <a:pt x="3213744" y="1956421"/>
                        <a:pt x="3213943" y="1956783"/>
                        <a:pt x="3213794" y="1958289"/>
                      </a:cubicBezTo>
                      <a:cubicBezTo>
                        <a:pt x="3213418" y="1965532"/>
                        <a:pt x="3213368" y="1972803"/>
                        <a:pt x="3213346" y="1980060"/>
                      </a:cubicBezTo>
                      <a:cubicBezTo>
                        <a:pt x="3213538" y="2040930"/>
                        <a:pt x="3216386" y="2101764"/>
                        <a:pt x="3215832" y="2162633"/>
                      </a:cubicBezTo>
                      <a:cubicBezTo>
                        <a:pt x="3212757" y="2162818"/>
                        <a:pt x="3209689" y="2163102"/>
                        <a:pt x="3206586" y="2162925"/>
                      </a:cubicBezTo>
                      <a:cubicBezTo>
                        <a:pt x="3206885" y="2161959"/>
                        <a:pt x="3206970" y="2160872"/>
                        <a:pt x="3206750" y="2159679"/>
                      </a:cubicBezTo>
                      <a:cubicBezTo>
                        <a:pt x="3202887" y="2138731"/>
                        <a:pt x="3202283" y="2117556"/>
                        <a:pt x="3204612" y="2096395"/>
                      </a:cubicBezTo>
                      <a:cubicBezTo>
                        <a:pt x="3204989" y="2092966"/>
                        <a:pt x="3201388" y="2090033"/>
                        <a:pt x="3198243" y="2090026"/>
                      </a:cubicBezTo>
                      <a:cubicBezTo>
                        <a:pt x="3067876" y="2090210"/>
                        <a:pt x="2937530" y="2087754"/>
                        <a:pt x="2807185" y="2090551"/>
                      </a:cubicBezTo>
                      <a:cubicBezTo>
                        <a:pt x="2807050" y="2088364"/>
                        <a:pt x="2807561" y="2085950"/>
                        <a:pt x="2806801" y="2083869"/>
                      </a:cubicBezTo>
                      <a:cubicBezTo>
                        <a:pt x="2807575" y="1951521"/>
                        <a:pt x="2810735" y="1819088"/>
                        <a:pt x="2807561" y="1686754"/>
                      </a:cubicBezTo>
                      <a:cubicBezTo>
                        <a:pt x="2812787" y="1688679"/>
                        <a:pt x="2818461" y="1688032"/>
                        <a:pt x="2823950" y="1688025"/>
                      </a:cubicBezTo>
                      <a:cubicBezTo>
                        <a:pt x="2837399" y="1688011"/>
                        <a:pt x="2850842" y="1688068"/>
                        <a:pt x="2864291" y="1688118"/>
                      </a:cubicBezTo>
                      <a:cubicBezTo>
                        <a:pt x="2877740" y="1688167"/>
                        <a:pt x="2891182" y="1688196"/>
                        <a:pt x="2904631" y="1688181"/>
                      </a:cubicBezTo>
                      <a:cubicBezTo>
                        <a:pt x="2916078" y="1687834"/>
                        <a:pt x="2927930" y="1689034"/>
                        <a:pt x="2939220" y="1687386"/>
                      </a:cubicBezTo>
                      <a:cubicBezTo>
                        <a:pt x="2942032" y="1690248"/>
                        <a:pt x="2947635" y="1689112"/>
                        <a:pt x="2948111" y="1683893"/>
                      </a:cubicBezTo>
                      <a:cubicBezTo>
                        <a:pt x="2948927" y="1672879"/>
                        <a:pt x="2949744" y="1662753"/>
                        <a:pt x="2949304" y="1651398"/>
                      </a:cubicBezTo>
                      <a:cubicBezTo>
                        <a:pt x="2982906" y="1652833"/>
                        <a:pt x="3016557" y="1653124"/>
                        <a:pt x="3050187" y="1653834"/>
                      </a:cubicBezTo>
                      <a:cubicBezTo>
                        <a:pt x="3059042" y="1653905"/>
                        <a:pt x="3072534" y="1656909"/>
                        <a:pt x="3079564" y="1650404"/>
                      </a:cubicBezTo>
                      <a:cubicBezTo>
                        <a:pt x="3080835" y="1649431"/>
                        <a:pt x="3081638" y="1647962"/>
                        <a:pt x="3081389" y="1646030"/>
                      </a:cubicBezTo>
                      <a:cubicBezTo>
                        <a:pt x="3080423" y="1640215"/>
                        <a:pt x="3081048" y="1634420"/>
                        <a:pt x="3081900" y="1628647"/>
                      </a:cubicBezTo>
                      <a:cubicBezTo>
                        <a:pt x="3159500" y="1629655"/>
                        <a:pt x="3236844" y="1630231"/>
                        <a:pt x="3314436" y="1630997"/>
                      </a:cubicBezTo>
                      <a:cubicBezTo>
                        <a:pt x="3315146" y="1648679"/>
                        <a:pt x="3315963" y="1666346"/>
                        <a:pt x="3317049" y="1684042"/>
                      </a:cubicBezTo>
                      <a:cubicBezTo>
                        <a:pt x="3313016" y="1686982"/>
                        <a:pt x="3315352" y="1693529"/>
                        <a:pt x="3321047" y="1692797"/>
                      </a:cubicBezTo>
                      <a:cubicBezTo>
                        <a:pt x="3322758" y="1693550"/>
                        <a:pt x="3324754" y="1693635"/>
                        <a:pt x="3326437" y="1693010"/>
                      </a:cubicBezTo>
                      <a:cubicBezTo>
                        <a:pt x="3348727" y="1693905"/>
                        <a:pt x="3371024" y="1694956"/>
                        <a:pt x="3393342" y="1695105"/>
                      </a:cubicBezTo>
                      <a:cubicBezTo>
                        <a:pt x="3399740" y="1695190"/>
                        <a:pt x="3407665" y="1696454"/>
                        <a:pt x="3414389" y="1695410"/>
                      </a:cubicBezTo>
                      <a:cubicBezTo>
                        <a:pt x="3412458" y="1703719"/>
                        <a:pt x="3414631" y="1714185"/>
                        <a:pt x="3414936" y="1722465"/>
                      </a:cubicBezTo>
                      <a:cubicBezTo>
                        <a:pt x="3417606" y="1795200"/>
                        <a:pt x="3418274" y="1868014"/>
                        <a:pt x="3417002" y="1940792"/>
                      </a:cubicBezTo>
                      <a:cubicBezTo>
                        <a:pt x="3416860" y="1948993"/>
                        <a:pt x="3429599" y="1948993"/>
                        <a:pt x="3429742" y="1940792"/>
                      </a:cubicBezTo>
                      <a:cubicBezTo>
                        <a:pt x="3430473" y="1898804"/>
                        <a:pt x="3430572" y="1856808"/>
                        <a:pt x="3429997" y="1814820"/>
                      </a:cubicBezTo>
                      <a:cubicBezTo>
                        <a:pt x="3429578" y="1784031"/>
                        <a:pt x="3428804" y="1753241"/>
                        <a:pt x="3427675" y="1722472"/>
                      </a:cubicBezTo>
                      <a:cubicBezTo>
                        <a:pt x="3427079" y="1713795"/>
                        <a:pt x="3429564" y="1695659"/>
                        <a:pt x="3422882" y="1689715"/>
                      </a:cubicBezTo>
                      <a:cubicBezTo>
                        <a:pt x="3424487" y="1683800"/>
                        <a:pt x="3416051" y="1683005"/>
                        <a:pt x="3411840" y="1682501"/>
                      </a:cubicBezTo>
                      <a:cubicBezTo>
                        <a:pt x="3409852" y="1617577"/>
                        <a:pt x="3407864" y="1552652"/>
                        <a:pt x="3405875" y="1487721"/>
                      </a:cubicBezTo>
                      <a:cubicBezTo>
                        <a:pt x="3410200" y="1488218"/>
                        <a:pt x="3417663" y="1488708"/>
                        <a:pt x="3422619" y="1488637"/>
                      </a:cubicBezTo>
                      <a:cubicBezTo>
                        <a:pt x="3491137" y="1488637"/>
                        <a:pt x="3559654" y="1488637"/>
                        <a:pt x="3628178" y="1488637"/>
                      </a:cubicBezTo>
                      <a:cubicBezTo>
                        <a:pt x="3627270" y="1668121"/>
                        <a:pt x="3628959" y="1847932"/>
                        <a:pt x="3627461" y="2027353"/>
                      </a:cubicBezTo>
                      <a:cubicBezTo>
                        <a:pt x="3627362" y="2030605"/>
                        <a:pt x="3630294" y="2032906"/>
                        <a:pt x="3633320" y="2033083"/>
                      </a:cubicBezTo>
                      <a:cubicBezTo>
                        <a:pt x="3633320" y="2033083"/>
                        <a:pt x="3633326" y="2033083"/>
                        <a:pt x="3633326" y="2033083"/>
                      </a:cubicBezTo>
                      <a:cubicBezTo>
                        <a:pt x="3641102" y="2032757"/>
                        <a:pt x="3640144" y="2022339"/>
                        <a:pt x="3640115" y="2017042"/>
                      </a:cubicBezTo>
                      <a:cubicBezTo>
                        <a:pt x="3641642" y="1882038"/>
                        <a:pt x="3641798" y="1747020"/>
                        <a:pt x="3641195" y="1612009"/>
                      </a:cubicBezTo>
                      <a:cubicBezTo>
                        <a:pt x="3640960" y="1568750"/>
                        <a:pt x="3641074" y="1525491"/>
                        <a:pt x="3638162" y="1482339"/>
                      </a:cubicBezTo>
                      <a:cubicBezTo>
                        <a:pt x="3638049" y="1480663"/>
                        <a:pt x="3637296" y="1479441"/>
                        <a:pt x="3636259" y="1478646"/>
                      </a:cubicBezTo>
                      <a:cubicBezTo>
                        <a:pt x="3635272" y="1477055"/>
                        <a:pt x="3633575" y="1475912"/>
                        <a:pt x="3631125" y="1475912"/>
                      </a:cubicBezTo>
                      <a:cubicBezTo>
                        <a:pt x="3555962" y="1476729"/>
                        <a:pt x="3480627" y="1474258"/>
                        <a:pt x="3405549" y="1476899"/>
                      </a:cubicBezTo>
                      <a:cubicBezTo>
                        <a:pt x="3403532" y="1411038"/>
                        <a:pt x="3401515" y="1345183"/>
                        <a:pt x="3399499" y="1279321"/>
                      </a:cubicBezTo>
                      <a:cubicBezTo>
                        <a:pt x="3399101" y="1263856"/>
                        <a:pt x="3398810" y="1248333"/>
                        <a:pt x="3396573" y="1233037"/>
                      </a:cubicBezTo>
                      <a:cubicBezTo>
                        <a:pt x="3399094" y="1229324"/>
                        <a:pt x="3397447" y="1222833"/>
                        <a:pt x="3391581" y="1222826"/>
                      </a:cubicBezTo>
                      <a:cubicBezTo>
                        <a:pt x="3188103" y="1222635"/>
                        <a:pt x="2984631" y="1224111"/>
                        <a:pt x="2781181" y="1227598"/>
                      </a:cubicBezTo>
                      <a:cubicBezTo>
                        <a:pt x="2768974" y="1227804"/>
                        <a:pt x="2756768" y="1228024"/>
                        <a:pt x="2744561" y="1228237"/>
                      </a:cubicBezTo>
                      <a:cubicBezTo>
                        <a:pt x="2736878" y="1228628"/>
                        <a:pt x="2702140" y="1225773"/>
                        <a:pt x="2704178" y="1236382"/>
                      </a:cubicBezTo>
                      <a:cubicBezTo>
                        <a:pt x="2699300" y="1403674"/>
                        <a:pt x="2702445" y="1571505"/>
                        <a:pt x="2700784" y="1738968"/>
                      </a:cubicBezTo>
                      <a:cubicBezTo>
                        <a:pt x="2686447" y="1739053"/>
                        <a:pt x="2672110" y="1739096"/>
                        <a:pt x="2657780" y="1739124"/>
                      </a:cubicBezTo>
                      <a:cubicBezTo>
                        <a:pt x="2659847" y="1567266"/>
                        <a:pt x="2659037" y="1395309"/>
                        <a:pt x="2657347" y="1223437"/>
                      </a:cubicBezTo>
                      <a:cubicBezTo>
                        <a:pt x="2656644" y="1174973"/>
                        <a:pt x="2655991" y="1126487"/>
                        <a:pt x="2653342" y="1078087"/>
                      </a:cubicBezTo>
                      <a:cubicBezTo>
                        <a:pt x="2653143" y="1074828"/>
                        <a:pt x="2650736" y="1072037"/>
                        <a:pt x="2647299" y="1072044"/>
                      </a:cubicBezTo>
                      <a:cubicBezTo>
                        <a:pt x="2638714" y="1072058"/>
                        <a:pt x="2630094" y="1071838"/>
                        <a:pt x="2621501" y="1071930"/>
                      </a:cubicBezTo>
                      <a:cubicBezTo>
                        <a:pt x="2618860" y="975478"/>
                        <a:pt x="2618384" y="878975"/>
                        <a:pt x="2617319" y="782502"/>
                      </a:cubicBezTo>
                      <a:cubicBezTo>
                        <a:pt x="2617227" y="779974"/>
                        <a:pt x="2615196" y="777630"/>
                        <a:pt x="2612526" y="777709"/>
                      </a:cubicBezTo>
                      <a:cubicBezTo>
                        <a:pt x="2605993" y="777907"/>
                        <a:pt x="2599453" y="778106"/>
                        <a:pt x="2592920" y="778305"/>
                      </a:cubicBezTo>
                      <a:cubicBezTo>
                        <a:pt x="2595128" y="702140"/>
                        <a:pt x="2593041" y="625648"/>
                        <a:pt x="2591642" y="549469"/>
                      </a:cubicBezTo>
                      <a:cubicBezTo>
                        <a:pt x="2591485" y="546117"/>
                        <a:pt x="2588950" y="543376"/>
                        <a:pt x="2585499" y="543334"/>
                      </a:cubicBezTo>
                      <a:cubicBezTo>
                        <a:pt x="2578789" y="543241"/>
                        <a:pt x="2572079" y="543170"/>
                        <a:pt x="2565368" y="543135"/>
                      </a:cubicBezTo>
                      <a:cubicBezTo>
                        <a:pt x="2564161" y="519602"/>
                        <a:pt x="2563217" y="496055"/>
                        <a:pt x="2561960" y="472523"/>
                      </a:cubicBezTo>
                      <a:cubicBezTo>
                        <a:pt x="2561775" y="469100"/>
                        <a:pt x="2559190" y="466132"/>
                        <a:pt x="2555590" y="466153"/>
                      </a:cubicBezTo>
                      <a:cubicBezTo>
                        <a:pt x="2546380" y="466196"/>
                        <a:pt x="2537170" y="466267"/>
                        <a:pt x="2527960" y="466139"/>
                      </a:cubicBezTo>
                      <a:cubicBezTo>
                        <a:pt x="2526753" y="447329"/>
                        <a:pt x="2525816" y="428511"/>
                        <a:pt x="2524701" y="409693"/>
                      </a:cubicBezTo>
                      <a:cubicBezTo>
                        <a:pt x="2524502" y="406221"/>
                        <a:pt x="2521946" y="403366"/>
                        <a:pt x="2518331" y="403324"/>
                      </a:cubicBezTo>
                      <a:cubicBezTo>
                        <a:pt x="2508823" y="403210"/>
                        <a:pt x="2499322" y="403096"/>
                        <a:pt x="2489814" y="402976"/>
                      </a:cubicBezTo>
                      <a:cubicBezTo>
                        <a:pt x="2489288" y="384705"/>
                        <a:pt x="2490829" y="366164"/>
                        <a:pt x="2488905" y="347965"/>
                      </a:cubicBezTo>
                      <a:cubicBezTo>
                        <a:pt x="2488507" y="345110"/>
                        <a:pt x="2485305" y="343455"/>
                        <a:pt x="2482762" y="343292"/>
                      </a:cubicBezTo>
                      <a:cubicBezTo>
                        <a:pt x="2475548" y="342823"/>
                        <a:pt x="2468333" y="342355"/>
                        <a:pt x="2461126" y="341893"/>
                      </a:cubicBezTo>
                      <a:cubicBezTo>
                        <a:pt x="2461026" y="328032"/>
                        <a:pt x="2460934" y="314178"/>
                        <a:pt x="2460835" y="300317"/>
                      </a:cubicBezTo>
                      <a:cubicBezTo>
                        <a:pt x="2460813" y="296873"/>
                        <a:pt x="2457937" y="293947"/>
                        <a:pt x="2454465" y="293947"/>
                      </a:cubicBezTo>
                      <a:cubicBezTo>
                        <a:pt x="2419450" y="293947"/>
                        <a:pt x="2384428" y="293947"/>
                        <a:pt x="2349413" y="293947"/>
                      </a:cubicBezTo>
                      <a:cubicBezTo>
                        <a:pt x="2345955" y="293947"/>
                        <a:pt x="2343072" y="296866"/>
                        <a:pt x="2343044" y="300317"/>
                      </a:cubicBezTo>
                      <a:cubicBezTo>
                        <a:pt x="2342944" y="314171"/>
                        <a:pt x="2342852" y="328032"/>
                        <a:pt x="2342753" y="341893"/>
                      </a:cubicBezTo>
                      <a:cubicBezTo>
                        <a:pt x="2335538" y="342362"/>
                        <a:pt x="2328323" y="342831"/>
                        <a:pt x="2321116" y="343292"/>
                      </a:cubicBezTo>
                      <a:cubicBezTo>
                        <a:pt x="2318609" y="343455"/>
                        <a:pt x="2315371" y="345138"/>
                        <a:pt x="2314973" y="347965"/>
                      </a:cubicBezTo>
                      <a:cubicBezTo>
                        <a:pt x="2313049" y="366157"/>
                        <a:pt x="2314597" y="384705"/>
                        <a:pt x="2314065" y="402976"/>
                      </a:cubicBezTo>
                      <a:cubicBezTo>
                        <a:pt x="2304556" y="403089"/>
                        <a:pt x="2295055" y="403203"/>
                        <a:pt x="2285547" y="403324"/>
                      </a:cubicBezTo>
                      <a:cubicBezTo>
                        <a:pt x="2281961" y="403366"/>
                        <a:pt x="2279376" y="406214"/>
                        <a:pt x="2279178" y="409693"/>
                      </a:cubicBezTo>
                      <a:cubicBezTo>
                        <a:pt x="2278546" y="420814"/>
                        <a:pt x="2277913" y="431941"/>
                        <a:pt x="2277282" y="443061"/>
                      </a:cubicBezTo>
                      <a:cubicBezTo>
                        <a:pt x="2276657" y="450645"/>
                        <a:pt x="2276784" y="458704"/>
                        <a:pt x="2275719" y="466153"/>
                      </a:cubicBezTo>
                      <a:cubicBezTo>
                        <a:pt x="2266580" y="466253"/>
                        <a:pt x="2257434" y="466203"/>
                        <a:pt x="2248288" y="466153"/>
                      </a:cubicBezTo>
                      <a:cubicBezTo>
                        <a:pt x="2244709" y="466132"/>
                        <a:pt x="2242103" y="469093"/>
                        <a:pt x="2241919" y="472523"/>
                      </a:cubicBezTo>
                      <a:cubicBezTo>
                        <a:pt x="2240662" y="496041"/>
                        <a:pt x="2239717" y="519574"/>
                        <a:pt x="2238510" y="543099"/>
                      </a:cubicBezTo>
                      <a:cubicBezTo>
                        <a:pt x="2231800" y="543099"/>
                        <a:pt x="2225089" y="543099"/>
                        <a:pt x="2218372" y="543099"/>
                      </a:cubicBezTo>
                      <a:cubicBezTo>
                        <a:pt x="2214779" y="543099"/>
                        <a:pt x="2212208" y="546025"/>
                        <a:pt x="2212002" y="549469"/>
                      </a:cubicBezTo>
                      <a:cubicBezTo>
                        <a:pt x="2208850" y="625634"/>
                        <a:pt x="2210390" y="701962"/>
                        <a:pt x="2209013" y="778184"/>
                      </a:cubicBezTo>
                      <a:cubicBezTo>
                        <a:pt x="2203694" y="778014"/>
                        <a:pt x="2198376" y="777851"/>
                        <a:pt x="2193057" y="777687"/>
                      </a:cubicBezTo>
                      <a:cubicBezTo>
                        <a:pt x="2190380" y="777602"/>
                        <a:pt x="2188335" y="779967"/>
                        <a:pt x="2188242" y="782502"/>
                      </a:cubicBezTo>
                      <a:cubicBezTo>
                        <a:pt x="2186631" y="878741"/>
                        <a:pt x="2186631" y="975059"/>
                        <a:pt x="2183442" y="1071291"/>
                      </a:cubicBezTo>
                      <a:cubicBezTo>
                        <a:pt x="2175063" y="1071277"/>
                        <a:pt x="2166648" y="1071618"/>
                        <a:pt x="2158283" y="1071717"/>
                      </a:cubicBezTo>
                      <a:cubicBezTo>
                        <a:pt x="2154711" y="1071760"/>
                        <a:pt x="2152084" y="1074608"/>
                        <a:pt x="2151914" y="1078087"/>
                      </a:cubicBezTo>
                      <a:cubicBezTo>
                        <a:pt x="2145558" y="1207836"/>
                        <a:pt x="2143932" y="1337734"/>
                        <a:pt x="2147575" y="1467583"/>
                      </a:cubicBezTo>
                      <a:cubicBezTo>
                        <a:pt x="2107618" y="1439157"/>
                        <a:pt x="2068832" y="1408822"/>
                        <a:pt x="2027980" y="1381696"/>
                      </a:cubicBezTo>
                      <a:cubicBezTo>
                        <a:pt x="2027490" y="1379104"/>
                        <a:pt x="2024941" y="1377123"/>
                        <a:pt x="2021867" y="1378827"/>
                      </a:cubicBezTo>
                      <a:cubicBezTo>
                        <a:pt x="2014595" y="1382861"/>
                        <a:pt x="2008573" y="1388584"/>
                        <a:pt x="2002197" y="1393931"/>
                      </a:cubicBezTo>
                      <a:cubicBezTo>
                        <a:pt x="1948208" y="1439995"/>
                        <a:pt x="1894432" y="1486308"/>
                        <a:pt x="1840295" y="1532201"/>
                      </a:cubicBezTo>
                      <a:cubicBezTo>
                        <a:pt x="1837511" y="1534751"/>
                        <a:pt x="1835729" y="1536420"/>
                        <a:pt x="1834209" y="1538812"/>
                      </a:cubicBezTo>
                      <a:cubicBezTo>
                        <a:pt x="1831724" y="1540964"/>
                        <a:pt x="1832185" y="1543790"/>
                        <a:pt x="1833889" y="1545672"/>
                      </a:cubicBezTo>
                      <a:cubicBezTo>
                        <a:pt x="1832796" y="1775943"/>
                        <a:pt x="1837241" y="2006234"/>
                        <a:pt x="1839506" y="2236498"/>
                      </a:cubicBezTo>
                      <a:cubicBezTo>
                        <a:pt x="1683036" y="2250678"/>
                        <a:pt x="1526545" y="2264561"/>
                        <a:pt x="1369826" y="2275617"/>
                      </a:cubicBezTo>
                      <a:cubicBezTo>
                        <a:pt x="1386798" y="2021814"/>
                        <a:pt x="1386223" y="1767109"/>
                        <a:pt x="1386223" y="1512858"/>
                      </a:cubicBezTo>
                      <a:cubicBezTo>
                        <a:pt x="1386223" y="1509414"/>
                        <a:pt x="1383304" y="1506489"/>
                        <a:pt x="1379853" y="1506489"/>
                      </a:cubicBezTo>
                      <a:cubicBezTo>
                        <a:pt x="1129501" y="1506737"/>
                        <a:pt x="879085" y="1506127"/>
                        <a:pt x="628776" y="1506489"/>
                      </a:cubicBezTo>
                      <a:cubicBezTo>
                        <a:pt x="625339" y="1506489"/>
                        <a:pt x="622399" y="1509407"/>
                        <a:pt x="622406" y="1512858"/>
                      </a:cubicBezTo>
                      <a:cubicBezTo>
                        <a:pt x="622505" y="1553320"/>
                        <a:pt x="622605" y="1593788"/>
                        <a:pt x="622704" y="1634250"/>
                      </a:cubicBezTo>
                      <a:cubicBezTo>
                        <a:pt x="623954" y="2025421"/>
                        <a:pt x="624607" y="2416614"/>
                        <a:pt x="619729" y="2807764"/>
                      </a:cubicBezTo>
                      <a:cubicBezTo>
                        <a:pt x="414731" y="2811521"/>
                        <a:pt x="209740" y="2815625"/>
                        <a:pt x="4756" y="2819971"/>
                      </a:cubicBezTo>
                      <a:cubicBezTo>
                        <a:pt x="-1571" y="2820106"/>
                        <a:pt x="-1599" y="2829919"/>
                        <a:pt x="4756" y="2829820"/>
                      </a:cubicBezTo>
                      <a:cubicBezTo>
                        <a:pt x="340732" y="2824579"/>
                        <a:pt x="676707" y="2818806"/>
                        <a:pt x="1012697" y="2813786"/>
                      </a:cubicBezTo>
                      <a:cubicBezTo>
                        <a:pt x="1015246" y="2816392"/>
                        <a:pt x="1019990" y="2816356"/>
                        <a:pt x="1022340" y="2813644"/>
                      </a:cubicBezTo>
                      <a:cubicBezTo>
                        <a:pt x="1180536" y="2811314"/>
                        <a:pt x="1338738" y="2809149"/>
                        <a:pt x="1496948" y="2807267"/>
                      </a:cubicBezTo>
                      <a:cubicBezTo>
                        <a:pt x="1498248" y="2807608"/>
                        <a:pt x="1499625" y="2807601"/>
                        <a:pt x="1500882" y="2807217"/>
                      </a:cubicBezTo>
                      <a:cubicBezTo>
                        <a:pt x="1537629" y="2806784"/>
                        <a:pt x="1574377" y="2806358"/>
                        <a:pt x="1611117" y="2805961"/>
                      </a:cubicBezTo>
                      <a:cubicBezTo>
                        <a:pt x="1612602" y="2806578"/>
                        <a:pt x="1614349" y="2806557"/>
                        <a:pt x="1615847" y="2805911"/>
                      </a:cubicBezTo>
                      <a:cubicBezTo>
                        <a:pt x="2301169" y="2798434"/>
                        <a:pt x="2986598" y="2797056"/>
                        <a:pt x="3671807" y="2812628"/>
                      </a:cubicBezTo>
                      <a:cubicBezTo>
                        <a:pt x="4519671" y="2832390"/>
                        <a:pt x="5370637" y="2877482"/>
                        <a:pt x="6216470" y="2792909"/>
                      </a:cubicBezTo>
                      <a:cubicBezTo>
                        <a:pt x="6219531" y="2792604"/>
                        <a:pt x="6221455" y="2790615"/>
                        <a:pt x="6222243" y="2788279"/>
                      </a:cubicBezTo>
                      <a:cubicBezTo>
                        <a:pt x="6802734" y="2789557"/>
                        <a:pt x="7383310" y="2781327"/>
                        <a:pt x="7963602" y="2769135"/>
                      </a:cubicBezTo>
                      <a:cubicBezTo>
                        <a:pt x="7967223" y="2769021"/>
                        <a:pt x="7970916" y="2768901"/>
                        <a:pt x="7974537" y="2768766"/>
                      </a:cubicBezTo>
                      <a:cubicBezTo>
                        <a:pt x="7980644" y="2768546"/>
                        <a:pt x="7984195" y="2759421"/>
                        <a:pt x="7977946" y="2756403"/>
                      </a:cubicBezTo>
                      <a:close/>
                      <a:moveTo>
                        <a:pt x="7258403" y="2447794"/>
                      </a:moveTo>
                      <a:cubicBezTo>
                        <a:pt x="7331828" y="2450805"/>
                        <a:pt x="7405181" y="2455115"/>
                        <a:pt x="7478463" y="2461102"/>
                      </a:cubicBezTo>
                      <a:cubicBezTo>
                        <a:pt x="7492168" y="2462366"/>
                        <a:pt x="7506937" y="2463147"/>
                        <a:pt x="7520430" y="2465000"/>
                      </a:cubicBezTo>
                      <a:cubicBezTo>
                        <a:pt x="7521779" y="2465071"/>
                        <a:pt x="7524406" y="2465014"/>
                        <a:pt x="7524690" y="2464510"/>
                      </a:cubicBezTo>
                      <a:cubicBezTo>
                        <a:pt x="7595061" y="2526736"/>
                        <a:pt x="7666142" y="2588195"/>
                        <a:pt x="7736726" y="2650144"/>
                      </a:cubicBezTo>
                      <a:cubicBezTo>
                        <a:pt x="7585190" y="2657422"/>
                        <a:pt x="7433585" y="2663401"/>
                        <a:pt x="7281979" y="2668081"/>
                      </a:cubicBezTo>
                      <a:cubicBezTo>
                        <a:pt x="7281127" y="2663117"/>
                        <a:pt x="7277079" y="2659638"/>
                        <a:pt x="7276227" y="2654539"/>
                      </a:cubicBezTo>
                      <a:cubicBezTo>
                        <a:pt x="7274097" y="2642340"/>
                        <a:pt x="7277150" y="2628947"/>
                        <a:pt x="7270333" y="2617834"/>
                      </a:cubicBezTo>
                      <a:cubicBezTo>
                        <a:pt x="7267422" y="2613020"/>
                        <a:pt x="7263090" y="2609015"/>
                        <a:pt x="7257836" y="2607140"/>
                      </a:cubicBezTo>
                      <a:cubicBezTo>
                        <a:pt x="7260463" y="2554075"/>
                        <a:pt x="7259824" y="2500874"/>
                        <a:pt x="7258403" y="2447794"/>
                      </a:cubicBezTo>
                      <a:close/>
                      <a:moveTo>
                        <a:pt x="7245693" y="2447297"/>
                      </a:moveTo>
                      <a:cubicBezTo>
                        <a:pt x="7247611" y="2500540"/>
                        <a:pt x="7246829" y="2553819"/>
                        <a:pt x="7244841" y="2607027"/>
                      </a:cubicBezTo>
                      <a:cubicBezTo>
                        <a:pt x="7240864" y="2607893"/>
                        <a:pt x="7235467" y="2611948"/>
                        <a:pt x="7231491" y="2609931"/>
                      </a:cubicBezTo>
                      <a:cubicBezTo>
                        <a:pt x="7228224" y="2608177"/>
                        <a:pt x="7223609" y="2609626"/>
                        <a:pt x="7222757" y="2613481"/>
                      </a:cubicBezTo>
                      <a:cubicBezTo>
                        <a:pt x="7218780" y="2630332"/>
                        <a:pt x="7215940" y="2648099"/>
                        <a:pt x="7217502" y="2665418"/>
                      </a:cubicBezTo>
                      <a:cubicBezTo>
                        <a:pt x="7217999" y="2671361"/>
                        <a:pt x="7225952" y="2671234"/>
                        <a:pt x="7226662" y="2665418"/>
                      </a:cubicBezTo>
                      <a:cubicBezTo>
                        <a:pt x="7228366" y="2650897"/>
                        <a:pt x="7229787" y="2636545"/>
                        <a:pt x="7232911" y="2622294"/>
                      </a:cubicBezTo>
                      <a:cubicBezTo>
                        <a:pt x="7236746" y="2622415"/>
                        <a:pt x="7240651" y="2621200"/>
                        <a:pt x="7244770" y="2619815"/>
                      </a:cubicBezTo>
                      <a:cubicBezTo>
                        <a:pt x="7248463" y="2618587"/>
                        <a:pt x="7252013" y="2617359"/>
                        <a:pt x="7255564" y="2619638"/>
                      </a:cubicBezTo>
                      <a:cubicBezTo>
                        <a:pt x="7268700" y="2629991"/>
                        <a:pt x="7257622" y="2654937"/>
                        <a:pt x="7267777" y="2668514"/>
                      </a:cubicBezTo>
                      <a:cubicBezTo>
                        <a:pt x="7134918" y="2672526"/>
                        <a:pt x="7002058" y="2675587"/>
                        <a:pt x="6869128" y="2677560"/>
                      </a:cubicBezTo>
                      <a:cubicBezTo>
                        <a:pt x="6870903" y="2672256"/>
                        <a:pt x="6869341" y="2667392"/>
                        <a:pt x="6868347" y="2661725"/>
                      </a:cubicBezTo>
                      <a:cubicBezTo>
                        <a:pt x="6867211" y="2654809"/>
                        <a:pt x="6866145" y="2647864"/>
                        <a:pt x="6864868" y="2640969"/>
                      </a:cubicBezTo>
                      <a:cubicBezTo>
                        <a:pt x="6863092" y="2631163"/>
                        <a:pt x="6858192" y="2623487"/>
                        <a:pt x="6848677" y="2621158"/>
                      </a:cubicBezTo>
                      <a:cubicBezTo>
                        <a:pt x="6848038" y="2561588"/>
                        <a:pt x="6847115" y="2501996"/>
                        <a:pt x="6844630" y="2442476"/>
                      </a:cubicBezTo>
                      <a:cubicBezTo>
                        <a:pt x="6978341" y="2441169"/>
                        <a:pt x="7112052" y="2442028"/>
                        <a:pt x="7245693" y="2447297"/>
                      </a:cubicBezTo>
                      <a:close/>
                      <a:moveTo>
                        <a:pt x="6839446" y="2633393"/>
                      </a:moveTo>
                      <a:cubicBezTo>
                        <a:pt x="6841292" y="2634230"/>
                        <a:pt x="6843494" y="2634238"/>
                        <a:pt x="6845340" y="2633414"/>
                      </a:cubicBezTo>
                      <a:cubicBezTo>
                        <a:pt x="6851020" y="2634770"/>
                        <a:pt x="6851872" y="2640138"/>
                        <a:pt x="6852796" y="2645649"/>
                      </a:cubicBezTo>
                      <a:cubicBezTo>
                        <a:pt x="6853861" y="2651699"/>
                        <a:pt x="6854855" y="2657756"/>
                        <a:pt x="6855849" y="2663813"/>
                      </a:cubicBezTo>
                      <a:cubicBezTo>
                        <a:pt x="6856701" y="2668734"/>
                        <a:pt x="6856773" y="2673620"/>
                        <a:pt x="6859258" y="2677710"/>
                      </a:cubicBezTo>
                      <a:cubicBezTo>
                        <a:pt x="6846902" y="2677894"/>
                        <a:pt x="6834618" y="2678065"/>
                        <a:pt x="6822262" y="2678228"/>
                      </a:cubicBezTo>
                      <a:cubicBezTo>
                        <a:pt x="6828582" y="2672973"/>
                        <a:pt x="6826664" y="2662088"/>
                        <a:pt x="6827871" y="2654667"/>
                      </a:cubicBezTo>
                      <a:cubicBezTo>
                        <a:pt x="6828511" y="2648965"/>
                        <a:pt x="6829007" y="2643256"/>
                        <a:pt x="6829576" y="2637547"/>
                      </a:cubicBezTo>
                      <a:cubicBezTo>
                        <a:pt x="6832700" y="2635800"/>
                        <a:pt x="6836037" y="2634081"/>
                        <a:pt x="6839446" y="2633393"/>
                      </a:cubicBezTo>
                      <a:close/>
                      <a:moveTo>
                        <a:pt x="6414247" y="2629132"/>
                      </a:moveTo>
                      <a:cubicBezTo>
                        <a:pt x="6419515" y="2631049"/>
                        <a:pt x="6419281" y="2638093"/>
                        <a:pt x="6420212" y="2642965"/>
                      </a:cubicBezTo>
                      <a:cubicBezTo>
                        <a:pt x="6422327" y="2654000"/>
                        <a:pt x="6423400" y="2665532"/>
                        <a:pt x="6426418" y="2676353"/>
                      </a:cubicBezTo>
                      <a:cubicBezTo>
                        <a:pt x="6428079" y="2682332"/>
                        <a:pt x="6438433" y="2681431"/>
                        <a:pt x="6437658" y="2674834"/>
                      </a:cubicBezTo>
                      <a:cubicBezTo>
                        <a:pt x="6436721" y="2666860"/>
                        <a:pt x="6434626" y="2659006"/>
                        <a:pt x="6432915" y="2651159"/>
                      </a:cubicBezTo>
                      <a:cubicBezTo>
                        <a:pt x="6429947" y="2639876"/>
                        <a:pt x="6431360" y="2623274"/>
                        <a:pt x="6417918" y="2618978"/>
                      </a:cubicBezTo>
                      <a:cubicBezTo>
                        <a:pt x="6418380" y="2618403"/>
                        <a:pt x="6418741" y="2617706"/>
                        <a:pt x="6418912" y="2616869"/>
                      </a:cubicBezTo>
                      <a:cubicBezTo>
                        <a:pt x="6421383" y="2604854"/>
                        <a:pt x="6419437" y="2591071"/>
                        <a:pt x="6419267" y="2578822"/>
                      </a:cubicBezTo>
                      <a:cubicBezTo>
                        <a:pt x="6418699" y="2536478"/>
                        <a:pt x="6418110" y="2494142"/>
                        <a:pt x="6417563" y="2451807"/>
                      </a:cubicBezTo>
                      <a:cubicBezTo>
                        <a:pt x="6555762" y="2447922"/>
                        <a:pt x="6693947" y="2444095"/>
                        <a:pt x="6832203" y="2442589"/>
                      </a:cubicBezTo>
                      <a:cubicBezTo>
                        <a:pt x="6833908" y="2502110"/>
                        <a:pt x="6835470" y="2561623"/>
                        <a:pt x="6835895" y="2621165"/>
                      </a:cubicBezTo>
                      <a:cubicBezTo>
                        <a:pt x="6827588" y="2622727"/>
                        <a:pt x="6818427" y="2626853"/>
                        <a:pt x="6817220" y="2633613"/>
                      </a:cubicBezTo>
                      <a:cubicBezTo>
                        <a:pt x="6815515" y="2645691"/>
                        <a:pt x="6816084" y="2658267"/>
                        <a:pt x="6815232" y="2670446"/>
                      </a:cubicBezTo>
                      <a:cubicBezTo>
                        <a:pt x="6815161" y="2670694"/>
                        <a:pt x="6815090" y="2670914"/>
                        <a:pt x="6815090" y="2671120"/>
                      </a:cubicBezTo>
                      <a:cubicBezTo>
                        <a:pt x="6810972" y="2671355"/>
                        <a:pt x="6810900" y="2675892"/>
                        <a:pt x="6813243" y="2678342"/>
                      </a:cubicBezTo>
                      <a:cubicBezTo>
                        <a:pt x="6672786" y="2680167"/>
                        <a:pt x="6532329" y="2680848"/>
                        <a:pt x="6391822" y="2680401"/>
                      </a:cubicBezTo>
                      <a:cubicBezTo>
                        <a:pt x="6391112" y="2670247"/>
                        <a:pt x="6390671" y="2660085"/>
                        <a:pt x="6390245" y="2649917"/>
                      </a:cubicBezTo>
                      <a:cubicBezTo>
                        <a:pt x="6388484" y="2630566"/>
                        <a:pt x="6394911" y="2623913"/>
                        <a:pt x="6414247" y="2629132"/>
                      </a:cubicBezTo>
                      <a:close/>
                      <a:moveTo>
                        <a:pt x="6404816" y="2452176"/>
                      </a:moveTo>
                      <a:cubicBezTo>
                        <a:pt x="6405406" y="2494391"/>
                        <a:pt x="6405960" y="2536613"/>
                        <a:pt x="6406535" y="2578829"/>
                      </a:cubicBezTo>
                      <a:cubicBezTo>
                        <a:pt x="6406706" y="2591078"/>
                        <a:pt x="6405072" y="2605003"/>
                        <a:pt x="6407898" y="2616933"/>
                      </a:cubicBezTo>
                      <a:cubicBezTo>
                        <a:pt x="6368971" y="2613517"/>
                        <a:pt x="6378990" y="2655470"/>
                        <a:pt x="6381895" y="2680366"/>
                      </a:cubicBezTo>
                      <a:cubicBezTo>
                        <a:pt x="6261988" y="2679933"/>
                        <a:pt x="6142088" y="2678732"/>
                        <a:pt x="6022202" y="2676630"/>
                      </a:cubicBezTo>
                      <a:cubicBezTo>
                        <a:pt x="6021996" y="2670261"/>
                        <a:pt x="6019731" y="2663252"/>
                        <a:pt x="6018935" y="2657770"/>
                      </a:cubicBezTo>
                      <a:cubicBezTo>
                        <a:pt x="6017401" y="2647225"/>
                        <a:pt x="6016791" y="2636460"/>
                        <a:pt x="6014987" y="2625965"/>
                      </a:cubicBezTo>
                      <a:cubicBezTo>
                        <a:pt x="6013418" y="2616798"/>
                        <a:pt x="6008213" y="2613581"/>
                        <a:pt x="6001716" y="2613219"/>
                      </a:cubicBezTo>
                      <a:cubicBezTo>
                        <a:pt x="6003938" y="2562667"/>
                        <a:pt x="6004307" y="2512016"/>
                        <a:pt x="6003157" y="2461414"/>
                      </a:cubicBezTo>
                      <a:cubicBezTo>
                        <a:pt x="6137074" y="2459681"/>
                        <a:pt x="6270949" y="2455953"/>
                        <a:pt x="6404816" y="2452176"/>
                      </a:cubicBezTo>
                      <a:close/>
                      <a:moveTo>
                        <a:pt x="4888048" y="1402069"/>
                      </a:moveTo>
                      <a:cubicBezTo>
                        <a:pt x="5035557" y="1403411"/>
                        <a:pt x="5183115" y="1400436"/>
                        <a:pt x="5330645" y="1400549"/>
                      </a:cubicBezTo>
                      <a:cubicBezTo>
                        <a:pt x="5330084" y="1629826"/>
                        <a:pt x="5330197" y="1859109"/>
                        <a:pt x="5331553" y="2088378"/>
                      </a:cubicBezTo>
                      <a:cubicBezTo>
                        <a:pt x="5331639" y="2096381"/>
                        <a:pt x="5344059" y="2096395"/>
                        <a:pt x="5343994" y="2088378"/>
                      </a:cubicBezTo>
                      <a:cubicBezTo>
                        <a:pt x="5341630" y="1413700"/>
                        <a:pt x="5348305" y="738930"/>
                        <a:pt x="5353645" y="64309"/>
                      </a:cubicBezTo>
                      <a:cubicBezTo>
                        <a:pt x="5433872" y="212528"/>
                        <a:pt x="5517337" y="358971"/>
                        <a:pt x="5601142" y="505187"/>
                      </a:cubicBezTo>
                      <a:cubicBezTo>
                        <a:pt x="5607448" y="516158"/>
                        <a:pt x="5613754" y="527136"/>
                        <a:pt x="5620088" y="538100"/>
                      </a:cubicBezTo>
                      <a:cubicBezTo>
                        <a:pt x="5621188" y="540010"/>
                        <a:pt x="5624718" y="543767"/>
                        <a:pt x="5625172" y="545379"/>
                      </a:cubicBezTo>
                      <a:cubicBezTo>
                        <a:pt x="5626720" y="550804"/>
                        <a:pt x="5625172" y="558942"/>
                        <a:pt x="5625172" y="564516"/>
                      </a:cubicBezTo>
                      <a:cubicBezTo>
                        <a:pt x="5625144" y="1076255"/>
                        <a:pt x="5625101" y="1587994"/>
                        <a:pt x="5625080" y="2099740"/>
                      </a:cubicBezTo>
                      <a:cubicBezTo>
                        <a:pt x="5429909" y="2099911"/>
                        <a:pt x="5234718" y="2100202"/>
                        <a:pt x="5039547" y="2100862"/>
                      </a:cubicBezTo>
                      <a:lnTo>
                        <a:pt x="5039547" y="1991422"/>
                      </a:lnTo>
                      <a:lnTo>
                        <a:pt x="5022711" y="1991422"/>
                      </a:lnTo>
                      <a:lnTo>
                        <a:pt x="5022711" y="2100841"/>
                      </a:lnTo>
                      <a:cubicBezTo>
                        <a:pt x="4977712" y="2100479"/>
                        <a:pt x="4932713" y="2100202"/>
                        <a:pt x="4887721" y="2101870"/>
                      </a:cubicBezTo>
                      <a:cubicBezTo>
                        <a:pt x="4887721" y="1868617"/>
                        <a:pt x="4891840" y="1635322"/>
                        <a:pt x="4888048" y="1402069"/>
                      </a:cubicBezTo>
                      <a:close/>
                      <a:moveTo>
                        <a:pt x="4952383" y="2113331"/>
                      </a:moveTo>
                      <a:cubicBezTo>
                        <a:pt x="4988023" y="2113033"/>
                        <a:pt x="5023634" y="2114148"/>
                        <a:pt x="5059274" y="2113686"/>
                      </a:cubicBezTo>
                      <a:cubicBezTo>
                        <a:pt x="5061326" y="2144576"/>
                        <a:pt x="5062803" y="2175550"/>
                        <a:pt x="5063449" y="2206503"/>
                      </a:cubicBezTo>
                      <a:cubicBezTo>
                        <a:pt x="5063449" y="2206681"/>
                        <a:pt x="5063492" y="2206830"/>
                        <a:pt x="5063506" y="2207000"/>
                      </a:cubicBezTo>
                      <a:cubicBezTo>
                        <a:pt x="5055439" y="2207455"/>
                        <a:pt x="5047387" y="2208037"/>
                        <a:pt x="5039363" y="2208811"/>
                      </a:cubicBezTo>
                      <a:cubicBezTo>
                        <a:pt x="5034250" y="2209301"/>
                        <a:pt x="5033150" y="2215401"/>
                        <a:pt x="5036416" y="2217801"/>
                      </a:cubicBezTo>
                      <a:cubicBezTo>
                        <a:pt x="5035102" y="2251246"/>
                        <a:pt x="5038099" y="2284791"/>
                        <a:pt x="5039299" y="2318223"/>
                      </a:cubicBezTo>
                      <a:cubicBezTo>
                        <a:pt x="5041940" y="2387812"/>
                        <a:pt x="5046315" y="2457452"/>
                        <a:pt x="5045747" y="2527105"/>
                      </a:cubicBezTo>
                      <a:cubicBezTo>
                        <a:pt x="4947504" y="2527162"/>
                        <a:pt x="4849277" y="2527439"/>
                        <a:pt x="4751035" y="2527638"/>
                      </a:cubicBezTo>
                      <a:cubicBezTo>
                        <a:pt x="4753555" y="2526438"/>
                        <a:pt x="4754685" y="2523292"/>
                        <a:pt x="4754294" y="2520040"/>
                      </a:cubicBezTo>
                      <a:cubicBezTo>
                        <a:pt x="4754159" y="2511057"/>
                        <a:pt x="4753975" y="2502067"/>
                        <a:pt x="4753839" y="2493084"/>
                      </a:cubicBezTo>
                      <a:cubicBezTo>
                        <a:pt x="4750829" y="2368725"/>
                        <a:pt x="4751042" y="2244103"/>
                        <a:pt x="4742272" y="2119985"/>
                      </a:cubicBezTo>
                      <a:cubicBezTo>
                        <a:pt x="4812302" y="2118181"/>
                        <a:pt x="4882303" y="2113608"/>
                        <a:pt x="4952383" y="2113331"/>
                      </a:cubicBezTo>
                      <a:close/>
                      <a:moveTo>
                        <a:pt x="4589836" y="2522177"/>
                      </a:moveTo>
                      <a:cubicBezTo>
                        <a:pt x="4590247" y="2451444"/>
                        <a:pt x="4589757" y="2380669"/>
                        <a:pt x="4589608" y="2309929"/>
                      </a:cubicBezTo>
                      <a:cubicBezTo>
                        <a:pt x="4589019" y="1990065"/>
                        <a:pt x="4587371" y="1670195"/>
                        <a:pt x="4586072" y="1350346"/>
                      </a:cubicBezTo>
                      <a:cubicBezTo>
                        <a:pt x="4597142" y="1351815"/>
                        <a:pt x="4608554" y="1351503"/>
                        <a:pt x="4619667" y="1351815"/>
                      </a:cubicBezTo>
                      <a:cubicBezTo>
                        <a:pt x="4655875" y="1352852"/>
                        <a:pt x="4692097" y="1353378"/>
                        <a:pt x="4728319" y="1353619"/>
                      </a:cubicBezTo>
                      <a:cubicBezTo>
                        <a:pt x="4777940" y="1354322"/>
                        <a:pt x="4827604" y="1352810"/>
                        <a:pt x="4877105" y="1356552"/>
                      </a:cubicBezTo>
                      <a:cubicBezTo>
                        <a:pt x="4874293" y="1426986"/>
                        <a:pt x="4877574" y="1497584"/>
                        <a:pt x="4876970" y="1568069"/>
                      </a:cubicBezTo>
                      <a:cubicBezTo>
                        <a:pt x="4877176" y="1746118"/>
                        <a:pt x="4875451" y="1924232"/>
                        <a:pt x="4875991" y="2102247"/>
                      </a:cubicBezTo>
                      <a:cubicBezTo>
                        <a:pt x="4841274" y="2103617"/>
                        <a:pt x="4806444" y="2104384"/>
                        <a:pt x="4771592" y="2106401"/>
                      </a:cubicBezTo>
                      <a:cubicBezTo>
                        <a:pt x="4773417" y="2105627"/>
                        <a:pt x="4775356" y="2103227"/>
                        <a:pt x="4775270" y="2100770"/>
                      </a:cubicBezTo>
                      <a:cubicBezTo>
                        <a:pt x="4775270" y="2100770"/>
                        <a:pt x="4775270" y="2100770"/>
                        <a:pt x="4775270" y="2100770"/>
                      </a:cubicBezTo>
                      <a:cubicBezTo>
                        <a:pt x="4775270" y="2100763"/>
                        <a:pt x="4775270" y="2100763"/>
                        <a:pt x="4775270" y="2100755"/>
                      </a:cubicBezTo>
                      <a:cubicBezTo>
                        <a:pt x="4775284" y="2100223"/>
                        <a:pt x="4775228" y="2099704"/>
                        <a:pt x="4775128" y="2099236"/>
                      </a:cubicBezTo>
                      <a:cubicBezTo>
                        <a:pt x="4770179" y="1869612"/>
                        <a:pt x="4770314" y="1639639"/>
                        <a:pt x="4760323" y="1410164"/>
                      </a:cubicBezTo>
                      <a:cubicBezTo>
                        <a:pt x="4759521" y="1400436"/>
                        <a:pt x="4760280" y="1390438"/>
                        <a:pt x="4759172" y="1380766"/>
                      </a:cubicBezTo>
                      <a:cubicBezTo>
                        <a:pt x="4759073" y="1377571"/>
                        <a:pt x="4754187" y="1377549"/>
                        <a:pt x="4754195" y="1380766"/>
                      </a:cubicBezTo>
                      <a:cubicBezTo>
                        <a:pt x="4750871" y="1591246"/>
                        <a:pt x="4758405" y="1801776"/>
                        <a:pt x="4760976" y="2012256"/>
                      </a:cubicBezTo>
                      <a:cubicBezTo>
                        <a:pt x="4761473" y="2041270"/>
                        <a:pt x="4760976" y="2070505"/>
                        <a:pt x="4762510" y="2099491"/>
                      </a:cubicBezTo>
                      <a:cubicBezTo>
                        <a:pt x="4762290" y="2102765"/>
                        <a:pt x="4764463" y="2105982"/>
                        <a:pt x="4767161" y="2106671"/>
                      </a:cubicBezTo>
                      <a:cubicBezTo>
                        <a:pt x="4757781" y="2107295"/>
                        <a:pt x="4748670" y="2108105"/>
                        <a:pt x="4739574" y="2109092"/>
                      </a:cubicBezTo>
                      <a:cubicBezTo>
                        <a:pt x="4737465" y="2106500"/>
                        <a:pt x="4733239" y="2107438"/>
                        <a:pt x="4733133" y="2111166"/>
                      </a:cubicBezTo>
                      <a:cubicBezTo>
                        <a:pt x="4731535" y="2112912"/>
                        <a:pt x="4731195" y="2115547"/>
                        <a:pt x="4732189" y="2117500"/>
                      </a:cubicBezTo>
                      <a:cubicBezTo>
                        <a:pt x="4730989" y="2129337"/>
                        <a:pt x="4732466" y="2141927"/>
                        <a:pt x="4732693" y="2153580"/>
                      </a:cubicBezTo>
                      <a:cubicBezTo>
                        <a:pt x="4736350" y="2264916"/>
                        <a:pt x="4739290" y="2376280"/>
                        <a:pt x="4741030" y="2487674"/>
                      </a:cubicBezTo>
                      <a:cubicBezTo>
                        <a:pt x="4741171" y="2496152"/>
                        <a:pt x="4741313" y="2504631"/>
                        <a:pt x="4741456" y="2513116"/>
                      </a:cubicBezTo>
                      <a:cubicBezTo>
                        <a:pt x="4741356" y="2517753"/>
                        <a:pt x="4739971" y="2525358"/>
                        <a:pt x="4745319" y="2527645"/>
                      </a:cubicBezTo>
                      <a:cubicBezTo>
                        <a:pt x="4692082" y="2527758"/>
                        <a:pt x="4638853" y="2527872"/>
                        <a:pt x="4585617" y="2527986"/>
                      </a:cubicBezTo>
                      <a:cubicBezTo>
                        <a:pt x="4587925" y="2527247"/>
                        <a:pt x="4589814" y="2525323"/>
                        <a:pt x="4589836" y="2522177"/>
                      </a:cubicBezTo>
                      <a:close/>
                      <a:moveTo>
                        <a:pt x="5587437" y="2538587"/>
                      </a:moveTo>
                      <a:cubicBezTo>
                        <a:pt x="5510477" y="2603945"/>
                        <a:pt x="5466224" y="2616372"/>
                        <a:pt x="5366682" y="2617082"/>
                      </a:cubicBezTo>
                      <a:cubicBezTo>
                        <a:pt x="5265962" y="2620220"/>
                        <a:pt x="5165171" y="2620952"/>
                        <a:pt x="5064408" y="2620384"/>
                      </a:cubicBezTo>
                      <a:cubicBezTo>
                        <a:pt x="4751936" y="2619766"/>
                        <a:pt x="4439387" y="2601878"/>
                        <a:pt x="4126958" y="2611628"/>
                      </a:cubicBezTo>
                      <a:cubicBezTo>
                        <a:pt x="4126347" y="2610975"/>
                        <a:pt x="4125609" y="2610449"/>
                        <a:pt x="4124743" y="2610158"/>
                      </a:cubicBezTo>
                      <a:cubicBezTo>
                        <a:pt x="4119033" y="2608220"/>
                        <a:pt x="4112650" y="2608326"/>
                        <a:pt x="4106664" y="2607772"/>
                      </a:cubicBezTo>
                      <a:cubicBezTo>
                        <a:pt x="4100223" y="2607176"/>
                        <a:pt x="4093775" y="2606558"/>
                        <a:pt x="4087342" y="2605912"/>
                      </a:cubicBezTo>
                      <a:cubicBezTo>
                        <a:pt x="4023511" y="2599556"/>
                        <a:pt x="3959915" y="2590886"/>
                        <a:pt x="3896702" y="2580000"/>
                      </a:cubicBezTo>
                      <a:cubicBezTo>
                        <a:pt x="3886342" y="2578218"/>
                        <a:pt x="3875683" y="2577124"/>
                        <a:pt x="3873830" y="2564911"/>
                      </a:cubicBezTo>
                      <a:cubicBezTo>
                        <a:pt x="3872580" y="2557071"/>
                        <a:pt x="3876620" y="2546967"/>
                        <a:pt x="3871806" y="2540114"/>
                      </a:cubicBezTo>
                      <a:cubicBezTo>
                        <a:pt x="4443576" y="2545028"/>
                        <a:pt x="5015589" y="2537558"/>
                        <a:pt x="5587437" y="2538587"/>
                      </a:cubicBezTo>
                      <a:close/>
                      <a:moveTo>
                        <a:pt x="4483939" y="1392007"/>
                      </a:moveTo>
                      <a:cubicBezTo>
                        <a:pt x="4483974" y="1392028"/>
                        <a:pt x="4484010" y="1392043"/>
                        <a:pt x="4484038" y="1392064"/>
                      </a:cubicBezTo>
                      <a:cubicBezTo>
                        <a:pt x="4484002" y="1392057"/>
                        <a:pt x="4483974" y="1392049"/>
                        <a:pt x="4483939" y="1392043"/>
                      </a:cubicBezTo>
                      <a:cubicBezTo>
                        <a:pt x="4483939" y="1392035"/>
                        <a:pt x="4483939" y="1392021"/>
                        <a:pt x="4483939" y="1392007"/>
                      </a:cubicBezTo>
                      <a:close/>
                      <a:moveTo>
                        <a:pt x="4195163" y="1349827"/>
                      </a:moveTo>
                      <a:cubicBezTo>
                        <a:pt x="4289350" y="1335519"/>
                        <a:pt x="4383587" y="1321473"/>
                        <a:pt x="4477753" y="1307051"/>
                      </a:cubicBezTo>
                      <a:cubicBezTo>
                        <a:pt x="4475758" y="1331634"/>
                        <a:pt x="4479408" y="1356339"/>
                        <a:pt x="4480374" y="1380915"/>
                      </a:cubicBezTo>
                      <a:cubicBezTo>
                        <a:pt x="4472328" y="1381725"/>
                        <a:pt x="4464276" y="1382485"/>
                        <a:pt x="4456231" y="1383251"/>
                      </a:cubicBezTo>
                      <a:cubicBezTo>
                        <a:pt x="4370181" y="1391389"/>
                        <a:pt x="4284110" y="1399285"/>
                        <a:pt x="4198046" y="1407224"/>
                      </a:cubicBezTo>
                      <a:cubicBezTo>
                        <a:pt x="4197080" y="1388094"/>
                        <a:pt x="4196122" y="1368964"/>
                        <a:pt x="4195163" y="1349827"/>
                      </a:cubicBezTo>
                      <a:close/>
                      <a:moveTo>
                        <a:pt x="4034681" y="1945443"/>
                      </a:moveTo>
                      <a:cubicBezTo>
                        <a:pt x="4036918" y="1945443"/>
                        <a:pt x="4039219" y="1943817"/>
                        <a:pt x="4039751" y="1941587"/>
                      </a:cubicBezTo>
                      <a:cubicBezTo>
                        <a:pt x="4041995" y="1932164"/>
                        <a:pt x="4042520" y="1922855"/>
                        <a:pt x="4041484" y="1913389"/>
                      </a:cubicBezTo>
                      <a:cubicBezTo>
                        <a:pt x="4050715" y="1911664"/>
                        <a:pt x="4060003" y="1910811"/>
                        <a:pt x="4069433" y="1910790"/>
                      </a:cubicBezTo>
                      <a:cubicBezTo>
                        <a:pt x="4072132" y="1910783"/>
                        <a:pt x="4075015" y="1908347"/>
                        <a:pt x="4074766" y="1905457"/>
                      </a:cubicBezTo>
                      <a:cubicBezTo>
                        <a:pt x="4073949" y="1896126"/>
                        <a:pt x="4073956" y="1886803"/>
                        <a:pt x="4075000" y="1877515"/>
                      </a:cubicBezTo>
                      <a:cubicBezTo>
                        <a:pt x="4080844" y="1877749"/>
                        <a:pt x="4086681" y="1877671"/>
                        <a:pt x="4092518" y="1877153"/>
                      </a:cubicBezTo>
                      <a:cubicBezTo>
                        <a:pt x="4098370" y="1876634"/>
                        <a:pt x="4105939" y="1876500"/>
                        <a:pt x="4111180" y="1873538"/>
                      </a:cubicBezTo>
                      <a:cubicBezTo>
                        <a:pt x="4115916" y="1870861"/>
                        <a:pt x="4117137" y="1866288"/>
                        <a:pt x="4117478" y="1861140"/>
                      </a:cubicBezTo>
                      <a:cubicBezTo>
                        <a:pt x="4117883" y="1855069"/>
                        <a:pt x="4118068" y="1848969"/>
                        <a:pt x="4118295" y="1842883"/>
                      </a:cubicBezTo>
                      <a:cubicBezTo>
                        <a:pt x="4143624" y="1839560"/>
                        <a:pt x="4169344" y="1838424"/>
                        <a:pt x="4194865" y="1838800"/>
                      </a:cubicBezTo>
                      <a:cubicBezTo>
                        <a:pt x="4196186" y="1838822"/>
                        <a:pt x="4197258" y="1838460"/>
                        <a:pt x="4198103" y="1837863"/>
                      </a:cubicBezTo>
                      <a:cubicBezTo>
                        <a:pt x="4199005" y="1903057"/>
                        <a:pt x="4200170" y="1968251"/>
                        <a:pt x="4201738" y="2033431"/>
                      </a:cubicBezTo>
                      <a:cubicBezTo>
                        <a:pt x="4180968" y="2033431"/>
                        <a:pt x="4160198" y="2033424"/>
                        <a:pt x="4139428" y="2033417"/>
                      </a:cubicBezTo>
                      <a:cubicBezTo>
                        <a:pt x="4066706" y="2033381"/>
                        <a:pt x="3993985" y="2033353"/>
                        <a:pt x="3921264" y="2033317"/>
                      </a:cubicBezTo>
                      <a:cubicBezTo>
                        <a:pt x="3919503" y="2004409"/>
                        <a:pt x="3918395" y="1975487"/>
                        <a:pt x="3918140" y="1946536"/>
                      </a:cubicBezTo>
                      <a:cubicBezTo>
                        <a:pt x="3956861" y="1946906"/>
                        <a:pt x="3995846" y="1945088"/>
                        <a:pt x="4034681" y="1945443"/>
                      </a:cubicBezTo>
                      <a:close/>
                      <a:moveTo>
                        <a:pt x="3807095" y="1891873"/>
                      </a:moveTo>
                      <a:cubicBezTo>
                        <a:pt x="3810389" y="1891767"/>
                        <a:pt x="3814707" y="1890794"/>
                        <a:pt x="3816866" y="1893847"/>
                      </a:cubicBezTo>
                      <a:cubicBezTo>
                        <a:pt x="3818470" y="1896120"/>
                        <a:pt x="3818541" y="1900053"/>
                        <a:pt x="3819003" y="1902695"/>
                      </a:cubicBezTo>
                      <a:cubicBezTo>
                        <a:pt x="3819862" y="1907580"/>
                        <a:pt x="3820956" y="1915470"/>
                        <a:pt x="3825749" y="1918267"/>
                      </a:cubicBezTo>
                      <a:cubicBezTo>
                        <a:pt x="3828809" y="1920057"/>
                        <a:pt x="3833752" y="1919070"/>
                        <a:pt x="3837125" y="1919091"/>
                      </a:cubicBezTo>
                      <a:cubicBezTo>
                        <a:pt x="3860110" y="1919212"/>
                        <a:pt x="3883082" y="1920504"/>
                        <a:pt x="3905962" y="1922762"/>
                      </a:cubicBezTo>
                      <a:cubicBezTo>
                        <a:pt x="3905585" y="1959631"/>
                        <a:pt x="3906317" y="1996513"/>
                        <a:pt x="3908525" y="2033317"/>
                      </a:cubicBezTo>
                      <a:cubicBezTo>
                        <a:pt x="3869938" y="2033303"/>
                        <a:pt x="3831352" y="2033282"/>
                        <a:pt x="3792765" y="2033268"/>
                      </a:cubicBezTo>
                      <a:cubicBezTo>
                        <a:pt x="3794036" y="2023880"/>
                        <a:pt x="3792765" y="2014123"/>
                        <a:pt x="3792808" y="2004637"/>
                      </a:cubicBezTo>
                      <a:cubicBezTo>
                        <a:pt x="3791629" y="1967236"/>
                        <a:pt x="3790663" y="1929757"/>
                        <a:pt x="3787595" y="1892455"/>
                      </a:cubicBezTo>
                      <a:cubicBezTo>
                        <a:pt x="3794093" y="1892278"/>
                        <a:pt x="3800590" y="1892093"/>
                        <a:pt x="3807095" y="1891873"/>
                      </a:cubicBezTo>
                      <a:close/>
                      <a:moveTo>
                        <a:pt x="3673405" y="1921896"/>
                      </a:moveTo>
                      <a:cubicBezTo>
                        <a:pt x="3687060" y="1920021"/>
                        <a:pt x="3700388" y="1921037"/>
                        <a:pt x="3714136" y="1922599"/>
                      </a:cubicBezTo>
                      <a:cubicBezTo>
                        <a:pt x="3715769" y="1925013"/>
                        <a:pt x="3720342" y="1924296"/>
                        <a:pt x="3720626" y="1920604"/>
                      </a:cubicBezTo>
                      <a:cubicBezTo>
                        <a:pt x="3721301" y="1911763"/>
                        <a:pt x="3722160" y="1902944"/>
                        <a:pt x="3722877" y="1894103"/>
                      </a:cubicBezTo>
                      <a:cubicBezTo>
                        <a:pt x="3742675" y="1893812"/>
                        <a:pt x="3762472" y="1893109"/>
                        <a:pt x="3782270" y="1892597"/>
                      </a:cubicBezTo>
                      <a:cubicBezTo>
                        <a:pt x="3782064" y="1929934"/>
                        <a:pt x="3783413" y="1967292"/>
                        <a:pt x="3783953" y="2004637"/>
                      </a:cubicBezTo>
                      <a:cubicBezTo>
                        <a:pt x="3784414" y="2014116"/>
                        <a:pt x="3783612" y="2023923"/>
                        <a:pt x="3785167" y="2033268"/>
                      </a:cubicBezTo>
                      <a:cubicBezTo>
                        <a:pt x="3747674" y="2033239"/>
                        <a:pt x="3710173" y="2033289"/>
                        <a:pt x="3672680" y="2033381"/>
                      </a:cubicBezTo>
                      <a:cubicBezTo>
                        <a:pt x="3673823" y="2032742"/>
                        <a:pt x="3674654" y="2031556"/>
                        <a:pt x="3674640" y="2029802"/>
                      </a:cubicBezTo>
                      <a:cubicBezTo>
                        <a:pt x="3674420" y="1993829"/>
                        <a:pt x="3673909" y="1957862"/>
                        <a:pt x="3673405" y="1921896"/>
                      </a:cubicBezTo>
                      <a:close/>
                      <a:moveTo>
                        <a:pt x="3596707" y="2196356"/>
                      </a:moveTo>
                      <a:cubicBezTo>
                        <a:pt x="3581063" y="2220457"/>
                        <a:pt x="3566158" y="2244898"/>
                        <a:pt x="3552447" y="2270135"/>
                      </a:cubicBezTo>
                      <a:cubicBezTo>
                        <a:pt x="3547462" y="2279281"/>
                        <a:pt x="3539509" y="2289712"/>
                        <a:pt x="3539288" y="2300371"/>
                      </a:cubicBezTo>
                      <a:cubicBezTo>
                        <a:pt x="3539210" y="2304291"/>
                        <a:pt x="3543705" y="2305363"/>
                        <a:pt x="3546340" y="2303290"/>
                      </a:cubicBezTo>
                      <a:cubicBezTo>
                        <a:pt x="3554548" y="2296820"/>
                        <a:pt x="3558404" y="2283975"/>
                        <a:pt x="3563212" y="2274878"/>
                      </a:cubicBezTo>
                      <a:cubicBezTo>
                        <a:pt x="3577293" y="2247994"/>
                        <a:pt x="3592886" y="2222118"/>
                        <a:pt x="3609311" y="2196583"/>
                      </a:cubicBezTo>
                      <a:cubicBezTo>
                        <a:pt x="3616788" y="2196718"/>
                        <a:pt x="3624266" y="2196860"/>
                        <a:pt x="3631743" y="2197002"/>
                      </a:cubicBezTo>
                      <a:cubicBezTo>
                        <a:pt x="3616803" y="2221444"/>
                        <a:pt x="3602800" y="2246439"/>
                        <a:pt x="3589201" y="2271655"/>
                      </a:cubicBezTo>
                      <a:cubicBezTo>
                        <a:pt x="3584273" y="2280666"/>
                        <a:pt x="3577840" y="2289975"/>
                        <a:pt x="3575809" y="2300179"/>
                      </a:cubicBezTo>
                      <a:cubicBezTo>
                        <a:pt x="3575141" y="2303510"/>
                        <a:pt x="3579019" y="2306087"/>
                        <a:pt x="3581632" y="2303566"/>
                      </a:cubicBezTo>
                      <a:cubicBezTo>
                        <a:pt x="3588818" y="2296629"/>
                        <a:pt x="3592986" y="2286886"/>
                        <a:pt x="3597701" y="2278223"/>
                      </a:cubicBezTo>
                      <a:cubicBezTo>
                        <a:pt x="3612457" y="2251552"/>
                        <a:pt x="3626701" y="2224604"/>
                        <a:pt x="3639966" y="2197151"/>
                      </a:cubicBezTo>
                      <a:cubicBezTo>
                        <a:pt x="3879645" y="2201809"/>
                        <a:pt x="4119268" y="2209521"/>
                        <a:pt x="4358734" y="2220584"/>
                      </a:cubicBezTo>
                      <a:cubicBezTo>
                        <a:pt x="4324976" y="2252951"/>
                        <a:pt x="4294648" y="2288839"/>
                        <a:pt x="4267039" y="2326566"/>
                      </a:cubicBezTo>
                      <a:cubicBezTo>
                        <a:pt x="3945549" y="2309631"/>
                        <a:pt x="3623549" y="2303815"/>
                        <a:pt x="3301633" y="2304454"/>
                      </a:cubicBezTo>
                      <a:cubicBezTo>
                        <a:pt x="3307115" y="2297879"/>
                        <a:pt x="3310417" y="2288470"/>
                        <a:pt x="3314329" y="2281426"/>
                      </a:cubicBezTo>
                      <a:cubicBezTo>
                        <a:pt x="3330328" y="2250863"/>
                        <a:pt x="3351155" y="2223048"/>
                        <a:pt x="3368247" y="2193203"/>
                      </a:cubicBezTo>
                      <a:cubicBezTo>
                        <a:pt x="3444412" y="2193927"/>
                        <a:pt x="3520563" y="2195000"/>
                        <a:pt x="3596707" y="2196356"/>
                      </a:cubicBezTo>
                      <a:close/>
                      <a:moveTo>
                        <a:pt x="4353011" y="2270788"/>
                      </a:moveTo>
                      <a:cubicBezTo>
                        <a:pt x="4337786" y="2288896"/>
                        <a:pt x="4322008" y="2307870"/>
                        <a:pt x="4310909" y="2328960"/>
                      </a:cubicBezTo>
                      <a:cubicBezTo>
                        <a:pt x="4300677" y="2328392"/>
                        <a:pt x="4290437" y="2327830"/>
                        <a:pt x="4280197" y="2327284"/>
                      </a:cubicBezTo>
                      <a:cubicBezTo>
                        <a:pt x="4309361" y="2289883"/>
                        <a:pt x="4342160" y="2255351"/>
                        <a:pt x="4375080" y="2221337"/>
                      </a:cubicBezTo>
                      <a:cubicBezTo>
                        <a:pt x="4382849" y="2221699"/>
                        <a:pt x="4390625" y="2222097"/>
                        <a:pt x="4398393" y="2222466"/>
                      </a:cubicBezTo>
                      <a:cubicBezTo>
                        <a:pt x="4382395" y="2237726"/>
                        <a:pt x="4367241" y="2253874"/>
                        <a:pt x="4353011" y="2270788"/>
                      </a:cubicBezTo>
                      <a:close/>
                      <a:moveTo>
                        <a:pt x="4403165" y="2235560"/>
                      </a:moveTo>
                      <a:cubicBezTo>
                        <a:pt x="4407106" y="2231726"/>
                        <a:pt x="4411175" y="2228261"/>
                        <a:pt x="4413263" y="2223191"/>
                      </a:cubicBezTo>
                      <a:cubicBezTo>
                        <a:pt x="4442376" y="2224575"/>
                        <a:pt x="4471491" y="2226002"/>
                        <a:pt x="4500598" y="2227529"/>
                      </a:cubicBezTo>
                      <a:cubicBezTo>
                        <a:pt x="4507031" y="2228197"/>
                        <a:pt x="4544602" y="2226684"/>
                        <a:pt x="4545262" y="2232997"/>
                      </a:cubicBezTo>
                      <a:cubicBezTo>
                        <a:pt x="4545490" y="2236895"/>
                        <a:pt x="4538637" y="2243059"/>
                        <a:pt x="4536365" y="2245452"/>
                      </a:cubicBezTo>
                      <a:cubicBezTo>
                        <a:pt x="4501457" y="2281163"/>
                        <a:pt x="4455769" y="2304774"/>
                        <a:pt x="4416586" y="2335251"/>
                      </a:cubicBezTo>
                      <a:cubicBezTo>
                        <a:pt x="4385668" y="2333284"/>
                        <a:pt x="4354743" y="2331445"/>
                        <a:pt x="4323819" y="2329691"/>
                      </a:cubicBezTo>
                      <a:cubicBezTo>
                        <a:pt x="4344525" y="2302302"/>
                        <a:pt x="4364628" y="2274282"/>
                        <a:pt x="4388949" y="2249848"/>
                      </a:cubicBezTo>
                      <a:cubicBezTo>
                        <a:pt x="4393614" y="2245005"/>
                        <a:pt x="4398351" y="2240240"/>
                        <a:pt x="4403165" y="2235560"/>
                      </a:cubicBezTo>
                      <a:close/>
                      <a:moveTo>
                        <a:pt x="2532178" y="2209102"/>
                      </a:moveTo>
                      <a:cubicBezTo>
                        <a:pt x="2528457" y="2236306"/>
                        <a:pt x="2523785" y="2263453"/>
                        <a:pt x="2520305" y="2290714"/>
                      </a:cubicBezTo>
                      <a:cubicBezTo>
                        <a:pt x="2519290" y="2298383"/>
                        <a:pt x="2516364" y="2308296"/>
                        <a:pt x="2518381" y="2316114"/>
                      </a:cubicBezTo>
                      <a:cubicBezTo>
                        <a:pt x="2468134" y="2317321"/>
                        <a:pt x="2417888" y="2318649"/>
                        <a:pt x="2367648" y="2319984"/>
                      </a:cubicBezTo>
                      <a:cubicBezTo>
                        <a:pt x="2366732" y="2313067"/>
                        <a:pt x="2364645" y="2306272"/>
                        <a:pt x="2363296" y="2299434"/>
                      </a:cubicBezTo>
                      <a:cubicBezTo>
                        <a:pt x="2357622" y="2270085"/>
                        <a:pt x="2355421" y="2240020"/>
                        <a:pt x="2356642" y="2210160"/>
                      </a:cubicBezTo>
                      <a:cubicBezTo>
                        <a:pt x="2425152" y="2206141"/>
                        <a:pt x="2493712" y="2202796"/>
                        <a:pt x="2562343" y="2200240"/>
                      </a:cubicBezTo>
                      <a:cubicBezTo>
                        <a:pt x="2559638" y="2227607"/>
                        <a:pt x="2557309" y="2255266"/>
                        <a:pt x="2552331" y="2282384"/>
                      </a:cubicBezTo>
                      <a:cubicBezTo>
                        <a:pt x="2550840" y="2290707"/>
                        <a:pt x="2546842" y="2300747"/>
                        <a:pt x="2547751" y="2309141"/>
                      </a:cubicBezTo>
                      <a:cubicBezTo>
                        <a:pt x="2548233" y="2313614"/>
                        <a:pt x="2554049" y="2315936"/>
                        <a:pt x="2556648" y="2311555"/>
                      </a:cubicBezTo>
                      <a:cubicBezTo>
                        <a:pt x="2560980" y="2304255"/>
                        <a:pt x="2561242" y="2293504"/>
                        <a:pt x="2562592" y="2285217"/>
                      </a:cubicBezTo>
                      <a:cubicBezTo>
                        <a:pt x="2567072" y="2257062"/>
                        <a:pt x="2570105" y="2228481"/>
                        <a:pt x="2568358" y="2200027"/>
                      </a:cubicBezTo>
                      <a:cubicBezTo>
                        <a:pt x="2816558" y="2191563"/>
                        <a:pt x="3065036" y="2191115"/>
                        <a:pt x="3313364" y="2192756"/>
                      </a:cubicBezTo>
                      <a:cubicBezTo>
                        <a:pt x="3295633" y="2219292"/>
                        <a:pt x="3279755" y="2247050"/>
                        <a:pt x="3263018" y="2274218"/>
                      </a:cubicBezTo>
                      <a:cubicBezTo>
                        <a:pt x="3257280" y="2284032"/>
                        <a:pt x="3249781" y="2293696"/>
                        <a:pt x="3246494" y="2304660"/>
                      </a:cubicBezTo>
                      <a:cubicBezTo>
                        <a:pt x="3007042" y="2305640"/>
                        <a:pt x="2767618" y="2310057"/>
                        <a:pt x="2528237" y="2315887"/>
                      </a:cubicBezTo>
                      <a:cubicBezTo>
                        <a:pt x="2531021" y="2309588"/>
                        <a:pt x="2530843" y="2301429"/>
                        <a:pt x="2531610" y="2294882"/>
                      </a:cubicBezTo>
                      <a:cubicBezTo>
                        <a:pt x="2532746" y="2285203"/>
                        <a:pt x="2533783" y="2275518"/>
                        <a:pt x="2534834" y="2265832"/>
                      </a:cubicBezTo>
                      <a:cubicBezTo>
                        <a:pt x="2536886" y="2246950"/>
                        <a:pt x="2538313" y="2227962"/>
                        <a:pt x="2540529" y="2209116"/>
                      </a:cubicBezTo>
                      <a:cubicBezTo>
                        <a:pt x="2541168" y="2203741"/>
                        <a:pt x="2532867" y="2203862"/>
                        <a:pt x="2532178" y="2209102"/>
                      </a:cubicBezTo>
                      <a:close/>
                      <a:moveTo>
                        <a:pt x="2329601" y="2294853"/>
                      </a:moveTo>
                      <a:cubicBezTo>
                        <a:pt x="2325795" y="2267401"/>
                        <a:pt x="2322792" y="2239807"/>
                        <a:pt x="2318283" y="2212461"/>
                      </a:cubicBezTo>
                      <a:cubicBezTo>
                        <a:pt x="2328749" y="2211808"/>
                        <a:pt x="2339209" y="2211190"/>
                        <a:pt x="2349676" y="2210572"/>
                      </a:cubicBezTo>
                      <a:cubicBezTo>
                        <a:pt x="2347894" y="2230519"/>
                        <a:pt x="2347397" y="2250487"/>
                        <a:pt x="2349186" y="2270469"/>
                      </a:cubicBezTo>
                      <a:cubicBezTo>
                        <a:pt x="2350940" y="2287170"/>
                        <a:pt x="2352879" y="2304021"/>
                        <a:pt x="2357253" y="2320261"/>
                      </a:cubicBezTo>
                      <a:cubicBezTo>
                        <a:pt x="2348881" y="2320488"/>
                        <a:pt x="2340516" y="2320701"/>
                        <a:pt x="2332144" y="2320928"/>
                      </a:cubicBezTo>
                      <a:cubicBezTo>
                        <a:pt x="2333564" y="2312776"/>
                        <a:pt x="2330617" y="2302757"/>
                        <a:pt x="2329601" y="2294853"/>
                      </a:cubicBezTo>
                      <a:close/>
                      <a:moveTo>
                        <a:pt x="1963425" y="2239629"/>
                      </a:moveTo>
                      <a:cubicBezTo>
                        <a:pt x="2079058" y="2229354"/>
                        <a:pt x="2194640" y="2220251"/>
                        <a:pt x="2310329" y="2212965"/>
                      </a:cubicBezTo>
                      <a:cubicBezTo>
                        <a:pt x="2312900" y="2241255"/>
                        <a:pt x="2317061" y="2269397"/>
                        <a:pt x="2320413" y="2297609"/>
                      </a:cubicBezTo>
                      <a:cubicBezTo>
                        <a:pt x="2321350" y="2304830"/>
                        <a:pt x="2321109" y="2314083"/>
                        <a:pt x="2323978" y="2321141"/>
                      </a:cubicBezTo>
                      <a:cubicBezTo>
                        <a:pt x="2222164" y="2323911"/>
                        <a:pt x="2120357" y="2326836"/>
                        <a:pt x="2018550" y="2329776"/>
                      </a:cubicBezTo>
                      <a:cubicBezTo>
                        <a:pt x="2015965" y="2325736"/>
                        <a:pt x="2013075" y="2321837"/>
                        <a:pt x="2010604" y="2317960"/>
                      </a:cubicBezTo>
                      <a:cubicBezTo>
                        <a:pt x="1994187" y="2292283"/>
                        <a:pt x="1978479" y="2266144"/>
                        <a:pt x="1963425" y="2239629"/>
                      </a:cubicBezTo>
                      <a:close/>
                      <a:moveTo>
                        <a:pt x="2005115" y="2330174"/>
                      </a:moveTo>
                      <a:cubicBezTo>
                        <a:pt x="1999186" y="2330344"/>
                        <a:pt x="1993257" y="2330515"/>
                        <a:pt x="1987327" y="2330685"/>
                      </a:cubicBezTo>
                      <a:cubicBezTo>
                        <a:pt x="1984565" y="2324578"/>
                        <a:pt x="1980276" y="2319025"/>
                        <a:pt x="1976711" y="2313444"/>
                      </a:cubicBezTo>
                      <a:cubicBezTo>
                        <a:pt x="1961558" y="2289748"/>
                        <a:pt x="1946220" y="2266166"/>
                        <a:pt x="1930974" y="2242519"/>
                      </a:cubicBezTo>
                      <a:cubicBezTo>
                        <a:pt x="1938302" y="2241866"/>
                        <a:pt x="1945630" y="2241198"/>
                        <a:pt x="1952959" y="2240552"/>
                      </a:cubicBezTo>
                      <a:cubicBezTo>
                        <a:pt x="1952909" y="2241440"/>
                        <a:pt x="1953086" y="2242384"/>
                        <a:pt x="1953633" y="2243357"/>
                      </a:cubicBezTo>
                      <a:cubicBezTo>
                        <a:pt x="1969901" y="2272855"/>
                        <a:pt x="1987562" y="2301429"/>
                        <a:pt x="2005115" y="2330174"/>
                      </a:cubicBezTo>
                      <a:close/>
                      <a:moveTo>
                        <a:pt x="3273037" y="2281674"/>
                      </a:moveTo>
                      <a:cubicBezTo>
                        <a:pt x="3278860" y="2271640"/>
                        <a:pt x="3284640" y="2261593"/>
                        <a:pt x="3290392" y="2251516"/>
                      </a:cubicBezTo>
                      <a:cubicBezTo>
                        <a:pt x="3301477" y="2232095"/>
                        <a:pt x="3313122" y="2212887"/>
                        <a:pt x="3323007" y="2192827"/>
                      </a:cubicBezTo>
                      <a:cubicBezTo>
                        <a:pt x="3334233" y="2192919"/>
                        <a:pt x="3345467" y="2193011"/>
                        <a:pt x="3356694" y="2193111"/>
                      </a:cubicBezTo>
                      <a:cubicBezTo>
                        <a:pt x="3335895" y="2218241"/>
                        <a:pt x="3319676" y="2246950"/>
                        <a:pt x="3303344" y="2275020"/>
                      </a:cubicBezTo>
                      <a:cubicBezTo>
                        <a:pt x="3298558" y="2283627"/>
                        <a:pt x="3290186" y="2294264"/>
                        <a:pt x="3290023" y="2304504"/>
                      </a:cubicBezTo>
                      <a:cubicBezTo>
                        <a:pt x="3279783" y="2304532"/>
                        <a:pt x="3269551" y="2304554"/>
                        <a:pt x="3259311" y="2304596"/>
                      </a:cubicBezTo>
                      <a:cubicBezTo>
                        <a:pt x="3264552" y="2297445"/>
                        <a:pt x="3268635" y="2289265"/>
                        <a:pt x="3273037" y="2281674"/>
                      </a:cubicBezTo>
                      <a:close/>
                      <a:moveTo>
                        <a:pt x="3383003" y="2124629"/>
                      </a:moveTo>
                      <a:cubicBezTo>
                        <a:pt x="3382918" y="2069980"/>
                        <a:pt x="3384430" y="2015167"/>
                        <a:pt x="3381498" y="1960561"/>
                      </a:cubicBezTo>
                      <a:cubicBezTo>
                        <a:pt x="3421164" y="1960902"/>
                        <a:pt x="3460681" y="1964878"/>
                        <a:pt x="3500219" y="1967136"/>
                      </a:cubicBezTo>
                      <a:cubicBezTo>
                        <a:pt x="3497329" y="2038380"/>
                        <a:pt x="3500425" y="2109752"/>
                        <a:pt x="3504827" y="2180869"/>
                      </a:cubicBezTo>
                      <a:cubicBezTo>
                        <a:pt x="3462932" y="2180251"/>
                        <a:pt x="3421029" y="2179725"/>
                        <a:pt x="3379126" y="2179299"/>
                      </a:cubicBezTo>
                      <a:cubicBezTo>
                        <a:pt x="3384068" y="2161583"/>
                        <a:pt x="3382797" y="2142935"/>
                        <a:pt x="3383003" y="2124629"/>
                      </a:cubicBezTo>
                      <a:close/>
                      <a:moveTo>
                        <a:pt x="2713729" y="1240820"/>
                      </a:moveTo>
                      <a:cubicBezTo>
                        <a:pt x="2937907" y="1238945"/>
                        <a:pt x="3162390" y="1234678"/>
                        <a:pt x="3386688" y="1235572"/>
                      </a:cubicBezTo>
                      <a:cubicBezTo>
                        <a:pt x="3385417" y="1248241"/>
                        <a:pt x="3386106" y="1260994"/>
                        <a:pt x="3386596" y="1273698"/>
                      </a:cubicBezTo>
                      <a:cubicBezTo>
                        <a:pt x="3390764" y="1409958"/>
                        <a:pt x="3394940" y="1546226"/>
                        <a:pt x="3399108" y="1682494"/>
                      </a:cubicBezTo>
                      <a:cubicBezTo>
                        <a:pt x="3375966" y="1682267"/>
                        <a:pt x="3352838" y="1682600"/>
                        <a:pt x="3329703" y="1683126"/>
                      </a:cubicBezTo>
                      <a:cubicBezTo>
                        <a:pt x="3328525" y="1665217"/>
                        <a:pt x="3327076" y="1647358"/>
                        <a:pt x="3325527" y="1629513"/>
                      </a:cubicBezTo>
                      <a:cubicBezTo>
                        <a:pt x="3325400" y="1628001"/>
                        <a:pt x="3324782" y="1626829"/>
                        <a:pt x="3323916" y="1625956"/>
                      </a:cubicBezTo>
                      <a:cubicBezTo>
                        <a:pt x="3325506" y="1614935"/>
                        <a:pt x="3300987" y="1618642"/>
                        <a:pt x="3294340" y="1618528"/>
                      </a:cubicBezTo>
                      <a:cubicBezTo>
                        <a:pt x="3263714" y="1618471"/>
                        <a:pt x="3233094" y="1618322"/>
                        <a:pt x="3202468" y="1618301"/>
                      </a:cubicBezTo>
                      <a:cubicBezTo>
                        <a:pt x="3161481" y="1618301"/>
                        <a:pt x="3120487" y="1618400"/>
                        <a:pt x="3079500" y="1618493"/>
                      </a:cubicBezTo>
                      <a:cubicBezTo>
                        <a:pt x="3077469" y="1618500"/>
                        <a:pt x="3076063" y="1619480"/>
                        <a:pt x="3075297" y="1620822"/>
                      </a:cubicBezTo>
                      <a:cubicBezTo>
                        <a:pt x="3067713" y="1622583"/>
                        <a:pt x="3068323" y="1636387"/>
                        <a:pt x="3069147" y="1642906"/>
                      </a:cubicBezTo>
                      <a:cubicBezTo>
                        <a:pt x="3049449" y="1641812"/>
                        <a:pt x="3029942" y="1642487"/>
                        <a:pt x="3010252" y="1641976"/>
                      </a:cubicBezTo>
                      <a:cubicBezTo>
                        <a:pt x="2987919" y="1641706"/>
                        <a:pt x="2965501" y="1641166"/>
                        <a:pt x="2943190" y="1642324"/>
                      </a:cubicBezTo>
                      <a:cubicBezTo>
                        <a:pt x="2933483" y="1642551"/>
                        <a:pt x="2936643" y="1659664"/>
                        <a:pt x="2936572" y="1666012"/>
                      </a:cubicBezTo>
                      <a:cubicBezTo>
                        <a:pt x="2936614" y="1669059"/>
                        <a:pt x="2936749" y="1672098"/>
                        <a:pt x="2936948" y="1675130"/>
                      </a:cubicBezTo>
                      <a:cubicBezTo>
                        <a:pt x="2927525" y="1673454"/>
                        <a:pt x="2916348" y="1674953"/>
                        <a:pt x="2907422" y="1674967"/>
                      </a:cubicBezTo>
                      <a:cubicBezTo>
                        <a:pt x="2880992" y="1674959"/>
                        <a:pt x="2854562" y="1675244"/>
                        <a:pt x="2828133" y="1675307"/>
                      </a:cubicBezTo>
                      <a:cubicBezTo>
                        <a:pt x="2819725" y="1675315"/>
                        <a:pt x="2811467" y="1676067"/>
                        <a:pt x="2803166" y="1675244"/>
                      </a:cubicBezTo>
                      <a:cubicBezTo>
                        <a:pt x="2800098" y="1674938"/>
                        <a:pt x="2798344" y="1678169"/>
                        <a:pt x="2798855" y="1680811"/>
                      </a:cubicBezTo>
                      <a:cubicBezTo>
                        <a:pt x="2798309" y="1700338"/>
                        <a:pt x="2797783" y="1719859"/>
                        <a:pt x="2797321" y="1739373"/>
                      </a:cubicBezTo>
                      <a:cubicBezTo>
                        <a:pt x="2769422" y="1738670"/>
                        <a:pt x="2741465" y="1738726"/>
                        <a:pt x="2713516" y="1738897"/>
                      </a:cubicBezTo>
                      <a:cubicBezTo>
                        <a:pt x="2713608" y="1572883"/>
                        <a:pt x="2715532" y="1406827"/>
                        <a:pt x="2713729" y="1240820"/>
                      </a:cubicBezTo>
                      <a:close/>
                      <a:moveTo>
                        <a:pt x="2164369" y="1084393"/>
                      </a:moveTo>
                      <a:cubicBezTo>
                        <a:pt x="2172862" y="1083846"/>
                        <a:pt x="2181816" y="1085216"/>
                        <a:pt x="2190231" y="1083988"/>
                      </a:cubicBezTo>
                      <a:cubicBezTo>
                        <a:pt x="2196799" y="1082553"/>
                        <a:pt x="2196054" y="1075637"/>
                        <a:pt x="2196238" y="1070382"/>
                      </a:cubicBezTo>
                      <a:cubicBezTo>
                        <a:pt x="2197587" y="976089"/>
                        <a:pt x="2196863" y="881752"/>
                        <a:pt x="2197800" y="787444"/>
                      </a:cubicBezTo>
                      <a:cubicBezTo>
                        <a:pt x="2203659" y="787579"/>
                        <a:pt x="2209517" y="787721"/>
                        <a:pt x="2215368" y="787856"/>
                      </a:cubicBezTo>
                      <a:cubicBezTo>
                        <a:pt x="2216362" y="787877"/>
                        <a:pt x="2217172" y="787629"/>
                        <a:pt x="2217846" y="787231"/>
                      </a:cubicBezTo>
                      <a:cubicBezTo>
                        <a:pt x="2219998" y="786421"/>
                        <a:pt x="2221709" y="784533"/>
                        <a:pt x="2221738" y="781550"/>
                      </a:cubicBezTo>
                      <a:cubicBezTo>
                        <a:pt x="2222988" y="706330"/>
                        <a:pt x="2221880" y="631038"/>
                        <a:pt x="2224443" y="555860"/>
                      </a:cubicBezTo>
                      <a:cubicBezTo>
                        <a:pt x="2231154" y="555860"/>
                        <a:pt x="2237864" y="555860"/>
                        <a:pt x="2244581" y="555860"/>
                      </a:cubicBezTo>
                      <a:cubicBezTo>
                        <a:pt x="2248160" y="555860"/>
                        <a:pt x="2250766" y="552934"/>
                        <a:pt x="2250951" y="549490"/>
                      </a:cubicBezTo>
                      <a:cubicBezTo>
                        <a:pt x="2252208" y="525979"/>
                        <a:pt x="2253152" y="502446"/>
                        <a:pt x="2254360" y="478928"/>
                      </a:cubicBezTo>
                      <a:cubicBezTo>
                        <a:pt x="2258123" y="478942"/>
                        <a:pt x="2261887" y="478963"/>
                        <a:pt x="2265643" y="478963"/>
                      </a:cubicBezTo>
                      <a:cubicBezTo>
                        <a:pt x="2272851" y="478601"/>
                        <a:pt x="2287266" y="482585"/>
                        <a:pt x="2288494" y="472097"/>
                      </a:cubicBezTo>
                      <a:cubicBezTo>
                        <a:pt x="2289282" y="453364"/>
                        <a:pt x="2290589" y="434739"/>
                        <a:pt x="2291569" y="416013"/>
                      </a:cubicBezTo>
                      <a:cubicBezTo>
                        <a:pt x="2301183" y="415900"/>
                        <a:pt x="2310805" y="415779"/>
                        <a:pt x="2320420" y="415665"/>
                      </a:cubicBezTo>
                      <a:cubicBezTo>
                        <a:pt x="2323864" y="415623"/>
                        <a:pt x="2326783" y="412782"/>
                        <a:pt x="2326789" y="409296"/>
                      </a:cubicBezTo>
                      <a:cubicBezTo>
                        <a:pt x="2326839" y="391415"/>
                        <a:pt x="2326825" y="373535"/>
                        <a:pt x="2327209" y="355662"/>
                      </a:cubicBezTo>
                      <a:cubicBezTo>
                        <a:pt x="2334501" y="355186"/>
                        <a:pt x="2341794" y="354718"/>
                        <a:pt x="2349087" y="354242"/>
                      </a:cubicBezTo>
                      <a:cubicBezTo>
                        <a:pt x="2352538" y="354015"/>
                        <a:pt x="2355428" y="351508"/>
                        <a:pt x="2355456" y="347872"/>
                      </a:cubicBezTo>
                      <a:cubicBezTo>
                        <a:pt x="2355555" y="334153"/>
                        <a:pt x="2355648" y="320427"/>
                        <a:pt x="2355747" y="306708"/>
                      </a:cubicBezTo>
                      <a:cubicBezTo>
                        <a:pt x="2386551" y="306708"/>
                        <a:pt x="2417348" y="306708"/>
                        <a:pt x="2448152" y="306708"/>
                      </a:cubicBezTo>
                      <a:cubicBezTo>
                        <a:pt x="2448252" y="320427"/>
                        <a:pt x="2448344" y="334153"/>
                        <a:pt x="2448444" y="347872"/>
                      </a:cubicBezTo>
                      <a:cubicBezTo>
                        <a:pt x="2448472" y="351480"/>
                        <a:pt x="2451348" y="354015"/>
                        <a:pt x="2454813" y="354242"/>
                      </a:cubicBezTo>
                      <a:cubicBezTo>
                        <a:pt x="2462106" y="354718"/>
                        <a:pt x="2469398" y="355186"/>
                        <a:pt x="2476691" y="355662"/>
                      </a:cubicBezTo>
                      <a:cubicBezTo>
                        <a:pt x="2477075" y="373535"/>
                        <a:pt x="2477060" y="391415"/>
                        <a:pt x="2477110" y="409296"/>
                      </a:cubicBezTo>
                      <a:cubicBezTo>
                        <a:pt x="2477110" y="412768"/>
                        <a:pt x="2480029" y="415623"/>
                        <a:pt x="2483480" y="415665"/>
                      </a:cubicBezTo>
                      <a:cubicBezTo>
                        <a:pt x="2493094" y="415779"/>
                        <a:pt x="2502716" y="415900"/>
                        <a:pt x="2512331" y="416013"/>
                      </a:cubicBezTo>
                      <a:cubicBezTo>
                        <a:pt x="2513304" y="434632"/>
                        <a:pt x="2514618" y="453237"/>
                        <a:pt x="2515413" y="471869"/>
                      </a:cubicBezTo>
                      <a:cubicBezTo>
                        <a:pt x="2516307" y="482599"/>
                        <a:pt x="2531028" y="478622"/>
                        <a:pt x="2538264" y="478970"/>
                      </a:cubicBezTo>
                      <a:cubicBezTo>
                        <a:pt x="2542027" y="478970"/>
                        <a:pt x="2545791" y="478956"/>
                        <a:pt x="2549547" y="478935"/>
                      </a:cubicBezTo>
                      <a:cubicBezTo>
                        <a:pt x="2550747" y="502453"/>
                        <a:pt x="2551699" y="525979"/>
                        <a:pt x="2552956" y="549497"/>
                      </a:cubicBezTo>
                      <a:cubicBezTo>
                        <a:pt x="2553140" y="552934"/>
                        <a:pt x="2555725" y="555867"/>
                        <a:pt x="2559325" y="555867"/>
                      </a:cubicBezTo>
                      <a:cubicBezTo>
                        <a:pt x="2566135" y="555867"/>
                        <a:pt x="2572945" y="555796"/>
                        <a:pt x="2579762" y="555711"/>
                      </a:cubicBezTo>
                      <a:cubicBezTo>
                        <a:pt x="2581786" y="588056"/>
                        <a:pt x="2581352" y="620543"/>
                        <a:pt x="2581686" y="652930"/>
                      </a:cubicBezTo>
                      <a:cubicBezTo>
                        <a:pt x="2582126" y="695678"/>
                        <a:pt x="2580983" y="738930"/>
                        <a:pt x="2584306" y="781557"/>
                      </a:cubicBezTo>
                      <a:cubicBezTo>
                        <a:pt x="2584420" y="782985"/>
                        <a:pt x="2585038" y="784028"/>
                        <a:pt x="2585897" y="784703"/>
                      </a:cubicBezTo>
                      <a:cubicBezTo>
                        <a:pt x="2586394" y="786478"/>
                        <a:pt x="2587836" y="787927"/>
                        <a:pt x="2590250" y="787870"/>
                      </a:cubicBezTo>
                      <a:cubicBezTo>
                        <a:pt x="2596123" y="787728"/>
                        <a:pt x="2602002" y="787586"/>
                        <a:pt x="2607875" y="787437"/>
                      </a:cubicBezTo>
                      <a:cubicBezTo>
                        <a:pt x="2609401" y="880197"/>
                        <a:pt x="2607640" y="973021"/>
                        <a:pt x="2609927" y="1065774"/>
                      </a:cubicBezTo>
                      <a:cubicBezTo>
                        <a:pt x="2610033" y="1069836"/>
                        <a:pt x="2609068" y="1076901"/>
                        <a:pt x="2611290" y="1080608"/>
                      </a:cubicBezTo>
                      <a:cubicBezTo>
                        <a:pt x="2613974" y="1085082"/>
                        <a:pt x="2622630" y="1083541"/>
                        <a:pt x="2626920" y="1083647"/>
                      </a:cubicBezTo>
                      <a:cubicBezTo>
                        <a:pt x="2631769" y="1083768"/>
                        <a:pt x="2636619" y="1083889"/>
                        <a:pt x="2641469" y="1084009"/>
                      </a:cubicBezTo>
                      <a:cubicBezTo>
                        <a:pt x="2648521" y="1302307"/>
                        <a:pt x="2645112" y="1520854"/>
                        <a:pt x="2645957" y="1739167"/>
                      </a:cubicBezTo>
                      <a:cubicBezTo>
                        <a:pt x="2597742" y="1739202"/>
                        <a:pt x="2549533" y="1739010"/>
                        <a:pt x="2501310" y="1739223"/>
                      </a:cubicBezTo>
                      <a:cubicBezTo>
                        <a:pt x="2473105" y="1739287"/>
                        <a:pt x="2444666" y="1738556"/>
                        <a:pt x="2416596" y="1741545"/>
                      </a:cubicBezTo>
                      <a:cubicBezTo>
                        <a:pt x="2413088" y="1741922"/>
                        <a:pt x="2412690" y="1746111"/>
                        <a:pt x="2415389" y="1747382"/>
                      </a:cubicBezTo>
                      <a:cubicBezTo>
                        <a:pt x="2414139" y="1747872"/>
                        <a:pt x="2413088" y="1749001"/>
                        <a:pt x="2412875" y="1750741"/>
                      </a:cubicBezTo>
                      <a:cubicBezTo>
                        <a:pt x="2409622" y="1777718"/>
                        <a:pt x="2409864" y="1805312"/>
                        <a:pt x="2409104" y="1832466"/>
                      </a:cubicBezTo>
                      <a:cubicBezTo>
                        <a:pt x="2405561" y="1946146"/>
                        <a:pt x="2406661" y="2059882"/>
                        <a:pt x="2408358" y="2173583"/>
                      </a:cubicBezTo>
                      <a:cubicBezTo>
                        <a:pt x="2408415" y="2181288"/>
                        <a:pt x="2420657" y="2181252"/>
                        <a:pt x="2420302" y="2173583"/>
                      </a:cubicBezTo>
                      <a:cubicBezTo>
                        <a:pt x="2412853" y="2032792"/>
                        <a:pt x="2419003" y="1891525"/>
                        <a:pt x="2420437" y="1750741"/>
                      </a:cubicBezTo>
                      <a:cubicBezTo>
                        <a:pt x="2420381" y="1749491"/>
                        <a:pt x="2419912" y="1748575"/>
                        <a:pt x="2419230" y="1747972"/>
                      </a:cubicBezTo>
                      <a:cubicBezTo>
                        <a:pt x="2468085" y="1751941"/>
                        <a:pt x="2517273" y="1749669"/>
                        <a:pt x="2566249" y="1750635"/>
                      </a:cubicBezTo>
                      <a:cubicBezTo>
                        <a:pt x="2643188" y="1750663"/>
                        <a:pt x="2720148" y="1751260"/>
                        <a:pt x="2797080" y="1750983"/>
                      </a:cubicBezTo>
                      <a:cubicBezTo>
                        <a:pt x="2795262" y="1832062"/>
                        <a:pt x="2795461" y="1913226"/>
                        <a:pt x="2794744" y="1994326"/>
                      </a:cubicBezTo>
                      <a:cubicBezTo>
                        <a:pt x="2794552" y="2023951"/>
                        <a:pt x="2794353" y="2053569"/>
                        <a:pt x="2794162" y="2083195"/>
                      </a:cubicBezTo>
                      <a:cubicBezTo>
                        <a:pt x="2794147" y="2085424"/>
                        <a:pt x="2795092" y="2087022"/>
                        <a:pt x="2796455" y="2088037"/>
                      </a:cubicBezTo>
                      <a:cubicBezTo>
                        <a:pt x="2796306" y="2089245"/>
                        <a:pt x="2796171" y="2090445"/>
                        <a:pt x="2796036" y="2091652"/>
                      </a:cubicBezTo>
                      <a:cubicBezTo>
                        <a:pt x="2795213" y="2091744"/>
                        <a:pt x="2794389" y="2091830"/>
                        <a:pt x="2793565" y="2091936"/>
                      </a:cubicBezTo>
                      <a:cubicBezTo>
                        <a:pt x="2788836" y="2092525"/>
                        <a:pt x="2788843" y="2098689"/>
                        <a:pt x="2793565" y="2099300"/>
                      </a:cubicBezTo>
                      <a:cubicBezTo>
                        <a:pt x="2794155" y="2099378"/>
                        <a:pt x="2794744" y="2099435"/>
                        <a:pt x="2795333" y="2099513"/>
                      </a:cubicBezTo>
                      <a:cubicBezTo>
                        <a:pt x="2794389" y="2113722"/>
                        <a:pt x="2794325" y="2128059"/>
                        <a:pt x="2795049" y="2142296"/>
                      </a:cubicBezTo>
                      <a:cubicBezTo>
                        <a:pt x="2795348" y="2148211"/>
                        <a:pt x="2794708" y="2153487"/>
                        <a:pt x="2798940" y="2157968"/>
                      </a:cubicBezTo>
                      <a:cubicBezTo>
                        <a:pt x="2801121" y="2160276"/>
                        <a:pt x="2804572" y="2159388"/>
                        <a:pt x="2806205" y="2157031"/>
                      </a:cubicBezTo>
                      <a:cubicBezTo>
                        <a:pt x="2809528" y="2152230"/>
                        <a:pt x="2807980" y="2146479"/>
                        <a:pt x="2807717" y="2140919"/>
                      </a:cubicBezTo>
                      <a:cubicBezTo>
                        <a:pt x="2807064" y="2127512"/>
                        <a:pt x="2806887" y="2114077"/>
                        <a:pt x="2807135" y="2100663"/>
                      </a:cubicBezTo>
                      <a:cubicBezTo>
                        <a:pt x="2935144" y="2103773"/>
                        <a:pt x="3063239" y="2101899"/>
                        <a:pt x="3191305" y="2102815"/>
                      </a:cubicBezTo>
                      <a:cubicBezTo>
                        <a:pt x="3189658" y="2123010"/>
                        <a:pt x="3190716" y="2143198"/>
                        <a:pt x="3194280" y="2163187"/>
                      </a:cubicBezTo>
                      <a:cubicBezTo>
                        <a:pt x="3194834" y="2166290"/>
                        <a:pt x="3196979" y="2167710"/>
                        <a:pt x="3199350" y="2167845"/>
                      </a:cubicBezTo>
                      <a:cubicBezTo>
                        <a:pt x="3198754" y="2180223"/>
                        <a:pt x="3214980" y="2174208"/>
                        <a:pt x="3222507" y="2175465"/>
                      </a:cubicBezTo>
                      <a:cubicBezTo>
                        <a:pt x="3222443" y="2175401"/>
                        <a:pt x="3222372" y="2175330"/>
                        <a:pt x="3222308" y="2175266"/>
                      </a:cubicBezTo>
                      <a:cubicBezTo>
                        <a:pt x="3225475" y="2175458"/>
                        <a:pt x="3228848" y="2173214"/>
                        <a:pt x="3228862" y="2168925"/>
                      </a:cubicBezTo>
                      <a:cubicBezTo>
                        <a:pt x="3224403" y="2100223"/>
                        <a:pt x="3228478" y="2030797"/>
                        <a:pt x="3219872" y="1962357"/>
                      </a:cubicBezTo>
                      <a:cubicBezTo>
                        <a:pt x="3231418" y="1963316"/>
                        <a:pt x="3243355" y="1961988"/>
                        <a:pt x="3254909" y="1961669"/>
                      </a:cubicBezTo>
                      <a:cubicBezTo>
                        <a:pt x="3295171" y="1960348"/>
                        <a:pt x="3335462" y="1959517"/>
                        <a:pt x="3375739" y="1960476"/>
                      </a:cubicBezTo>
                      <a:cubicBezTo>
                        <a:pt x="3373047" y="2014663"/>
                        <a:pt x="3374290" y="2069028"/>
                        <a:pt x="3373452" y="2123251"/>
                      </a:cubicBezTo>
                      <a:cubicBezTo>
                        <a:pt x="3373381" y="2141991"/>
                        <a:pt x="3371741" y="2161064"/>
                        <a:pt x="3376356" y="2179299"/>
                      </a:cubicBezTo>
                      <a:cubicBezTo>
                        <a:pt x="3004833" y="2175870"/>
                        <a:pt x="2633012" y="2177311"/>
                        <a:pt x="2262242" y="2201241"/>
                      </a:cubicBezTo>
                      <a:cubicBezTo>
                        <a:pt x="2262689" y="1993879"/>
                        <a:pt x="2265352" y="1786488"/>
                        <a:pt x="2262483" y="1579139"/>
                      </a:cubicBezTo>
                      <a:cubicBezTo>
                        <a:pt x="2262256" y="1570618"/>
                        <a:pt x="2262355" y="1561671"/>
                        <a:pt x="2261084" y="1553213"/>
                      </a:cubicBezTo>
                      <a:cubicBezTo>
                        <a:pt x="2261042" y="1550444"/>
                        <a:pt x="2259423" y="1547021"/>
                        <a:pt x="2256582" y="1546979"/>
                      </a:cubicBezTo>
                      <a:cubicBezTo>
                        <a:pt x="2256291" y="1545622"/>
                        <a:pt x="2255517" y="1544337"/>
                        <a:pt x="2254097" y="1543357"/>
                      </a:cubicBezTo>
                      <a:cubicBezTo>
                        <a:pt x="2222455" y="1521529"/>
                        <a:pt x="2191296" y="1499061"/>
                        <a:pt x="2160101" y="1476615"/>
                      </a:cubicBezTo>
                      <a:cubicBezTo>
                        <a:pt x="2158305" y="1345872"/>
                        <a:pt x="2156742" y="1215015"/>
                        <a:pt x="2164369" y="1084393"/>
                      </a:cubicBezTo>
                      <a:close/>
                      <a:moveTo>
                        <a:pt x="1842212" y="1546595"/>
                      </a:moveTo>
                      <a:cubicBezTo>
                        <a:pt x="1849483" y="1541951"/>
                        <a:pt x="1854816" y="1536164"/>
                        <a:pt x="1861349" y="1530788"/>
                      </a:cubicBezTo>
                      <a:cubicBezTo>
                        <a:pt x="1915125" y="1483517"/>
                        <a:pt x="1969774" y="1437240"/>
                        <a:pt x="2023606" y="1390040"/>
                      </a:cubicBezTo>
                      <a:cubicBezTo>
                        <a:pt x="2096888" y="1447941"/>
                        <a:pt x="2173905" y="1502491"/>
                        <a:pt x="2251121" y="1554513"/>
                      </a:cubicBezTo>
                      <a:cubicBezTo>
                        <a:pt x="2251256" y="1761378"/>
                        <a:pt x="2250596" y="1968258"/>
                        <a:pt x="2249630" y="2175131"/>
                      </a:cubicBezTo>
                      <a:cubicBezTo>
                        <a:pt x="2249517" y="2183801"/>
                        <a:pt x="2249069" y="2192678"/>
                        <a:pt x="2249502" y="2201341"/>
                      </a:cubicBezTo>
                      <a:cubicBezTo>
                        <a:pt x="2249502" y="2201589"/>
                        <a:pt x="2249545" y="2201802"/>
                        <a:pt x="2249566" y="2202037"/>
                      </a:cubicBezTo>
                      <a:cubicBezTo>
                        <a:pt x="2189215" y="2206013"/>
                        <a:pt x="2128885" y="2210572"/>
                        <a:pt x="2068591" y="2215834"/>
                      </a:cubicBezTo>
                      <a:cubicBezTo>
                        <a:pt x="1996466" y="2222225"/>
                        <a:pt x="1924356" y="2228814"/>
                        <a:pt x="1852245" y="2235354"/>
                      </a:cubicBezTo>
                      <a:cubicBezTo>
                        <a:pt x="1849071" y="2005773"/>
                        <a:pt x="1848255" y="1776127"/>
                        <a:pt x="1842212" y="1546595"/>
                      </a:cubicBezTo>
                      <a:close/>
                      <a:moveTo>
                        <a:pt x="1797128" y="2254492"/>
                      </a:moveTo>
                      <a:cubicBezTo>
                        <a:pt x="1808049" y="2274296"/>
                        <a:pt x="1819716" y="2293689"/>
                        <a:pt x="1832185" y="2312556"/>
                      </a:cubicBezTo>
                      <a:cubicBezTo>
                        <a:pt x="1835920" y="2318209"/>
                        <a:pt x="1839315" y="2324649"/>
                        <a:pt x="1844882" y="2328640"/>
                      </a:cubicBezTo>
                      <a:cubicBezTo>
                        <a:pt x="1847481" y="2330500"/>
                        <a:pt x="1850818" y="2327433"/>
                        <a:pt x="1850072" y="2324649"/>
                      </a:cubicBezTo>
                      <a:cubicBezTo>
                        <a:pt x="1848290" y="2318038"/>
                        <a:pt x="1843227" y="2312400"/>
                        <a:pt x="1839471" y="2306762"/>
                      </a:cubicBezTo>
                      <a:cubicBezTo>
                        <a:pt x="1827925" y="2289478"/>
                        <a:pt x="1817060" y="2271733"/>
                        <a:pt x="1806828" y="2253639"/>
                      </a:cubicBezTo>
                      <a:cubicBezTo>
                        <a:pt x="1845223" y="2250231"/>
                        <a:pt x="1883611" y="2246780"/>
                        <a:pt x="1921998" y="2243329"/>
                      </a:cubicBezTo>
                      <a:cubicBezTo>
                        <a:pt x="1940177" y="2272556"/>
                        <a:pt x="1958256" y="2301855"/>
                        <a:pt x="1976555" y="2330998"/>
                      </a:cubicBezTo>
                      <a:cubicBezTo>
                        <a:pt x="1926486" y="2332446"/>
                        <a:pt x="1876424" y="2333888"/>
                        <a:pt x="1826355" y="2335322"/>
                      </a:cubicBezTo>
                      <a:cubicBezTo>
                        <a:pt x="1811649" y="2312031"/>
                        <a:pt x="1798051" y="2287802"/>
                        <a:pt x="1782145" y="2265314"/>
                      </a:cubicBezTo>
                      <a:cubicBezTo>
                        <a:pt x="1778615" y="2260591"/>
                        <a:pt x="1771507" y="2264532"/>
                        <a:pt x="1774156" y="2269986"/>
                      </a:cubicBezTo>
                      <a:cubicBezTo>
                        <a:pt x="1785546" y="2292610"/>
                        <a:pt x="1800053" y="2313600"/>
                        <a:pt x="1812416" y="2335727"/>
                      </a:cubicBezTo>
                      <a:cubicBezTo>
                        <a:pt x="1676120" y="2339554"/>
                        <a:pt x="1539838" y="2343687"/>
                        <a:pt x="1403528" y="2347003"/>
                      </a:cubicBezTo>
                      <a:cubicBezTo>
                        <a:pt x="1395674" y="2335400"/>
                        <a:pt x="1381223" y="2328143"/>
                        <a:pt x="1370835" y="2318869"/>
                      </a:cubicBezTo>
                      <a:cubicBezTo>
                        <a:pt x="1360780" y="2310185"/>
                        <a:pt x="1351407" y="2300776"/>
                        <a:pt x="1342615" y="2290834"/>
                      </a:cubicBezTo>
                      <a:cubicBezTo>
                        <a:pt x="1348396" y="2290451"/>
                        <a:pt x="1354169" y="2290039"/>
                        <a:pt x="1359949" y="2289649"/>
                      </a:cubicBezTo>
                      <a:cubicBezTo>
                        <a:pt x="1360361" y="2294925"/>
                        <a:pt x="1368570" y="2294640"/>
                        <a:pt x="1368967" y="2289080"/>
                      </a:cubicBezTo>
                      <a:cubicBezTo>
                        <a:pt x="1368967" y="2289066"/>
                        <a:pt x="1368967" y="2289045"/>
                        <a:pt x="1368967" y="2289031"/>
                      </a:cubicBezTo>
                      <a:cubicBezTo>
                        <a:pt x="1511903" y="2279246"/>
                        <a:pt x="1654433" y="2266833"/>
                        <a:pt x="1797128" y="2254492"/>
                      </a:cubicBezTo>
                      <a:close/>
                      <a:moveTo>
                        <a:pt x="1309731" y="2292659"/>
                      </a:moveTo>
                      <a:cubicBezTo>
                        <a:pt x="1317045" y="2292276"/>
                        <a:pt x="1324359" y="2291878"/>
                        <a:pt x="1331680" y="2291459"/>
                      </a:cubicBezTo>
                      <a:cubicBezTo>
                        <a:pt x="1330984" y="2293334"/>
                        <a:pt x="1331147" y="2295542"/>
                        <a:pt x="1332795" y="2297453"/>
                      </a:cubicBezTo>
                      <a:cubicBezTo>
                        <a:pt x="1342502" y="2308700"/>
                        <a:pt x="1352969" y="2319252"/>
                        <a:pt x="1364252" y="2328924"/>
                      </a:cubicBezTo>
                      <a:cubicBezTo>
                        <a:pt x="1371410" y="2335066"/>
                        <a:pt x="1379512" y="2342331"/>
                        <a:pt x="1388317" y="2347223"/>
                      </a:cubicBezTo>
                      <a:cubicBezTo>
                        <a:pt x="1383240" y="2347294"/>
                        <a:pt x="1378163" y="2347372"/>
                        <a:pt x="1373079" y="2347379"/>
                      </a:cubicBezTo>
                      <a:cubicBezTo>
                        <a:pt x="1369145" y="2343339"/>
                        <a:pt x="1363620" y="2340115"/>
                        <a:pt x="1359558" y="2336856"/>
                      </a:cubicBezTo>
                      <a:cubicBezTo>
                        <a:pt x="1342211" y="2322995"/>
                        <a:pt x="1325602" y="2308203"/>
                        <a:pt x="1309731" y="2292659"/>
                      </a:cubicBezTo>
                      <a:close/>
                      <a:moveTo>
                        <a:pt x="1354786" y="2347230"/>
                      </a:moveTo>
                      <a:cubicBezTo>
                        <a:pt x="1304242" y="2346186"/>
                        <a:pt x="1248329" y="2336969"/>
                        <a:pt x="1214017" y="2296430"/>
                      </a:cubicBezTo>
                      <a:cubicBezTo>
                        <a:pt x="1213932" y="2296331"/>
                        <a:pt x="1213839" y="2296267"/>
                        <a:pt x="1213754" y="2296181"/>
                      </a:cubicBezTo>
                      <a:cubicBezTo>
                        <a:pt x="1241327" y="2295642"/>
                        <a:pt x="1268907" y="2294662"/>
                        <a:pt x="1296480" y="2293334"/>
                      </a:cubicBezTo>
                      <a:cubicBezTo>
                        <a:pt x="1314709" y="2312542"/>
                        <a:pt x="1334414" y="2330316"/>
                        <a:pt x="1354786" y="2347230"/>
                      </a:cubicBezTo>
                      <a:close/>
                      <a:moveTo>
                        <a:pt x="1010836" y="2801082"/>
                      </a:moveTo>
                      <a:cubicBezTo>
                        <a:pt x="885476" y="2803056"/>
                        <a:pt x="760122" y="2805208"/>
                        <a:pt x="634776" y="2807494"/>
                      </a:cubicBezTo>
                      <a:cubicBezTo>
                        <a:pt x="635124" y="2738182"/>
                        <a:pt x="634328" y="2668876"/>
                        <a:pt x="634648" y="2599564"/>
                      </a:cubicBezTo>
                      <a:cubicBezTo>
                        <a:pt x="637467" y="2239452"/>
                        <a:pt x="635940" y="1879333"/>
                        <a:pt x="635422" y="1519235"/>
                      </a:cubicBezTo>
                      <a:cubicBezTo>
                        <a:pt x="764447" y="1519235"/>
                        <a:pt x="893472" y="1519235"/>
                        <a:pt x="1022496" y="1519235"/>
                      </a:cubicBezTo>
                      <a:cubicBezTo>
                        <a:pt x="1024570" y="1700559"/>
                        <a:pt x="1022596" y="1881981"/>
                        <a:pt x="1019961" y="2063312"/>
                      </a:cubicBezTo>
                      <a:cubicBezTo>
                        <a:pt x="1009970" y="2309070"/>
                        <a:pt x="1005837" y="2555133"/>
                        <a:pt x="1010836" y="2801082"/>
                      </a:cubicBezTo>
                      <a:close/>
                      <a:moveTo>
                        <a:pt x="1032487" y="2073985"/>
                      </a:moveTo>
                      <a:cubicBezTo>
                        <a:pt x="1034958" y="1939244"/>
                        <a:pt x="1035825" y="1804474"/>
                        <a:pt x="1036031" y="1669705"/>
                      </a:cubicBezTo>
                      <a:cubicBezTo>
                        <a:pt x="1036017" y="1619792"/>
                        <a:pt x="1037515" y="1568977"/>
                        <a:pt x="1032352" y="1519228"/>
                      </a:cubicBezTo>
                      <a:cubicBezTo>
                        <a:pt x="1146075" y="1519413"/>
                        <a:pt x="1259811" y="1518873"/>
                        <a:pt x="1373526" y="1519420"/>
                      </a:cubicBezTo>
                      <a:cubicBezTo>
                        <a:pt x="1375173" y="1771796"/>
                        <a:pt x="1370686" y="2024107"/>
                        <a:pt x="1360418" y="2276270"/>
                      </a:cubicBezTo>
                      <a:cubicBezTo>
                        <a:pt x="1309361" y="2279835"/>
                        <a:pt x="1258277" y="2283101"/>
                        <a:pt x="1207164" y="2285970"/>
                      </a:cubicBezTo>
                      <a:cubicBezTo>
                        <a:pt x="1200298" y="2286560"/>
                        <a:pt x="1200624" y="2297154"/>
                        <a:pt x="1207810" y="2296309"/>
                      </a:cubicBezTo>
                      <a:cubicBezTo>
                        <a:pt x="1206227" y="2297971"/>
                        <a:pt x="1205588" y="2300755"/>
                        <a:pt x="1207399" y="2303048"/>
                      </a:cubicBezTo>
                      <a:cubicBezTo>
                        <a:pt x="1228687" y="2330011"/>
                        <a:pt x="1257581" y="2344340"/>
                        <a:pt x="1289308" y="2351803"/>
                      </a:cubicBezTo>
                      <a:cubicBezTo>
                        <a:pt x="1284522" y="2378936"/>
                        <a:pt x="1287050" y="2407660"/>
                        <a:pt x="1286241" y="2435212"/>
                      </a:cubicBezTo>
                      <a:cubicBezTo>
                        <a:pt x="1284004" y="2555843"/>
                        <a:pt x="1288428" y="2676425"/>
                        <a:pt x="1292305" y="2796978"/>
                      </a:cubicBezTo>
                      <a:cubicBezTo>
                        <a:pt x="1202740" y="2798199"/>
                        <a:pt x="1113176" y="2799506"/>
                        <a:pt x="1023618" y="2800876"/>
                      </a:cubicBezTo>
                      <a:cubicBezTo>
                        <a:pt x="1019201" y="2558548"/>
                        <a:pt x="1022155" y="2316121"/>
                        <a:pt x="1032487" y="2073985"/>
                      </a:cubicBezTo>
                      <a:close/>
                      <a:moveTo>
                        <a:pt x="1381863" y="2425604"/>
                      </a:moveTo>
                      <a:cubicBezTo>
                        <a:pt x="1412986" y="2428750"/>
                        <a:pt x="1444188" y="2431128"/>
                        <a:pt x="1475397" y="2433252"/>
                      </a:cubicBezTo>
                      <a:cubicBezTo>
                        <a:pt x="1478855" y="2433486"/>
                        <a:pt x="1488306" y="2432577"/>
                        <a:pt x="1490607" y="2435531"/>
                      </a:cubicBezTo>
                      <a:cubicBezTo>
                        <a:pt x="1493767" y="2439571"/>
                        <a:pt x="1491637" y="2449598"/>
                        <a:pt x="1491466" y="2454327"/>
                      </a:cubicBezTo>
                      <a:cubicBezTo>
                        <a:pt x="1487880" y="2567638"/>
                        <a:pt x="1487894" y="2681111"/>
                        <a:pt x="1491970" y="2794415"/>
                      </a:cubicBezTo>
                      <a:cubicBezTo>
                        <a:pt x="1456657" y="2794841"/>
                        <a:pt x="1421337" y="2795280"/>
                        <a:pt x="1386024" y="2795735"/>
                      </a:cubicBezTo>
                      <a:cubicBezTo>
                        <a:pt x="1382594" y="2672384"/>
                        <a:pt x="1384241" y="2548948"/>
                        <a:pt x="1381863" y="2425604"/>
                      </a:cubicBezTo>
                      <a:close/>
                      <a:moveTo>
                        <a:pt x="1503765" y="2467691"/>
                      </a:moveTo>
                      <a:cubicBezTo>
                        <a:pt x="1503680" y="2456713"/>
                        <a:pt x="1505654" y="2445572"/>
                        <a:pt x="1503765" y="2434686"/>
                      </a:cubicBezTo>
                      <a:cubicBezTo>
                        <a:pt x="1530955" y="2438627"/>
                        <a:pt x="1557704" y="2435069"/>
                        <a:pt x="1584851" y="2434019"/>
                      </a:cubicBezTo>
                      <a:cubicBezTo>
                        <a:pt x="1587400" y="2433912"/>
                        <a:pt x="1593443" y="2432605"/>
                        <a:pt x="1595716" y="2433685"/>
                      </a:cubicBezTo>
                      <a:cubicBezTo>
                        <a:pt x="1599245" y="2435361"/>
                        <a:pt x="1598705" y="2438911"/>
                        <a:pt x="1599294" y="2442454"/>
                      </a:cubicBezTo>
                      <a:cubicBezTo>
                        <a:pt x="1600281" y="2448441"/>
                        <a:pt x="1600935" y="2454739"/>
                        <a:pt x="1601787" y="2460988"/>
                      </a:cubicBezTo>
                      <a:cubicBezTo>
                        <a:pt x="1601396" y="2461393"/>
                        <a:pt x="1601112" y="2461947"/>
                        <a:pt x="1601013" y="2462664"/>
                      </a:cubicBezTo>
                      <a:cubicBezTo>
                        <a:pt x="1599735" y="2471874"/>
                        <a:pt x="1600892" y="2481510"/>
                        <a:pt x="1601396" y="2490777"/>
                      </a:cubicBezTo>
                      <a:cubicBezTo>
                        <a:pt x="1607361" y="2591426"/>
                        <a:pt x="1608128" y="2692267"/>
                        <a:pt x="1607958" y="2793065"/>
                      </a:cubicBezTo>
                      <a:cubicBezTo>
                        <a:pt x="1573539" y="2793448"/>
                        <a:pt x="1539121" y="2793846"/>
                        <a:pt x="1504709" y="2794258"/>
                      </a:cubicBezTo>
                      <a:cubicBezTo>
                        <a:pt x="1500662" y="2685464"/>
                        <a:pt x="1500797" y="2576507"/>
                        <a:pt x="1503765" y="2467691"/>
                      </a:cubicBezTo>
                      <a:close/>
                      <a:moveTo>
                        <a:pt x="1535024" y="2423630"/>
                      </a:moveTo>
                      <a:cubicBezTo>
                        <a:pt x="1535315" y="2411352"/>
                        <a:pt x="1542437" y="2398443"/>
                        <a:pt x="1553387" y="2393160"/>
                      </a:cubicBezTo>
                      <a:cubicBezTo>
                        <a:pt x="1564336" y="2387876"/>
                        <a:pt x="1569555" y="2398634"/>
                        <a:pt x="1573837" y="2406992"/>
                      </a:cubicBezTo>
                      <a:cubicBezTo>
                        <a:pt x="1576174" y="2411565"/>
                        <a:pt x="1578062" y="2416380"/>
                        <a:pt x="1579497" y="2421308"/>
                      </a:cubicBezTo>
                      <a:cubicBezTo>
                        <a:pt x="1564670" y="2422131"/>
                        <a:pt x="1549872" y="2423431"/>
                        <a:pt x="1535024" y="2423630"/>
                      </a:cubicBezTo>
                      <a:close/>
                      <a:moveTo>
                        <a:pt x="1611423" y="2487198"/>
                      </a:moveTo>
                      <a:cubicBezTo>
                        <a:pt x="1615762" y="2489896"/>
                        <a:pt x="1621556" y="2490251"/>
                        <a:pt x="1627436" y="2490549"/>
                      </a:cubicBezTo>
                      <a:cubicBezTo>
                        <a:pt x="1641453" y="2491260"/>
                        <a:pt x="1655477" y="2491969"/>
                        <a:pt x="1669495" y="2492672"/>
                      </a:cubicBezTo>
                      <a:cubicBezTo>
                        <a:pt x="1691877" y="2493958"/>
                        <a:pt x="1714188" y="2494363"/>
                        <a:pt x="1736556" y="2496038"/>
                      </a:cubicBezTo>
                      <a:cubicBezTo>
                        <a:pt x="1737067" y="2581513"/>
                        <a:pt x="1739411" y="2666952"/>
                        <a:pt x="1739681" y="2752433"/>
                      </a:cubicBezTo>
                      <a:cubicBezTo>
                        <a:pt x="1739730" y="2764108"/>
                        <a:pt x="1738523" y="2776584"/>
                        <a:pt x="1740604" y="2788087"/>
                      </a:cubicBezTo>
                      <a:cubicBezTo>
                        <a:pt x="1740923" y="2789849"/>
                        <a:pt x="1742074" y="2791034"/>
                        <a:pt x="1743522" y="2791659"/>
                      </a:cubicBezTo>
                      <a:cubicBezTo>
                        <a:pt x="1702145" y="2792064"/>
                        <a:pt x="1660768" y="2792490"/>
                        <a:pt x="1619390" y="2792944"/>
                      </a:cubicBezTo>
                      <a:cubicBezTo>
                        <a:pt x="1621989" y="2691038"/>
                        <a:pt x="1617807" y="2588905"/>
                        <a:pt x="1611423" y="2487198"/>
                      </a:cubicBezTo>
                      <a:close/>
                      <a:moveTo>
                        <a:pt x="1634494" y="2477569"/>
                      </a:moveTo>
                      <a:cubicBezTo>
                        <a:pt x="1634899" y="2468224"/>
                        <a:pt x="1636063" y="2458900"/>
                        <a:pt x="1636908" y="2449598"/>
                      </a:cubicBezTo>
                      <a:cubicBezTo>
                        <a:pt x="1638357" y="2433671"/>
                        <a:pt x="1639479" y="2415691"/>
                        <a:pt x="1648582" y="2401922"/>
                      </a:cubicBezTo>
                      <a:cubicBezTo>
                        <a:pt x="1656713" y="2389630"/>
                        <a:pt x="1671895" y="2390106"/>
                        <a:pt x="1681808" y="2400246"/>
                      </a:cubicBezTo>
                      <a:cubicBezTo>
                        <a:pt x="1698261" y="2418290"/>
                        <a:pt x="1700661" y="2446055"/>
                        <a:pt x="1702813" y="2469339"/>
                      </a:cubicBezTo>
                      <a:cubicBezTo>
                        <a:pt x="1703026" y="2472861"/>
                        <a:pt x="1702727" y="2477548"/>
                        <a:pt x="1704758" y="2480672"/>
                      </a:cubicBezTo>
                      <a:cubicBezTo>
                        <a:pt x="1681339" y="2479507"/>
                        <a:pt x="1657913" y="2478570"/>
                        <a:pt x="1634494" y="2477569"/>
                      </a:cubicBezTo>
                      <a:close/>
                      <a:moveTo>
                        <a:pt x="1748813" y="2791602"/>
                      </a:moveTo>
                      <a:cubicBezTo>
                        <a:pt x="1750211" y="2790963"/>
                        <a:pt x="1751319" y="2789784"/>
                        <a:pt x="1751639" y="2788080"/>
                      </a:cubicBezTo>
                      <a:cubicBezTo>
                        <a:pt x="1753513" y="2778139"/>
                        <a:pt x="1752569" y="2767466"/>
                        <a:pt x="1752526" y="2757376"/>
                      </a:cubicBezTo>
                      <a:cubicBezTo>
                        <a:pt x="1751980" y="2668933"/>
                        <a:pt x="1750148" y="2580490"/>
                        <a:pt x="1749118" y="2492055"/>
                      </a:cubicBezTo>
                      <a:cubicBezTo>
                        <a:pt x="1750297" y="2490301"/>
                        <a:pt x="1750552" y="2488007"/>
                        <a:pt x="1748983" y="2486274"/>
                      </a:cubicBezTo>
                      <a:cubicBezTo>
                        <a:pt x="1748543" y="2469751"/>
                        <a:pt x="1747733" y="2453241"/>
                        <a:pt x="1746491" y="2436752"/>
                      </a:cubicBezTo>
                      <a:cubicBezTo>
                        <a:pt x="1878846" y="2435801"/>
                        <a:pt x="2011236" y="2432080"/>
                        <a:pt x="2143634" y="2433031"/>
                      </a:cubicBezTo>
                      <a:cubicBezTo>
                        <a:pt x="2145864" y="2435559"/>
                        <a:pt x="2149357" y="2436333"/>
                        <a:pt x="2151268" y="2433039"/>
                      </a:cubicBezTo>
                      <a:cubicBezTo>
                        <a:pt x="2397388" y="2433585"/>
                        <a:pt x="2643507" y="2434302"/>
                        <a:pt x="2889634" y="2434885"/>
                      </a:cubicBezTo>
                      <a:cubicBezTo>
                        <a:pt x="2890799" y="2436688"/>
                        <a:pt x="2893987" y="2437171"/>
                        <a:pt x="2894967" y="2434899"/>
                      </a:cubicBezTo>
                      <a:cubicBezTo>
                        <a:pt x="3007503" y="2435183"/>
                        <a:pt x="3120047" y="2435467"/>
                        <a:pt x="3232590" y="2435751"/>
                      </a:cubicBezTo>
                      <a:cubicBezTo>
                        <a:pt x="3234394" y="2437995"/>
                        <a:pt x="3237199" y="2437519"/>
                        <a:pt x="3238953" y="2435765"/>
                      </a:cubicBezTo>
                      <a:cubicBezTo>
                        <a:pt x="3245294" y="2435779"/>
                        <a:pt x="3251635" y="2435794"/>
                        <a:pt x="3257983" y="2435815"/>
                      </a:cubicBezTo>
                      <a:cubicBezTo>
                        <a:pt x="3256790" y="2447894"/>
                        <a:pt x="3257784" y="2460285"/>
                        <a:pt x="3258026" y="2472349"/>
                      </a:cubicBezTo>
                      <a:cubicBezTo>
                        <a:pt x="3258850" y="2514891"/>
                        <a:pt x="3259332" y="2557440"/>
                        <a:pt x="3259517" y="2599997"/>
                      </a:cubicBezTo>
                      <a:cubicBezTo>
                        <a:pt x="3260355" y="2657508"/>
                        <a:pt x="3257784" y="2715054"/>
                        <a:pt x="3257855" y="2772536"/>
                      </a:cubicBezTo>
                      <a:cubicBezTo>
                        <a:pt x="3258033" y="2780795"/>
                        <a:pt x="3270055" y="2780667"/>
                        <a:pt x="3270595" y="2772536"/>
                      </a:cubicBezTo>
                      <a:cubicBezTo>
                        <a:pt x="3273627" y="2686607"/>
                        <a:pt x="3272299" y="2600423"/>
                        <a:pt x="3271298" y="2514430"/>
                      </a:cubicBezTo>
                      <a:cubicBezTo>
                        <a:pt x="3271014" y="2500406"/>
                        <a:pt x="3270687" y="2486381"/>
                        <a:pt x="3270310" y="2472349"/>
                      </a:cubicBezTo>
                      <a:cubicBezTo>
                        <a:pt x="3269970" y="2459454"/>
                        <a:pt x="3270438" y="2446019"/>
                        <a:pt x="3268088" y="2433252"/>
                      </a:cubicBezTo>
                      <a:cubicBezTo>
                        <a:pt x="3270552" y="2429538"/>
                        <a:pt x="3268890" y="2423111"/>
                        <a:pt x="3263053" y="2423090"/>
                      </a:cubicBezTo>
                      <a:cubicBezTo>
                        <a:pt x="3255193" y="2423069"/>
                        <a:pt x="3247332" y="2423047"/>
                        <a:pt x="3239471" y="2423033"/>
                      </a:cubicBezTo>
                      <a:cubicBezTo>
                        <a:pt x="3234749" y="2398734"/>
                        <a:pt x="3221008" y="2373823"/>
                        <a:pt x="3197178" y="2364102"/>
                      </a:cubicBezTo>
                      <a:cubicBezTo>
                        <a:pt x="3156191" y="2347486"/>
                        <a:pt x="3099759" y="2375499"/>
                        <a:pt x="3100931" y="2422678"/>
                      </a:cubicBezTo>
                      <a:cubicBezTo>
                        <a:pt x="3089030" y="2422650"/>
                        <a:pt x="3077129" y="2422621"/>
                        <a:pt x="3065227" y="2422586"/>
                      </a:cubicBezTo>
                      <a:cubicBezTo>
                        <a:pt x="3071575" y="2412936"/>
                        <a:pt x="3058872" y="2391164"/>
                        <a:pt x="3053667" y="2384148"/>
                      </a:cubicBezTo>
                      <a:cubicBezTo>
                        <a:pt x="3019078" y="2336117"/>
                        <a:pt x="2944930" y="2366815"/>
                        <a:pt x="2944148" y="2422281"/>
                      </a:cubicBezTo>
                      <a:cubicBezTo>
                        <a:pt x="2928122" y="2422238"/>
                        <a:pt x="2912095" y="2422195"/>
                        <a:pt x="2896068" y="2422160"/>
                      </a:cubicBezTo>
                      <a:cubicBezTo>
                        <a:pt x="2887603" y="2392116"/>
                        <a:pt x="2864880" y="2357512"/>
                        <a:pt x="2829752" y="2360026"/>
                      </a:cubicBezTo>
                      <a:cubicBezTo>
                        <a:pt x="2797733" y="2362512"/>
                        <a:pt x="2752450" y="2385199"/>
                        <a:pt x="2752983" y="2421798"/>
                      </a:cubicBezTo>
                      <a:cubicBezTo>
                        <a:pt x="2680667" y="2421620"/>
                        <a:pt x="2608343" y="2421436"/>
                        <a:pt x="2536027" y="2421187"/>
                      </a:cubicBezTo>
                      <a:cubicBezTo>
                        <a:pt x="2535927" y="2414200"/>
                        <a:pt x="2532760" y="2406374"/>
                        <a:pt x="2530438" y="2400630"/>
                      </a:cubicBezTo>
                      <a:cubicBezTo>
                        <a:pt x="2526732" y="2391462"/>
                        <a:pt x="2521598" y="2383019"/>
                        <a:pt x="2515008" y="2375634"/>
                      </a:cubicBezTo>
                      <a:cubicBezTo>
                        <a:pt x="2473467" y="2327767"/>
                        <a:pt x="2388682" y="2353713"/>
                        <a:pt x="2395399" y="2420725"/>
                      </a:cubicBezTo>
                      <a:cubicBezTo>
                        <a:pt x="2377618" y="2420669"/>
                        <a:pt x="2359830" y="2420619"/>
                        <a:pt x="2342050" y="2420569"/>
                      </a:cubicBezTo>
                      <a:cubicBezTo>
                        <a:pt x="2341588" y="2413745"/>
                        <a:pt x="2338783" y="2406254"/>
                        <a:pt x="2337043" y="2400537"/>
                      </a:cubicBezTo>
                      <a:cubicBezTo>
                        <a:pt x="2334281" y="2391441"/>
                        <a:pt x="2330567" y="2382543"/>
                        <a:pt x="2324865" y="2374874"/>
                      </a:cubicBezTo>
                      <a:cubicBezTo>
                        <a:pt x="2289865" y="2326304"/>
                        <a:pt x="2189570" y="2361312"/>
                        <a:pt x="2192240" y="2420285"/>
                      </a:cubicBezTo>
                      <a:cubicBezTo>
                        <a:pt x="2178386" y="2420271"/>
                        <a:pt x="2164539" y="2420257"/>
                        <a:pt x="2150685" y="2420250"/>
                      </a:cubicBezTo>
                      <a:cubicBezTo>
                        <a:pt x="2148697" y="2413539"/>
                        <a:pt x="2144962" y="2406737"/>
                        <a:pt x="2142796" y="2401183"/>
                      </a:cubicBezTo>
                      <a:cubicBezTo>
                        <a:pt x="2139359" y="2392364"/>
                        <a:pt x="2136384" y="2382870"/>
                        <a:pt x="2130831" y="2375095"/>
                      </a:cubicBezTo>
                      <a:cubicBezTo>
                        <a:pt x="2102264" y="2334370"/>
                        <a:pt x="1996566" y="2365416"/>
                        <a:pt x="2013693" y="2420307"/>
                      </a:cubicBezTo>
                      <a:cubicBezTo>
                        <a:pt x="1996750" y="2420321"/>
                        <a:pt x="1979800" y="2420356"/>
                        <a:pt x="1962850" y="2420434"/>
                      </a:cubicBezTo>
                      <a:cubicBezTo>
                        <a:pt x="1960564" y="2408554"/>
                        <a:pt x="1956672" y="2397349"/>
                        <a:pt x="1950274" y="2387202"/>
                      </a:cubicBezTo>
                      <a:cubicBezTo>
                        <a:pt x="1932628" y="2360609"/>
                        <a:pt x="1900305" y="2356107"/>
                        <a:pt x="1879577" y="2382011"/>
                      </a:cubicBezTo>
                      <a:cubicBezTo>
                        <a:pt x="1871319" y="2391746"/>
                        <a:pt x="1858139" y="2408519"/>
                        <a:pt x="1866511" y="2421656"/>
                      </a:cubicBezTo>
                      <a:cubicBezTo>
                        <a:pt x="1849242" y="2422046"/>
                        <a:pt x="1831972" y="2422565"/>
                        <a:pt x="1814717" y="2423225"/>
                      </a:cubicBezTo>
                      <a:cubicBezTo>
                        <a:pt x="1814063" y="2398925"/>
                        <a:pt x="1805500" y="2372709"/>
                        <a:pt x="1777572" y="2370358"/>
                      </a:cubicBezTo>
                      <a:cubicBezTo>
                        <a:pt x="1745930" y="2368682"/>
                        <a:pt x="1733396" y="2404606"/>
                        <a:pt x="1739212" y="2431306"/>
                      </a:cubicBezTo>
                      <a:cubicBezTo>
                        <a:pt x="1737607" y="2448206"/>
                        <a:pt x="1736997" y="2465178"/>
                        <a:pt x="1736684" y="2482135"/>
                      </a:cubicBezTo>
                      <a:cubicBezTo>
                        <a:pt x="1729150" y="2481922"/>
                        <a:pt x="1721531" y="2481439"/>
                        <a:pt x="1713989" y="2481112"/>
                      </a:cubicBezTo>
                      <a:cubicBezTo>
                        <a:pt x="1716333" y="2477974"/>
                        <a:pt x="1715772" y="2473060"/>
                        <a:pt x="1715545" y="2469332"/>
                      </a:cubicBezTo>
                      <a:cubicBezTo>
                        <a:pt x="1715055" y="2461251"/>
                        <a:pt x="1714153" y="2453191"/>
                        <a:pt x="1712875" y="2445202"/>
                      </a:cubicBezTo>
                      <a:cubicBezTo>
                        <a:pt x="1709914" y="2426683"/>
                        <a:pt x="1704694" y="2406190"/>
                        <a:pt x="1691600" y="2392059"/>
                      </a:cubicBezTo>
                      <a:cubicBezTo>
                        <a:pt x="1679585" y="2379092"/>
                        <a:pt x="1658744" y="2374846"/>
                        <a:pt x="1644677" y="2387081"/>
                      </a:cubicBezTo>
                      <a:cubicBezTo>
                        <a:pt x="1623523" y="2406197"/>
                        <a:pt x="1622280" y="2451231"/>
                        <a:pt x="1626711" y="2477633"/>
                      </a:cubicBezTo>
                      <a:cubicBezTo>
                        <a:pt x="1622728" y="2477668"/>
                        <a:pt x="1618879" y="2477157"/>
                        <a:pt x="1617537" y="2473493"/>
                      </a:cubicBezTo>
                      <a:cubicBezTo>
                        <a:pt x="1615392" y="2467627"/>
                        <a:pt x="1615250" y="2460122"/>
                        <a:pt x="1614228" y="2453958"/>
                      </a:cubicBezTo>
                      <a:cubicBezTo>
                        <a:pt x="1613106" y="2447191"/>
                        <a:pt x="1612310" y="2440296"/>
                        <a:pt x="1610919" y="2433578"/>
                      </a:cubicBezTo>
                      <a:cubicBezTo>
                        <a:pt x="1609222" y="2423253"/>
                        <a:pt x="1602703" y="2419710"/>
                        <a:pt x="1592648" y="2420704"/>
                      </a:cubicBezTo>
                      <a:cubicBezTo>
                        <a:pt x="1587251" y="2402561"/>
                        <a:pt x="1574910" y="2371359"/>
                        <a:pt x="1550894" y="2380427"/>
                      </a:cubicBezTo>
                      <a:cubicBezTo>
                        <a:pt x="1533078" y="2387202"/>
                        <a:pt x="1522973" y="2405402"/>
                        <a:pt x="1524479" y="2423552"/>
                      </a:cubicBezTo>
                      <a:cubicBezTo>
                        <a:pt x="1521084" y="2423445"/>
                        <a:pt x="1517690" y="2423268"/>
                        <a:pt x="1514303" y="2422984"/>
                      </a:cubicBezTo>
                      <a:cubicBezTo>
                        <a:pt x="1507287" y="2422387"/>
                        <a:pt x="1500051" y="2420754"/>
                        <a:pt x="1493014" y="2421137"/>
                      </a:cubicBezTo>
                      <a:cubicBezTo>
                        <a:pt x="1492183" y="2421180"/>
                        <a:pt x="1491438" y="2421428"/>
                        <a:pt x="1490784" y="2421812"/>
                      </a:cubicBezTo>
                      <a:cubicBezTo>
                        <a:pt x="1452574" y="2418439"/>
                        <a:pt x="1414044" y="2416969"/>
                        <a:pt x="1375671" y="2415528"/>
                      </a:cubicBezTo>
                      <a:cubicBezTo>
                        <a:pt x="1371303" y="2415400"/>
                        <a:pt x="1370160" y="2419852"/>
                        <a:pt x="1371943" y="2422700"/>
                      </a:cubicBezTo>
                      <a:cubicBezTo>
                        <a:pt x="1368243" y="2547016"/>
                        <a:pt x="1370984" y="2671546"/>
                        <a:pt x="1373334" y="2795891"/>
                      </a:cubicBezTo>
                      <a:cubicBezTo>
                        <a:pt x="1350576" y="2796190"/>
                        <a:pt x="1327817" y="2796495"/>
                        <a:pt x="1305058" y="2796800"/>
                      </a:cubicBezTo>
                      <a:cubicBezTo>
                        <a:pt x="1302502" y="2708408"/>
                        <a:pt x="1298540" y="2620000"/>
                        <a:pt x="1298291" y="2531565"/>
                      </a:cubicBezTo>
                      <a:cubicBezTo>
                        <a:pt x="1298383" y="2502713"/>
                        <a:pt x="1298781" y="2473862"/>
                        <a:pt x="1298724" y="2445011"/>
                      </a:cubicBezTo>
                      <a:cubicBezTo>
                        <a:pt x="1298632" y="2414718"/>
                        <a:pt x="1300556" y="2383658"/>
                        <a:pt x="1297226" y="2353508"/>
                      </a:cubicBezTo>
                      <a:cubicBezTo>
                        <a:pt x="1337339" y="2361439"/>
                        <a:pt x="1381230" y="2359416"/>
                        <a:pt x="1419647" y="2358556"/>
                      </a:cubicBezTo>
                      <a:cubicBezTo>
                        <a:pt x="1554111" y="2355531"/>
                        <a:pt x="1688561" y="2351945"/>
                        <a:pt x="1823004" y="2348189"/>
                      </a:cubicBezTo>
                      <a:cubicBezTo>
                        <a:pt x="1824232" y="2348778"/>
                        <a:pt x="1825667" y="2348679"/>
                        <a:pt x="1826838" y="2348082"/>
                      </a:cubicBezTo>
                      <a:cubicBezTo>
                        <a:pt x="1889142" y="2346336"/>
                        <a:pt x="1951439" y="2344532"/>
                        <a:pt x="2013743" y="2342721"/>
                      </a:cubicBezTo>
                      <a:cubicBezTo>
                        <a:pt x="2015014" y="2344156"/>
                        <a:pt x="2016363" y="2345491"/>
                        <a:pt x="2017819" y="2346669"/>
                      </a:cubicBezTo>
                      <a:cubicBezTo>
                        <a:pt x="2020951" y="2349226"/>
                        <a:pt x="2026120" y="2346726"/>
                        <a:pt x="2024643" y="2342402"/>
                      </a:cubicBezTo>
                      <a:cubicBezTo>
                        <a:pt x="2785690" y="2320275"/>
                        <a:pt x="3548001" y="2299235"/>
                        <a:pt x="4308736" y="2341550"/>
                      </a:cubicBezTo>
                      <a:cubicBezTo>
                        <a:pt x="4310114" y="2342835"/>
                        <a:pt x="4312102" y="2343268"/>
                        <a:pt x="4313799" y="2341834"/>
                      </a:cubicBezTo>
                      <a:cubicBezTo>
                        <a:pt x="4347841" y="2343715"/>
                        <a:pt x="4381869" y="2345775"/>
                        <a:pt x="4415890" y="2347933"/>
                      </a:cubicBezTo>
                      <a:cubicBezTo>
                        <a:pt x="4416657" y="2348523"/>
                        <a:pt x="4417537" y="2348920"/>
                        <a:pt x="4418482" y="2349048"/>
                      </a:cubicBezTo>
                      <a:cubicBezTo>
                        <a:pt x="4416884" y="2399777"/>
                        <a:pt x="4418752" y="2450578"/>
                        <a:pt x="4423595" y="2501116"/>
                      </a:cubicBezTo>
                      <a:cubicBezTo>
                        <a:pt x="4424262" y="2508280"/>
                        <a:pt x="4424035" y="2516681"/>
                        <a:pt x="4426712" y="2523377"/>
                      </a:cubicBezTo>
                      <a:cubicBezTo>
                        <a:pt x="4428501" y="2527858"/>
                        <a:pt x="4436568" y="2529520"/>
                        <a:pt x="4437555" y="2523377"/>
                      </a:cubicBezTo>
                      <a:cubicBezTo>
                        <a:pt x="4438656" y="2516503"/>
                        <a:pt x="4437157" y="2509402"/>
                        <a:pt x="4436440" y="2502500"/>
                      </a:cubicBezTo>
                      <a:cubicBezTo>
                        <a:pt x="4435623" y="2494647"/>
                        <a:pt x="4434835" y="2486793"/>
                        <a:pt x="4434118" y="2478932"/>
                      </a:cubicBezTo>
                      <a:cubicBezTo>
                        <a:pt x="4430220" y="2434537"/>
                        <a:pt x="4427379" y="2390007"/>
                        <a:pt x="4425874" y="2345462"/>
                      </a:cubicBezTo>
                      <a:cubicBezTo>
                        <a:pt x="4453447" y="2324848"/>
                        <a:pt x="4482483" y="2306251"/>
                        <a:pt x="4510028" y="2285594"/>
                      </a:cubicBezTo>
                      <a:cubicBezTo>
                        <a:pt x="4524819" y="2274502"/>
                        <a:pt x="4558612" y="2254449"/>
                        <a:pt x="4559273" y="2232827"/>
                      </a:cubicBezTo>
                      <a:cubicBezTo>
                        <a:pt x="4559536" y="2224248"/>
                        <a:pt x="4553144" y="2219242"/>
                        <a:pt x="4545525" y="2217013"/>
                      </a:cubicBezTo>
                      <a:cubicBezTo>
                        <a:pt x="4524379" y="2210828"/>
                        <a:pt x="4498076" y="2213505"/>
                        <a:pt x="4476206" y="2212390"/>
                      </a:cubicBezTo>
                      <a:cubicBezTo>
                        <a:pt x="4445750" y="2210835"/>
                        <a:pt x="4415293" y="2209336"/>
                        <a:pt x="4384830" y="2207895"/>
                      </a:cubicBezTo>
                      <a:cubicBezTo>
                        <a:pt x="4384837" y="2205331"/>
                        <a:pt x="4381606" y="2203102"/>
                        <a:pt x="4379128" y="2204614"/>
                      </a:cubicBezTo>
                      <a:cubicBezTo>
                        <a:pt x="4377651" y="2205516"/>
                        <a:pt x="4376209" y="2206461"/>
                        <a:pt x="4374789" y="2207426"/>
                      </a:cubicBezTo>
                      <a:cubicBezTo>
                        <a:pt x="4121256" y="2195525"/>
                        <a:pt x="3867553" y="2187402"/>
                        <a:pt x="3613785" y="2182679"/>
                      </a:cubicBezTo>
                      <a:cubicBezTo>
                        <a:pt x="3612357" y="2180471"/>
                        <a:pt x="3609169" y="2179946"/>
                        <a:pt x="3607230" y="2182559"/>
                      </a:cubicBezTo>
                      <a:cubicBezTo>
                        <a:pt x="3577357" y="2181976"/>
                        <a:pt x="3547490" y="2181465"/>
                        <a:pt x="3517616" y="2181018"/>
                      </a:cubicBezTo>
                      <a:cubicBezTo>
                        <a:pt x="3514932" y="2135458"/>
                        <a:pt x="3512638" y="2089827"/>
                        <a:pt x="3511687" y="2044153"/>
                      </a:cubicBezTo>
                      <a:cubicBezTo>
                        <a:pt x="3597559" y="2045346"/>
                        <a:pt x="3683452" y="2045155"/>
                        <a:pt x="3769332" y="2045233"/>
                      </a:cubicBezTo>
                      <a:cubicBezTo>
                        <a:pt x="3768316" y="2089564"/>
                        <a:pt x="3770638" y="2133917"/>
                        <a:pt x="3771199" y="2178270"/>
                      </a:cubicBezTo>
                      <a:cubicBezTo>
                        <a:pt x="3771377" y="2186457"/>
                        <a:pt x="3784116" y="2186486"/>
                        <a:pt x="3783938" y="2178270"/>
                      </a:cubicBezTo>
                      <a:cubicBezTo>
                        <a:pt x="3783101" y="2133889"/>
                        <a:pt x="3783399" y="2089507"/>
                        <a:pt x="3780218" y="2045233"/>
                      </a:cubicBezTo>
                      <a:cubicBezTo>
                        <a:pt x="3920810" y="2045361"/>
                        <a:pt x="4061409" y="2044722"/>
                        <a:pt x="4201994" y="2045290"/>
                      </a:cubicBezTo>
                      <a:cubicBezTo>
                        <a:pt x="4203486" y="2089593"/>
                        <a:pt x="4203507" y="2134009"/>
                        <a:pt x="4205601" y="2178270"/>
                      </a:cubicBezTo>
                      <a:cubicBezTo>
                        <a:pt x="4206084" y="2186123"/>
                        <a:pt x="4218014" y="2186280"/>
                        <a:pt x="4217943" y="2178270"/>
                      </a:cubicBezTo>
                      <a:cubicBezTo>
                        <a:pt x="4216679" y="2133285"/>
                        <a:pt x="4214357" y="2088293"/>
                        <a:pt x="4213590" y="2043266"/>
                      </a:cubicBezTo>
                      <a:cubicBezTo>
                        <a:pt x="4215571" y="2041001"/>
                        <a:pt x="4215493" y="2037152"/>
                        <a:pt x="4213384" y="2034993"/>
                      </a:cubicBezTo>
                      <a:cubicBezTo>
                        <a:pt x="4208215" y="1829747"/>
                        <a:pt x="4206873" y="1624429"/>
                        <a:pt x="4206717" y="1419126"/>
                      </a:cubicBezTo>
                      <a:cubicBezTo>
                        <a:pt x="4300861" y="1409901"/>
                        <a:pt x="4395460" y="1402815"/>
                        <a:pt x="4489364" y="1392263"/>
                      </a:cubicBezTo>
                      <a:cubicBezTo>
                        <a:pt x="4489619" y="1392234"/>
                        <a:pt x="4489839" y="1392433"/>
                        <a:pt x="4489832" y="1392689"/>
                      </a:cubicBezTo>
                      <a:cubicBezTo>
                        <a:pt x="4486914" y="1661432"/>
                        <a:pt x="4495087" y="1930289"/>
                        <a:pt x="4498190" y="2198997"/>
                      </a:cubicBezTo>
                      <a:cubicBezTo>
                        <a:pt x="4497501" y="2207639"/>
                        <a:pt x="4510219" y="2210054"/>
                        <a:pt x="4510958" y="2200432"/>
                      </a:cubicBezTo>
                      <a:cubicBezTo>
                        <a:pt x="4510958" y="2200432"/>
                        <a:pt x="4510958" y="2200432"/>
                        <a:pt x="4510958" y="2200432"/>
                      </a:cubicBezTo>
                      <a:cubicBezTo>
                        <a:pt x="4510958" y="2200425"/>
                        <a:pt x="4510958" y="2200418"/>
                        <a:pt x="4510958" y="2200418"/>
                      </a:cubicBezTo>
                      <a:cubicBezTo>
                        <a:pt x="4505668" y="1938356"/>
                        <a:pt x="4506157" y="1675918"/>
                        <a:pt x="4495982" y="1413963"/>
                      </a:cubicBezTo>
                      <a:cubicBezTo>
                        <a:pt x="4495115" y="1403439"/>
                        <a:pt x="4496145" y="1392603"/>
                        <a:pt x="4494888" y="1382137"/>
                      </a:cubicBezTo>
                      <a:cubicBezTo>
                        <a:pt x="4494831" y="1381682"/>
                        <a:pt x="4494860" y="1381199"/>
                        <a:pt x="4494853" y="1380738"/>
                      </a:cubicBezTo>
                      <a:cubicBezTo>
                        <a:pt x="4494817" y="1379403"/>
                        <a:pt x="4493944" y="1378636"/>
                        <a:pt x="4492935" y="1378409"/>
                      </a:cubicBezTo>
                      <a:cubicBezTo>
                        <a:pt x="4490855" y="1353924"/>
                        <a:pt x="4491529" y="1328936"/>
                        <a:pt x="4486126" y="1304857"/>
                      </a:cubicBezTo>
                      <a:cubicBezTo>
                        <a:pt x="4511107" y="1305872"/>
                        <a:pt x="4536180" y="1307931"/>
                        <a:pt x="4560764" y="1312668"/>
                      </a:cubicBezTo>
                      <a:cubicBezTo>
                        <a:pt x="4565770" y="1313704"/>
                        <a:pt x="4571288" y="1315977"/>
                        <a:pt x="4576621" y="1316566"/>
                      </a:cubicBezTo>
                      <a:cubicBezTo>
                        <a:pt x="4569917" y="1710528"/>
                        <a:pt x="4580988" y="2104668"/>
                        <a:pt x="4577203" y="2498680"/>
                      </a:cubicBezTo>
                      <a:cubicBezTo>
                        <a:pt x="4577110" y="2506498"/>
                        <a:pt x="4577132" y="2514323"/>
                        <a:pt x="4577082" y="2522142"/>
                      </a:cubicBezTo>
                      <a:cubicBezTo>
                        <a:pt x="4577061" y="2525309"/>
                        <a:pt x="4578957" y="2527240"/>
                        <a:pt x="4581279" y="2527957"/>
                      </a:cubicBezTo>
                      <a:cubicBezTo>
                        <a:pt x="4342040" y="2530521"/>
                        <a:pt x="4102495" y="2524726"/>
                        <a:pt x="3863384" y="2532133"/>
                      </a:cubicBezTo>
                      <a:cubicBezTo>
                        <a:pt x="3858591" y="2532459"/>
                        <a:pt x="3858570" y="2539298"/>
                        <a:pt x="3863384" y="2539603"/>
                      </a:cubicBezTo>
                      <a:cubicBezTo>
                        <a:pt x="3864747" y="2539688"/>
                        <a:pt x="3866104" y="2539759"/>
                        <a:pt x="3867467" y="2539837"/>
                      </a:cubicBezTo>
                      <a:cubicBezTo>
                        <a:pt x="3860608" y="2545056"/>
                        <a:pt x="3860302" y="2556936"/>
                        <a:pt x="3861112" y="2564769"/>
                      </a:cubicBezTo>
                      <a:cubicBezTo>
                        <a:pt x="3862007" y="2573375"/>
                        <a:pt x="3865621" y="2581712"/>
                        <a:pt x="3873176" y="2586469"/>
                      </a:cubicBezTo>
                      <a:cubicBezTo>
                        <a:pt x="3878417" y="2589771"/>
                        <a:pt x="3884566" y="2590730"/>
                        <a:pt x="3890552" y="2591781"/>
                      </a:cubicBezTo>
                      <a:cubicBezTo>
                        <a:pt x="3897838" y="2593059"/>
                        <a:pt x="3905131" y="2594280"/>
                        <a:pt x="3912430" y="2595481"/>
                      </a:cubicBezTo>
                      <a:cubicBezTo>
                        <a:pt x="3967903" y="2604619"/>
                        <a:pt x="4023653" y="2612083"/>
                        <a:pt x="4079573" y="2617827"/>
                      </a:cubicBezTo>
                      <a:cubicBezTo>
                        <a:pt x="4078686" y="2649157"/>
                        <a:pt x="4080603" y="2680508"/>
                        <a:pt x="4081157" y="2711837"/>
                      </a:cubicBezTo>
                      <a:cubicBezTo>
                        <a:pt x="4081562" y="2729235"/>
                        <a:pt x="4081909" y="2746639"/>
                        <a:pt x="4082186" y="2764043"/>
                      </a:cubicBezTo>
                      <a:cubicBezTo>
                        <a:pt x="4082435" y="2779523"/>
                        <a:pt x="4081547" y="2795387"/>
                        <a:pt x="4082754" y="2810818"/>
                      </a:cubicBezTo>
                      <a:cubicBezTo>
                        <a:pt x="3994078" y="2808311"/>
                        <a:pt x="3905429" y="2805811"/>
                        <a:pt x="3816816" y="2803489"/>
                      </a:cubicBezTo>
                      <a:cubicBezTo>
                        <a:pt x="3127659" y="2785510"/>
                        <a:pt x="2438183" y="2784913"/>
                        <a:pt x="1748813" y="2791602"/>
                      </a:cubicBezTo>
                      <a:close/>
                      <a:moveTo>
                        <a:pt x="1746917" y="2426705"/>
                      </a:moveTo>
                      <a:cubicBezTo>
                        <a:pt x="1750382" y="2406829"/>
                        <a:pt x="1752100" y="2378745"/>
                        <a:pt x="1777891" y="2381677"/>
                      </a:cubicBezTo>
                      <a:cubicBezTo>
                        <a:pt x="1798036" y="2384028"/>
                        <a:pt x="1802617" y="2406829"/>
                        <a:pt x="1802766" y="2423708"/>
                      </a:cubicBezTo>
                      <a:cubicBezTo>
                        <a:pt x="1784133" y="2424532"/>
                        <a:pt x="1765507" y="2425419"/>
                        <a:pt x="1746917" y="2426705"/>
                      </a:cubicBezTo>
                      <a:close/>
                      <a:moveTo>
                        <a:pt x="1870225" y="2421563"/>
                      </a:moveTo>
                      <a:cubicBezTo>
                        <a:pt x="1872618" y="2416117"/>
                        <a:pt x="1873428" y="2410237"/>
                        <a:pt x="1876410" y="2405011"/>
                      </a:cubicBezTo>
                      <a:cubicBezTo>
                        <a:pt x="1885265" y="2391477"/>
                        <a:pt x="1900156" y="2372560"/>
                        <a:pt x="1918405" y="2377481"/>
                      </a:cubicBezTo>
                      <a:cubicBezTo>
                        <a:pt x="1937564" y="2382551"/>
                        <a:pt x="1946333" y="2402696"/>
                        <a:pt x="1949870" y="2420512"/>
                      </a:cubicBezTo>
                      <a:cubicBezTo>
                        <a:pt x="1923319" y="2420669"/>
                        <a:pt x="1896761" y="2420981"/>
                        <a:pt x="1870225" y="2421563"/>
                      </a:cubicBezTo>
                      <a:close/>
                      <a:moveTo>
                        <a:pt x="2021774" y="2417097"/>
                      </a:moveTo>
                      <a:cubicBezTo>
                        <a:pt x="2019104" y="2401894"/>
                        <a:pt x="2033214" y="2388132"/>
                        <a:pt x="2044923" y="2380768"/>
                      </a:cubicBezTo>
                      <a:cubicBezTo>
                        <a:pt x="2057606" y="2372794"/>
                        <a:pt x="2072482" y="2368704"/>
                        <a:pt x="2087458" y="2369094"/>
                      </a:cubicBezTo>
                      <a:cubicBezTo>
                        <a:pt x="2123297" y="2369882"/>
                        <a:pt x="2125619" y="2392393"/>
                        <a:pt x="2136497" y="2420250"/>
                      </a:cubicBezTo>
                      <a:cubicBezTo>
                        <a:pt x="2117140" y="2420250"/>
                        <a:pt x="2097776" y="2420250"/>
                        <a:pt x="2078419" y="2420278"/>
                      </a:cubicBezTo>
                      <a:cubicBezTo>
                        <a:pt x="2059367" y="2420299"/>
                        <a:pt x="2040301" y="2420292"/>
                        <a:pt x="2021227" y="2420299"/>
                      </a:cubicBezTo>
                      <a:cubicBezTo>
                        <a:pt x="2021746" y="2419433"/>
                        <a:pt x="2021994" y="2418354"/>
                        <a:pt x="2021774" y="2417097"/>
                      </a:cubicBezTo>
                      <a:close/>
                      <a:moveTo>
                        <a:pt x="2199292" y="2420292"/>
                      </a:moveTo>
                      <a:cubicBezTo>
                        <a:pt x="2200740" y="2385199"/>
                        <a:pt x="2247110" y="2362426"/>
                        <a:pt x="2278048" y="2363406"/>
                      </a:cubicBezTo>
                      <a:cubicBezTo>
                        <a:pt x="2311643" y="2364677"/>
                        <a:pt x="2325078" y="2390624"/>
                        <a:pt x="2329459" y="2420541"/>
                      </a:cubicBezTo>
                      <a:cubicBezTo>
                        <a:pt x="2286065" y="2420427"/>
                        <a:pt x="2242678" y="2420335"/>
                        <a:pt x="2199292" y="2420292"/>
                      </a:cubicBezTo>
                      <a:close/>
                      <a:moveTo>
                        <a:pt x="2464541" y="2362164"/>
                      </a:moveTo>
                      <a:cubicBezTo>
                        <a:pt x="2495438" y="2364195"/>
                        <a:pt x="2520518" y="2391029"/>
                        <a:pt x="2524232" y="2421144"/>
                      </a:cubicBezTo>
                      <a:cubicBezTo>
                        <a:pt x="2483529" y="2421010"/>
                        <a:pt x="2442834" y="2420875"/>
                        <a:pt x="2402131" y="2420747"/>
                      </a:cubicBezTo>
                      <a:cubicBezTo>
                        <a:pt x="2400846" y="2386492"/>
                        <a:pt x="2430854" y="2359579"/>
                        <a:pt x="2464541" y="2362164"/>
                      </a:cubicBezTo>
                      <a:close/>
                      <a:moveTo>
                        <a:pt x="2761199" y="2421819"/>
                      </a:moveTo>
                      <a:cubicBezTo>
                        <a:pt x="2768279" y="2390738"/>
                        <a:pt x="2802818" y="2373724"/>
                        <a:pt x="2832386" y="2371750"/>
                      </a:cubicBezTo>
                      <a:cubicBezTo>
                        <a:pt x="2859690" y="2371487"/>
                        <a:pt x="2876171" y="2398968"/>
                        <a:pt x="2883513" y="2422131"/>
                      </a:cubicBezTo>
                      <a:cubicBezTo>
                        <a:pt x="2842739" y="2422025"/>
                        <a:pt x="2801966" y="2421926"/>
                        <a:pt x="2761199" y="2421819"/>
                      </a:cubicBezTo>
                      <a:close/>
                      <a:moveTo>
                        <a:pt x="2952996" y="2422302"/>
                      </a:moveTo>
                      <a:cubicBezTo>
                        <a:pt x="2953017" y="2422146"/>
                        <a:pt x="2953060" y="2422011"/>
                        <a:pt x="2953067" y="2421847"/>
                      </a:cubicBezTo>
                      <a:cubicBezTo>
                        <a:pt x="2954786" y="2396050"/>
                        <a:pt x="2983459" y="2372183"/>
                        <a:pt x="3008980" y="2372794"/>
                      </a:cubicBezTo>
                      <a:cubicBezTo>
                        <a:pt x="3035588" y="2373823"/>
                        <a:pt x="3052566" y="2397654"/>
                        <a:pt x="3054697" y="2422565"/>
                      </a:cubicBezTo>
                      <a:cubicBezTo>
                        <a:pt x="3020796" y="2422472"/>
                        <a:pt x="2986896" y="2422387"/>
                        <a:pt x="2952996" y="2422302"/>
                      </a:cubicBezTo>
                      <a:close/>
                      <a:moveTo>
                        <a:pt x="3108898" y="2422700"/>
                      </a:moveTo>
                      <a:cubicBezTo>
                        <a:pt x="3109289" y="2422131"/>
                        <a:pt x="3109566" y="2421464"/>
                        <a:pt x="3109686" y="2420676"/>
                      </a:cubicBezTo>
                      <a:cubicBezTo>
                        <a:pt x="3115701" y="2382579"/>
                        <a:pt x="3154174" y="2363733"/>
                        <a:pt x="3189558" y="2374321"/>
                      </a:cubicBezTo>
                      <a:cubicBezTo>
                        <a:pt x="3210826" y="2381344"/>
                        <a:pt x="3220859" y="2403101"/>
                        <a:pt x="3226931" y="2422998"/>
                      </a:cubicBezTo>
                      <a:cubicBezTo>
                        <a:pt x="3187584" y="2422898"/>
                        <a:pt x="3148245" y="2422799"/>
                        <a:pt x="3108898" y="2422700"/>
                      </a:cubicBezTo>
                      <a:close/>
                      <a:moveTo>
                        <a:pt x="5571226" y="2769539"/>
                      </a:moveTo>
                      <a:cubicBezTo>
                        <a:pt x="5550924" y="2769100"/>
                        <a:pt x="5530900" y="2769078"/>
                        <a:pt x="5510612" y="2769873"/>
                      </a:cubicBezTo>
                      <a:cubicBezTo>
                        <a:pt x="5504583" y="2770115"/>
                        <a:pt x="5504739" y="2778600"/>
                        <a:pt x="5510612" y="2779126"/>
                      </a:cubicBezTo>
                      <a:cubicBezTo>
                        <a:pt x="5552579" y="2782868"/>
                        <a:pt x="5594773" y="2782804"/>
                        <a:pt x="5636903" y="2783571"/>
                      </a:cubicBezTo>
                      <a:cubicBezTo>
                        <a:pt x="5801972" y="2785929"/>
                        <a:pt x="5967063" y="2787363"/>
                        <a:pt x="6132146" y="2788009"/>
                      </a:cubicBezTo>
                      <a:cubicBezTo>
                        <a:pt x="5455068" y="2849177"/>
                        <a:pt x="4774525" y="2830388"/>
                        <a:pt x="4095536" y="2811208"/>
                      </a:cubicBezTo>
                      <a:cubicBezTo>
                        <a:pt x="4096608" y="2795678"/>
                        <a:pt x="4095280" y="2779630"/>
                        <a:pt x="4095011" y="2764072"/>
                      </a:cubicBezTo>
                      <a:cubicBezTo>
                        <a:pt x="4093662" y="2715671"/>
                        <a:pt x="4094194" y="2667144"/>
                        <a:pt x="4089927" y="2618892"/>
                      </a:cubicBezTo>
                      <a:cubicBezTo>
                        <a:pt x="4099903" y="2619666"/>
                        <a:pt x="4109902" y="2621349"/>
                        <a:pt x="4119892" y="2621498"/>
                      </a:cubicBezTo>
                      <a:cubicBezTo>
                        <a:pt x="4425412" y="2619077"/>
                        <a:pt x="4730783" y="2629594"/>
                        <a:pt x="5036245" y="2632945"/>
                      </a:cubicBezTo>
                      <a:cubicBezTo>
                        <a:pt x="5138492" y="2633762"/>
                        <a:pt x="5240761" y="2633336"/>
                        <a:pt x="5342972" y="2630531"/>
                      </a:cubicBezTo>
                      <a:cubicBezTo>
                        <a:pt x="5389632" y="2629253"/>
                        <a:pt x="5438537" y="2630701"/>
                        <a:pt x="5483564" y="2616634"/>
                      </a:cubicBezTo>
                      <a:cubicBezTo>
                        <a:pt x="5482833" y="2628230"/>
                        <a:pt x="5484708" y="2640692"/>
                        <a:pt x="5485254" y="2652061"/>
                      </a:cubicBezTo>
                      <a:cubicBezTo>
                        <a:pt x="5487186" y="2692316"/>
                        <a:pt x="5489117" y="2732572"/>
                        <a:pt x="5491049" y="2772827"/>
                      </a:cubicBezTo>
                      <a:cubicBezTo>
                        <a:pt x="5491333" y="2778728"/>
                        <a:pt x="5499911" y="2782023"/>
                        <a:pt x="5502914" y="2776044"/>
                      </a:cubicBezTo>
                      <a:cubicBezTo>
                        <a:pt x="5504576" y="2772685"/>
                        <a:pt x="5506941" y="2768226"/>
                        <a:pt x="5503418" y="2765215"/>
                      </a:cubicBezTo>
                      <a:cubicBezTo>
                        <a:pt x="5501608" y="2727495"/>
                        <a:pt x="5499797" y="2689774"/>
                        <a:pt x="5497993" y="2652061"/>
                      </a:cubicBezTo>
                      <a:cubicBezTo>
                        <a:pt x="5497383" y="2639357"/>
                        <a:pt x="5498441" y="2624893"/>
                        <a:pt x="5495629" y="2612416"/>
                      </a:cubicBezTo>
                      <a:cubicBezTo>
                        <a:pt x="5538171" y="2596134"/>
                        <a:pt x="5572909" y="2565912"/>
                        <a:pt x="5608463" y="2538105"/>
                      </a:cubicBezTo>
                      <a:cubicBezTo>
                        <a:pt x="5609365" y="2537707"/>
                        <a:pt x="5610082" y="2537096"/>
                        <a:pt x="5610643" y="2536365"/>
                      </a:cubicBezTo>
                      <a:cubicBezTo>
                        <a:pt x="5612973" y="2534306"/>
                        <a:pt x="5612902" y="2531685"/>
                        <a:pt x="5611574" y="2529619"/>
                      </a:cubicBezTo>
                      <a:cubicBezTo>
                        <a:pt x="5610757" y="2527418"/>
                        <a:pt x="5608840" y="2525678"/>
                        <a:pt x="5605786" y="2525699"/>
                      </a:cubicBezTo>
                      <a:cubicBezTo>
                        <a:pt x="5561149" y="2526047"/>
                        <a:pt x="5516513" y="2526281"/>
                        <a:pt x="5471876" y="2526473"/>
                      </a:cubicBezTo>
                      <a:cubicBezTo>
                        <a:pt x="5475171" y="2515076"/>
                        <a:pt x="5475114" y="2502046"/>
                        <a:pt x="5476236" y="2490407"/>
                      </a:cubicBezTo>
                      <a:cubicBezTo>
                        <a:pt x="5476861" y="2483924"/>
                        <a:pt x="5477479" y="2477441"/>
                        <a:pt x="5478103" y="2470958"/>
                      </a:cubicBezTo>
                      <a:cubicBezTo>
                        <a:pt x="5478672" y="2465029"/>
                        <a:pt x="5479062" y="2460960"/>
                        <a:pt x="5475221" y="2456166"/>
                      </a:cubicBezTo>
                      <a:cubicBezTo>
                        <a:pt x="5474063" y="2454725"/>
                        <a:pt x="5471862" y="2455144"/>
                        <a:pt x="5470648" y="2456166"/>
                      </a:cubicBezTo>
                      <a:cubicBezTo>
                        <a:pt x="5466231" y="2459902"/>
                        <a:pt x="5466018" y="2464134"/>
                        <a:pt x="5465499" y="2469566"/>
                      </a:cubicBezTo>
                      <a:cubicBezTo>
                        <a:pt x="5464832" y="2476511"/>
                        <a:pt x="5464165" y="2483456"/>
                        <a:pt x="5463497" y="2490407"/>
                      </a:cubicBezTo>
                      <a:cubicBezTo>
                        <a:pt x="5462368" y="2502174"/>
                        <a:pt x="5460060" y="2514657"/>
                        <a:pt x="5461196" y="2526523"/>
                      </a:cubicBezTo>
                      <a:cubicBezTo>
                        <a:pt x="5326604" y="2527055"/>
                        <a:pt x="5191998" y="2527006"/>
                        <a:pt x="5057399" y="2527098"/>
                      </a:cubicBezTo>
                      <a:cubicBezTo>
                        <a:pt x="5057896" y="2492389"/>
                        <a:pt x="5056185" y="2464879"/>
                        <a:pt x="5055290" y="2431228"/>
                      </a:cubicBezTo>
                      <a:cubicBezTo>
                        <a:pt x="5052237" y="2360509"/>
                        <a:pt x="5051825" y="2289336"/>
                        <a:pt x="5044298" y="2218930"/>
                      </a:cubicBezTo>
                      <a:cubicBezTo>
                        <a:pt x="5222113" y="2216480"/>
                        <a:pt x="5400078" y="2213107"/>
                        <a:pt x="5577979" y="2216374"/>
                      </a:cubicBezTo>
                      <a:cubicBezTo>
                        <a:pt x="5580990" y="2290224"/>
                        <a:pt x="5581806" y="2364223"/>
                        <a:pt x="5579506" y="2438101"/>
                      </a:cubicBezTo>
                      <a:cubicBezTo>
                        <a:pt x="5579250" y="2446303"/>
                        <a:pt x="5591989" y="2446289"/>
                        <a:pt x="5592245" y="2438101"/>
                      </a:cubicBezTo>
                      <a:cubicBezTo>
                        <a:pt x="5594588" y="2363073"/>
                        <a:pt x="5593466" y="2288065"/>
                        <a:pt x="5587949" y="2213199"/>
                      </a:cubicBezTo>
                      <a:cubicBezTo>
                        <a:pt x="5589042" y="2210096"/>
                        <a:pt x="5587437" y="2205885"/>
                        <a:pt x="5583141" y="2205807"/>
                      </a:cubicBezTo>
                      <a:cubicBezTo>
                        <a:pt x="5413705" y="2202491"/>
                        <a:pt x="5244339" y="2202676"/>
                        <a:pt x="5074903" y="2206454"/>
                      </a:cubicBezTo>
                      <a:cubicBezTo>
                        <a:pt x="5073454" y="2175436"/>
                        <a:pt x="5071303" y="2144519"/>
                        <a:pt x="5068235" y="2113623"/>
                      </a:cubicBezTo>
                      <a:cubicBezTo>
                        <a:pt x="5253848" y="2112444"/>
                        <a:pt x="5439488" y="2113118"/>
                        <a:pt x="5625087" y="2112600"/>
                      </a:cubicBezTo>
                      <a:cubicBezTo>
                        <a:pt x="5625286" y="2221195"/>
                        <a:pt x="5624753" y="2329812"/>
                        <a:pt x="5625087" y="2438400"/>
                      </a:cubicBezTo>
                      <a:cubicBezTo>
                        <a:pt x="5625087" y="2446594"/>
                        <a:pt x="5637826" y="2446608"/>
                        <a:pt x="5637826" y="2438400"/>
                      </a:cubicBezTo>
                      <a:cubicBezTo>
                        <a:pt x="5637826" y="1807364"/>
                        <a:pt x="5637762" y="1176258"/>
                        <a:pt x="5637726" y="545258"/>
                      </a:cubicBezTo>
                      <a:cubicBezTo>
                        <a:pt x="5636924" y="540337"/>
                        <a:pt x="5633402" y="536062"/>
                        <a:pt x="5630917" y="531788"/>
                      </a:cubicBezTo>
                      <a:cubicBezTo>
                        <a:pt x="5560433" y="410794"/>
                        <a:pt x="5491276" y="289041"/>
                        <a:pt x="5422290" y="167195"/>
                      </a:cubicBezTo>
                      <a:cubicBezTo>
                        <a:pt x="5399545" y="127074"/>
                        <a:pt x="5376680" y="87032"/>
                        <a:pt x="5353801" y="46990"/>
                      </a:cubicBezTo>
                      <a:cubicBezTo>
                        <a:pt x="5353836" y="42438"/>
                        <a:pt x="5353872" y="37893"/>
                        <a:pt x="5353907" y="33342"/>
                      </a:cubicBezTo>
                      <a:cubicBezTo>
                        <a:pt x="5570153" y="27533"/>
                        <a:pt x="5786400" y="21717"/>
                        <a:pt x="6002646" y="15909"/>
                      </a:cubicBezTo>
                      <a:cubicBezTo>
                        <a:pt x="6002873" y="15902"/>
                        <a:pt x="6002894" y="16065"/>
                        <a:pt x="6002688" y="16186"/>
                      </a:cubicBezTo>
                      <a:cubicBezTo>
                        <a:pt x="6001971" y="16583"/>
                        <a:pt x="6001318" y="17215"/>
                        <a:pt x="6000799" y="18131"/>
                      </a:cubicBezTo>
                      <a:cubicBezTo>
                        <a:pt x="5909935" y="182412"/>
                        <a:pt x="5825050" y="349953"/>
                        <a:pt x="5740286" y="517443"/>
                      </a:cubicBezTo>
                      <a:cubicBezTo>
                        <a:pt x="5734506" y="528983"/>
                        <a:pt x="5726041" y="541303"/>
                        <a:pt x="5722235" y="553588"/>
                      </a:cubicBezTo>
                      <a:cubicBezTo>
                        <a:pt x="5720432" y="559417"/>
                        <a:pt x="5721241" y="566000"/>
                        <a:pt x="5721234" y="572093"/>
                      </a:cubicBezTo>
                      <a:cubicBezTo>
                        <a:pt x="5720794" y="1016273"/>
                        <a:pt x="5719828" y="1460453"/>
                        <a:pt x="5720027" y="1904634"/>
                      </a:cubicBezTo>
                      <a:cubicBezTo>
                        <a:pt x="5720155" y="2082549"/>
                        <a:pt x="5719707" y="2260485"/>
                        <a:pt x="5719863" y="2438386"/>
                      </a:cubicBezTo>
                      <a:cubicBezTo>
                        <a:pt x="5719863" y="2449463"/>
                        <a:pt x="5737076" y="2449484"/>
                        <a:pt x="5737076" y="2438386"/>
                      </a:cubicBezTo>
                      <a:cubicBezTo>
                        <a:pt x="5737048" y="2362867"/>
                        <a:pt x="5737012" y="2287348"/>
                        <a:pt x="5736984" y="2211836"/>
                      </a:cubicBezTo>
                      <a:cubicBezTo>
                        <a:pt x="5737091" y="1671835"/>
                        <a:pt x="5736466" y="1131827"/>
                        <a:pt x="5735727" y="591826"/>
                      </a:cubicBezTo>
                      <a:cubicBezTo>
                        <a:pt x="5735720" y="581821"/>
                        <a:pt x="5734598" y="571098"/>
                        <a:pt x="5735698" y="561143"/>
                      </a:cubicBezTo>
                      <a:cubicBezTo>
                        <a:pt x="5736167" y="556882"/>
                        <a:pt x="5735905" y="558693"/>
                        <a:pt x="5737879" y="554496"/>
                      </a:cubicBezTo>
                      <a:cubicBezTo>
                        <a:pt x="5825050" y="375729"/>
                        <a:pt x="5918421" y="200023"/>
                        <a:pt x="6009569" y="23258"/>
                      </a:cubicBezTo>
                      <a:cubicBezTo>
                        <a:pt x="6009825" y="22754"/>
                        <a:pt x="6010066" y="22214"/>
                        <a:pt x="6010073" y="22434"/>
                      </a:cubicBezTo>
                      <a:cubicBezTo>
                        <a:pt x="6019461" y="830980"/>
                        <a:pt x="6029189" y="1639909"/>
                        <a:pt x="6019738" y="2448355"/>
                      </a:cubicBezTo>
                      <a:cubicBezTo>
                        <a:pt x="6014121" y="2448434"/>
                        <a:pt x="6008497" y="2448512"/>
                        <a:pt x="6002880" y="2448590"/>
                      </a:cubicBezTo>
                      <a:cubicBezTo>
                        <a:pt x="6002213" y="2418453"/>
                        <a:pt x="6000658" y="2388373"/>
                        <a:pt x="5997611" y="2358393"/>
                      </a:cubicBezTo>
                      <a:cubicBezTo>
                        <a:pt x="5996730" y="2346875"/>
                        <a:pt x="5996425" y="2335095"/>
                        <a:pt x="5993876" y="2323811"/>
                      </a:cubicBezTo>
                      <a:cubicBezTo>
                        <a:pt x="5992789" y="2319011"/>
                        <a:pt x="5985951" y="2320403"/>
                        <a:pt x="5985667" y="2324919"/>
                      </a:cubicBezTo>
                      <a:cubicBezTo>
                        <a:pt x="5984914" y="2336934"/>
                        <a:pt x="5986526" y="2349148"/>
                        <a:pt x="5987159" y="2361177"/>
                      </a:cubicBezTo>
                      <a:cubicBezTo>
                        <a:pt x="5987961" y="2390369"/>
                        <a:pt x="5989402" y="2419540"/>
                        <a:pt x="5990261" y="2448739"/>
                      </a:cubicBezTo>
                      <a:cubicBezTo>
                        <a:pt x="5817275" y="2451132"/>
                        <a:pt x="5644252" y="2448796"/>
                        <a:pt x="5471443" y="2440466"/>
                      </a:cubicBezTo>
                      <a:cubicBezTo>
                        <a:pt x="5463795" y="2440132"/>
                        <a:pt x="5463880" y="2451828"/>
                        <a:pt x="5471443" y="2452311"/>
                      </a:cubicBezTo>
                      <a:cubicBezTo>
                        <a:pt x="5644103" y="2463331"/>
                        <a:pt x="5817552" y="2463836"/>
                        <a:pt x="5990567" y="2461599"/>
                      </a:cubicBezTo>
                      <a:cubicBezTo>
                        <a:pt x="5992115" y="2512697"/>
                        <a:pt x="5990382" y="2563931"/>
                        <a:pt x="5989374" y="2614937"/>
                      </a:cubicBezTo>
                      <a:cubicBezTo>
                        <a:pt x="5983835" y="2616421"/>
                        <a:pt x="5978339" y="2618516"/>
                        <a:pt x="5973950" y="2619830"/>
                      </a:cubicBezTo>
                      <a:cubicBezTo>
                        <a:pt x="5971274" y="2620632"/>
                        <a:pt x="5969612" y="2622961"/>
                        <a:pt x="5969484" y="2625702"/>
                      </a:cubicBezTo>
                      <a:cubicBezTo>
                        <a:pt x="5968845" y="2639116"/>
                        <a:pt x="5967474" y="2652771"/>
                        <a:pt x="5968519" y="2666170"/>
                      </a:cubicBezTo>
                      <a:cubicBezTo>
                        <a:pt x="5968902" y="2671078"/>
                        <a:pt x="5976613" y="2672931"/>
                        <a:pt x="5977707" y="2667414"/>
                      </a:cubicBezTo>
                      <a:cubicBezTo>
                        <a:pt x="5980107" y="2655257"/>
                        <a:pt x="5980604" y="2642716"/>
                        <a:pt x="5981364" y="2630325"/>
                      </a:cubicBezTo>
                      <a:cubicBezTo>
                        <a:pt x="5986818" y="2628614"/>
                        <a:pt x="5992463" y="2626625"/>
                        <a:pt x="5997945" y="2625887"/>
                      </a:cubicBezTo>
                      <a:cubicBezTo>
                        <a:pt x="6003228" y="2625170"/>
                        <a:pt x="6002546" y="2627932"/>
                        <a:pt x="6003043" y="2632143"/>
                      </a:cubicBezTo>
                      <a:cubicBezTo>
                        <a:pt x="6004655" y="2647019"/>
                        <a:pt x="6006878" y="2661541"/>
                        <a:pt x="6008873" y="2676403"/>
                      </a:cubicBezTo>
                      <a:cubicBezTo>
                        <a:pt x="5856550" y="2673684"/>
                        <a:pt x="5704277" y="2669437"/>
                        <a:pt x="5552018" y="2664161"/>
                      </a:cubicBezTo>
                      <a:cubicBezTo>
                        <a:pt x="5542794" y="2663842"/>
                        <a:pt x="5542808" y="2678171"/>
                        <a:pt x="5552018" y="2678491"/>
                      </a:cubicBezTo>
                      <a:cubicBezTo>
                        <a:pt x="6284966" y="2703536"/>
                        <a:pt x="7018959" y="2698196"/>
                        <a:pt x="7751496" y="2662563"/>
                      </a:cubicBezTo>
                      <a:cubicBezTo>
                        <a:pt x="7816114" y="2694148"/>
                        <a:pt x="7882366" y="2724171"/>
                        <a:pt x="7946346" y="2756495"/>
                      </a:cubicBezTo>
                      <a:cubicBezTo>
                        <a:pt x="7154800" y="2772188"/>
                        <a:pt x="6362864" y="2783174"/>
                        <a:pt x="5571226" y="276953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 dirty="0"/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1443D76-77A2-F2D2-F7EB-7C1775A7936E}"/>
              </a:ext>
            </a:extLst>
          </p:cNvPr>
          <p:cNvGrpSpPr/>
          <p:nvPr/>
        </p:nvGrpSpPr>
        <p:grpSpPr>
          <a:xfrm flipH="1">
            <a:off x="8249034" y="4713885"/>
            <a:ext cx="3942003" cy="2144116"/>
            <a:chOff x="1" y="3436483"/>
            <a:chExt cx="5112729" cy="3388179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3BDE635-C0B4-54A0-C0D3-E4AB896DADCB}"/>
                </a:ext>
              </a:extLst>
            </p:cNvPr>
            <p:cNvSpPr/>
            <p:nvPr/>
          </p:nvSpPr>
          <p:spPr>
            <a:xfrm flipH="1">
              <a:off x="960572" y="3937104"/>
              <a:ext cx="466725" cy="623110"/>
            </a:xfrm>
            <a:custGeom>
              <a:avLst/>
              <a:gdLst>
                <a:gd name="connsiteX0" fmla="*/ 330195 w 466725"/>
                <a:gd name="connsiteY0" fmla="*/ 511270 h 623110"/>
                <a:gd name="connsiteX1" fmla="*/ 330195 w 466725"/>
                <a:gd name="connsiteY1" fmla="*/ 0 h 623110"/>
                <a:gd name="connsiteX2" fmla="*/ 0 w 466725"/>
                <a:gd name="connsiteY2" fmla="*/ 0 h 623110"/>
                <a:gd name="connsiteX3" fmla="*/ 0 w 466725"/>
                <a:gd name="connsiteY3" fmla="*/ 623111 h 623110"/>
                <a:gd name="connsiteX4" fmla="*/ 434223 w 466725"/>
                <a:gd name="connsiteY4" fmla="*/ 623111 h 623110"/>
                <a:gd name="connsiteX5" fmla="*/ 466726 w 466725"/>
                <a:gd name="connsiteY5" fmla="*/ 587194 h 623110"/>
                <a:gd name="connsiteX6" fmla="*/ 466726 w 466725"/>
                <a:gd name="connsiteY6" fmla="*/ 511270 h 62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623110">
                  <a:moveTo>
                    <a:pt x="330195" y="511270"/>
                  </a:moveTo>
                  <a:lnTo>
                    <a:pt x="330195" y="0"/>
                  </a:lnTo>
                  <a:lnTo>
                    <a:pt x="0" y="0"/>
                  </a:lnTo>
                  <a:lnTo>
                    <a:pt x="0" y="623111"/>
                  </a:lnTo>
                  <a:lnTo>
                    <a:pt x="434223" y="623111"/>
                  </a:lnTo>
                  <a:lnTo>
                    <a:pt x="466726" y="587194"/>
                  </a:lnTo>
                  <a:lnTo>
                    <a:pt x="466726" y="51127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7C901FB1-0A3D-13E7-041A-E90B8B1E61A6}"/>
                </a:ext>
              </a:extLst>
            </p:cNvPr>
            <p:cNvGrpSpPr/>
            <p:nvPr/>
          </p:nvGrpSpPr>
          <p:grpSpPr>
            <a:xfrm flipH="1">
              <a:off x="1363389" y="3628211"/>
              <a:ext cx="404755" cy="3195439"/>
              <a:chOff x="3344559" y="3628213"/>
              <a:chExt cx="404755" cy="3195442"/>
            </a:xfrm>
          </p:grpSpPr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C5D459D8-2127-01EC-4511-D9CE50C1C1EA}"/>
                  </a:ext>
                </a:extLst>
              </p:cNvPr>
              <p:cNvSpPr/>
              <p:nvPr/>
            </p:nvSpPr>
            <p:spPr>
              <a:xfrm>
                <a:off x="3344559" y="3628213"/>
                <a:ext cx="404755" cy="3195442"/>
              </a:xfrm>
              <a:custGeom>
                <a:avLst/>
                <a:gdLst>
                  <a:gd name="connsiteX0" fmla="*/ 0 w 404755"/>
                  <a:gd name="connsiteY0" fmla="*/ 0 h 3195439"/>
                  <a:gd name="connsiteX1" fmla="*/ 404756 w 404755"/>
                  <a:gd name="connsiteY1" fmla="*/ 0 h 3195439"/>
                  <a:gd name="connsiteX2" fmla="*/ 404756 w 404755"/>
                  <a:gd name="connsiteY2" fmla="*/ 3195439 h 3195439"/>
                  <a:gd name="connsiteX3" fmla="*/ 0 w 404755"/>
                  <a:gd name="connsiteY3" fmla="*/ 3195439 h 319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755" h="3195439">
                    <a:moveTo>
                      <a:pt x="0" y="0"/>
                    </a:moveTo>
                    <a:lnTo>
                      <a:pt x="404756" y="0"/>
                    </a:lnTo>
                    <a:lnTo>
                      <a:pt x="404756" y="3195439"/>
                    </a:lnTo>
                    <a:lnTo>
                      <a:pt x="0" y="3195439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0CEB42B6-CC68-7154-BDDA-88DCABF006A7}"/>
                  </a:ext>
                </a:extLst>
              </p:cNvPr>
              <p:cNvSpPr/>
              <p:nvPr/>
            </p:nvSpPr>
            <p:spPr>
              <a:xfrm>
                <a:off x="3680081" y="3692122"/>
                <a:ext cx="10651" cy="1214267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35E5537F-89C5-9BD9-A8EA-8C005808A5CB}"/>
                  </a:ext>
                </a:extLst>
              </p:cNvPr>
              <p:cNvSpPr/>
              <p:nvPr/>
            </p:nvSpPr>
            <p:spPr>
              <a:xfrm>
                <a:off x="3637475" y="3692125"/>
                <a:ext cx="10651" cy="1214267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568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27D3D415-5092-B4F6-D7A9-FB3B957A9F9B}"/>
                  </a:ext>
                </a:extLst>
              </p:cNvPr>
              <p:cNvGrpSpPr/>
              <p:nvPr/>
            </p:nvGrpSpPr>
            <p:grpSpPr>
              <a:xfrm>
                <a:off x="3344559" y="3657499"/>
                <a:ext cx="404755" cy="229006"/>
                <a:chOff x="3344559" y="3657499"/>
                <a:chExt cx="404755" cy="229006"/>
              </a:xfrm>
              <a:solidFill>
                <a:srgbClr val="D2D2D2"/>
              </a:solidFill>
            </p:grpSpPr>
            <p:sp>
              <p:nvSpPr>
                <p:cNvPr id="569" name="Freeform: Shape 568">
                  <a:extLst>
                    <a:ext uri="{FF2B5EF4-FFF2-40B4-BE49-F238E27FC236}">
                      <a16:creationId xmlns:a16="http://schemas.microsoft.com/office/drawing/2014/main" id="{538C7D0C-13D8-02F2-415E-D48F28A23597}"/>
                    </a:ext>
                  </a:extLst>
                </p:cNvPr>
                <p:cNvSpPr/>
                <p:nvPr/>
              </p:nvSpPr>
              <p:spPr>
                <a:xfrm>
                  <a:off x="3344559" y="3689454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0" name="Freeform: Shape 569">
                  <a:extLst>
                    <a:ext uri="{FF2B5EF4-FFF2-40B4-BE49-F238E27FC236}">
                      <a16:creationId xmlns:a16="http://schemas.microsoft.com/office/drawing/2014/main" id="{07A6958F-9BCA-2FCB-3ED4-0F2A5BB4A277}"/>
                    </a:ext>
                  </a:extLst>
                </p:cNvPr>
                <p:cNvSpPr/>
                <p:nvPr/>
              </p:nvSpPr>
              <p:spPr>
                <a:xfrm>
                  <a:off x="3344559" y="3753363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1" name="Freeform: Shape 570">
                  <a:extLst>
                    <a:ext uri="{FF2B5EF4-FFF2-40B4-BE49-F238E27FC236}">
                      <a16:creationId xmlns:a16="http://schemas.microsoft.com/office/drawing/2014/main" id="{2693EFBE-4FFA-48CC-6447-A6EFC85F448C}"/>
                    </a:ext>
                  </a:extLst>
                </p:cNvPr>
                <p:cNvSpPr/>
                <p:nvPr/>
              </p:nvSpPr>
              <p:spPr>
                <a:xfrm>
                  <a:off x="3344559" y="3817271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556DEAA5-16AB-94E6-56FD-F826B9718315}"/>
                    </a:ext>
                  </a:extLst>
                </p:cNvPr>
                <p:cNvSpPr/>
                <p:nvPr/>
              </p:nvSpPr>
              <p:spPr>
                <a:xfrm>
                  <a:off x="3344559" y="3881180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3" name="Freeform: Shape 572">
                  <a:extLst>
                    <a:ext uri="{FF2B5EF4-FFF2-40B4-BE49-F238E27FC236}">
                      <a16:creationId xmlns:a16="http://schemas.microsoft.com/office/drawing/2014/main" id="{EB346FBE-CFFA-B9EB-253F-51080B2A36DE}"/>
                    </a:ext>
                  </a:extLst>
                </p:cNvPr>
                <p:cNvSpPr/>
                <p:nvPr/>
              </p:nvSpPr>
              <p:spPr>
                <a:xfrm>
                  <a:off x="3344559" y="3657499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4" name="Freeform: Shape 573">
                  <a:extLst>
                    <a:ext uri="{FF2B5EF4-FFF2-40B4-BE49-F238E27FC236}">
                      <a16:creationId xmlns:a16="http://schemas.microsoft.com/office/drawing/2014/main" id="{B5E3EF56-186A-2456-D609-4CFB05B61452}"/>
                    </a:ext>
                  </a:extLst>
                </p:cNvPr>
                <p:cNvSpPr/>
                <p:nvPr/>
              </p:nvSpPr>
              <p:spPr>
                <a:xfrm>
                  <a:off x="3344559" y="3721408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5" name="Freeform: Shape 574">
                  <a:extLst>
                    <a:ext uri="{FF2B5EF4-FFF2-40B4-BE49-F238E27FC236}">
                      <a16:creationId xmlns:a16="http://schemas.microsoft.com/office/drawing/2014/main" id="{9E1D89EF-8ADD-92DE-1BE3-94F559076CF2}"/>
                    </a:ext>
                  </a:extLst>
                </p:cNvPr>
                <p:cNvSpPr/>
                <p:nvPr/>
              </p:nvSpPr>
              <p:spPr>
                <a:xfrm>
                  <a:off x="3344559" y="3785317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40" name="Freeform: Shape 639">
                  <a:extLst>
                    <a:ext uri="{FF2B5EF4-FFF2-40B4-BE49-F238E27FC236}">
                      <a16:creationId xmlns:a16="http://schemas.microsoft.com/office/drawing/2014/main" id="{013918F7-0200-6D63-7E7D-1EA1DB5C78B6}"/>
                    </a:ext>
                  </a:extLst>
                </p:cNvPr>
                <p:cNvSpPr/>
                <p:nvPr/>
              </p:nvSpPr>
              <p:spPr>
                <a:xfrm>
                  <a:off x="3344559" y="3849226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5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949142AA-9DA0-941E-421F-E46ADE809F45}"/>
                </a:ext>
              </a:extLst>
            </p:cNvPr>
            <p:cNvGrpSpPr/>
            <p:nvPr/>
          </p:nvGrpSpPr>
          <p:grpSpPr>
            <a:xfrm flipH="1">
              <a:off x="1597721" y="3947756"/>
              <a:ext cx="660390" cy="2147277"/>
              <a:chOff x="2854592" y="3947752"/>
              <a:chExt cx="660390" cy="2147276"/>
            </a:xfrm>
          </p:grpSpPr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1AA308C7-95CA-52E3-C571-CCB2B44DBD1D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177" cy="2147276"/>
              </a:xfrm>
              <a:custGeom>
                <a:avLst/>
                <a:gdLst>
                  <a:gd name="connsiteX0" fmla="*/ 660178 w 660177"/>
                  <a:gd name="connsiteY0" fmla="*/ 314218 h 2147276"/>
                  <a:gd name="connsiteX1" fmla="*/ 660178 w 660177"/>
                  <a:gd name="connsiteY1" fmla="*/ 0 h 2147276"/>
                  <a:gd name="connsiteX2" fmla="*/ 0 w 660177"/>
                  <a:gd name="connsiteY2" fmla="*/ 0 h 2147276"/>
                  <a:gd name="connsiteX3" fmla="*/ 0 w 660177"/>
                  <a:gd name="connsiteY3" fmla="*/ 2147277 h 2147276"/>
                  <a:gd name="connsiteX4" fmla="*/ 585831 w 660177"/>
                  <a:gd name="connsiteY4" fmla="*/ 2147277 h 2147276"/>
                  <a:gd name="connsiteX5" fmla="*/ 585831 w 660177"/>
                  <a:gd name="connsiteY5" fmla="*/ 314218 h 214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0177" h="2147276">
                    <a:moveTo>
                      <a:pt x="660178" y="314218"/>
                    </a:moveTo>
                    <a:lnTo>
                      <a:pt x="660178" y="0"/>
                    </a:lnTo>
                    <a:lnTo>
                      <a:pt x="0" y="0"/>
                    </a:lnTo>
                    <a:lnTo>
                      <a:pt x="0" y="2147277"/>
                    </a:lnTo>
                    <a:lnTo>
                      <a:pt x="585831" y="2147277"/>
                    </a:lnTo>
                    <a:lnTo>
                      <a:pt x="585831" y="31421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D7601B1E-52A6-FF19-09B3-80197A2C11C8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390" cy="1597719"/>
              </a:xfrm>
              <a:custGeom>
                <a:avLst/>
                <a:gdLst>
                  <a:gd name="connsiteX0" fmla="*/ 660391 w 660390"/>
                  <a:gd name="connsiteY0" fmla="*/ 165098 h 1597719"/>
                  <a:gd name="connsiteX1" fmla="*/ 660391 w 660390"/>
                  <a:gd name="connsiteY1" fmla="*/ 154446 h 1597719"/>
                  <a:gd name="connsiteX2" fmla="*/ 495293 w 660390"/>
                  <a:gd name="connsiteY2" fmla="*/ 154446 h 1597719"/>
                  <a:gd name="connsiteX3" fmla="*/ 495293 w 660390"/>
                  <a:gd name="connsiteY3" fmla="*/ 0 h 1597719"/>
                  <a:gd name="connsiteX4" fmla="*/ 484642 w 660390"/>
                  <a:gd name="connsiteY4" fmla="*/ 0 h 1597719"/>
                  <a:gd name="connsiteX5" fmla="*/ 484642 w 660390"/>
                  <a:gd name="connsiteY5" fmla="*/ 154446 h 1597719"/>
                  <a:gd name="connsiteX6" fmla="*/ 343675 w 660390"/>
                  <a:gd name="connsiteY6" fmla="*/ 154446 h 1597719"/>
                  <a:gd name="connsiteX7" fmla="*/ 343675 w 660390"/>
                  <a:gd name="connsiteY7" fmla="*/ 0 h 1597719"/>
                  <a:gd name="connsiteX8" fmla="*/ 333023 w 660390"/>
                  <a:gd name="connsiteY8" fmla="*/ 0 h 1597719"/>
                  <a:gd name="connsiteX9" fmla="*/ 333023 w 660390"/>
                  <a:gd name="connsiteY9" fmla="*/ 154446 h 1597719"/>
                  <a:gd name="connsiteX10" fmla="*/ 186401 w 660390"/>
                  <a:gd name="connsiteY10" fmla="*/ 154446 h 1597719"/>
                  <a:gd name="connsiteX11" fmla="*/ 186401 w 660390"/>
                  <a:gd name="connsiteY11" fmla="*/ 0 h 1597719"/>
                  <a:gd name="connsiteX12" fmla="*/ 175749 w 660390"/>
                  <a:gd name="connsiteY12" fmla="*/ 0 h 1597719"/>
                  <a:gd name="connsiteX13" fmla="*/ 175749 w 660390"/>
                  <a:gd name="connsiteY13" fmla="*/ 154446 h 1597719"/>
                  <a:gd name="connsiteX14" fmla="*/ 0 w 660390"/>
                  <a:gd name="connsiteY14" fmla="*/ 154446 h 1597719"/>
                  <a:gd name="connsiteX15" fmla="*/ 0 w 660390"/>
                  <a:gd name="connsiteY15" fmla="*/ 165098 h 1597719"/>
                  <a:gd name="connsiteX16" fmla="*/ 175749 w 660390"/>
                  <a:gd name="connsiteY16" fmla="*/ 165098 h 1597719"/>
                  <a:gd name="connsiteX17" fmla="*/ 175749 w 660390"/>
                  <a:gd name="connsiteY17" fmla="*/ 314218 h 1597719"/>
                  <a:gd name="connsiteX18" fmla="*/ 0 w 660390"/>
                  <a:gd name="connsiteY18" fmla="*/ 314218 h 1597719"/>
                  <a:gd name="connsiteX19" fmla="*/ 0 w 660390"/>
                  <a:gd name="connsiteY19" fmla="*/ 324870 h 1597719"/>
                  <a:gd name="connsiteX20" fmla="*/ 175749 w 660390"/>
                  <a:gd name="connsiteY20" fmla="*/ 324870 h 1597719"/>
                  <a:gd name="connsiteX21" fmla="*/ 175749 w 660390"/>
                  <a:gd name="connsiteY21" fmla="*/ 473990 h 1597719"/>
                  <a:gd name="connsiteX22" fmla="*/ 0 w 660390"/>
                  <a:gd name="connsiteY22" fmla="*/ 473990 h 1597719"/>
                  <a:gd name="connsiteX23" fmla="*/ 0 w 660390"/>
                  <a:gd name="connsiteY23" fmla="*/ 484642 h 1597719"/>
                  <a:gd name="connsiteX24" fmla="*/ 175749 w 660390"/>
                  <a:gd name="connsiteY24" fmla="*/ 484642 h 1597719"/>
                  <a:gd name="connsiteX25" fmla="*/ 175749 w 660390"/>
                  <a:gd name="connsiteY25" fmla="*/ 633762 h 1597719"/>
                  <a:gd name="connsiteX26" fmla="*/ 0 w 660390"/>
                  <a:gd name="connsiteY26" fmla="*/ 633762 h 1597719"/>
                  <a:gd name="connsiteX27" fmla="*/ 0 w 660390"/>
                  <a:gd name="connsiteY27" fmla="*/ 644414 h 1597719"/>
                  <a:gd name="connsiteX28" fmla="*/ 175749 w 660390"/>
                  <a:gd name="connsiteY28" fmla="*/ 644414 h 1597719"/>
                  <a:gd name="connsiteX29" fmla="*/ 175749 w 660390"/>
                  <a:gd name="connsiteY29" fmla="*/ 793534 h 1597719"/>
                  <a:gd name="connsiteX30" fmla="*/ 0 w 660390"/>
                  <a:gd name="connsiteY30" fmla="*/ 793534 h 1597719"/>
                  <a:gd name="connsiteX31" fmla="*/ 0 w 660390"/>
                  <a:gd name="connsiteY31" fmla="*/ 804186 h 1597719"/>
                  <a:gd name="connsiteX32" fmla="*/ 175749 w 660390"/>
                  <a:gd name="connsiteY32" fmla="*/ 804186 h 1597719"/>
                  <a:gd name="connsiteX33" fmla="*/ 175749 w 660390"/>
                  <a:gd name="connsiteY33" fmla="*/ 953306 h 1597719"/>
                  <a:gd name="connsiteX34" fmla="*/ 0 w 660390"/>
                  <a:gd name="connsiteY34" fmla="*/ 953306 h 1597719"/>
                  <a:gd name="connsiteX35" fmla="*/ 0 w 660390"/>
                  <a:gd name="connsiteY35" fmla="*/ 963958 h 1597719"/>
                  <a:gd name="connsiteX36" fmla="*/ 175749 w 660390"/>
                  <a:gd name="connsiteY36" fmla="*/ 963958 h 1597719"/>
                  <a:gd name="connsiteX37" fmla="*/ 175749 w 660390"/>
                  <a:gd name="connsiteY37" fmla="*/ 1113078 h 1597719"/>
                  <a:gd name="connsiteX38" fmla="*/ 0 w 660390"/>
                  <a:gd name="connsiteY38" fmla="*/ 1113078 h 1597719"/>
                  <a:gd name="connsiteX39" fmla="*/ 0 w 660390"/>
                  <a:gd name="connsiteY39" fmla="*/ 1123730 h 1597719"/>
                  <a:gd name="connsiteX40" fmla="*/ 175749 w 660390"/>
                  <a:gd name="connsiteY40" fmla="*/ 1123730 h 1597719"/>
                  <a:gd name="connsiteX41" fmla="*/ 175749 w 660390"/>
                  <a:gd name="connsiteY41" fmla="*/ 1272850 h 1597719"/>
                  <a:gd name="connsiteX42" fmla="*/ 0 w 660390"/>
                  <a:gd name="connsiteY42" fmla="*/ 1272850 h 1597719"/>
                  <a:gd name="connsiteX43" fmla="*/ 0 w 660390"/>
                  <a:gd name="connsiteY43" fmla="*/ 1283502 h 1597719"/>
                  <a:gd name="connsiteX44" fmla="*/ 175749 w 660390"/>
                  <a:gd name="connsiteY44" fmla="*/ 1283502 h 1597719"/>
                  <a:gd name="connsiteX45" fmla="*/ 175749 w 660390"/>
                  <a:gd name="connsiteY45" fmla="*/ 1432622 h 1597719"/>
                  <a:gd name="connsiteX46" fmla="*/ 0 w 660390"/>
                  <a:gd name="connsiteY46" fmla="*/ 1432622 h 1597719"/>
                  <a:gd name="connsiteX47" fmla="*/ 0 w 660390"/>
                  <a:gd name="connsiteY47" fmla="*/ 1443274 h 1597719"/>
                  <a:gd name="connsiteX48" fmla="*/ 175749 w 660390"/>
                  <a:gd name="connsiteY48" fmla="*/ 1443274 h 1597719"/>
                  <a:gd name="connsiteX49" fmla="*/ 175749 w 660390"/>
                  <a:gd name="connsiteY49" fmla="*/ 1597720 h 1597719"/>
                  <a:gd name="connsiteX50" fmla="*/ 186401 w 660390"/>
                  <a:gd name="connsiteY50" fmla="*/ 1597720 h 1597719"/>
                  <a:gd name="connsiteX51" fmla="*/ 186401 w 660390"/>
                  <a:gd name="connsiteY51" fmla="*/ 1443274 h 1597719"/>
                  <a:gd name="connsiteX52" fmla="*/ 333023 w 660390"/>
                  <a:gd name="connsiteY52" fmla="*/ 1443274 h 1597719"/>
                  <a:gd name="connsiteX53" fmla="*/ 333023 w 660390"/>
                  <a:gd name="connsiteY53" fmla="*/ 1597720 h 1597719"/>
                  <a:gd name="connsiteX54" fmla="*/ 343675 w 660390"/>
                  <a:gd name="connsiteY54" fmla="*/ 1597720 h 1597719"/>
                  <a:gd name="connsiteX55" fmla="*/ 343675 w 660390"/>
                  <a:gd name="connsiteY55" fmla="*/ 1443274 h 1597719"/>
                  <a:gd name="connsiteX56" fmla="*/ 484642 w 660390"/>
                  <a:gd name="connsiteY56" fmla="*/ 1443274 h 1597719"/>
                  <a:gd name="connsiteX57" fmla="*/ 484642 w 660390"/>
                  <a:gd name="connsiteY57" fmla="*/ 1597720 h 1597719"/>
                  <a:gd name="connsiteX58" fmla="*/ 495293 w 660390"/>
                  <a:gd name="connsiteY58" fmla="*/ 1597720 h 1597719"/>
                  <a:gd name="connsiteX59" fmla="*/ 495293 w 660390"/>
                  <a:gd name="connsiteY59" fmla="*/ 1443274 h 1597719"/>
                  <a:gd name="connsiteX60" fmla="*/ 585831 w 660390"/>
                  <a:gd name="connsiteY60" fmla="*/ 1443274 h 1597719"/>
                  <a:gd name="connsiteX61" fmla="*/ 585831 w 660390"/>
                  <a:gd name="connsiteY61" fmla="*/ 1432622 h 1597719"/>
                  <a:gd name="connsiteX62" fmla="*/ 495293 w 660390"/>
                  <a:gd name="connsiteY62" fmla="*/ 1432622 h 1597719"/>
                  <a:gd name="connsiteX63" fmla="*/ 495293 w 660390"/>
                  <a:gd name="connsiteY63" fmla="*/ 1283502 h 1597719"/>
                  <a:gd name="connsiteX64" fmla="*/ 585831 w 660390"/>
                  <a:gd name="connsiteY64" fmla="*/ 1283502 h 1597719"/>
                  <a:gd name="connsiteX65" fmla="*/ 585831 w 660390"/>
                  <a:gd name="connsiteY65" fmla="*/ 1272850 h 1597719"/>
                  <a:gd name="connsiteX66" fmla="*/ 495293 w 660390"/>
                  <a:gd name="connsiteY66" fmla="*/ 1272850 h 1597719"/>
                  <a:gd name="connsiteX67" fmla="*/ 495293 w 660390"/>
                  <a:gd name="connsiteY67" fmla="*/ 1123730 h 1597719"/>
                  <a:gd name="connsiteX68" fmla="*/ 585831 w 660390"/>
                  <a:gd name="connsiteY68" fmla="*/ 1123730 h 1597719"/>
                  <a:gd name="connsiteX69" fmla="*/ 585831 w 660390"/>
                  <a:gd name="connsiteY69" fmla="*/ 1113078 h 1597719"/>
                  <a:gd name="connsiteX70" fmla="*/ 495293 w 660390"/>
                  <a:gd name="connsiteY70" fmla="*/ 1113078 h 1597719"/>
                  <a:gd name="connsiteX71" fmla="*/ 495293 w 660390"/>
                  <a:gd name="connsiteY71" fmla="*/ 963958 h 1597719"/>
                  <a:gd name="connsiteX72" fmla="*/ 585831 w 660390"/>
                  <a:gd name="connsiteY72" fmla="*/ 963958 h 1597719"/>
                  <a:gd name="connsiteX73" fmla="*/ 585831 w 660390"/>
                  <a:gd name="connsiteY73" fmla="*/ 953306 h 1597719"/>
                  <a:gd name="connsiteX74" fmla="*/ 495293 w 660390"/>
                  <a:gd name="connsiteY74" fmla="*/ 953306 h 1597719"/>
                  <a:gd name="connsiteX75" fmla="*/ 495293 w 660390"/>
                  <a:gd name="connsiteY75" fmla="*/ 804186 h 1597719"/>
                  <a:gd name="connsiteX76" fmla="*/ 585831 w 660390"/>
                  <a:gd name="connsiteY76" fmla="*/ 804186 h 1597719"/>
                  <a:gd name="connsiteX77" fmla="*/ 585831 w 660390"/>
                  <a:gd name="connsiteY77" fmla="*/ 793534 h 1597719"/>
                  <a:gd name="connsiteX78" fmla="*/ 495293 w 660390"/>
                  <a:gd name="connsiteY78" fmla="*/ 793534 h 1597719"/>
                  <a:gd name="connsiteX79" fmla="*/ 495293 w 660390"/>
                  <a:gd name="connsiteY79" fmla="*/ 644414 h 1597719"/>
                  <a:gd name="connsiteX80" fmla="*/ 585831 w 660390"/>
                  <a:gd name="connsiteY80" fmla="*/ 644414 h 1597719"/>
                  <a:gd name="connsiteX81" fmla="*/ 585831 w 660390"/>
                  <a:gd name="connsiteY81" fmla="*/ 633762 h 1597719"/>
                  <a:gd name="connsiteX82" fmla="*/ 495293 w 660390"/>
                  <a:gd name="connsiteY82" fmla="*/ 633762 h 1597719"/>
                  <a:gd name="connsiteX83" fmla="*/ 495293 w 660390"/>
                  <a:gd name="connsiteY83" fmla="*/ 484642 h 1597719"/>
                  <a:gd name="connsiteX84" fmla="*/ 585831 w 660390"/>
                  <a:gd name="connsiteY84" fmla="*/ 484642 h 1597719"/>
                  <a:gd name="connsiteX85" fmla="*/ 585831 w 660390"/>
                  <a:gd name="connsiteY85" fmla="*/ 473990 h 1597719"/>
                  <a:gd name="connsiteX86" fmla="*/ 495293 w 660390"/>
                  <a:gd name="connsiteY86" fmla="*/ 473990 h 1597719"/>
                  <a:gd name="connsiteX87" fmla="*/ 495293 w 660390"/>
                  <a:gd name="connsiteY87" fmla="*/ 324870 h 1597719"/>
                  <a:gd name="connsiteX88" fmla="*/ 585831 w 660390"/>
                  <a:gd name="connsiteY88" fmla="*/ 324870 h 1597719"/>
                  <a:gd name="connsiteX89" fmla="*/ 585831 w 660390"/>
                  <a:gd name="connsiteY89" fmla="*/ 314218 h 1597719"/>
                  <a:gd name="connsiteX90" fmla="*/ 495293 w 660390"/>
                  <a:gd name="connsiteY90" fmla="*/ 314218 h 1597719"/>
                  <a:gd name="connsiteX91" fmla="*/ 495293 w 660390"/>
                  <a:gd name="connsiteY91" fmla="*/ 165098 h 1597719"/>
                  <a:gd name="connsiteX92" fmla="*/ 660391 w 660390"/>
                  <a:gd name="connsiteY92" fmla="*/ 165098 h 1597719"/>
                  <a:gd name="connsiteX93" fmla="*/ 186401 w 660390"/>
                  <a:gd name="connsiteY93" fmla="*/ 165098 h 1597719"/>
                  <a:gd name="connsiteX94" fmla="*/ 333023 w 660390"/>
                  <a:gd name="connsiteY94" fmla="*/ 165098 h 1597719"/>
                  <a:gd name="connsiteX95" fmla="*/ 333023 w 660390"/>
                  <a:gd name="connsiteY95" fmla="*/ 314218 h 1597719"/>
                  <a:gd name="connsiteX96" fmla="*/ 186401 w 660390"/>
                  <a:gd name="connsiteY96" fmla="*/ 314218 h 1597719"/>
                  <a:gd name="connsiteX97" fmla="*/ 186401 w 660390"/>
                  <a:gd name="connsiteY97" fmla="*/ 165098 h 1597719"/>
                  <a:gd name="connsiteX98" fmla="*/ 186401 w 660390"/>
                  <a:gd name="connsiteY98" fmla="*/ 324870 h 1597719"/>
                  <a:gd name="connsiteX99" fmla="*/ 333023 w 660390"/>
                  <a:gd name="connsiteY99" fmla="*/ 324870 h 1597719"/>
                  <a:gd name="connsiteX100" fmla="*/ 333023 w 660390"/>
                  <a:gd name="connsiteY100" fmla="*/ 473990 h 1597719"/>
                  <a:gd name="connsiteX101" fmla="*/ 186401 w 660390"/>
                  <a:gd name="connsiteY101" fmla="*/ 473990 h 1597719"/>
                  <a:gd name="connsiteX102" fmla="*/ 186401 w 660390"/>
                  <a:gd name="connsiteY102" fmla="*/ 324870 h 1597719"/>
                  <a:gd name="connsiteX103" fmla="*/ 186401 w 660390"/>
                  <a:gd name="connsiteY103" fmla="*/ 484642 h 1597719"/>
                  <a:gd name="connsiteX104" fmla="*/ 333023 w 660390"/>
                  <a:gd name="connsiteY104" fmla="*/ 484642 h 1597719"/>
                  <a:gd name="connsiteX105" fmla="*/ 333023 w 660390"/>
                  <a:gd name="connsiteY105" fmla="*/ 633762 h 1597719"/>
                  <a:gd name="connsiteX106" fmla="*/ 186401 w 660390"/>
                  <a:gd name="connsiteY106" fmla="*/ 633762 h 1597719"/>
                  <a:gd name="connsiteX107" fmla="*/ 186401 w 660390"/>
                  <a:gd name="connsiteY107" fmla="*/ 484642 h 1597719"/>
                  <a:gd name="connsiteX108" fmla="*/ 186401 w 660390"/>
                  <a:gd name="connsiteY108" fmla="*/ 644414 h 1597719"/>
                  <a:gd name="connsiteX109" fmla="*/ 333023 w 660390"/>
                  <a:gd name="connsiteY109" fmla="*/ 644414 h 1597719"/>
                  <a:gd name="connsiteX110" fmla="*/ 333023 w 660390"/>
                  <a:gd name="connsiteY110" fmla="*/ 793534 h 1597719"/>
                  <a:gd name="connsiteX111" fmla="*/ 186401 w 660390"/>
                  <a:gd name="connsiteY111" fmla="*/ 793534 h 1597719"/>
                  <a:gd name="connsiteX112" fmla="*/ 186401 w 660390"/>
                  <a:gd name="connsiteY112" fmla="*/ 644414 h 1597719"/>
                  <a:gd name="connsiteX113" fmla="*/ 186401 w 660390"/>
                  <a:gd name="connsiteY113" fmla="*/ 804186 h 1597719"/>
                  <a:gd name="connsiteX114" fmla="*/ 333023 w 660390"/>
                  <a:gd name="connsiteY114" fmla="*/ 804186 h 1597719"/>
                  <a:gd name="connsiteX115" fmla="*/ 333023 w 660390"/>
                  <a:gd name="connsiteY115" fmla="*/ 953306 h 1597719"/>
                  <a:gd name="connsiteX116" fmla="*/ 186401 w 660390"/>
                  <a:gd name="connsiteY116" fmla="*/ 953306 h 1597719"/>
                  <a:gd name="connsiteX117" fmla="*/ 186401 w 660390"/>
                  <a:gd name="connsiteY117" fmla="*/ 804186 h 1597719"/>
                  <a:gd name="connsiteX118" fmla="*/ 186401 w 660390"/>
                  <a:gd name="connsiteY118" fmla="*/ 963958 h 1597719"/>
                  <a:gd name="connsiteX119" fmla="*/ 333023 w 660390"/>
                  <a:gd name="connsiteY119" fmla="*/ 963958 h 1597719"/>
                  <a:gd name="connsiteX120" fmla="*/ 333023 w 660390"/>
                  <a:gd name="connsiteY120" fmla="*/ 1113078 h 1597719"/>
                  <a:gd name="connsiteX121" fmla="*/ 186401 w 660390"/>
                  <a:gd name="connsiteY121" fmla="*/ 1113078 h 1597719"/>
                  <a:gd name="connsiteX122" fmla="*/ 186401 w 660390"/>
                  <a:gd name="connsiteY122" fmla="*/ 963958 h 1597719"/>
                  <a:gd name="connsiteX123" fmla="*/ 186401 w 660390"/>
                  <a:gd name="connsiteY123" fmla="*/ 1123730 h 1597719"/>
                  <a:gd name="connsiteX124" fmla="*/ 333023 w 660390"/>
                  <a:gd name="connsiteY124" fmla="*/ 1123730 h 1597719"/>
                  <a:gd name="connsiteX125" fmla="*/ 333023 w 660390"/>
                  <a:gd name="connsiteY125" fmla="*/ 1272850 h 1597719"/>
                  <a:gd name="connsiteX126" fmla="*/ 186401 w 660390"/>
                  <a:gd name="connsiteY126" fmla="*/ 1272850 h 1597719"/>
                  <a:gd name="connsiteX127" fmla="*/ 186401 w 660390"/>
                  <a:gd name="connsiteY127" fmla="*/ 1123730 h 1597719"/>
                  <a:gd name="connsiteX128" fmla="*/ 186401 w 660390"/>
                  <a:gd name="connsiteY128" fmla="*/ 1432622 h 1597719"/>
                  <a:gd name="connsiteX129" fmla="*/ 186401 w 660390"/>
                  <a:gd name="connsiteY129" fmla="*/ 1283502 h 1597719"/>
                  <a:gd name="connsiteX130" fmla="*/ 333023 w 660390"/>
                  <a:gd name="connsiteY130" fmla="*/ 1283502 h 1597719"/>
                  <a:gd name="connsiteX131" fmla="*/ 333023 w 660390"/>
                  <a:gd name="connsiteY131" fmla="*/ 1432622 h 1597719"/>
                  <a:gd name="connsiteX132" fmla="*/ 186401 w 660390"/>
                  <a:gd name="connsiteY132" fmla="*/ 1432622 h 1597719"/>
                  <a:gd name="connsiteX133" fmla="*/ 484642 w 660390"/>
                  <a:gd name="connsiteY133" fmla="*/ 1432622 h 1597719"/>
                  <a:gd name="connsiteX134" fmla="*/ 343675 w 660390"/>
                  <a:gd name="connsiteY134" fmla="*/ 1432622 h 1597719"/>
                  <a:gd name="connsiteX135" fmla="*/ 343675 w 660390"/>
                  <a:gd name="connsiteY135" fmla="*/ 1283502 h 1597719"/>
                  <a:gd name="connsiteX136" fmla="*/ 484642 w 660390"/>
                  <a:gd name="connsiteY136" fmla="*/ 1283502 h 1597719"/>
                  <a:gd name="connsiteX137" fmla="*/ 484642 w 660390"/>
                  <a:gd name="connsiteY137" fmla="*/ 1432622 h 1597719"/>
                  <a:gd name="connsiteX138" fmla="*/ 484642 w 660390"/>
                  <a:gd name="connsiteY138" fmla="*/ 1272850 h 1597719"/>
                  <a:gd name="connsiteX139" fmla="*/ 343675 w 660390"/>
                  <a:gd name="connsiteY139" fmla="*/ 1272850 h 1597719"/>
                  <a:gd name="connsiteX140" fmla="*/ 343675 w 660390"/>
                  <a:gd name="connsiteY140" fmla="*/ 1123730 h 1597719"/>
                  <a:gd name="connsiteX141" fmla="*/ 484642 w 660390"/>
                  <a:gd name="connsiteY141" fmla="*/ 1123730 h 1597719"/>
                  <a:gd name="connsiteX142" fmla="*/ 484642 w 660390"/>
                  <a:gd name="connsiteY142" fmla="*/ 1272850 h 1597719"/>
                  <a:gd name="connsiteX143" fmla="*/ 484642 w 660390"/>
                  <a:gd name="connsiteY143" fmla="*/ 1113078 h 1597719"/>
                  <a:gd name="connsiteX144" fmla="*/ 343675 w 660390"/>
                  <a:gd name="connsiteY144" fmla="*/ 1113078 h 1597719"/>
                  <a:gd name="connsiteX145" fmla="*/ 343675 w 660390"/>
                  <a:gd name="connsiteY145" fmla="*/ 963958 h 1597719"/>
                  <a:gd name="connsiteX146" fmla="*/ 484642 w 660390"/>
                  <a:gd name="connsiteY146" fmla="*/ 963958 h 1597719"/>
                  <a:gd name="connsiteX147" fmla="*/ 484642 w 660390"/>
                  <a:gd name="connsiteY147" fmla="*/ 1113078 h 1597719"/>
                  <a:gd name="connsiteX148" fmla="*/ 484642 w 660390"/>
                  <a:gd name="connsiteY148" fmla="*/ 953306 h 1597719"/>
                  <a:gd name="connsiteX149" fmla="*/ 343675 w 660390"/>
                  <a:gd name="connsiteY149" fmla="*/ 953306 h 1597719"/>
                  <a:gd name="connsiteX150" fmla="*/ 343675 w 660390"/>
                  <a:gd name="connsiteY150" fmla="*/ 804186 h 1597719"/>
                  <a:gd name="connsiteX151" fmla="*/ 484642 w 660390"/>
                  <a:gd name="connsiteY151" fmla="*/ 804186 h 1597719"/>
                  <a:gd name="connsiteX152" fmla="*/ 484642 w 660390"/>
                  <a:gd name="connsiteY152" fmla="*/ 953306 h 1597719"/>
                  <a:gd name="connsiteX153" fmla="*/ 484642 w 660390"/>
                  <a:gd name="connsiteY153" fmla="*/ 793534 h 1597719"/>
                  <a:gd name="connsiteX154" fmla="*/ 343675 w 660390"/>
                  <a:gd name="connsiteY154" fmla="*/ 793534 h 1597719"/>
                  <a:gd name="connsiteX155" fmla="*/ 343675 w 660390"/>
                  <a:gd name="connsiteY155" fmla="*/ 644414 h 1597719"/>
                  <a:gd name="connsiteX156" fmla="*/ 484642 w 660390"/>
                  <a:gd name="connsiteY156" fmla="*/ 644414 h 1597719"/>
                  <a:gd name="connsiteX157" fmla="*/ 484642 w 660390"/>
                  <a:gd name="connsiteY157" fmla="*/ 793534 h 1597719"/>
                  <a:gd name="connsiteX158" fmla="*/ 484642 w 660390"/>
                  <a:gd name="connsiteY158" fmla="*/ 633762 h 1597719"/>
                  <a:gd name="connsiteX159" fmla="*/ 343675 w 660390"/>
                  <a:gd name="connsiteY159" fmla="*/ 633762 h 1597719"/>
                  <a:gd name="connsiteX160" fmla="*/ 343675 w 660390"/>
                  <a:gd name="connsiteY160" fmla="*/ 484642 h 1597719"/>
                  <a:gd name="connsiteX161" fmla="*/ 484642 w 660390"/>
                  <a:gd name="connsiteY161" fmla="*/ 484642 h 1597719"/>
                  <a:gd name="connsiteX162" fmla="*/ 484642 w 660390"/>
                  <a:gd name="connsiteY162" fmla="*/ 633762 h 1597719"/>
                  <a:gd name="connsiteX163" fmla="*/ 484642 w 660390"/>
                  <a:gd name="connsiteY163" fmla="*/ 473990 h 1597719"/>
                  <a:gd name="connsiteX164" fmla="*/ 343675 w 660390"/>
                  <a:gd name="connsiteY164" fmla="*/ 473990 h 1597719"/>
                  <a:gd name="connsiteX165" fmla="*/ 343675 w 660390"/>
                  <a:gd name="connsiteY165" fmla="*/ 324870 h 1597719"/>
                  <a:gd name="connsiteX166" fmla="*/ 484642 w 660390"/>
                  <a:gd name="connsiteY166" fmla="*/ 324870 h 1597719"/>
                  <a:gd name="connsiteX167" fmla="*/ 484642 w 660390"/>
                  <a:gd name="connsiteY167" fmla="*/ 473990 h 1597719"/>
                  <a:gd name="connsiteX168" fmla="*/ 484642 w 660390"/>
                  <a:gd name="connsiteY168" fmla="*/ 314213 h 1597719"/>
                  <a:gd name="connsiteX169" fmla="*/ 343675 w 660390"/>
                  <a:gd name="connsiteY169" fmla="*/ 314213 h 1597719"/>
                  <a:gd name="connsiteX170" fmla="*/ 343675 w 660390"/>
                  <a:gd name="connsiteY170" fmla="*/ 165092 h 1597719"/>
                  <a:gd name="connsiteX171" fmla="*/ 484642 w 660390"/>
                  <a:gd name="connsiteY171" fmla="*/ 165092 h 1597719"/>
                  <a:gd name="connsiteX172" fmla="*/ 484642 w 660390"/>
                  <a:gd name="connsiteY172" fmla="*/ 314213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660390" h="1597719">
                    <a:moveTo>
                      <a:pt x="660391" y="165098"/>
                    </a:moveTo>
                    <a:lnTo>
                      <a:pt x="660391" y="154446"/>
                    </a:lnTo>
                    <a:lnTo>
                      <a:pt x="495293" y="154446"/>
                    </a:lnTo>
                    <a:lnTo>
                      <a:pt x="495293" y="0"/>
                    </a:lnTo>
                    <a:lnTo>
                      <a:pt x="484642" y="0"/>
                    </a:lnTo>
                    <a:lnTo>
                      <a:pt x="484642" y="154446"/>
                    </a:lnTo>
                    <a:lnTo>
                      <a:pt x="343675" y="154446"/>
                    </a:lnTo>
                    <a:lnTo>
                      <a:pt x="343675" y="0"/>
                    </a:lnTo>
                    <a:lnTo>
                      <a:pt x="333023" y="0"/>
                    </a:lnTo>
                    <a:lnTo>
                      <a:pt x="333023" y="154446"/>
                    </a:lnTo>
                    <a:lnTo>
                      <a:pt x="186401" y="154446"/>
                    </a:lnTo>
                    <a:lnTo>
                      <a:pt x="186401" y="0"/>
                    </a:lnTo>
                    <a:lnTo>
                      <a:pt x="175749" y="0"/>
                    </a:lnTo>
                    <a:lnTo>
                      <a:pt x="175749" y="154446"/>
                    </a:lnTo>
                    <a:lnTo>
                      <a:pt x="0" y="154446"/>
                    </a:lnTo>
                    <a:lnTo>
                      <a:pt x="0" y="165098"/>
                    </a:lnTo>
                    <a:lnTo>
                      <a:pt x="175749" y="165098"/>
                    </a:lnTo>
                    <a:lnTo>
                      <a:pt x="175749" y="314218"/>
                    </a:lnTo>
                    <a:lnTo>
                      <a:pt x="0" y="314218"/>
                    </a:lnTo>
                    <a:lnTo>
                      <a:pt x="0" y="324870"/>
                    </a:lnTo>
                    <a:lnTo>
                      <a:pt x="175749" y="324870"/>
                    </a:lnTo>
                    <a:lnTo>
                      <a:pt x="175749" y="473990"/>
                    </a:lnTo>
                    <a:lnTo>
                      <a:pt x="0" y="473990"/>
                    </a:lnTo>
                    <a:lnTo>
                      <a:pt x="0" y="484642"/>
                    </a:lnTo>
                    <a:lnTo>
                      <a:pt x="175749" y="484642"/>
                    </a:lnTo>
                    <a:lnTo>
                      <a:pt x="175749" y="633762"/>
                    </a:lnTo>
                    <a:lnTo>
                      <a:pt x="0" y="633762"/>
                    </a:lnTo>
                    <a:lnTo>
                      <a:pt x="0" y="644414"/>
                    </a:lnTo>
                    <a:lnTo>
                      <a:pt x="175749" y="644414"/>
                    </a:lnTo>
                    <a:lnTo>
                      <a:pt x="175749" y="793534"/>
                    </a:lnTo>
                    <a:lnTo>
                      <a:pt x="0" y="793534"/>
                    </a:lnTo>
                    <a:lnTo>
                      <a:pt x="0" y="804186"/>
                    </a:lnTo>
                    <a:lnTo>
                      <a:pt x="175749" y="804186"/>
                    </a:lnTo>
                    <a:lnTo>
                      <a:pt x="175749" y="953306"/>
                    </a:lnTo>
                    <a:lnTo>
                      <a:pt x="0" y="953306"/>
                    </a:lnTo>
                    <a:lnTo>
                      <a:pt x="0" y="963958"/>
                    </a:lnTo>
                    <a:lnTo>
                      <a:pt x="175749" y="963958"/>
                    </a:lnTo>
                    <a:lnTo>
                      <a:pt x="175749" y="1113078"/>
                    </a:lnTo>
                    <a:lnTo>
                      <a:pt x="0" y="1113078"/>
                    </a:lnTo>
                    <a:lnTo>
                      <a:pt x="0" y="1123730"/>
                    </a:lnTo>
                    <a:lnTo>
                      <a:pt x="175749" y="1123730"/>
                    </a:lnTo>
                    <a:lnTo>
                      <a:pt x="175749" y="1272850"/>
                    </a:lnTo>
                    <a:lnTo>
                      <a:pt x="0" y="1272850"/>
                    </a:lnTo>
                    <a:lnTo>
                      <a:pt x="0" y="1283502"/>
                    </a:lnTo>
                    <a:lnTo>
                      <a:pt x="175749" y="1283502"/>
                    </a:lnTo>
                    <a:lnTo>
                      <a:pt x="175749" y="1432622"/>
                    </a:lnTo>
                    <a:lnTo>
                      <a:pt x="0" y="1432622"/>
                    </a:lnTo>
                    <a:lnTo>
                      <a:pt x="0" y="1443274"/>
                    </a:lnTo>
                    <a:lnTo>
                      <a:pt x="175749" y="1443274"/>
                    </a:lnTo>
                    <a:lnTo>
                      <a:pt x="175749" y="1597720"/>
                    </a:lnTo>
                    <a:lnTo>
                      <a:pt x="186401" y="1597720"/>
                    </a:lnTo>
                    <a:lnTo>
                      <a:pt x="186401" y="1443274"/>
                    </a:lnTo>
                    <a:lnTo>
                      <a:pt x="333023" y="1443274"/>
                    </a:lnTo>
                    <a:lnTo>
                      <a:pt x="333023" y="1597720"/>
                    </a:lnTo>
                    <a:lnTo>
                      <a:pt x="343675" y="1597720"/>
                    </a:lnTo>
                    <a:lnTo>
                      <a:pt x="343675" y="1443274"/>
                    </a:lnTo>
                    <a:lnTo>
                      <a:pt x="484642" y="1443274"/>
                    </a:lnTo>
                    <a:lnTo>
                      <a:pt x="484642" y="1597720"/>
                    </a:lnTo>
                    <a:lnTo>
                      <a:pt x="495293" y="1597720"/>
                    </a:lnTo>
                    <a:lnTo>
                      <a:pt x="495293" y="1443274"/>
                    </a:lnTo>
                    <a:lnTo>
                      <a:pt x="585831" y="1443274"/>
                    </a:lnTo>
                    <a:lnTo>
                      <a:pt x="585831" y="1432622"/>
                    </a:lnTo>
                    <a:lnTo>
                      <a:pt x="495293" y="1432622"/>
                    </a:lnTo>
                    <a:lnTo>
                      <a:pt x="495293" y="1283502"/>
                    </a:lnTo>
                    <a:lnTo>
                      <a:pt x="585831" y="1283502"/>
                    </a:lnTo>
                    <a:lnTo>
                      <a:pt x="585831" y="1272850"/>
                    </a:lnTo>
                    <a:lnTo>
                      <a:pt x="495293" y="1272850"/>
                    </a:lnTo>
                    <a:lnTo>
                      <a:pt x="495293" y="1123730"/>
                    </a:lnTo>
                    <a:lnTo>
                      <a:pt x="585831" y="1123730"/>
                    </a:lnTo>
                    <a:lnTo>
                      <a:pt x="585831" y="1113078"/>
                    </a:lnTo>
                    <a:lnTo>
                      <a:pt x="495293" y="1113078"/>
                    </a:lnTo>
                    <a:lnTo>
                      <a:pt x="495293" y="963958"/>
                    </a:lnTo>
                    <a:lnTo>
                      <a:pt x="585831" y="963958"/>
                    </a:lnTo>
                    <a:lnTo>
                      <a:pt x="585831" y="953306"/>
                    </a:lnTo>
                    <a:lnTo>
                      <a:pt x="495293" y="953306"/>
                    </a:lnTo>
                    <a:lnTo>
                      <a:pt x="495293" y="804186"/>
                    </a:lnTo>
                    <a:lnTo>
                      <a:pt x="585831" y="804186"/>
                    </a:lnTo>
                    <a:lnTo>
                      <a:pt x="585831" y="793534"/>
                    </a:lnTo>
                    <a:lnTo>
                      <a:pt x="495293" y="793534"/>
                    </a:lnTo>
                    <a:lnTo>
                      <a:pt x="495293" y="644414"/>
                    </a:lnTo>
                    <a:lnTo>
                      <a:pt x="585831" y="644414"/>
                    </a:lnTo>
                    <a:lnTo>
                      <a:pt x="585831" y="633762"/>
                    </a:lnTo>
                    <a:lnTo>
                      <a:pt x="495293" y="633762"/>
                    </a:lnTo>
                    <a:lnTo>
                      <a:pt x="495293" y="484642"/>
                    </a:lnTo>
                    <a:lnTo>
                      <a:pt x="585831" y="484642"/>
                    </a:lnTo>
                    <a:lnTo>
                      <a:pt x="585831" y="473990"/>
                    </a:lnTo>
                    <a:lnTo>
                      <a:pt x="495293" y="473990"/>
                    </a:lnTo>
                    <a:lnTo>
                      <a:pt x="495293" y="324870"/>
                    </a:lnTo>
                    <a:lnTo>
                      <a:pt x="585831" y="324870"/>
                    </a:lnTo>
                    <a:lnTo>
                      <a:pt x="585831" y="314218"/>
                    </a:lnTo>
                    <a:lnTo>
                      <a:pt x="495293" y="314218"/>
                    </a:lnTo>
                    <a:lnTo>
                      <a:pt x="495293" y="165098"/>
                    </a:lnTo>
                    <a:lnTo>
                      <a:pt x="660391" y="165098"/>
                    </a:lnTo>
                    <a:close/>
                    <a:moveTo>
                      <a:pt x="186401" y="165098"/>
                    </a:moveTo>
                    <a:lnTo>
                      <a:pt x="333023" y="165098"/>
                    </a:lnTo>
                    <a:lnTo>
                      <a:pt x="333023" y="314218"/>
                    </a:lnTo>
                    <a:lnTo>
                      <a:pt x="186401" y="314218"/>
                    </a:lnTo>
                    <a:lnTo>
                      <a:pt x="186401" y="165098"/>
                    </a:lnTo>
                    <a:close/>
                    <a:moveTo>
                      <a:pt x="186401" y="324870"/>
                    </a:moveTo>
                    <a:lnTo>
                      <a:pt x="333023" y="324870"/>
                    </a:lnTo>
                    <a:lnTo>
                      <a:pt x="333023" y="473990"/>
                    </a:lnTo>
                    <a:lnTo>
                      <a:pt x="186401" y="473990"/>
                    </a:lnTo>
                    <a:lnTo>
                      <a:pt x="186401" y="324870"/>
                    </a:lnTo>
                    <a:close/>
                    <a:moveTo>
                      <a:pt x="186401" y="484642"/>
                    </a:moveTo>
                    <a:lnTo>
                      <a:pt x="333023" y="484642"/>
                    </a:lnTo>
                    <a:lnTo>
                      <a:pt x="333023" y="633762"/>
                    </a:lnTo>
                    <a:lnTo>
                      <a:pt x="186401" y="633762"/>
                    </a:lnTo>
                    <a:lnTo>
                      <a:pt x="186401" y="484642"/>
                    </a:lnTo>
                    <a:close/>
                    <a:moveTo>
                      <a:pt x="186401" y="644414"/>
                    </a:moveTo>
                    <a:lnTo>
                      <a:pt x="333023" y="644414"/>
                    </a:lnTo>
                    <a:lnTo>
                      <a:pt x="333023" y="793534"/>
                    </a:lnTo>
                    <a:lnTo>
                      <a:pt x="186401" y="793534"/>
                    </a:lnTo>
                    <a:lnTo>
                      <a:pt x="186401" y="644414"/>
                    </a:lnTo>
                    <a:close/>
                    <a:moveTo>
                      <a:pt x="186401" y="804186"/>
                    </a:moveTo>
                    <a:lnTo>
                      <a:pt x="333023" y="804186"/>
                    </a:lnTo>
                    <a:lnTo>
                      <a:pt x="333023" y="953306"/>
                    </a:lnTo>
                    <a:lnTo>
                      <a:pt x="186401" y="953306"/>
                    </a:lnTo>
                    <a:lnTo>
                      <a:pt x="186401" y="804186"/>
                    </a:lnTo>
                    <a:close/>
                    <a:moveTo>
                      <a:pt x="186401" y="963958"/>
                    </a:moveTo>
                    <a:lnTo>
                      <a:pt x="333023" y="963958"/>
                    </a:lnTo>
                    <a:lnTo>
                      <a:pt x="333023" y="1113078"/>
                    </a:lnTo>
                    <a:lnTo>
                      <a:pt x="186401" y="1113078"/>
                    </a:lnTo>
                    <a:lnTo>
                      <a:pt x="186401" y="963958"/>
                    </a:lnTo>
                    <a:close/>
                    <a:moveTo>
                      <a:pt x="186401" y="1123730"/>
                    </a:moveTo>
                    <a:lnTo>
                      <a:pt x="333023" y="1123730"/>
                    </a:lnTo>
                    <a:lnTo>
                      <a:pt x="333023" y="1272850"/>
                    </a:lnTo>
                    <a:lnTo>
                      <a:pt x="186401" y="1272850"/>
                    </a:lnTo>
                    <a:lnTo>
                      <a:pt x="186401" y="1123730"/>
                    </a:lnTo>
                    <a:close/>
                    <a:moveTo>
                      <a:pt x="186401" y="1432622"/>
                    </a:moveTo>
                    <a:lnTo>
                      <a:pt x="186401" y="1283502"/>
                    </a:lnTo>
                    <a:lnTo>
                      <a:pt x="333023" y="1283502"/>
                    </a:lnTo>
                    <a:lnTo>
                      <a:pt x="333023" y="1432622"/>
                    </a:lnTo>
                    <a:lnTo>
                      <a:pt x="186401" y="1432622"/>
                    </a:lnTo>
                    <a:close/>
                    <a:moveTo>
                      <a:pt x="484642" y="1432622"/>
                    </a:moveTo>
                    <a:lnTo>
                      <a:pt x="343675" y="1432622"/>
                    </a:lnTo>
                    <a:lnTo>
                      <a:pt x="343675" y="1283502"/>
                    </a:lnTo>
                    <a:lnTo>
                      <a:pt x="484642" y="1283502"/>
                    </a:lnTo>
                    <a:lnTo>
                      <a:pt x="484642" y="1432622"/>
                    </a:lnTo>
                    <a:close/>
                    <a:moveTo>
                      <a:pt x="484642" y="1272850"/>
                    </a:moveTo>
                    <a:lnTo>
                      <a:pt x="343675" y="1272850"/>
                    </a:lnTo>
                    <a:lnTo>
                      <a:pt x="343675" y="1123730"/>
                    </a:lnTo>
                    <a:lnTo>
                      <a:pt x="484642" y="1123730"/>
                    </a:lnTo>
                    <a:lnTo>
                      <a:pt x="484642" y="1272850"/>
                    </a:lnTo>
                    <a:close/>
                    <a:moveTo>
                      <a:pt x="484642" y="1113078"/>
                    </a:moveTo>
                    <a:lnTo>
                      <a:pt x="343675" y="1113078"/>
                    </a:lnTo>
                    <a:lnTo>
                      <a:pt x="343675" y="963958"/>
                    </a:lnTo>
                    <a:lnTo>
                      <a:pt x="484642" y="963958"/>
                    </a:lnTo>
                    <a:lnTo>
                      <a:pt x="484642" y="1113078"/>
                    </a:lnTo>
                    <a:close/>
                    <a:moveTo>
                      <a:pt x="484642" y="953306"/>
                    </a:moveTo>
                    <a:lnTo>
                      <a:pt x="343675" y="953306"/>
                    </a:lnTo>
                    <a:lnTo>
                      <a:pt x="343675" y="804186"/>
                    </a:lnTo>
                    <a:lnTo>
                      <a:pt x="484642" y="804186"/>
                    </a:lnTo>
                    <a:lnTo>
                      <a:pt x="484642" y="953306"/>
                    </a:lnTo>
                    <a:close/>
                    <a:moveTo>
                      <a:pt x="484642" y="793534"/>
                    </a:moveTo>
                    <a:lnTo>
                      <a:pt x="343675" y="793534"/>
                    </a:lnTo>
                    <a:lnTo>
                      <a:pt x="343675" y="644414"/>
                    </a:lnTo>
                    <a:lnTo>
                      <a:pt x="484642" y="644414"/>
                    </a:lnTo>
                    <a:lnTo>
                      <a:pt x="484642" y="793534"/>
                    </a:lnTo>
                    <a:close/>
                    <a:moveTo>
                      <a:pt x="484642" y="633762"/>
                    </a:moveTo>
                    <a:lnTo>
                      <a:pt x="343675" y="633762"/>
                    </a:lnTo>
                    <a:lnTo>
                      <a:pt x="343675" y="484642"/>
                    </a:lnTo>
                    <a:lnTo>
                      <a:pt x="484642" y="484642"/>
                    </a:lnTo>
                    <a:lnTo>
                      <a:pt x="484642" y="633762"/>
                    </a:lnTo>
                    <a:close/>
                    <a:moveTo>
                      <a:pt x="484642" y="473990"/>
                    </a:moveTo>
                    <a:lnTo>
                      <a:pt x="343675" y="473990"/>
                    </a:lnTo>
                    <a:lnTo>
                      <a:pt x="343675" y="324870"/>
                    </a:lnTo>
                    <a:lnTo>
                      <a:pt x="484642" y="324870"/>
                    </a:lnTo>
                    <a:lnTo>
                      <a:pt x="484642" y="473990"/>
                    </a:lnTo>
                    <a:close/>
                    <a:moveTo>
                      <a:pt x="484642" y="314213"/>
                    </a:moveTo>
                    <a:lnTo>
                      <a:pt x="343675" y="314213"/>
                    </a:lnTo>
                    <a:lnTo>
                      <a:pt x="343675" y="165092"/>
                    </a:lnTo>
                    <a:lnTo>
                      <a:pt x="484642" y="165092"/>
                    </a:lnTo>
                    <a:lnTo>
                      <a:pt x="484642" y="314213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F3CBDAF-884E-25AB-C0FB-3EED6AE74B9D}"/>
                </a:ext>
              </a:extLst>
            </p:cNvPr>
            <p:cNvSpPr/>
            <p:nvPr/>
          </p:nvSpPr>
          <p:spPr>
            <a:xfrm flipH="1">
              <a:off x="3994301" y="5874759"/>
              <a:ext cx="1118429" cy="949903"/>
            </a:xfrm>
            <a:custGeom>
              <a:avLst/>
              <a:gdLst>
                <a:gd name="connsiteX0" fmla="*/ 867226 w 1118428"/>
                <a:gd name="connsiteY0" fmla="*/ 552643 h 949902"/>
                <a:gd name="connsiteX1" fmla="*/ 1118308 w 1118428"/>
                <a:gd name="connsiteY1" fmla="*/ 268680 h 949902"/>
                <a:gd name="connsiteX2" fmla="*/ 849720 w 1118428"/>
                <a:gd name="connsiteY2" fmla="*/ 119 h 949902"/>
                <a:gd name="connsiteX3" fmla="*/ 660636 w 1118428"/>
                <a:gd name="connsiteY3" fmla="*/ 67272 h 949902"/>
                <a:gd name="connsiteX4" fmla="*/ 555005 w 1118428"/>
                <a:gd name="connsiteY4" fmla="*/ 106517 h 949902"/>
                <a:gd name="connsiteX5" fmla="*/ 553903 w 1118428"/>
                <a:gd name="connsiteY5" fmla="*/ 106517 h 949902"/>
                <a:gd name="connsiteX6" fmla="*/ 276965 w 1118428"/>
                <a:gd name="connsiteY6" fmla="*/ 383455 h 949902"/>
                <a:gd name="connsiteX7" fmla="*/ 276965 w 1118428"/>
                <a:gd name="connsiteY7" fmla="*/ 384334 h 949902"/>
                <a:gd name="connsiteX8" fmla="*/ 212790 w 1118428"/>
                <a:gd name="connsiteY8" fmla="*/ 514191 h 949902"/>
                <a:gd name="connsiteX9" fmla="*/ 26 w 1118428"/>
                <a:gd name="connsiteY9" fmla="*/ 949900 h 949902"/>
                <a:gd name="connsiteX10" fmla="*/ 319533 w 1118428"/>
                <a:gd name="connsiteY10" fmla="*/ 949900 h 949902"/>
                <a:gd name="connsiteX11" fmla="*/ 844688 w 1118428"/>
                <a:gd name="connsiteY11" fmla="*/ 829539 h 949902"/>
                <a:gd name="connsiteX12" fmla="*/ 867226 w 1118428"/>
                <a:gd name="connsiteY12" fmla="*/ 552643 h 94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8428" h="949902">
                  <a:moveTo>
                    <a:pt x="867226" y="552643"/>
                  </a:moveTo>
                  <a:cubicBezTo>
                    <a:pt x="1010781" y="539403"/>
                    <a:pt x="1122616" y="416661"/>
                    <a:pt x="1118308" y="268680"/>
                  </a:cubicBezTo>
                  <a:cubicBezTo>
                    <a:pt x="1114074" y="123144"/>
                    <a:pt x="995257" y="4343"/>
                    <a:pt x="849720" y="119"/>
                  </a:cubicBezTo>
                  <a:cubicBezTo>
                    <a:pt x="777365" y="-1979"/>
                    <a:pt x="711065" y="23702"/>
                    <a:pt x="660636" y="67272"/>
                  </a:cubicBezTo>
                  <a:cubicBezTo>
                    <a:pt x="631195" y="92702"/>
                    <a:pt x="593904" y="106677"/>
                    <a:pt x="555005" y="106517"/>
                  </a:cubicBezTo>
                  <a:cubicBezTo>
                    <a:pt x="554638" y="106517"/>
                    <a:pt x="554270" y="106517"/>
                    <a:pt x="553903" y="106517"/>
                  </a:cubicBezTo>
                  <a:cubicBezTo>
                    <a:pt x="400953" y="106517"/>
                    <a:pt x="276965" y="230505"/>
                    <a:pt x="276965" y="383455"/>
                  </a:cubicBezTo>
                  <a:cubicBezTo>
                    <a:pt x="276965" y="383748"/>
                    <a:pt x="276965" y="384041"/>
                    <a:pt x="276965" y="384334"/>
                  </a:cubicBezTo>
                  <a:cubicBezTo>
                    <a:pt x="277124" y="435471"/>
                    <a:pt x="254123" y="484085"/>
                    <a:pt x="212790" y="514191"/>
                  </a:cubicBezTo>
                  <a:cubicBezTo>
                    <a:pt x="82522" y="609075"/>
                    <a:pt x="-1715" y="775999"/>
                    <a:pt x="26" y="949900"/>
                  </a:cubicBezTo>
                  <a:cubicBezTo>
                    <a:pt x="32" y="949905"/>
                    <a:pt x="319533" y="949900"/>
                    <a:pt x="319533" y="949900"/>
                  </a:cubicBezTo>
                  <a:lnTo>
                    <a:pt x="844688" y="829539"/>
                  </a:lnTo>
                  <a:cubicBezTo>
                    <a:pt x="844688" y="829539"/>
                    <a:pt x="970487" y="648123"/>
                    <a:pt x="867226" y="552643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9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2BBCD16B-B20B-6D02-E9BF-1D7E5B55AE4F}"/>
                </a:ext>
              </a:extLst>
            </p:cNvPr>
            <p:cNvGrpSpPr/>
            <p:nvPr/>
          </p:nvGrpSpPr>
          <p:grpSpPr>
            <a:xfrm flipH="1">
              <a:off x="4095102" y="5289840"/>
              <a:ext cx="378126" cy="633756"/>
              <a:chOff x="639476" y="5289850"/>
              <a:chExt cx="378126" cy="633758"/>
            </a:xfrm>
          </p:grpSpPr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FDCA3D47-214A-95BE-E956-331D23FB697E}"/>
                  </a:ext>
                </a:extLst>
              </p:cNvPr>
              <p:cNvSpPr/>
              <p:nvPr/>
            </p:nvSpPr>
            <p:spPr>
              <a:xfrm>
                <a:off x="639476" y="5289850"/>
                <a:ext cx="378126" cy="633758"/>
              </a:xfrm>
              <a:custGeom>
                <a:avLst/>
                <a:gdLst>
                  <a:gd name="connsiteX0" fmla="*/ 57486 w 378126"/>
                  <a:gd name="connsiteY0" fmla="*/ 633757 h 633756"/>
                  <a:gd name="connsiteX1" fmla="*/ 378127 w 378126"/>
                  <a:gd name="connsiteY1" fmla="*/ 633757 h 633756"/>
                  <a:gd name="connsiteX2" fmla="*/ 378127 w 378126"/>
                  <a:gd name="connsiteY2" fmla="*/ 54621 h 633756"/>
                  <a:gd name="connsiteX3" fmla="*/ 319512 w 378126"/>
                  <a:gd name="connsiteY3" fmla="*/ 0 h 633756"/>
                  <a:gd name="connsiteX4" fmla="*/ 0 w 378126"/>
                  <a:gd name="connsiteY4" fmla="*/ 0 h 633756"/>
                  <a:gd name="connsiteX5" fmla="*/ 0 w 378126"/>
                  <a:gd name="connsiteY5" fmla="*/ 576351 h 63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126" h="633756">
                    <a:moveTo>
                      <a:pt x="57486" y="633757"/>
                    </a:moveTo>
                    <a:lnTo>
                      <a:pt x="378127" y="633757"/>
                    </a:lnTo>
                    <a:lnTo>
                      <a:pt x="378127" y="54621"/>
                    </a:lnTo>
                    <a:lnTo>
                      <a:pt x="319512" y="0"/>
                    </a:lnTo>
                    <a:lnTo>
                      <a:pt x="0" y="0"/>
                    </a:lnTo>
                    <a:lnTo>
                      <a:pt x="0" y="576351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F8547CE6-AD8D-5EE7-062B-6814944B852F}"/>
                  </a:ext>
                </a:extLst>
              </p:cNvPr>
              <p:cNvSpPr/>
              <p:nvPr/>
            </p:nvSpPr>
            <p:spPr>
              <a:xfrm>
                <a:off x="641665" y="5545472"/>
                <a:ext cx="354246" cy="159772"/>
              </a:xfrm>
              <a:custGeom>
                <a:avLst/>
                <a:gdLst>
                  <a:gd name="connsiteX0" fmla="*/ 0 w 354246"/>
                  <a:gd name="connsiteY0" fmla="*/ 0 h 159771"/>
                  <a:gd name="connsiteX1" fmla="*/ 354246 w 354246"/>
                  <a:gd name="connsiteY1" fmla="*/ 0 h 159771"/>
                  <a:gd name="connsiteX2" fmla="*/ 354246 w 354246"/>
                  <a:gd name="connsiteY2" fmla="*/ 159772 h 159771"/>
                  <a:gd name="connsiteX3" fmla="*/ 0 w 354246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46" h="159771">
                    <a:moveTo>
                      <a:pt x="0" y="0"/>
                    </a:moveTo>
                    <a:lnTo>
                      <a:pt x="354246" y="0"/>
                    </a:lnTo>
                    <a:lnTo>
                      <a:pt x="35424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10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9F9F95CC-9DF2-31EB-D9F5-DD95DB7BB084}"/>
                </a:ext>
              </a:extLst>
            </p:cNvPr>
            <p:cNvGrpSpPr/>
            <p:nvPr/>
          </p:nvGrpSpPr>
          <p:grpSpPr>
            <a:xfrm flipH="1">
              <a:off x="2662868" y="4267300"/>
              <a:ext cx="798859" cy="2545701"/>
              <a:chOff x="1650977" y="4267296"/>
              <a:chExt cx="798859" cy="2545698"/>
            </a:xfrm>
          </p:grpSpPr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5FCD6B10-094A-37F4-C7D6-39678A228445}"/>
                  </a:ext>
                </a:extLst>
              </p:cNvPr>
              <p:cNvSpPr/>
              <p:nvPr/>
            </p:nvSpPr>
            <p:spPr>
              <a:xfrm>
                <a:off x="1650977" y="4267296"/>
                <a:ext cx="798588" cy="2535585"/>
              </a:xfrm>
              <a:custGeom>
                <a:avLst/>
                <a:gdLst>
                  <a:gd name="connsiteX0" fmla="*/ 798588 w 798588"/>
                  <a:gd name="connsiteY0" fmla="*/ 2535587 h 2535586"/>
                  <a:gd name="connsiteX1" fmla="*/ 0 w 798588"/>
                  <a:gd name="connsiteY1" fmla="*/ 2535043 h 2535586"/>
                  <a:gd name="connsiteX2" fmla="*/ 0 w 798588"/>
                  <a:gd name="connsiteY2" fmla="*/ 191183 h 2535586"/>
                  <a:gd name="connsiteX3" fmla="*/ 340740 w 798588"/>
                  <a:gd name="connsiteY3" fmla="*/ 191726 h 2535586"/>
                  <a:gd name="connsiteX4" fmla="*/ 340740 w 798588"/>
                  <a:gd name="connsiteY4" fmla="*/ 0 h 2535586"/>
                  <a:gd name="connsiteX5" fmla="*/ 798588 w 798588"/>
                  <a:gd name="connsiteY5" fmla="*/ 0 h 2535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588" h="2535586">
                    <a:moveTo>
                      <a:pt x="798588" y="2535587"/>
                    </a:moveTo>
                    <a:lnTo>
                      <a:pt x="0" y="2535043"/>
                    </a:lnTo>
                    <a:lnTo>
                      <a:pt x="0" y="191183"/>
                    </a:lnTo>
                    <a:lnTo>
                      <a:pt x="340740" y="191726"/>
                    </a:lnTo>
                    <a:lnTo>
                      <a:pt x="340740" y="0"/>
                    </a:lnTo>
                    <a:lnTo>
                      <a:pt x="798588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1418C810-5A6C-87F5-7948-1E004AB4A5D1}"/>
                  </a:ext>
                </a:extLst>
              </p:cNvPr>
              <p:cNvSpPr/>
              <p:nvPr/>
            </p:nvSpPr>
            <p:spPr>
              <a:xfrm>
                <a:off x="1853354" y="4331203"/>
                <a:ext cx="596482" cy="2481791"/>
              </a:xfrm>
              <a:custGeom>
                <a:avLst/>
                <a:gdLst>
                  <a:gd name="connsiteX0" fmla="*/ 596482 w 596482"/>
                  <a:gd name="connsiteY0" fmla="*/ 2481791 h 2481791"/>
                  <a:gd name="connsiteX1" fmla="*/ 593319 w 596482"/>
                  <a:gd name="connsiteY1" fmla="*/ 0 h 2481791"/>
                  <a:gd name="connsiteX2" fmla="*/ 383453 w 596482"/>
                  <a:gd name="connsiteY2" fmla="*/ 0 h 2481791"/>
                  <a:gd name="connsiteX3" fmla="*/ 383453 w 596482"/>
                  <a:gd name="connsiteY3" fmla="*/ 149121 h 2481791"/>
                  <a:gd name="connsiteX4" fmla="*/ 921 w 596482"/>
                  <a:gd name="connsiteY4" fmla="*/ 149121 h 2481791"/>
                  <a:gd name="connsiteX5" fmla="*/ 0 w 596482"/>
                  <a:gd name="connsiteY5" fmla="*/ 2481791 h 2481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6482" h="2481791">
                    <a:moveTo>
                      <a:pt x="596482" y="2481791"/>
                    </a:moveTo>
                    <a:lnTo>
                      <a:pt x="593319" y="0"/>
                    </a:lnTo>
                    <a:lnTo>
                      <a:pt x="383453" y="0"/>
                    </a:lnTo>
                    <a:lnTo>
                      <a:pt x="383453" y="149121"/>
                    </a:lnTo>
                    <a:lnTo>
                      <a:pt x="921" y="149121"/>
                    </a:lnTo>
                    <a:lnTo>
                      <a:pt x="0" y="248179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545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92770EA7-55CC-2D47-A9E8-06A77A1D24F5}"/>
                  </a:ext>
                </a:extLst>
              </p:cNvPr>
              <p:cNvGrpSpPr/>
              <p:nvPr/>
            </p:nvGrpSpPr>
            <p:grpSpPr>
              <a:xfrm>
                <a:off x="1927915" y="4576188"/>
                <a:ext cx="372801" cy="596481"/>
                <a:chOff x="1927926" y="4576155"/>
                <a:chExt cx="372803" cy="596513"/>
              </a:xfrm>
            </p:grpSpPr>
            <p:sp>
              <p:nvSpPr>
                <p:cNvPr id="546" name="Freeform: Shape 545">
                  <a:extLst>
                    <a:ext uri="{FF2B5EF4-FFF2-40B4-BE49-F238E27FC236}">
                      <a16:creationId xmlns:a16="http://schemas.microsoft.com/office/drawing/2014/main" id="{1A8FD0DE-63C9-6726-3DA0-4DD97065BAAC}"/>
                    </a:ext>
                  </a:extLst>
                </p:cNvPr>
                <p:cNvSpPr/>
                <p:nvPr/>
              </p:nvSpPr>
              <p:spPr>
                <a:xfrm>
                  <a:off x="1927926" y="4576158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47" name="Freeform: Shape 546">
                  <a:extLst>
                    <a:ext uri="{FF2B5EF4-FFF2-40B4-BE49-F238E27FC236}">
                      <a16:creationId xmlns:a16="http://schemas.microsoft.com/office/drawing/2014/main" id="{29FF9B55-9D0B-ECC5-3217-41F4D9DFBF61}"/>
                    </a:ext>
                  </a:extLst>
                </p:cNvPr>
                <p:cNvSpPr/>
                <p:nvPr/>
              </p:nvSpPr>
              <p:spPr>
                <a:xfrm>
                  <a:off x="2087699" y="4576158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48" name="Freeform: Shape 547">
                  <a:extLst>
                    <a:ext uri="{FF2B5EF4-FFF2-40B4-BE49-F238E27FC236}">
                      <a16:creationId xmlns:a16="http://schemas.microsoft.com/office/drawing/2014/main" id="{6A2C0771-42BD-E116-2A55-4F9E244CADD6}"/>
                    </a:ext>
                  </a:extLst>
                </p:cNvPr>
                <p:cNvSpPr/>
                <p:nvPr/>
              </p:nvSpPr>
              <p:spPr>
                <a:xfrm>
                  <a:off x="2236820" y="4576155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49" name="Freeform: Shape 548">
                  <a:extLst>
                    <a:ext uri="{FF2B5EF4-FFF2-40B4-BE49-F238E27FC236}">
                      <a16:creationId xmlns:a16="http://schemas.microsoft.com/office/drawing/2014/main" id="{E0C8908A-B24F-3B59-CAC3-7C812EFF0F80}"/>
                    </a:ext>
                  </a:extLst>
                </p:cNvPr>
                <p:cNvSpPr/>
                <p:nvPr/>
              </p:nvSpPr>
              <p:spPr>
                <a:xfrm>
                  <a:off x="1927926" y="4714618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0" name="Freeform: Shape 549">
                  <a:extLst>
                    <a:ext uri="{FF2B5EF4-FFF2-40B4-BE49-F238E27FC236}">
                      <a16:creationId xmlns:a16="http://schemas.microsoft.com/office/drawing/2014/main" id="{F8BE7B0C-8EAF-6995-0FEF-C1440FEAC4E3}"/>
                    </a:ext>
                  </a:extLst>
                </p:cNvPr>
                <p:cNvSpPr/>
                <p:nvPr/>
              </p:nvSpPr>
              <p:spPr>
                <a:xfrm>
                  <a:off x="2087699" y="4714620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1" name="Freeform: Shape 550">
                  <a:extLst>
                    <a:ext uri="{FF2B5EF4-FFF2-40B4-BE49-F238E27FC236}">
                      <a16:creationId xmlns:a16="http://schemas.microsoft.com/office/drawing/2014/main" id="{4D35C933-22EE-2619-68EB-39A215F249EB}"/>
                    </a:ext>
                  </a:extLst>
                </p:cNvPr>
                <p:cNvSpPr/>
                <p:nvPr/>
              </p:nvSpPr>
              <p:spPr>
                <a:xfrm>
                  <a:off x="2236820" y="4714623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2" name="Freeform: Shape 551">
                  <a:extLst>
                    <a:ext uri="{FF2B5EF4-FFF2-40B4-BE49-F238E27FC236}">
                      <a16:creationId xmlns:a16="http://schemas.microsoft.com/office/drawing/2014/main" id="{4B637FEE-A75F-85ED-CD6C-726D75A2E838}"/>
                    </a:ext>
                  </a:extLst>
                </p:cNvPr>
                <p:cNvSpPr/>
                <p:nvPr/>
              </p:nvSpPr>
              <p:spPr>
                <a:xfrm>
                  <a:off x="1927926" y="4842443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3" name="Freeform: Shape 552">
                  <a:extLst>
                    <a:ext uri="{FF2B5EF4-FFF2-40B4-BE49-F238E27FC236}">
                      <a16:creationId xmlns:a16="http://schemas.microsoft.com/office/drawing/2014/main" id="{5376AEC9-DEAA-CA78-27CF-CFCBBB898FB5}"/>
                    </a:ext>
                  </a:extLst>
                </p:cNvPr>
                <p:cNvSpPr/>
                <p:nvPr/>
              </p:nvSpPr>
              <p:spPr>
                <a:xfrm>
                  <a:off x="2087699" y="4842446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E91B3BA1-29A1-C4CE-260B-F2803FB83508}"/>
                    </a:ext>
                  </a:extLst>
                </p:cNvPr>
                <p:cNvSpPr/>
                <p:nvPr/>
              </p:nvSpPr>
              <p:spPr>
                <a:xfrm>
                  <a:off x="2236821" y="4842449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7EEF2F85-4F2B-33F4-2CE4-CE9A5D6DC03C}"/>
                    </a:ext>
                  </a:extLst>
                </p:cNvPr>
                <p:cNvSpPr/>
                <p:nvPr/>
              </p:nvSpPr>
              <p:spPr>
                <a:xfrm>
                  <a:off x="1927927" y="4980918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0D34BBFD-F300-BF52-C0B2-1A6B5115B78D}"/>
                    </a:ext>
                  </a:extLst>
                </p:cNvPr>
                <p:cNvSpPr/>
                <p:nvPr/>
              </p:nvSpPr>
              <p:spPr>
                <a:xfrm>
                  <a:off x="2087700" y="4980912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4C45F162-D790-85C2-350C-626C09C3DDDB}"/>
                    </a:ext>
                  </a:extLst>
                </p:cNvPr>
                <p:cNvSpPr/>
                <p:nvPr/>
              </p:nvSpPr>
              <p:spPr>
                <a:xfrm>
                  <a:off x="2236821" y="4980912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8" name="Freeform: Shape 557">
                  <a:extLst>
                    <a:ext uri="{FF2B5EF4-FFF2-40B4-BE49-F238E27FC236}">
                      <a16:creationId xmlns:a16="http://schemas.microsoft.com/office/drawing/2014/main" id="{7D9911B3-5EC1-38FF-12C6-F2466878C973}"/>
                    </a:ext>
                  </a:extLst>
                </p:cNvPr>
                <p:cNvSpPr/>
                <p:nvPr/>
              </p:nvSpPr>
              <p:spPr>
                <a:xfrm>
                  <a:off x="1927926" y="5108663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id="{AA912BE4-8499-58C9-0C0C-F8FFDC32E67F}"/>
                    </a:ext>
                  </a:extLst>
                </p:cNvPr>
                <p:cNvSpPr/>
                <p:nvPr/>
              </p:nvSpPr>
              <p:spPr>
                <a:xfrm>
                  <a:off x="2087690" y="5108695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0" name="Freeform: Shape 559">
                  <a:extLst>
                    <a:ext uri="{FF2B5EF4-FFF2-40B4-BE49-F238E27FC236}">
                      <a16:creationId xmlns:a16="http://schemas.microsoft.com/office/drawing/2014/main" id="{080368CB-CD69-0BF9-24AA-55E42D544296}"/>
                    </a:ext>
                  </a:extLst>
                </p:cNvPr>
                <p:cNvSpPr/>
                <p:nvPr/>
              </p:nvSpPr>
              <p:spPr>
                <a:xfrm>
                  <a:off x="2236807" y="5108761"/>
                  <a:ext cx="63908" cy="63907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11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E8082D8-9949-4F2E-1FD3-C5739C94FAAD}"/>
                </a:ext>
              </a:extLst>
            </p:cNvPr>
            <p:cNvGrpSpPr/>
            <p:nvPr/>
          </p:nvGrpSpPr>
          <p:grpSpPr>
            <a:xfrm flipH="1">
              <a:off x="3331780" y="3830590"/>
              <a:ext cx="822293" cy="2982948"/>
              <a:chOff x="958631" y="3830586"/>
              <a:chExt cx="822291" cy="2982951"/>
            </a:xfrm>
          </p:grpSpPr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E6E10671-27A6-02CF-335A-C04A9A67F4F4}"/>
                  </a:ext>
                </a:extLst>
              </p:cNvPr>
              <p:cNvSpPr/>
              <p:nvPr/>
            </p:nvSpPr>
            <p:spPr>
              <a:xfrm>
                <a:off x="1560437" y="3947753"/>
                <a:ext cx="220485" cy="1424001"/>
              </a:xfrm>
              <a:custGeom>
                <a:avLst/>
                <a:gdLst>
                  <a:gd name="connsiteX0" fmla="*/ 220485 w 220485"/>
                  <a:gd name="connsiteY0" fmla="*/ 1424000 h 1423999"/>
                  <a:gd name="connsiteX1" fmla="*/ 0 w 220485"/>
                  <a:gd name="connsiteY1" fmla="*/ 1424000 h 1423999"/>
                  <a:gd name="connsiteX2" fmla="*/ 0 w 220485"/>
                  <a:gd name="connsiteY2" fmla="*/ 53199 h 1423999"/>
                  <a:gd name="connsiteX3" fmla="*/ 37280 w 220485"/>
                  <a:gd name="connsiteY3" fmla="*/ 0 h 1423999"/>
                  <a:gd name="connsiteX4" fmla="*/ 111840 w 220485"/>
                  <a:gd name="connsiteY4" fmla="*/ 0 h 1423999"/>
                  <a:gd name="connsiteX5" fmla="*/ 111840 w 220485"/>
                  <a:gd name="connsiteY5" fmla="*/ 319752 h 1423999"/>
                  <a:gd name="connsiteX6" fmla="*/ 98702 w 220485"/>
                  <a:gd name="connsiteY6" fmla="*/ 352148 h 1423999"/>
                  <a:gd name="connsiteX7" fmla="*/ 111840 w 220485"/>
                  <a:gd name="connsiteY7" fmla="*/ 383394 h 1423999"/>
                  <a:gd name="connsiteX8" fmla="*/ 111840 w 220485"/>
                  <a:gd name="connsiteY8" fmla="*/ 639296 h 1423999"/>
                  <a:gd name="connsiteX9" fmla="*/ 100124 w 220485"/>
                  <a:gd name="connsiteY9" fmla="*/ 669562 h 1423999"/>
                  <a:gd name="connsiteX10" fmla="*/ 111840 w 220485"/>
                  <a:gd name="connsiteY10" fmla="*/ 702847 h 1423999"/>
                  <a:gd name="connsiteX11" fmla="*/ 111840 w 220485"/>
                  <a:gd name="connsiteY11" fmla="*/ 958749 h 1423999"/>
                  <a:gd name="connsiteX12" fmla="*/ 98702 w 220485"/>
                  <a:gd name="connsiteY12" fmla="*/ 989814 h 1423999"/>
                  <a:gd name="connsiteX13" fmla="*/ 111840 w 220485"/>
                  <a:gd name="connsiteY13" fmla="*/ 1022482 h 1423999"/>
                  <a:gd name="connsiteX14" fmla="*/ 111840 w 220485"/>
                  <a:gd name="connsiteY14" fmla="*/ 1280248 h 1423999"/>
                  <a:gd name="connsiteX15" fmla="*/ 220485 w 220485"/>
                  <a:gd name="connsiteY15" fmla="*/ 1424000 h 14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0485" h="1423999">
                    <a:moveTo>
                      <a:pt x="220485" y="1424000"/>
                    </a:moveTo>
                    <a:lnTo>
                      <a:pt x="0" y="1424000"/>
                    </a:lnTo>
                    <a:lnTo>
                      <a:pt x="0" y="53199"/>
                    </a:lnTo>
                    <a:lnTo>
                      <a:pt x="37280" y="0"/>
                    </a:lnTo>
                    <a:lnTo>
                      <a:pt x="111840" y="0"/>
                    </a:lnTo>
                    <a:lnTo>
                      <a:pt x="111840" y="319752"/>
                    </a:lnTo>
                    <a:cubicBezTo>
                      <a:pt x="111840" y="319752"/>
                      <a:pt x="98702" y="328715"/>
                      <a:pt x="98702" y="352148"/>
                    </a:cubicBezTo>
                    <a:cubicBezTo>
                      <a:pt x="98702" y="375581"/>
                      <a:pt x="111840" y="383394"/>
                      <a:pt x="111840" y="383394"/>
                    </a:cubicBezTo>
                    <a:lnTo>
                      <a:pt x="111840" y="639296"/>
                    </a:lnTo>
                    <a:cubicBezTo>
                      <a:pt x="111840" y="639296"/>
                      <a:pt x="100124" y="649681"/>
                      <a:pt x="100124" y="669562"/>
                    </a:cubicBezTo>
                    <a:cubicBezTo>
                      <a:pt x="100124" y="689443"/>
                      <a:pt x="111840" y="702847"/>
                      <a:pt x="111840" y="702847"/>
                    </a:cubicBezTo>
                    <a:lnTo>
                      <a:pt x="111840" y="958749"/>
                    </a:lnTo>
                    <a:cubicBezTo>
                      <a:pt x="111840" y="958749"/>
                      <a:pt x="98702" y="967803"/>
                      <a:pt x="98702" y="989814"/>
                    </a:cubicBezTo>
                    <a:cubicBezTo>
                      <a:pt x="98702" y="1011825"/>
                      <a:pt x="111840" y="1022482"/>
                      <a:pt x="111840" y="1022482"/>
                    </a:cubicBezTo>
                    <a:lnTo>
                      <a:pt x="111840" y="1280248"/>
                    </a:lnTo>
                    <a:lnTo>
                      <a:pt x="220485" y="142400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D09EC6ED-F498-3A08-C1AF-4F098AFF9A12}"/>
                  </a:ext>
                </a:extLst>
              </p:cNvPr>
              <p:cNvSpPr/>
              <p:nvPr/>
            </p:nvSpPr>
            <p:spPr>
              <a:xfrm>
                <a:off x="1065146" y="3830586"/>
                <a:ext cx="400394" cy="154446"/>
              </a:xfrm>
              <a:custGeom>
                <a:avLst/>
                <a:gdLst>
                  <a:gd name="connsiteX0" fmla="*/ 266287 w 400393"/>
                  <a:gd name="connsiteY0" fmla="*/ 53795 h 154446"/>
                  <a:gd name="connsiteX1" fmla="*/ 266287 w 400393"/>
                  <a:gd name="connsiteY1" fmla="*/ 0 h 154446"/>
                  <a:gd name="connsiteX2" fmla="*/ 0 w 400393"/>
                  <a:gd name="connsiteY2" fmla="*/ 0 h 154446"/>
                  <a:gd name="connsiteX3" fmla="*/ 0 w 400393"/>
                  <a:gd name="connsiteY3" fmla="*/ 154446 h 154446"/>
                  <a:gd name="connsiteX4" fmla="*/ 400394 w 400393"/>
                  <a:gd name="connsiteY4" fmla="*/ 154446 h 154446"/>
                  <a:gd name="connsiteX5" fmla="*/ 400394 w 400393"/>
                  <a:gd name="connsiteY5" fmla="*/ 53795 h 154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393" h="154446">
                    <a:moveTo>
                      <a:pt x="266287" y="53795"/>
                    </a:moveTo>
                    <a:lnTo>
                      <a:pt x="266287" y="0"/>
                    </a:lnTo>
                    <a:lnTo>
                      <a:pt x="0" y="0"/>
                    </a:lnTo>
                    <a:lnTo>
                      <a:pt x="0" y="154446"/>
                    </a:lnTo>
                    <a:lnTo>
                      <a:pt x="400394" y="154446"/>
                    </a:lnTo>
                    <a:lnTo>
                      <a:pt x="400394" y="537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68BF06CC-AACF-F3DF-35C3-CAD6A1984E7D}"/>
                  </a:ext>
                </a:extLst>
              </p:cNvPr>
              <p:cNvSpPr/>
              <p:nvPr/>
            </p:nvSpPr>
            <p:spPr>
              <a:xfrm>
                <a:off x="958631" y="3883844"/>
                <a:ext cx="639087" cy="2929693"/>
              </a:xfrm>
              <a:custGeom>
                <a:avLst/>
                <a:gdLst>
                  <a:gd name="connsiteX0" fmla="*/ 639088 w 639087"/>
                  <a:gd name="connsiteY0" fmla="*/ 2929691 h 2929690"/>
                  <a:gd name="connsiteX1" fmla="*/ 0 w 639087"/>
                  <a:gd name="connsiteY1" fmla="*/ 2929691 h 2929690"/>
                  <a:gd name="connsiteX2" fmla="*/ 0 w 639087"/>
                  <a:gd name="connsiteY2" fmla="*/ 0 h 2929690"/>
                  <a:gd name="connsiteX3" fmla="*/ 319437 w 639087"/>
                  <a:gd name="connsiteY3" fmla="*/ 538 h 2929690"/>
                  <a:gd name="connsiteX4" fmla="*/ 319437 w 639087"/>
                  <a:gd name="connsiteY4" fmla="*/ 63909 h 2929690"/>
                  <a:gd name="connsiteX5" fmla="*/ 639088 w 639087"/>
                  <a:gd name="connsiteY5" fmla="*/ 63909 h 292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9087" h="2929690">
                    <a:moveTo>
                      <a:pt x="639088" y="2929691"/>
                    </a:moveTo>
                    <a:lnTo>
                      <a:pt x="0" y="2929691"/>
                    </a:lnTo>
                    <a:lnTo>
                      <a:pt x="0" y="0"/>
                    </a:lnTo>
                    <a:lnTo>
                      <a:pt x="319437" y="538"/>
                    </a:lnTo>
                    <a:lnTo>
                      <a:pt x="319437" y="63909"/>
                    </a:lnTo>
                    <a:lnTo>
                      <a:pt x="639088" y="63909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451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CAD4BCA0-A78B-8465-5F93-628B79A9B8A6}"/>
                  </a:ext>
                </a:extLst>
              </p:cNvPr>
              <p:cNvGrpSpPr/>
              <p:nvPr/>
            </p:nvGrpSpPr>
            <p:grpSpPr>
              <a:xfrm>
                <a:off x="958631" y="4267295"/>
                <a:ext cx="713648" cy="702997"/>
                <a:chOff x="958631" y="4267296"/>
                <a:chExt cx="713648" cy="702996"/>
              </a:xfrm>
            </p:grpSpPr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458D9D7E-E1CC-2A03-F661-92E9BF6C6009}"/>
                    </a:ext>
                  </a:extLst>
                </p:cNvPr>
                <p:cNvSpPr/>
                <p:nvPr/>
              </p:nvSpPr>
              <p:spPr>
                <a:xfrm>
                  <a:off x="1579612" y="4267296"/>
                  <a:ext cx="92667" cy="63908"/>
                </a:xfrm>
                <a:custGeom>
                  <a:avLst/>
                  <a:gdLst>
                    <a:gd name="connsiteX0" fmla="*/ 92668 w 92667"/>
                    <a:gd name="connsiteY0" fmla="*/ 0 h 63908"/>
                    <a:gd name="connsiteX1" fmla="*/ 18107 w 92667"/>
                    <a:gd name="connsiteY1" fmla="*/ 0 h 63908"/>
                    <a:gd name="connsiteX2" fmla="*/ 0 w 92667"/>
                    <a:gd name="connsiteY2" fmla="*/ 31896 h 63908"/>
                    <a:gd name="connsiteX3" fmla="*/ 18107 w 92667"/>
                    <a:gd name="connsiteY3" fmla="*/ 63909 h 63908"/>
                    <a:gd name="connsiteX4" fmla="*/ 92668 w 92667"/>
                    <a:gd name="connsiteY4" fmla="*/ 63909 h 63908"/>
                    <a:gd name="connsiteX5" fmla="*/ 92668 w 92667"/>
                    <a:gd name="connsiteY5" fmla="*/ 0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667" h="63908">
                      <a:moveTo>
                        <a:pt x="92668" y="0"/>
                      </a:moveTo>
                      <a:lnTo>
                        <a:pt x="18107" y="0"/>
                      </a:lnTo>
                      <a:cubicBezTo>
                        <a:pt x="18107" y="0"/>
                        <a:pt x="0" y="7397"/>
                        <a:pt x="0" y="31896"/>
                      </a:cubicBezTo>
                      <a:cubicBezTo>
                        <a:pt x="0" y="56394"/>
                        <a:pt x="18107" y="63909"/>
                        <a:pt x="18107" y="63909"/>
                      </a:cubicBezTo>
                      <a:lnTo>
                        <a:pt x="92668" y="63909"/>
                      </a:lnTo>
                      <a:lnTo>
                        <a:pt x="92668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8" name="Freeform: Shape 537">
                  <a:extLst>
                    <a:ext uri="{FF2B5EF4-FFF2-40B4-BE49-F238E27FC236}">
                      <a16:creationId xmlns:a16="http://schemas.microsoft.com/office/drawing/2014/main" id="{9716A325-FD07-0380-F4E7-88EBD7D91B02}"/>
                    </a:ext>
                  </a:extLst>
                </p:cNvPr>
                <p:cNvSpPr/>
                <p:nvPr/>
              </p:nvSpPr>
              <p:spPr>
                <a:xfrm>
                  <a:off x="1581742" y="4586840"/>
                  <a:ext cx="90537" cy="63908"/>
                </a:xfrm>
                <a:custGeom>
                  <a:avLst/>
                  <a:gdLst>
                    <a:gd name="connsiteX0" fmla="*/ 90537 w 90537"/>
                    <a:gd name="connsiteY0" fmla="*/ 63909 h 63908"/>
                    <a:gd name="connsiteX1" fmla="*/ 90537 w 90537"/>
                    <a:gd name="connsiteY1" fmla="*/ 0 h 63908"/>
                    <a:gd name="connsiteX2" fmla="*/ 15977 w 90537"/>
                    <a:gd name="connsiteY2" fmla="*/ 0 h 63908"/>
                    <a:gd name="connsiteX3" fmla="*/ 0 w 90537"/>
                    <a:gd name="connsiteY3" fmla="*/ 31896 h 63908"/>
                    <a:gd name="connsiteX4" fmla="*/ 15977 w 90537"/>
                    <a:gd name="connsiteY4" fmla="*/ 63909 h 63908"/>
                    <a:gd name="connsiteX5" fmla="*/ 90537 w 90537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537" h="63908">
                      <a:moveTo>
                        <a:pt x="90537" y="63909"/>
                      </a:moveTo>
                      <a:lnTo>
                        <a:pt x="90537" y="0"/>
                      </a:lnTo>
                      <a:lnTo>
                        <a:pt x="15977" y="0"/>
                      </a:lnTo>
                      <a:cubicBezTo>
                        <a:pt x="15977" y="0"/>
                        <a:pt x="0" y="13788"/>
                        <a:pt x="0" y="31896"/>
                      </a:cubicBezTo>
                      <a:cubicBezTo>
                        <a:pt x="0" y="50003"/>
                        <a:pt x="15977" y="63909"/>
                        <a:pt x="15977" y="63909"/>
                      </a:cubicBezTo>
                      <a:lnTo>
                        <a:pt x="90537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9" name="Freeform: Shape 538">
                  <a:extLst>
                    <a:ext uri="{FF2B5EF4-FFF2-40B4-BE49-F238E27FC236}">
                      <a16:creationId xmlns:a16="http://schemas.microsoft.com/office/drawing/2014/main" id="{ECAC0AF7-945D-4986-03B3-0D59B1642814}"/>
                    </a:ext>
                  </a:extLst>
                </p:cNvPr>
                <p:cNvSpPr/>
                <p:nvPr/>
              </p:nvSpPr>
              <p:spPr>
                <a:xfrm>
                  <a:off x="1580943" y="4906384"/>
                  <a:ext cx="91336" cy="63908"/>
                </a:xfrm>
                <a:custGeom>
                  <a:avLst/>
                  <a:gdLst>
                    <a:gd name="connsiteX0" fmla="*/ 91336 w 91336"/>
                    <a:gd name="connsiteY0" fmla="*/ 63909 h 63908"/>
                    <a:gd name="connsiteX1" fmla="*/ 91336 w 91336"/>
                    <a:gd name="connsiteY1" fmla="*/ 0 h 63908"/>
                    <a:gd name="connsiteX2" fmla="*/ 16776 w 91336"/>
                    <a:gd name="connsiteY2" fmla="*/ 0 h 63908"/>
                    <a:gd name="connsiteX3" fmla="*/ 0 w 91336"/>
                    <a:gd name="connsiteY3" fmla="*/ 30298 h 63908"/>
                    <a:gd name="connsiteX4" fmla="*/ 16776 w 91336"/>
                    <a:gd name="connsiteY4" fmla="*/ 63909 h 63908"/>
                    <a:gd name="connsiteX5" fmla="*/ 91336 w 91336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336" h="63908">
                      <a:moveTo>
                        <a:pt x="91336" y="63909"/>
                      </a:moveTo>
                      <a:lnTo>
                        <a:pt x="91336" y="0"/>
                      </a:lnTo>
                      <a:lnTo>
                        <a:pt x="16776" y="0"/>
                      </a:lnTo>
                      <a:cubicBezTo>
                        <a:pt x="16776" y="0"/>
                        <a:pt x="0" y="9528"/>
                        <a:pt x="0" y="30298"/>
                      </a:cubicBezTo>
                      <a:cubicBezTo>
                        <a:pt x="0" y="51068"/>
                        <a:pt x="16776" y="63909"/>
                        <a:pt x="16776" y="63909"/>
                      </a:cubicBezTo>
                      <a:lnTo>
                        <a:pt x="91336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40" name="Freeform: Shape 539">
                  <a:extLst>
                    <a:ext uri="{FF2B5EF4-FFF2-40B4-BE49-F238E27FC236}">
                      <a16:creationId xmlns:a16="http://schemas.microsoft.com/office/drawing/2014/main" id="{E6FFF22E-2ACF-3171-85B0-C185954416A8}"/>
                    </a:ext>
                  </a:extLst>
                </p:cNvPr>
                <p:cNvSpPr/>
                <p:nvPr/>
              </p:nvSpPr>
              <p:spPr>
                <a:xfrm>
                  <a:off x="958631" y="4267296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41" name="Freeform: Shape 540">
                  <a:extLst>
                    <a:ext uri="{FF2B5EF4-FFF2-40B4-BE49-F238E27FC236}">
                      <a16:creationId xmlns:a16="http://schemas.microsoft.com/office/drawing/2014/main" id="{BCE6B904-B353-475B-E843-27654F280555}"/>
                    </a:ext>
                  </a:extLst>
                </p:cNvPr>
                <p:cNvSpPr/>
                <p:nvPr/>
              </p:nvSpPr>
              <p:spPr>
                <a:xfrm>
                  <a:off x="958631" y="4906384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42" name="Freeform: Shape 541">
                  <a:extLst>
                    <a:ext uri="{FF2B5EF4-FFF2-40B4-BE49-F238E27FC236}">
                      <a16:creationId xmlns:a16="http://schemas.microsoft.com/office/drawing/2014/main" id="{41F6E1E4-53DC-66A1-06E8-5B217B029BBE}"/>
                    </a:ext>
                  </a:extLst>
                </p:cNvPr>
                <p:cNvSpPr/>
                <p:nvPr/>
              </p:nvSpPr>
              <p:spPr>
                <a:xfrm>
                  <a:off x="958631" y="4586840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526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F0A54D08-1623-1367-42C1-25B02825AEDB}"/>
                  </a:ext>
                </a:extLst>
              </p:cNvPr>
              <p:cNvGrpSpPr/>
              <p:nvPr/>
            </p:nvGrpSpPr>
            <p:grpSpPr>
              <a:xfrm>
                <a:off x="958631" y="4008998"/>
                <a:ext cx="713648" cy="836140"/>
                <a:chOff x="958631" y="4008998"/>
                <a:chExt cx="713648" cy="836139"/>
              </a:xfrm>
              <a:solidFill>
                <a:srgbClr val="D2D2D2"/>
              </a:solidFill>
            </p:grpSpPr>
            <p:sp>
              <p:nvSpPr>
                <p:cNvPr id="527" name="Freeform: Shape 526">
                  <a:extLst>
                    <a:ext uri="{FF2B5EF4-FFF2-40B4-BE49-F238E27FC236}">
                      <a16:creationId xmlns:a16="http://schemas.microsoft.com/office/drawing/2014/main" id="{919C872B-8805-E3CB-2391-763D90A60AE9}"/>
                    </a:ext>
                  </a:extLst>
                </p:cNvPr>
                <p:cNvSpPr/>
                <p:nvPr/>
              </p:nvSpPr>
              <p:spPr>
                <a:xfrm>
                  <a:off x="958631" y="400899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28" name="Freeform: Shape 527">
                  <a:extLst>
                    <a:ext uri="{FF2B5EF4-FFF2-40B4-BE49-F238E27FC236}">
                      <a16:creationId xmlns:a16="http://schemas.microsoft.com/office/drawing/2014/main" id="{3E4512B7-8924-301E-7619-D4CE7EB5DDAE}"/>
                    </a:ext>
                  </a:extLst>
                </p:cNvPr>
                <p:cNvSpPr/>
                <p:nvPr/>
              </p:nvSpPr>
              <p:spPr>
                <a:xfrm>
                  <a:off x="958631" y="4072906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29" name="Freeform: Shape 528">
                  <a:extLst>
                    <a:ext uri="{FF2B5EF4-FFF2-40B4-BE49-F238E27FC236}">
                      <a16:creationId xmlns:a16="http://schemas.microsoft.com/office/drawing/2014/main" id="{F728A797-8ACD-B014-F6D5-403CA9C6CE18}"/>
                    </a:ext>
                  </a:extLst>
                </p:cNvPr>
                <p:cNvSpPr/>
                <p:nvPr/>
              </p:nvSpPr>
              <p:spPr>
                <a:xfrm>
                  <a:off x="958631" y="4136815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0" name="Freeform: Shape 529">
                  <a:extLst>
                    <a:ext uri="{FF2B5EF4-FFF2-40B4-BE49-F238E27FC236}">
                      <a16:creationId xmlns:a16="http://schemas.microsoft.com/office/drawing/2014/main" id="{76B7C700-F0B2-FAA3-FCE2-7BCBC5EFA527}"/>
                    </a:ext>
                  </a:extLst>
                </p:cNvPr>
                <p:cNvSpPr/>
                <p:nvPr/>
              </p:nvSpPr>
              <p:spPr>
                <a:xfrm>
                  <a:off x="958631" y="420072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1" name="Freeform: Shape 530">
                  <a:extLst>
                    <a:ext uri="{FF2B5EF4-FFF2-40B4-BE49-F238E27FC236}">
                      <a16:creationId xmlns:a16="http://schemas.microsoft.com/office/drawing/2014/main" id="{062ACCA4-309E-E4F5-C2DD-26F21DC14644}"/>
                    </a:ext>
                  </a:extLst>
                </p:cNvPr>
                <p:cNvSpPr/>
                <p:nvPr/>
              </p:nvSpPr>
              <p:spPr>
                <a:xfrm>
                  <a:off x="958631" y="4392450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2" name="Freeform: Shape 531">
                  <a:extLst>
                    <a:ext uri="{FF2B5EF4-FFF2-40B4-BE49-F238E27FC236}">
                      <a16:creationId xmlns:a16="http://schemas.microsoft.com/office/drawing/2014/main" id="{19E4B337-7D81-1882-58A6-6A6A112C1985}"/>
                    </a:ext>
                  </a:extLst>
                </p:cNvPr>
                <p:cNvSpPr/>
                <p:nvPr/>
              </p:nvSpPr>
              <p:spPr>
                <a:xfrm>
                  <a:off x="958631" y="4456359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3" name="Freeform: Shape 532">
                  <a:extLst>
                    <a:ext uri="{FF2B5EF4-FFF2-40B4-BE49-F238E27FC236}">
                      <a16:creationId xmlns:a16="http://schemas.microsoft.com/office/drawing/2014/main" id="{70592954-351D-805B-7F39-F458A8C377DB}"/>
                    </a:ext>
                  </a:extLst>
                </p:cNvPr>
                <p:cNvSpPr/>
                <p:nvPr/>
              </p:nvSpPr>
              <p:spPr>
                <a:xfrm>
                  <a:off x="958631" y="452026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4" name="Freeform: Shape 533">
                  <a:extLst>
                    <a:ext uri="{FF2B5EF4-FFF2-40B4-BE49-F238E27FC236}">
                      <a16:creationId xmlns:a16="http://schemas.microsoft.com/office/drawing/2014/main" id="{2615A01B-9EF5-0F79-3F0E-9D7E8C5E7D2F}"/>
                    </a:ext>
                  </a:extLst>
                </p:cNvPr>
                <p:cNvSpPr/>
                <p:nvPr/>
              </p:nvSpPr>
              <p:spPr>
                <a:xfrm>
                  <a:off x="958631" y="471199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5" name="Freeform: Shape 534">
                  <a:extLst>
                    <a:ext uri="{FF2B5EF4-FFF2-40B4-BE49-F238E27FC236}">
                      <a16:creationId xmlns:a16="http://schemas.microsoft.com/office/drawing/2014/main" id="{D275A15C-CEC1-4A0F-8E0F-93C933797847}"/>
                    </a:ext>
                  </a:extLst>
                </p:cNvPr>
                <p:cNvSpPr/>
                <p:nvPr/>
              </p:nvSpPr>
              <p:spPr>
                <a:xfrm>
                  <a:off x="958631" y="4775903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6" name="Freeform: Shape 535">
                  <a:extLst>
                    <a:ext uri="{FF2B5EF4-FFF2-40B4-BE49-F238E27FC236}">
                      <a16:creationId xmlns:a16="http://schemas.microsoft.com/office/drawing/2014/main" id="{C089377A-ED29-4272-756B-64F386C1B6E5}"/>
                    </a:ext>
                  </a:extLst>
                </p:cNvPr>
                <p:cNvSpPr/>
                <p:nvPr/>
              </p:nvSpPr>
              <p:spPr>
                <a:xfrm>
                  <a:off x="958631" y="4839812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12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ACD46A5B-55FC-2B1B-4DE5-A0E76B7481E4}"/>
                </a:ext>
              </a:extLst>
            </p:cNvPr>
            <p:cNvGrpSpPr/>
            <p:nvPr/>
          </p:nvGrpSpPr>
          <p:grpSpPr>
            <a:xfrm flipH="1">
              <a:off x="737891" y="4522934"/>
              <a:ext cx="859827" cy="2300716"/>
              <a:chOff x="3514979" y="4522911"/>
              <a:chExt cx="859834" cy="2300703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403579C-AEAC-CCD0-093D-93C882A2E60C}"/>
                  </a:ext>
                </a:extLst>
              </p:cNvPr>
              <p:cNvSpPr/>
              <p:nvPr/>
            </p:nvSpPr>
            <p:spPr>
              <a:xfrm>
                <a:off x="3514987" y="4522911"/>
                <a:ext cx="639087" cy="111840"/>
              </a:xfrm>
              <a:custGeom>
                <a:avLst/>
                <a:gdLst>
                  <a:gd name="connsiteX0" fmla="*/ 52192 w 639087"/>
                  <a:gd name="connsiteY0" fmla="*/ 111840 h 111840"/>
                  <a:gd name="connsiteX1" fmla="*/ 639088 w 639087"/>
                  <a:gd name="connsiteY1" fmla="*/ 111840 h 111840"/>
                  <a:gd name="connsiteX2" fmla="*/ 639088 w 639087"/>
                  <a:gd name="connsiteY2" fmla="*/ 0 h 111840"/>
                  <a:gd name="connsiteX3" fmla="*/ 0 w 639087"/>
                  <a:gd name="connsiteY3" fmla="*/ 0 h 111840"/>
                  <a:gd name="connsiteX4" fmla="*/ 0 w 639087"/>
                  <a:gd name="connsiteY4" fmla="*/ 64383 h 111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087" h="111840">
                    <a:moveTo>
                      <a:pt x="52192" y="111840"/>
                    </a:moveTo>
                    <a:lnTo>
                      <a:pt x="639088" y="111840"/>
                    </a:lnTo>
                    <a:lnTo>
                      <a:pt x="639088" y="0"/>
                    </a:lnTo>
                    <a:lnTo>
                      <a:pt x="0" y="0"/>
                    </a:lnTo>
                    <a:lnTo>
                      <a:pt x="0" y="64383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39FF662-4A9D-676C-206A-231BC47E2F53}"/>
                  </a:ext>
                </a:extLst>
              </p:cNvPr>
              <p:cNvSpPr/>
              <p:nvPr/>
            </p:nvSpPr>
            <p:spPr>
              <a:xfrm>
                <a:off x="3514985" y="4586817"/>
                <a:ext cx="859828" cy="2236797"/>
              </a:xfrm>
              <a:custGeom>
                <a:avLst/>
                <a:gdLst>
                  <a:gd name="connsiteX0" fmla="*/ 853688 w 859828"/>
                  <a:gd name="connsiteY0" fmla="*/ 2236808 h 2236807"/>
                  <a:gd name="connsiteX1" fmla="*/ 0 w 859828"/>
                  <a:gd name="connsiteY1" fmla="*/ 2236808 h 2236807"/>
                  <a:gd name="connsiteX2" fmla="*/ 0 w 859828"/>
                  <a:gd name="connsiteY2" fmla="*/ 0 h 2236807"/>
                  <a:gd name="connsiteX3" fmla="*/ 859829 w 859828"/>
                  <a:gd name="connsiteY3" fmla="*/ 0 h 2236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9828" h="2236807">
                    <a:moveTo>
                      <a:pt x="853688" y="2236808"/>
                    </a:moveTo>
                    <a:lnTo>
                      <a:pt x="0" y="2236808"/>
                    </a:lnTo>
                    <a:lnTo>
                      <a:pt x="0" y="0"/>
                    </a:lnTo>
                    <a:lnTo>
                      <a:pt x="859829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C401A43-5F9A-C162-AA0D-4F11EE91DB6F}"/>
                  </a:ext>
                </a:extLst>
              </p:cNvPr>
              <p:cNvSpPr/>
              <p:nvPr/>
            </p:nvSpPr>
            <p:spPr>
              <a:xfrm>
                <a:off x="4148748" y="4586817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B08FF4DB-5500-F23A-04D5-35D133ECE86F}"/>
                  </a:ext>
                </a:extLst>
              </p:cNvPr>
              <p:cNvSpPr/>
              <p:nvPr/>
            </p:nvSpPr>
            <p:spPr>
              <a:xfrm>
                <a:off x="4191353" y="4586814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E771654-80DE-8D72-7F4A-BBCA844D1DB7}"/>
                  </a:ext>
                </a:extLst>
              </p:cNvPr>
              <p:cNvSpPr/>
              <p:nvPr/>
            </p:nvSpPr>
            <p:spPr>
              <a:xfrm>
                <a:off x="4233957" y="4586812"/>
                <a:ext cx="10651" cy="1278169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7A99C232-4D72-7461-08B4-E06719D7A236}"/>
                  </a:ext>
                </a:extLst>
              </p:cNvPr>
              <p:cNvSpPr/>
              <p:nvPr/>
            </p:nvSpPr>
            <p:spPr>
              <a:xfrm>
                <a:off x="3514983" y="4906350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D6BEABE-6AC6-CCB7-F423-CC9E8800DA73}"/>
                  </a:ext>
                </a:extLst>
              </p:cNvPr>
              <p:cNvSpPr/>
              <p:nvPr/>
            </p:nvSpPr>
            <p:spPr>
              <a:xfrm>
                <a:off x="3514983" y="5034164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89DAB72-56E0-FA70-62FC-6C71C2040CED}"/>
                  </a:ext>
                </a:extLst>
              </p:cNvPr>
              <p:cNvSpPr/>
              <p:nvPr/>
            </p:nvSpPr>
            <p:spPr>
              <a:xfrm>
                <a:off x="3514979" y="5172633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8154587-F885-D4CB-A7A0-DBE919471FA6}"/>
                  </a:ext>
                </a:extLst>
              </p:cNvPr>
              <p:cNvSpPr/>
              <p:nvPr/>
            </p:nvSpPr>
            <p:spPr>
              <a:xfrm>
                <a:off x="3514983" y="5300488"/>
                <a:ext cx="639087" cy="63907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CF980B2-CB9D-7F75-5E2E-0C1D5655A920}"/>
                </a:ext>
              </a:extLst>
            </p:cNvPr>
            <p:cNvSpPr/>
            <p:nvPr/>
          </p:nvSpPr>
          <p:spPr>
            <a:xfrm flipH="1">
              <a:off x="223682" y="5295163"/>
              <a:ext cx="1975846" cy="985265"/>
            </a:xfrm>
            <a:custGeom>
              <a:avLst/>
              <a:gdLst>
                <a:gd name="connsiteX0" fmla="*/ 1744870 w 1975846"/>
                <a:gd name="connsiteY0" fmla="*/ 474381 h 985265"/>
                <a:gd name="connsiteX1" fmla="*/ 1544527 w 1975846"/>
                <a:gd name="connsiteY1" fmla="*/ 560018 h 985265"/>
                <a:gd name="connsiteX2" fmla="*/ 1465296 w 1975846"/>
                <a:gd name="connsiteY2" fmla="*/ 430672 h 985265"/>
                <a:gd name="connsiteX3" fmla="*/ 1275151 w 1975846"/>
                <a:gd name="connsiteY3" fmla="*/ 337967 h 985265"/>
                <a:gd name="connsiteX4" fmla="*/ 1138328 w 1975846"/>
                <a:gd name="connsiteY4" fmla="*/ 254029 h 985265"/>
                <a:gd name="connsiteX5" fmla="*/ 862769 w 1975846"/>
                <a:gd name="connsiteY5" fmla="*/ 101185 h 985265"/>
                <a:gd name="connsiteX6" fmla="*/ 765915 w 1975846"/>
                <a:gd name="connsiteY6" fmla="*/ 115874 h 985265"/>
                <a:gd name="connsiteX7" fmla="*/ 613620 w 1975846"/>
                <a:gd name="connsiteY7" fmla="*/ 85288 h 985265"/>
                <a:gd name="connsiteX8" fmla="*/ 363609 w 1975846"/>
                <a:gd name="connsiteY8" fmla="*/ 183 h 985265"/>
                <a:gd name="connsiteX9" fmla="*/ 107 w 1975846"/>
                <a:gd name="connsiteY9" fmla="*/ 366407 h 985265"/>
                <a:gd name="connsiteX10" fmla="*/ 375464 w 1975846"/>
                <a:gd name="connsiteY10" fmla="*/ 750930 h 985265"/>
                <a:gd name="connsiteX11" fmla="*/ 629417 w 1975846"/>
                <a:gd name="connsiteY11" fmla="*/ 651962 h 985265"/>
                <a:gd name="connsiteX12" fmla="*/ 862769 w 1975846"/>
                <a:gd name="connsiteY12" fmla="*/ 750930 h 985265"/>
                <a:gd name="connsiteX13" fmla="*/ 922071 w 1975846"/>
                <a:gd name="connsiteY13" fmla="*/ 745434 h 985265"/>
                <a:gd name="connsiteX14" fmla="*/ 1005855 w 1975846"/>
                <a:gd name="connsiteY14" fmla="*/ 890113 h 985265"/>
                <a:gd name="connsiteX15" fmla="*/ 1465296 w 1975846"/>
                <a:gd name="connsiteY15" fmla="*/ 890113 h 985265"/>
                <a:gd name="connsiteX16" fmla="*/ 1512567 w 1975846"/>
                <a:gd name="connsiteY16" fmla="*/ 830124 h 985265"/>
                <a:gd name="connsiteX17" fmla="*/ 1730863 w 1975846"/>
                <a:gd name="connsiteY17" fmla="*/ 963959 h 985265"/>
                <a:gd name="connsiteX18" fmla="*/ 1975666 w 1975846"/>
                <a:gd name="connsiteY18" fmla="*/ 709448 h 985265"/>
                <a:gd name="connsiteX19" fmla="*/ 1744870 w 1975846"/>
                <a:gd name="connsiteY19" fmla="*/ 474381 h 98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75846" h="985265">
                  <a:moveTo>
                    <a:pt x="1744870" y="474381"/>
                  </a:moveTo>
                  <a:cubicBezTo>
                    <a:pt x="1664627" y="469912"/>
                    <a:pt x="1592256" y="504125"/>
                    <a:pt x="1544527" y="560018"/>
                  </a:cubicBezTo>
                  <a:cubicBezTo>
                    <a:pt x="1529204" y="512731"/>
                    <a:pt x="1502858" y="468235"/>
                    <a:pt x="1465296" y="430672"/>
                  </a:cubicBezTo>
                  <a:cubicBezTo>
                    <a:pt x="1411942" y="377325"/>
                    <a:pt x="1344657" y="346435"/>
                    <a:pt x="1275151" y="337967"/>
                  </a:cubicBezTo>
                  <a:cubicBezTo>
                    <a:pt x="1219311" y="331167"/>
                    <a:pt x="1168152" y="301726"/>
                    <a:pt x="1138328" y="254029"/>
                  </a:cubicBezTo>
                  <a:cubicBezTo>
                    <a:pt x="1080938" y="162245"/>
                    <a:pt x="979003" y="101185"/>
                    <a:pt x="862769" y="101185"/>
                  </a:cubicBezTo>
                  <a:cubicBezTo>
                    <a:pt x="829036" y="101185"/>
                    <a:pt x="796506" y="106330"/>
                    <a:pt x="765915" y="115874"/>
                  </a:cubicBezTo>
                  <a:cubicBezTo>
                    <a:pt x="713472" y="132234"/>
                    <a:pt x="656050" y="120182"/>
                    <a:pt x="613620" y="85288"/>
                  </a:cubicBezTo>
                  <a:cubicBezTo>
                    <a:pt x="546010" y="29687"/>
                    <a:pt x="458647" y="-2746"/>
                    <a:pt x="363609" y="183"/>
                  </a:cubicBezTo>
                  <a:cubicBezTo>
                    <a:pt x="165545" y="6291"/>
                    <a:pt x="4772" y="168306"/>
                    <a:pt x="107" y="366407"/>
                  </a:cubicBezTo>
                  <a:cubicBezTo>
                    <a:pt x="-4873" y="577908"/>
                    <a:pt x="165087" y="750930"/>
                    <a:pt x="375464" y="750930"/>
                  </a:cubicBezTo>
                  <a:cubicBezTo>
                    <a:pt x="473410" y="750930"/>
                    <a:pt x="562568" y="713394"/>
                    <a:pt x="629417" y="651962"/>
                  </a:cubicBezTo>
                  <a:cubicBezTo>
                    <a:pt x="688474" y="712958"/>
                    <a:pt x="771166" y="750930"/>
                    <a:pt x="862769" y="750930"/>
                  </a:cubicBezTo>
                  <a:cubicBezTo>
                    <a:pt x="883033" y="750930"/>
                    <a:pt x="902829" y="748981"/>
                    <a:pt x="922071" y="745434"/>
                  </a:cubicBezTo>
                  <a:cubicBezTo>
                    <a:pt x="936392" y="798425"/>
                    <a:pt x="964261" y="848513"/>
                    <a:pt x="1005855" y="890113"/>
                  </a:cubicBezTo>
                  <a:cubicBezTo>
                    <a:pt x="1132725" y="1016982"/>
                    <a:pt x="1338426" y="1016982"/>
                    <a:pt x="1465296" y="890113"/>
                  </a:cubicBezTo>
                  <a:cubicBezTo>
                    <a:pt x="1483776" y="871638"/>
                    <a:pt x="1499476" y="851453"/>
                    <a:pt x="1512567" y="830124"/>
                  </a:cubicBezTo>
                  <a:cubicBezTo>
                    <a:pt x="1553085" y="909541"/>
                    <a:pt x="1635596" y="963959"/>
                    <a:pt x="1730863" y="963959"/>
                  </a:cubicBezTo>
                  <a:cubicBezTo>
                    <a:pt x="1869327" y="963959"/>
                    <a:pt x="1980960" y="849089"/>
                    <a:pt x="1975666" y="709448"/>
                  </a:cubicBezTo>
                  <a:cubicBezTo>
                    <a:pt x="1970915" y="584155"/>
                    <a:pt x="1870056" y="481357"/>
                    <a:pt x="1744870" y="474381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1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AAEEAFE9-C172-325B-5B84-6A2E020E7702}"/>
                </a:ext>
              </a:extLst>
            </p:cNvPr>
            <p:cNvGrpSpPr/>
            <p:nvPr/>
          </p:nvGrpSpPr>
          <p:grpSpPr>
            <a:xfrm flipH="1">
              <a:off x="2236808" y="3436483"/>
              <a:ext cx="447633" cy="3365863"/>
              <a:chOff x="2428264" y="3436481"/>
              <a:chExt cx="447630" cy="3365863"/>
            </a:xfrm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75900EE8-C8BB-CF5E-F365-245B3BF4BE05}"/>
                  </a:ext>
                </a:extLst>
              </p:cNvPr>
              <p:cNvSpPr/>
              <p:nvPr/>
            </p:nvSpPr>
            <p:spPr>
              <a:xfrm>
                <a:off x="2503091" y="3436481"/>
                <a:ext cx="255635" cy="207703"/>
              </a:xfrm>
              <a:custGeom>
                <a:avLst/>
                <a:gdLst>
                  <a:gd name="connsiteX0" fmla="*/ 151783 w 255635"/>
                  <a:gd name="connsiteY0" fmla="*/ 127818 h 207703"/>
                  <a:gd name="connsiteX1" fmla="*/ 151783 w 255635"/>
                  <a:gd name="connsiteY1" fmla="*/ 0 h 207703"/>
                  <a:gd name="connsiteX2" fmla="*/ 146458 w 255635"/>
                  <a:gd name="connsiteY2" fmla="*/ 0 h 207703"/>
                  <a:gd name="connsiteX3" fmla="*/ 146458 w 255635"/>
                  <a:gd name="connsiteY3" fmla="*/ 127818 h 207703"/>
                  <a:gd name="connsiteX4" fmla="*/ 98526 w 255635"/>
                  <a:gd name="connsiteY4" fmla="*/ 127818 h 207703"/>
                  <a:gd name="connsiteX5" fmla="*/ 98526 w 255635"/>
                  <a:gd name="connsiteY5" fmla="*/ 0 h 207703"/>
                  <a:gd name="connsiteX6" fmla="*/ 93200 w 255635"/>
                  <a:gd name="connsiteY6" fmla="*/ 0 h 207703"/>
                  <a:gd name="connsiteX7" fmla="*/ 93200 w 255635"/>
                  <a:gd name="connsiteY7" fmla="*/ 127818 h 207703"/>
                  <a:gd name="connsiteX8" fmla="*/ 0 w 255635"/>
                  <a:gd name="connsiteY8" fmla="*/ 127818 h 207703"/>
                  <a:gd name="connsiteX9" fmla="*/ 0 w 255635"/>
                  <a:gd name="connsiteY9" fmla="*/ 207704 h 207703"/>
                  <a:gd name="connsiteX10" fmla="*/ 255635 w 255635"/>
                  <a:gd name="connsiteY10" fmla="*/ 207704 h 207703"/>
                  <a:gd name="connsiteX11" fmla="*/ 255635 w 255635"/>
                  <a:gd name="connsiteY11" fmla="*/ 127818 h 20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635" h="207703">
                    <a:moveTo>
                      <a:pt x="151783" y="127818"/>
                    </a:moveTo>
                    <a:lnTo>
                      <a:pt x="151783" y="0"/>
                    </a:lnTo>
                    <a:lnTo>
                      <a:pt x="146458" y="0"/>
                    </a:lnTo>
                    <a:lnTo>
                      <a:pt x="146458" y="127818"/>
                    </a:lnTo>
                    <a:lnTo>
                      <a:pt x="98526" y="127818"/>
                    </a:lnTo>
                    <a:lnTo>
                      <a:pt x="98526" y="0"/>
                    </a:lnTo>
                    <a:lnTo>
                      <a:pt x="93200" y="0"/>
                    </a:lnTo>
                    <a:lnTo>
                      <a:pt x="93200" y="127818"/>
                    </a:lnTo>
                    <a:lnTo>
                      <a:pt x="0" y="127818"/>
                    </a:lnTo>
                    <a:lnTo>
                      <a:pt x="0" y="207704"/>
                    </a:lnTo>
                    <a:lnTo>
                      <a:pt x="255635" y="207704"/>
                    </a:lnTo>
                    <a:lnTo>
                      <a:pt x="255635" y="127818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3583EEC6-F54A-6340-5F43-55B2E2C313EE}"/>
                  </a:ext>
                </a:extLst>
              </p:cNvPr>
              <p:cNvSpPr/>
              <p:nvPr/>
            </p:nvSpPr>
            <p:spPr>
              <a:xfrm>
                <a:off x="2428264" y="3628208"/>
                <a:ext cx="436981" cy="3174136"/>
              </a:xfrm>
              <a:custGeom>
                <a:avLst/>
                <a:gdLst>
                  <a:gd name="connsiteX0" fmla="*/ 0 w 436981"/>
                  <a:gd name="connsiteY0" fmla="*/ 3174136 h 3174136"/>
                  <a:gd name="connsiteX1" fmla="*/ 0 w 436981"/>
                  <a:gd name="connsiteY1" fmla="*/ 0 h 3174136"/>
                  <a:gd name="connsiteX2" fmla="*/ 299578 w 436981"/>
                  <a:gd name="connsiteY2" fmla="*/ 0 h 3174136"/>
                  <a:gd name="connsiteX3" fmla="*/ 436982 w 436981"/>
                  <a:gd name="connsiteY3" fmla="*/ 53257 h 3174136"/>
                  <a:gd name="connsiteX4" fmla="*/ 436982 w 436981"/>
                  <a:gd name="connsiteY4" fmla="*/ 3174131 h 31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81" h="3174136">
                    <a:moveTo>
                      <a:pt x="0" y="3174136"/>
                    </a:moveTo>
                    <a:lnTo>
                      <a:pt x="0" y="0"/>
                    </a:lnTo>
                    <a:lnTo>
                      <a:pt x="299578" y="0"/>
                    </a:lnTo>
                    <a:lnTo>
                      <a:pt x="436982" y="53257"/>
                    </a:lnTo>
                    <a:lnTo>
                      <a:pt x="436982" y="3174131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3D9F0D14-BA7E-FBE4-7B8C-720D4BBEF8D3}"/>
                  </a:ext>
                </a:extLst>
              </p:cNvPr>
              <p:cNvSpPr/>
              <p:nvPr/>
            </p:nvSpPr>
            <p:spPr>
              <a:xfrm>
                <a:off x="2561671" y="3692117"/>
                <a:ext cx="53257" cy="1895961"/>
              </a:xfrm>
              <a:custGeom>
                <a:avLst/>
                <a:gdLst>
                  <a:gd name="connsiteX0" fmla="*/ 53257 w 53257"/>
                  <a:gd name="connsiteY0" fmla="*/ 1895961 h 1895960"/>
                  <a:gd name="connsiteX1" fmla="*/ 0 w 53257"/>
                  <a:gd name="connsiteY1" fmla="*/ 1858681 h 1895960"/>
                  <a:gd name="connsiteX2" fmla="*/ 0 w 53257"/>
                  <a:gd name="connsiteY2" fmla="*/ 0 h 1895960"/>
                  <a:gd name="connsiteX3" fmla="*/ 53257 w 53257"/>
                  <a:gd name="connsiteY3" fmla="*/ 0 h 18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7" h="1895960">
                    <a:moveTo>
                      <a:pt x="53257" y="1895961"/>
                    </a:moveTo>
                    <a:lnTo>
                      <a:pt x="0" y="1858681"/>
                    </a:lnTo>
                    <a:lnTo>
                      <a:pt x="0" y="0"/>
                    </a:lnTo>
                    <a:lnTo>
                      <a:pt x="53257" y="0"/>
                    </a:lnTo>
                    <a:close/>
                  </a:path>
                </a:pathLst>
              </a:custGeom>
              <a:solidFill>
                <a:srgbClr val="F2F2F2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E9819110-BEBD-AF2C-70DF-92D301E908DE}"/>
                  </a:ext>
                </a:extLst>
              </p:cNvPr>
              <p:cNvSpPr/>
              <p:nvPr/>
            </p:nvSpPr>
            <p:spPr>
              <a:xfrm>
                <a:off x="2726774" y="3628208"/>
                <a:ext cx="149120" cy="1959870"/>
              </a:xfrm>
              <a:custGeom>
                <a:avLst/>
                <a:gdLst>
                  <a:gd name="connsiteX0" fmla="*/ 0 w 149120"/>
                  <a:gd name="connsiteY0" fmla="*/ 0 h 1959869"/>
                  <a:gd name="connsiteX1" fmla="*/ 0 w 149120"/>
                  <a:gd name="connsiteY1" fmla="*/ 1384690 h 1959869"/>
                  <a:gd name="connsiteX2" fmla="*/ 74560 w 149120"/>
                  <a:gd name="connsiteY2" fmla="*/ 1384690 h 1959869"/>
                  <a:gd name="connsiteX3" fmla="*/ 74560 w 149120"/>
                  <a:gd name="connsiteY3" fmla="*/ 1959870 h 1959869"/>
                  <a:gd name="connsiteX4" fmla="*/ 149121 w 149120"/>
                  <a:gd name="connsiteY4" fmla="*/ 1959870 h 1959869"/>
                  <a:gd name="connsiteX5" fmla="*/ 149121 w 149120"/>
                  <a:gd name="connsiteY5" fmla="*/ 0 h 195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120" h="1959869">
                    <a:moveTo>
                      <a:pt x="0" y="0"/>
                    </a:moveTo>
                    <a:lnTo>
                      <a:pt x="0" y="1384690"/>
                    </a:lnTo>
                    <a:lnTo>
                      <a:pt x="74560" y="1384690"/>
                    </a:lnTo>
                    <a:lnTo>
                      <a:pt x="74560" y="1959870"/>
                    </a:lnTo>
                    <a:lnTo>
                      <a:pt x="149121" y="1959870"/>
                    </a:lnTo>
                    <a:lnTo>
                      <a:pt x="149121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15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93AEE4F5-A862-BDE4-C39A-3C6BE4885D0D}"/>
                </a:ext>
              </a:extLst>
            </p:cNvPr>
            <p:cNvGrpSpPr/>
            <p:nvPr/>
          </p:nvGrpSpPr>
          <p:grpSpPr>
            <a:xfrm flipH="1">
              <a:off x="2551029" y="5226934"/>
              <a:ext cx="889398" cy="1597719"/>
              <a:chOff x="1672287" y="5226922"/>
              <a:chExt cx="889402" cy="1597715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84D31B81-536C-AB0D-1EE9-40850BB1F94F}"/>
                  </a:ext>
                </a:extLst>
              </p:cNvPr>
              <p:cNvSpPr/>
              <p:nvPr/>
            </p:nvSpPr>
            <p:spPr>
              <a:xfrm>
                <a:off x="1672287" y="5226922"/>
                <a:ext cx="889402" cy="1597715"/>
              </a:xfrm>
              <a:custGeom>
                <a:avLst/>
                <a:gdLst>
                  <a:gd name="connsiteX0" fmla="*/ 889397 w 889397"/>
                  <a:gd name="connsiteY0" fmla="*/ 1597720 h 1597719"/>
                  <a:gd name="connsiteX1" fmla="*/ 562754 w 889397"/>
                  <a:gd name="connsiteY1" fmla="*/ 1597720 h 1597719"/>
                  <a:gd name="connsiteX2" fmla="*/ 1827 w 889397"/>
                  <a:gd name="connsiteY2" fmla="*/ 1530616 h 1597719"/>
                  <a:gd name="connsiteX3" fmla="*/ 0 w 889397"/>
                  <a:gd name="connsiteY3" fmla="*/ 0 h 1597719"/>
                  <a:gd name="connsiteX4" fmla="*/ 889397 w 889397"/>
                  <a:gd name="connsiteY4" fmla="*/ 0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397" h="1597719">
                    <a:moveTo>
                      <a:pt x="889397" y="1597720"/>
                    </a:moveTo>
                    <a:lnTo>
                      <a:pt x="562754" y="1597720"/>
                    </a:lnTo>
                    <a:lnTo>
                      <a:pt x="1827" y="1530616"/>
                    </a:lnTo>
                    <a:lnTo>
                      <a:pt x="0" y="0"/>
                    </a:lnTo>
                    <a:lnTo>
                      <a:pt x="889397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7FAD6875-F74C-4DF5-770D-E2B9D511B8AA}"/>
                  </a:ext>
                </a:extLst>
              </p:cNvPr>
              <p:cNvSpPr/>
              <p:nvPr/>
            </p:nvSpPr>
            <p:spPr>
              <a:xfrm>
                <a:off x="2332654" y="5545459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495F7FC-C531-36F7-5A58-89ED61364686}"/>
                  </a:ext>
                </a:extLst>
              </p:cNvPr>
              <p:cNvSpPr/>
              <p:nvPr/>
            </p:nvSpPr>
            <p:spPr>
              <a:xfrm>
                <a:off x="2332676" y="5865004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FFCA00F-E2AE-0CD5-1027-16154F031DBD}"/>
                  </a:ext>
                </a:extLst>
              </p:cNvPr>
              <p:cNvSpPr/>
              <p:nvPr/>
            </p:nvSpPr>
            <p:spPr>
              <a:xfrm>
                <a:off x="2332670" y="6184559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16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ED52F128-D1ED-B0B7-0381-1851EC6D393E}"/>
                </a:ext>
              </a:extLst>
            </p:cNvPr>
            <p:cNvGrpSpPr/>
            <p:nvPr/>
          </p:nvGrpSpPr>
          <p:grpSpPr>
            <a:xfrm flipH="1">
              <a:off x="2875509" y="5331006"/>
              <a:ext cx="1917652" cy="1493649"/>
              <a:chOff x="319544" y="5331035"/>
              <a:chExt cx="1917651" cy="149366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144A4FC9-8AA4-98E3-3F73-932330EB258A}"/>
                  </a:ext>
                </a:extLst>
              </p:cNvPr>
              <p:cNvSpPr/>
              <p:nvPr/>
            </p:nvSpPr>
            <p:spPr>
              <a:xfrm>
                <a:off x="1278565" y="5331035"/>
                <a:ext cx="745601" cy="81325"/>
              </a:xfrm>
              <a:custGeom>
                <a:avLst/>
                <a:gdLst>
                  <a:gd name="connsiteX0" fmla="*/ 26629 w 745602"/>
                  <a:gd name="connsiteY0" fmla="*/ 81324 h 81324"/>
                  <a:gd name="connsiteX1" fmla="*/ 745603 w 745602"/>
                  <a:gd name="connsiteY1" fmla="*/ 81324 h 81324"/>
                  <a:gd name="connsiteX2" fmla="*/ 745603 w 745602"/>
                  <a:gd name="connsiteY2" fmla="*/ 0 h 81324"/>
                  <a:gd name="connsiteX3" fmla="*/ 0 w 745602"/>
                  <a:gd name="connsiteY3" fmla="*/ 0 h 81324"/>
                  <a:gd name="connsiteX4" fmla="*/ 0 w 745602"/>
                  <a:gd name="connsiteY4" fmla="*/ 55702 h 8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5602" h="81324">
                    <a:moveTo>
                      <a:pt x="26629" y="81324"/>
                    </a:moveTo>
                    <a:lnTo>
                      <a:pt x="745603" y="81324"/>
                    </a:lnTo>
                    <a:lnTo>
                      <a:pt x="745603" y="0"/>
                    </a:lnTo>
                    <a:lnTo>
                      <a:pt x="0" y="0"/>
                    </a:lnTo>
                    <a:lnTo>
                      <a:pt x="0" y="55702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B3BC8F9-BCEF-C295-D9E6-06C9538D9A13}"/>
                  </a:ext>
                </a:extLst>
              </p:cNvPr>
              <p:cNvSpPr/>
              <p:nvPr/>
            </p:nvSpPr>
            <p:spPr>
              <a:xfrm>
                <a:off x="319544" y="5386738"/>
                <a:ext cx="1917651" cy="1437955"/>
              </a:xfrm>
              <a:custGeom>
                <a:avLst/>
                <a:gdLst>
                  <a:gd name="connsiteX0" fmla="*/ 959021 w 1917652"/>
                  <a:gd name="connsiteY0" fmla="*/ 0 h 1437947"/>
                  <a:gd name="connsiteX1" fmla="*/ 959021 w 1917652"/>
                  <a:gd name="connsiteY1" fmla="*/ 479316 h 1437947"/>
                  <a:gd name="connsiteX2" fmla="*/ 319933 w 1917652"/>
                  <a:gd name="connsiteY2" fmla="*/ 479316 h 1437947"/>
                  <a:gd name="connsiteX3" fmla="*/ 319933 w 1917652"/>
                  <a:gd name="connsiteY3" fmla="*/ 798860 h 1437947"/>
                  <a:gd name="connsiteX4" fmla="*/ 389 w 1917652"/>
                  <a:gd name="connsiteY4" fmla="*/ 799701 h 1437947"/>
                  <a:gd name="connsiteX5" fmla="*/ 0 w 1917652"/>
                  <a:gd name="connsiteY5" fmla="*/ 1437948 h 1437947"/>
                  <a:gd name="connsiteX6" fmla="*/ 1917652 w 1917652"/>
                  <a:gd name="connsiteY6" fmla="*/ 1437948 h 1437947"/>
                  <a:gd name="connsiteX7" fmla="*/ 1917652 w 1917652"/>
                  <a:gd name="connsiteY7" fmla="*/ 0 h 1437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7652" h="1437947">
                    <a:moveTo>
                      <a:pt x="959021" y="0"/>
                    </a:moveTo>
                    <a:lnTo>
                      <a:pt x="959021" y="479316"/>
                    </a:lnTo>
                    <a:lnTo>
                      <a:pt x="319933" y="479316"/>
                    </a:lnTo>
                    <a:lnTo>
                      <a:pt x="319933" y="798860"/>
                    </a:lnTo>
                    <a:lnTo>
                      <a:pt x="389" y="799701"/>
                    </a:lnTo>
                    <a:lnTo>
                      <a:pt x="0" y="1437948"/>
                    </a:lnTo>
                    <a:lnTo>
                      <a:pt x="1917652" y="1437948"/>
                    </a:lnTo>
                    <a:lnTo>
                      <a:pt x="191765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3DD764A8-239D-9893-625D-EADE368B153E}"/>
                  </a:ext>
                </a:extLst>
              </p:cNvPr>
              <p:cNvSpPr/>
              <p:nvPr/>
            </p:nvSpPr>
            <p:spPr>
              <a:xfrm>
                <a:off x="862727" y="6346190"/>
                <a:ext cx="149557" cy="157946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12862B3-4767-F1B1-E4E9-D2B76CDDF1DF}"/>
                  </a:ext>
                </a:extLst>
              </p:cNvPr>
              <p:cNvSpPr/>
              <p:nvPr/>
            </p:nvSpPr>
            <p:spPr>
              <a:xfrm>
                <a:off x="639477" y="6346190"/>
                <a:ext cx="158184" cy="157946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5671B075-5E2F-8892-5351-92BEC0DB8929}"/>
                  </a:ext>
                </a:extLst>
              </p:cNvPr>
              <p:cNvSpPr/>
              <p:nvPr/>
            </p:nvSpPr>
            <p:spPr>
              <a:xfrm>
                <a:off x="862727" y="6504141"/>
                <a:ext cx="149557" cy="157946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BE76390-1168-1F70-6357-BB8593DC1FE4}"/>
                  </a:ext>
                </a:extLst>
              </p:cNvPr>
              <p:cNvSpPr/>
              <p:nvPr/>
            </p:nvSpPr>
            <p:spPr>
              <a:xfrm>
                <a:off x="639477" y="6504141"/>
                <a:ext cx="158184" cy="157946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33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53FF3826-3D74-CC70-AE03-A9A9A7FBDEC1}"/>
                  </a:ext>
                </a:extLst>
              </p:cNvPr>
              <p:cNvGrpSpPr/>
              <p:nvPr/>
            </p:nvGrpSpPr>
            <p:grpSpPr>
              <a:xfrm>
                <a:off x="1874616" y="6506976"/>
                <a:ext cx="149557" cy="317719"/>
                <a:chOff x="1874615" y="6506937"/>
                <a:chExt cx="149557" cy="317717"/>
              </a:xfrm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104A2B1-3013-ABBF-8D65-14E6BF318474}"/>
                    </a:ext>
                  </a:extLst>
                </p:cNvPr>
                <p:cNvSpPr/>
                <p:nvPr/>
              </p:nvSpPr>
              <p:spPr>
                <a:xfrm>
                  <a:off x="187461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5DA421AC-3B37-7700-C9FE-B032A734970D}"/>
                    </a:ext>
                  </a:extLst>
                </p:cNvPr>
                <p:cNvSpPr/>
                <p:nvPr/>
              </p:nvSpPr>
              <p:spPr>
                <a:xfrm>
                  <a:off x="187461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4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74C25131-0BCB-09CB-9183-D637D064737E}"/>
                  </a:ext>
                </a:extLst>
              </p:cNvPr>
              <p:cNvGrpSpPr/>
              <p:nvPr/>
            </p:nvGrpSpPr>
            <p:grpSpPr>
              <a:xfrm>
                <a:off x="1661586" y="6506976"/>
                <a:ext cx="149557" cy="317719"/>
                <a:chOff x="1661585" y="6506937"/>
                <a:chExt cx="149557" cy="317717"/>
              </a:xfrm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06BFEC87-412A-24A6-5C59-6C2AD5146FB2}"/>
                    </a:ext>
                  </a:extLst>
                </p:cNvPr>
                <p:cNvSpPr/>
                <p:nvPr/>
              </p:nvSpPr>
              <p:spPr>
                <a:xfrm>
                  <a:off x="166158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DA009E89-E17D-BEE9-C579-BDB908F8E0F4}"/>
                    </a:ext>
                  </a:extLst>
                </p:cNvPr>
                <p:cNvSpPr/>
                <p:nvPr/>
              </p:nvSpPr>
              <p:spPr>
                <a:xfrm>
                  <a:off x="166158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5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3DD0462D-9F41-B42D-CF2A-0EDEBD1B7578}"/>
                  </a:ext>
                </a:extLst>
              </p:cNvPr>
              <p:cNvGrpSpPr/>
              <p:nvPr/>
            </p:nvGrpSpPr>
            <p:grpSpPr>
              <a:xfrm>
                <a:off x="1278565" y="6506973"/>
                <a:ext cx="317957" cy="317719"/>
                <a:chOff x="1278564" y="6506937"/>
                <a:chExt cx="317956" cy="317717"/>
              </a:xfrm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B87EF3EA-4E0A-BCB4-5C14-34C1D6580367}"/>
                    </a:ext>
                  </a:extLst>
                </p:cNvPr>
                <p:cNvSpPr/>
                <p:nvPr/>
              </p:nvSpPr>
              <p:spPr>
                <a:xfrm>
                  <a:off x="1278564" y="6659556"/>
                  <a:ext cx="317956" cy="165097"/>
                </a:xfrm>
                <a:custGeom>
                  <a:avLst/>
                  <a:gdLst>
                    <a:gd name="connsiteX0" fmla="*/ 0 w 317956"/>
                    <a:gd name="connsiteY0" fmla="*/ 0 h 165097"/>
                    <a:gd name="connsiteX1" fmla="*/ 317957 w 317956"/>
                    <a:gd name="connsiteY1" fmla="*/ 0 h 165097"/>
                    <a:gd name="connsiteX2" fmla="*/ 317957 w 317956"/>
                    <a:gd name="connsiteY2" fmla="*/ 165098 h 165097"/>
                    <a:gd name="connsiteX3" fmla="*/ 0 w 317956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65097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80D6B3B4-2229-FCE1-9771-0A51E6A4F599}"/>
                    </a:ext>
                  </a:extLst>
                </p:cNvPr>
                <p:cNvSpPr/>
                <p:nvPr/>
              </p:nvSpPr>
              <p:spPr>
                <a:xfrm>
                  <a:off x="1278564" y="6506937"/>
                  <a:ext cx="317956" cy="157945"/>
                </a:xfrm>
                <a:custGeom>
                  <a:avLst/>
                  <a:gdLst>
                    <a:gd name="connsiteX0" fmla="*/ 0 w 317956"/>
                    <a:gd name="connsiteY0" fmla="*/ 0 h 157945"/>
                    <a:gd name="connsiteX1" fmla="*/ 317957 w 317956"/>
                    <a:gd name="connsiteY1" fmla="*/ 0 h 157945"/>
                    <a:gd name="connsiteX2" fmla="*/ 317957 w 317956"/>
                    <a:gd name="connsiteY2" fmla="*/ 157945 h 157945"/>
                    <a:gd name="connsiteX3" fmla="*/ 0 w 317956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57945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55CBCCF-2940-331C-6CAE-217CC9AF7BFB}"/>
                  </a:ext>
                </a:extLst>
              </p:cNvPr>
              <p:cNvSpPr/>
              <p:nvPr/>
            </p:nvSpPr>
            <p:spPr>
              <a:xfrm>
                <a:off x="1278325" y="6163283"/>
                <a:ext cx="745602" cy="181082"/>
              </a:xfrm>
              <a:custGeom>
                <a:avLst/>
                <a:gdLst>
                  <a:gd name="connsiteX0" fmla="*/ 0 w 745602"/>
                  <a:gd name="connsiteY0" fmla="*/ 181080 h 181080"/>
                  <a:gd name="connsiteX1" fmla="*/ 745603 w 745602"/>
                  <a:gd name="connsiteY1" fmla="*/ 181080 h 181080"/>
                  <a:gd name="connsiteX2" fmla="*/ 745603 w 745602"/>
                  <a:gd name="connsiteY2" fmla="*/ 21308 h 181080"/>
                  <a:gd name="connsiteX3" fmla="*/ 425137 w 745602"/>
                  <a:gd name="connsiteY3" fmla="*/ 21308 h 181080"/>
                  <a:gd name="connsiteX4" fmla="*/ 402237 w 745602"/>
                  <a:gd name="connsiteY4" fmla="*/ 1012 h 181080"/>
                  <a:gd name="connsiteX5" fmla="*/ 0 w 745602"/>
                  <a:gd name="connsiteY5" fmla="*/ 0 h 18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1080">
                    <a:moveTo>
                      <a:pt x="0" y="181080"/>
                    </a:moveTo>
                    <a:lnTo>
                      <a:pt x="745603" y="181080"/>
                    </a:lnTo>
                    <a:lnTo>
                      <a:pt x="745603" y="21308"/>
                    </a:lnTo>
                    <a:lnTo>
                      <a:pt x="425137" y="21308"/>
                    </a:lnTo>
                    <a:lnTo>
                      <a:pt x="402237" y="1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103D3671-3AFF-3892-70B1-32BD3AD652FC}"/>
                  </a:ext>
                </a:extLst>
              </p:cNvPr>
              <p:cNvSpPr/>
              <p:nvPr/>
            </p:nvSpPr>
            <p:spPr>
              <a:xfrm>
                <a:off x="1278325" y="5838410"/>
                <a:ext cx="745602" cy="186406"/>
              </a:xfrm>
              <a:custGeom>
                <a:avLst/>
                <a:gdLst>
                  <a:gd name="connsiteX0" fmla="*/ 0 w 745602"/>
                  <a:gd name="connsiteY0" fmla="*/ 186406 h 186405"/>
                  <a:gd name="connsiteX1" fmla="*/ 745603 w 745602"/>
                  <a:gd name="connsiteY1" fmla="*/ 186406 h 186405"/>
                  <a:gd name="connsiteX2" fmla="*/ 745603 w 745602"/>
                  <a:gd name="connsiteY2" fmla="*/ 26634 h 186405"/>
                  <a:gd name="connsiteX3" fmla="*/ 425313 w 745602"/>
                  <a:gd name="connsiteY3" fmla="*/ 26634 h 186405"/>
                  <a:gd name="connsiteX4" fmla="*/ 390520 w 745602"/>
                  <a:gd name="connsiteY4" fmla="*/ 0 h 186405"/>
                  <a:gd name="connsiteX5" fmla="*/ 0 w 745602"/>
                  <a:gd name="connsiteY5" fmla="*/ 0 h 1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6405">
                    <a:moveTo>
                      <a:pt x="0" y="186406"/>
                    </a:moveTo>
                    <a:lnTo>
                      <a:pt x="745603" y="186406"/>
                    </a:lnTo>
                    <a:lnTo>
                      <a:pt x="745603" y="26634"/>
                    </a:lnTo>
                    <a:lnTo>
                      <a:pt x="425313" y="26634"/>
                    </a:lnTo>
                    <a:lnTo>
                      <a:pt x="3905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76F8031-3E4A-68F6-BE44-E0D219C5910E}"/>
                  </a:ext>
                </a:extLst>
              </p:cNvPr>
              <p:cNvSpPr/>
              <p:nvPr/>
            </p:nvSpPr>
            <p:spPr>
              <a:xfrm>
                <a:off x="1278325" y="5545495"/>
                <a:ext cx="745602" cy="159773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2A39602-082B-F1B9-E77D-9B612548615E}"/>
                  </a:ext>
                </a:extLst>
              </p:cNvPr>
              <p:cNvSpPr/>
              <p:nvPr/>
            </p:nvSpPr>
            <p:spPr>
              <a:xfrm>
                <a:off x="959021" y="6131329"/>
                <a:ext cx="745602" cy="53257"/>
              </a:xfrm>
              <a:custGeom>
                <a:avLst/>
                <a:gdLst>
                  <a:gd name="connsiteX0" fmla="*/ 0 w 745602"/>
                  <a:gd name="connsiteY0" fmla="*/ 0 h 53257"/>
                  <a:gd name="connsiteX1" fmla="*/ 745603 w 745602"/>
                  <a:gd name="connsiteY1" fmla="*/ 0 h 53257"/>
                  <a:gd name="connsiteX2" fmla="*/ 745603 w 745602"/>
                  <a:gd name="connsiteY2" fmla="*/ 53257 h 53257"/>
                  <a:gd name="connsiteX3" fmla="*/ 0 w 745602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53257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91160A9-963C-4E82-FE55-F858F4E2CBF6}"/>
                  </a:ext>
                </a:extLst>
              </p:cNvPr>
              <p:cNvSpPr/>
              <p:nvPr/>
            </p:nvSpPr>
            <p:spPr>
              <a:xfrm>
                <a:off x="953693" y="5812765"/>
                <a:ext cx="750930" cy="53257"/>
              </a:xfrm>
              <a:custGeom>
                <a:avLst/>
                <a:gdLst>
                  <a:gd name="connsiteX0" fmla="*/ 0 w 750928"/>
                  <a:gd name="connsiteY0" fmla="*/ 0 h 53257"/>
                  <a:gd name="connsiteX1" fmla="*/ 750928 w 750928"/>
                  <a:gd name="connsiteY1" fmla="*/ 0 h 53257"/>
                  <a:gd name="connsiteX2" fmla="*/ 750928 w 750928"/>
                  <a:gd name="connsiteY2" fmla="*/ 53257 h 53257"/>
                  <a:gd name="connsiteX3" fmla="*/ 0 w 750928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928" h="53257">
                    <a:moveTo>
                      <a:pt x="0" y="0"/>
                    </a:moveTo>
                    <a:lnTo>
                      <a:pt x="750928" y="0"/>
                    </a:lnTo>
                    <a:lnTo>
                      <a:pt x="750928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17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140C4D56-90B1-1DB5-4960-3C5A31FA86A9}"/>
                </a:ext>
              </a:extLst>
            </p:cNvPr>
            <p:cNvGrpSpPr/>
            <p:nvPr/>
          </p:nvGrpSpPr>
          <p:grpSpPr>
            <a:xfrm flipH="1">
              <a:off x="1" y="5546626"/>
              <a:ext cx="2551025" cy="1278026"/>
              <a:chOff x="2561672" y="5546528"/>
              <a:chExt cx="2551030" cy="1278003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0440392-DC05-D35F-32A7-599F89B33165}"/>
                  </a:ext>
                </a:extLst>
              </p:cNvPr>
              <p:cNvSpPr/>
              <p:nvPr/>
            </p:nvSpPr>
            <p:spPr>
              <a:xfrm>
                <a:off x="2609603" y="6482712"/>
                <a:ext cx="1161006" cy="341819"/>
              </a:xfrm>
              <a:custGeom>
                <a:avLst/>
                <a:gdLst>
                  <a:gd name="connsiteX0" fmla="*/ 1161010 w 1161009"/>
                  <a:gd name="connsiteY0" fmla="*/ 0 h 341826"/>
                  <a:gd name="connsiteX1" fmla="*/ 0 w 1161009"/>
                  <a:gd name="connsiteY1" fmla="*/ 1827 h 341826"/>
                  <a:gd name="connsiteX2" fmla="*/ 0 w 1161009"/>
                  <a:gd name="connsiteY2" fmla="*/ 313760 h 341826"/>
                  <a:gd name="connsiteX3" fmla="*/ 33818 w 1161009"/>
                  <a:gd name="connsiteY3" fmla="*/ 341827 h 341826"/>
                  <a:gd name="connsiteX4" fmla="*/ 1137763 w 1161009"/>
                  <a:gd name="connsiteY4" fmla="*/ 340922 h 341826"/>
                  <a:gd name="connsiteX5" fmla="*/ 1161010 w 1161009"/>
                  <a:gd name="connsiteY5" fmla="*/ 324811 h 34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009" h="341826">
                    <a:moveTo>
                      <a:pt x="1161010" y="0"/>
                    </a:moveTo>
                    <a:lnTo>
                      <a:pt x="0" y="1827"/>
                    </a:lnTo>
                    <a:lnTo>
                      <a:pt x="0" y="313760"/>
                    </a:lnTo>
                    <a:lnTo>
                      <a:pt x="33818" y="341827"/>
                    </a:lnTo>
                    <a:lnTo>
                      <a:pt x="1137763" y="340922"/>
                    </a:lnTo>
                    <a:lnTo>
                      <a:pt x="1161010" y="324811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7D556C4-77FF-B4A0-15CA-EFAE191DF774}"/>
                  </a:ext>
                </a:extLst>
              </p:cNvPr>
              <p:cNvSpPr/>
              <p:nvPr/>
            </p:nvSpPr>
            <p:spPr>
              <a:xfrm>
                <a:off x="4376147" y="5906722"/>
                <a:ext cx="308892" cy="22878"/>
              </a:xfrm>
              <a:custGeom>
                <a:avLst/>
                <a:gdLst>
                  <a:gd name="connsiteX0" fmla="*/ 0 w 308892"/>
                  <a:gd name="connsiteY0" fmla="*/ 0 h 22879"/>
                  <a:gd name="connsiteX1" fmla="*/ 308893 w 308892"/>
                  <a:gd name="connsiteY1" fmla="*/ 0 h 22879"/>
                  <a:gd name="connsiteX2" fmla="*/ 308893 w 308892"/>
                  <a:gd name="connsiteY2" fmla="*/ 22879 h 22879"/>
                  <a:gd name="connsiteX3" fmla="*/ 0 w 308892"/>
                  <a:gd name="connsiteY3" fmla="*/ 22879 h 2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892" h="22879">
                    <a:moveTo>
                      <a:pt x="0" y="0"/>
                    </a:moveTo>
                    <a:lnTo>
                      <a:pt x="308893" y="0"/>
                    </a:lnTo>
                    <a:lnTo>
                      <a:pt x="308893" y="22879"/>
                    </a:lnTo>
                    <a:lnTo>
                      <a:pt x="0" y="22879"/>
                    </a:lnTo>
                    <a:close/>
                  </a:path>
                </a:pathLst>
              </a:custGeom>
              <a:solidFill>
                <a:srgbClr val="737373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02A935-08C1-F97E-AF53-94C93163E3F1}"/>
                  </a:ext>
                </a:extLst>
              </p:cNvPr>
              <p:cNvSpPr/>
              <p:nvPr/>
            </p:nvSpPr>
            <p:spPr>
              <a:xfrm>
                <a:off x="2561672" y="5546528"/>
                <a:ext cx="2551022" cy="1278003"/>
              </a:xfrm>
              <a:custGeom>
                <a:avLst/>
                <a:gdLst>
                  <a:gd name="connsiteX0" fmla="*/ 2480859 w 2551025"/>
                  <a:gd name="connsiteY0" fmla="*/ 319395 h 1278026"/>
                  <a:gd name="connsiteX1" fmla="*/ 2480859 w 2551025"/>
                  <a:gd name="connsiteY1" fmla="*/ 478160 h 1278026"/>
                  <a:gd name="connsiteX2" fmla="*/ 2188876 w 2551025"/>
                  <a:gd name="connsiteY2" fmla="*/ 478160 h 1278026"/>
                  <a:gd name="connsiteX3" fmla="*/ 2188876 w 2551025"/>
                  <a:gd name="connsiteY3" fmla="*/ 319395 h 1278026"/>
                  <a:gd name="connsiteX4" fmla="*/ 2114316 w 2551025"/>
                  <a:gd name="connsiteY4" fmla="*/ 319395 h 1278026"/>
                  <a:gd name="connsiteX5" fmla="*/ 2114316 w 2551025"/>
                  <a:gd name="connsiteY5" fmla="*/ 478160 h 1278026"/>
                  <a:gd name="connsiteX6" fmla="*/ 1822727 w 2551025"/>
                  <a:gd name="connsiteY6" fmla="*/ 478160 h 1278026"/>
                  <a:gd name="connsiteX7" fmla="*/ 1822727 w 2551025"/>
                  <a:gd name="connsiteY7" fmla="*/ 319395 h 1278026"/>
                  <a:gd name="connsiteX8" fmla="*/ 1272850 w 2551025"/>
                  <a:gd name="connsiteY8" fmla="*/ 319395 h 1278026"/>
                  <a:gd name="connsiteX9" fmla="*/ 953306 w 2551025"/>
                  <a:gd name="connsiteY9" fmla="*/ 0 h 1278026"/>
                  <a:gd name="connsiteX10" fmla="*/ 0 w 2551025"/>
                  <a:gd name="connsiteY10" fmla="*/ 0 h 1278026"/>
                  <a:gd name="connsiteX11" fmla="*/ 0 w 2551025"/>
                  <a:gd name="connsiteY11" fmla="*/ 1278027 h 1278026"/>
                  <a:gd name="connsiteX12" fmla="*/ 81846 w 2551025"/>
                  <a:gd name="connsiteY12" fmla="*/ 1278027 h 1278026"/>
                  <a:gd name="connsiteX13" fmla="*/ 81846 w 2551025"/>
                  <a:gd name="connsiteY13" fmla="*/ 957476 h 1278026"/>
                  <a:gd name="connsiteX14" fmla="*/ 548550 w 2551025"/>
                  <a:gd name="connsiteY14" fmla="*/ 957476 h 1278026"/>
                  <a:gd name="connsiteX15" fmla="*/ 548550 w 2551025"/>
                  <a:gd name="connsiteY15" fmla="*/ 1278027 h 1278026"/>
                  <a:gd name="connsiteX16" fmla="*/ 635722 w 2551025"/>
                  <a:gd name="connsiteY16" fmla="*/ 1278027 h 1278026"/>
                  <a:gd name="connsiteX17" fmla="*/ 635722 w 2551025"/>
                  <a:gd name="connsiteY17" fmla="*/ 957476 h 1278026"/>
                  <a:gd name="connsiteX18" fmla="*/ 706363 w 2551025"/>
                  <a:gd name="connsiteY18" fmla="*/ 957476 h 1278026"/>
                  <a:gd name="connsiteX19" fmla="*/ 706363 w 2551025"/>
                  <a:gd name="connsiteY19" fmla="*/ 1278027 h 1278026"/>
                  <a:gd name="connsiteX20" fmla="*/ 793534 w 2551025"/>
                  <a:gd name="connsiteY20" fmla="*/ 1278027 h 1278026"/>
                  <a:gd name="connsiteX21" fmla="*/ 793534 w 2551025"/>
                  <a:gd name="connsiteY21" fmla="*/ 957476 h 1278026"/>
                  <a:gd name="connsiteX22" fmla="*/ 1185679 w 2551025"/>
                  <a:gd name="connsiteY22" fmla="*/ 957476 h 1278026"/>
                  <a:gd name="connsiteX23" fmla="*/ 1185679 w 2551025"/>
                  <a:gd name="connsiteY23" fmla="*/ 1278027 h 1278026"/>
                  <a:gd name="connsiteX24" fmla="*/ 2551026 w 2551025"/>
                  <a:gd name="connsiteY24" fmla="*/ 1278027 h 1278026"/>
                  <a:gd name="connsiteX25" fmla="*/ 2551026 w 2551025"/>
                  <a:gd name="connsiteY25" fmla="*/ 319395 h 1278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51025" h="1278026">
                    <a:moveTo>
                      <a:pt x="2480859" y="319395"/>
                    </a:moveTo>
                    <a:lnTo>
                      <a:pt x="2480859" y="478160"/>
                    </a:lnTo>
                    <a:lnTo>
                      <a:pt x="2188876" y="478160"/>
                    </a:lnTo>
                    <a:lnTo>
                      <a:pt x="2188876" y="319395"/>
                    </a:lnTo>
                    <a:lnTo>
                      <a:pt x="2114316" y="319395"/>
                    </a:lnTo>
                    <a:lnTo>
                      <a:pt x="2114316" y="478160"/>
                    </a:lnTo>
                    <a:lnTo>
                      <a:pt x="1822727" y="478160"/>
                    </a:lnTo>
                    <a:lnTo>
                      <a:pt x="1822727" y="319395"/>
                    </a:lnTo>
                    <a:lnTo>
                      <a:pt x="1272850" y="319395"/>
                    </a:lnTo>
                    <a:lnTo>
                      <a:pt x="953306" y="0"/>
                    </a:lnTo>
                    <a:lnTo>
                      <a:pt x="0" y="0"/>
                    </a:lnTo>
                    <a:lnTo>
                      <a:pt x="0" y="1278027"/>
                    </a:lnTo>
                    <a:lnTo>
                      <a:pt x="81846" y="1278027"/>
                    </a:lnTo>
                    <a:lnTo>
                      <a:pt x="81846" y="957476"/>
                    </a:lnTo>
                    <a:lnTo>
                      <a:pt x="548550" y="957476"/>
                    </a:lnTo>
                    <a:lnTo>
                      <a:pt x="548550" y="1278027"/>
                    </a:lnTo>
                    <a:lnTo>
                      <a:pt x="635722" y="1278027"/>
                    </a:lnTo>
                    <a:lnTo>
                      <a:pt x="635722" y="957476"/>
                    </a:lnTo>
                    <a:lnTo>
                      <a:pt x="706363" y="957476"/>
                    </a:lnTo>
                    <a:lnTo>
                      <a:pt x="706363" y="1278027"/>
                    </a:lnTo>
                    <a:lnTo>
                      <a:pt x="793534" y="1278027"/>
                    </a:lnTo>
                    <a:lnTo>
                      <a:pt x="793534" y="957476"/>
                    </a:lnTo>
                    <a:lnTo>
                      <a:pt x="1185679" y="957476"/>
                    </a:lnTo>
                    <a:lnTo>
                      <a:pt x="1185679" y="1278027"/>
                    </a:lnTo>
                    <a:lnTo>
                      <a:pt x="2551026" y="1278027"/>
                    </a:lnTo>
                    <a:lnTo>
                      <a:pt x="2551026" y="3193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00DB05E-AD29-F0D7-6725-F7AF52FC2BA1}"/>
                  </a:ext>
                </a:extLst>
              </p:cNvPr>
              <p:cNvSpPr/>
              <p:nvPr/>
            </p:nvSpPr>
            <p:spPr>
              <a:xfrm>
                <a:off x="2652209" y="5864910"/>
                <a:ext cx="745602" cy="159769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5904FC3-CA94-CE22-DB9E-2E4B25B17226}"/>
                  </a:ext>
                </a:extLst>
              </p:cNvPr>
              <p:cNvSpPr/>
              <p:nvPr/>
            </p:nvSpPr>
            <p:spPr>
              <a:xfrm>
                <a:off x="2652208" y="6184449"/>
                <a:ext cx="745602" cy="159769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6DA5622-B69C-8E7F-11CF-4959F4A3BD41}"/>
                  </a:ext>
                </a:extLst>
              </p:cNvPr>
              <p:cNvSpPr/>
              <p:nvPr/>
            </p:nvSpPr>
            <p:spPr>
              <a:xfrm>
                <a:off x="3527321" y="6184449"/>
                <a:ext cx="1585371" cy="159769"/>
              </a:xfrm>
              <a:custGeom>
                <a:avLst/>
                <a:gdLst>
                  <a:gd name="connsiteX0" fmla="*/ 0 w 1585374"/>
                  <a:gd name="connsiteY0" fmla="*/ 0 h 159771"/>
                  <a:gd name="connsiteX1" fmla="*/ 1585375 w 1585374"/>
                  <a:gd name="connsiteY1" fmla="*/ 0 h 159771"/>
                  <a:gd name="connsiteX2" fmla="*/ 1585375 w 1585374"/>
                  <a:gd name="connsiteY2" fmla="*/ 159772 h 159771"/>
                  <a:gd name="connsiteX3" fmla="*/ 0 w 1585374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5374" h="159771">
                    <a:moveTo>
                      <a:pt x="0" y="0"/>
                    </a:moveTo>
                    <a:lnTo>
                      <a:pt x="1585375" y="0"/>
                    </a:lnTo>
                    <a:lnTo>
                      <a:pt x="1585375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3B8B4FDF-07F9-71C0-6FEE-F552902852C2}"/>
                  </a:ext>
                </a:extLst>
              </p:cNvPr>
              <p:cNvSpPr/>
              <p:nvPr/>
            </p:nvSpPr>
            <p:spPr>
              <a:xfrm>
                <a:off x="4345788" y="6503987"/>
                <a:ext cx="766905" cy="52292"/>
              </a:xfrm>
              <a:custGeom>
                <a:avLst/>
                <a:gdLst>
                  <a:gd name="connsiteX0" fmla="*/ 0 w 766905"/>
                  <a:gd name="connsiteY0" fmla="*/ 0 h 52293"/>
                  <a:gd name="connsiteX1" fmla="*/ 766905 w 766905"/>
                  <a:gd name="connsiteY1" fmla="*/ 0 h 52293"/>
                  <a:gd name="connsiteX2" fmla="*/ 766905 w 766905"/>
                  <a:gd name="connsiteY2" fmla="*/ 52293 h 52293"/>
                  <a:gd name="connsiteX3" fmla="*/ 0 w 766905"/>
                  <a:gd name="connsiteY3" fmla="*/ 52293 h 5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6905" h="52293">
                    <a:moveTo>
                      <a:pt x="0" y="0"/>
                    </a:moveTo>
                    <a:lnTo>
                      <a:pt x="766905" y="0"/>
                    </a:lnTo>
                    <a:lnTo>
                      <a:pt x="766905" y="52293"/>
                    </a:lnTo>
                    <a:lnTo>
                      <a:pt x="0" y="52293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D710589-3A67-DB64-6A37-02256C780B59}"/>
                  </a:ext>
                </a:extLst>
              </p:cNvPr>
              <p:cNvSpPr/>
              <p:nvPr/>
            </p:nvSpPr>
            <p:spPr>
              <a:xfrm>
                <a:off x="3514976" y="5546528"/>
                <a:ext cx="319543" cy="319389"/>
              </a:xfrm>
              <a:custGeom>
                <a:avLst/>
                <a:gdLst>
                  <a:gd name="connsiteX0" fmla="*/ 0 w 319543"/>
                  <a:gd name="connsiteY0" fmla="*/ 0 h 319394"/>
                  <a:gd name="connsiteX1" fmla="*/ 319544 w 319543"/>
                  <a:gd name="connsiteY1" fmla="*/ 0 h 319394"/>
                  <a:gd name="connsiteX2" fmla="*/ 319544 w 319543"/>
                  <a:gd name="connsiteY2" fmla="*/ 319395 h 319394"/>
                  <a:gd name="connsiteX3" fmla="*/ 0 w 319543"/>
                  <a:gd name="connsiteY3" fmla="*/ 319395 h 3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543" h="319394">
                    <a:moveTo>
                      <a:pt x="0" y="0"/>
                    </a:moveTo>
                    <a:lnTo>
                      <a:pt x="319544" y="0"/>
                    </a:lnTo>
                    <a:lnTo>
                      <a:pt x="319544" y="319395"/>
                    </a:lnTo>
                    <a:lnTo>
                      <a:pt x="0" y="319395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958E85DF-AFEA-FD8A-FB37-724FF6B5DC9B}"/>
                  </a:ext>
                </a:extLst>
              </p:cNvPr>
              <p:cNvSpPr/>
              <p:nvPr/>
            </p:nvSpPr>
            <p:spPr>
              <a:xfrm>
                <a:off x="4750185" y="5907621"/>
                <a:ext cx="362517" cy="21301"/>
              </a:xfrm>
              <a:custGeom>
                <a:avLst/>
                <a:gdLst>
                  <a:gd name="connsiteX0" fmla="*/ 0 w 362517"/>
                  <a:gd name="connsiteY0" fmla="*/ 0 h 21302"/>
                  <a:gd name="connsiteX1" fmla="*/ 362517 w 362517"/>
                  <a:gd name="connsiteY1" fmla="*/ 0 h 21302"/>
                  <a:gd name="connsiteX2" fmla="*/ 362517 w 362517"/>
                  <a:gd name="connsiteY2" fmla="*/ 21303 h 21302"/>
                  <a:gd name="connsiteX3" fmla="*/ 0 w 362517"/>
                  <a:gd name="connsiteY3" fmla="*/ 21303 h 2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517" h="21302">
                    <a:moveTo>
                      <a:pt x="0" y="0"/>
                    </a:moveTo>
                    <a:lnTo>
                      <a:pt x="362517" y="0"/>
                    </a:lnTo>
                    <a:lnTo>
                      <a:pt x="362517" y="21303"/>
                    </a:lnTo>
                    <a:lnTo>
                      <a:pt x="0" y="21303"/>
                    </a:lnTo>
                    <a:close/>
                  </a:path>
                </a:pathLst>
              </a:custGeom>
              <a:solidFill>
                <a:srgbClr val="E6E6E6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</p:grpSp>
      <p:grpSp>
        <p:nvGrpSpPr>
          <p:cNvPr id="7" name="Laptop">
            <a:extLst>
              <a:ext uri="{FF2B5EF4-FFF2-40B4-BE49-F238E27FC236}">
                <a16:creationId xmlns:a16="http://schemas.microsoft.com/office/drawing/2014/main" id="{6369CAAE-AAFA-3700-1DF2-755E790255E0}"/>
              </a:ext>
            </a:extLst>
          </p:cNvPr>
          <p:cNvGrpSpPr/>
          <p:nvPr/>
        </p:nvGrpSpPr>
        <p:grpSpPr>
          <a:xfrm>
            <a:off x="8052441" y="617684"/>
            <a:ext cx="4926847" cy="5232054"/>
            <a:chOff x="6246740" y="299839"/>
            <a:chExt cx="5254340" cy="6006905"/>
          </a:xfrm>
        </p:grpSpPr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BDED6107-9E03-3B70-B769-22AFDE24307A}"/>
                </a:ext>
              </a:extLst>
            </p:cNvPr>
            <p:cNvGrpSpPr/>
            <p:nvPr/>
          </p:nvGrpSpPr>
          <p:grpSpPr>
            <a:xfrm rot="5400000">
              <a:off x="5445689" y="2071251"/>
              <a:ext cx="4980691" cy="3378590"/>
              <a:chOff x="655348" y="1931367"/>
              <a:chExt cx="5701912" cy="3756629"/>
            </a:xfrm>
          </p:grpSpPr>
          <p:sp>
            <p:nvSpPr>
              <p:cNvPr id="456" name="Rectangle 455">
                <a:extLst>
                  <a:ext uri="{FF2B5EF4-FFF2-40B4-BE49-F238E27FC236}">
                    <a16:creationId xmlns:a16="http://schemas.microsoft.com/office/drawing/2014/main" id="{1B1F0593-3602-8308-7083-9126D70ADD20}"/>
                  </a:ext>
                </a:extLst>
              </p:cNvPr>
              <p:cNvSpPr/>
              <p:nvPr/>
            </p:nvSpPr>
            <p:spPr>
              <a:xfrm>
                <a:off x="655348" y="1931367"/>
                <a:ext cx="5701912" cy="375662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1613" dirty="0"/>
              </a:p>
            </p:txBody>
          </p:sp>
          <p:sp>
            <p:nvSpPr>
              <p:cNvPr id="457" name="Rectangle: Rounded Corners 456">
                <a:extLst>
                  <a:ext uri="{FF2B5EF4-FFF2-40B4-BE49-F238E27FC236}">
                    <a16:creationId xmlns:a16="http://schemas.microsoft.com/office/drawing/2014/main" id="{9CB874C7-CDD1-9E7E-2879-9A6A5162F548}"/>
                  </a:ext>
                </a:extLst>
              </p:cNvPr>
              <p:cNvSpPr/>
              <p:nvPr/>
            </p:nvSpPr>
            <p:spPr>
              <a:xfrm>
                <a:off x="2681252" y="4386892"/>
                <a:ext cx="1650098" cy="1162288"/>
              </a:xfrm>
              <a:prstGeom prst="roundRect">
                <a:avLst>
                  <a:gd name="adj" fmla="val 8553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1613" dirty="0"/>
              </a:p>
            </p:txBody>
          </p:sp>
          <p:grpSp>
            <p:nvGrpSpPr>
              <p:cNvPr id="458" name="Group 457">
                <a:extLst>
                  <a:ext uri="{FF2B5EF4-FFF2-40B4-BE49-F238E27FC236}">
                    <a16:creationId xmlns:a16="http://schemas.microsoft.com/office/drawing/2014/main" id="{ED0C0272-2C2B-7A67-1E78-32E7215C7CB0}"/>
                  </a:ext>
                </a:extLst>
              </p:cNvPr>
              <p:cNvGrpSpPr/>
              <p:nvPr/>
            </p:nvGrpSpPr>
            <p:grpSpPr>
              <a:xfrm>
                <a:off x="987449" y="2471106"/>
                <a:ext cx="5037706" cy="1774473"/>
                <a:chOff x="1155993" y="2538891"/>
                <a:chExt cx="4700619" cy="1655738"/>
              </a:xfrm>
            </p:grpSpPr>
            <p:sp>
              <p:nvSpPr>
                <p:cNvPr id="459" name="Rectangle: Rounded Corners 458">
                  <a:extLst>
                    <a:ext uri="{FF2B5EF4-FFF2-40B4-BE49-F238E27FC236}">
                      <a16:creationId xmlns:a16="http://schemas.microsoft.com/office/drawing/2014/main" id="{053FEE71-26EC-6901-FDC3-39B458B5B279}"/>
                    </a:ext>
                  </a:extLst>
                </p:cNvPr>
                <p:cNvSpPr/>
                <p:nvPr/>
              </p:nvSpPr>
              <p:spPr>
                <a:xfrm>
                  <a:off x="1155993" y="2538891"/>
                  <a:ext cx="4700619" cy="1655738"/>
                </a:xfrm>
                <a:prstGeom prst="roundRect">
                  <a:avLst>
                    <a:gd name="adj" fmla="val 6148"/>
                  </a:avLst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grpSp>
              <p:nvGrpSpPr>
                <p:cNvPr id="460" name="Group 459">
                  <a:extLst>
                    <a:ext uri="{FF2B5EF4-FFF2-40B4-BE49-F238E27FC236}">
                      <a16:creationId xmlns:a16="http://schemas.microsoft.com/office/drawing/2014/main" id="{C725E801-044B-91CD-7C98-3FB4AD14DBA8}"/>
                    </a:ext>
                  </a:extLst>
                </p:cNvPr>
                <p:cNvGrpSpPr/>
                <p:nvPr/>
              </p:nvGrpSpPr>
              <p:grpSpPr>
                <a:xfrm>
                  <a:off x="1280973" y="2637541"/>
                  <a:ext cx="4450661" cy="1458434"/>
                  <a:chOff x="1519857" y="-124741"/>
                  <a:chExt cx="4231678" cy="1485062"/>
                </a:xfrm>
                <a:solidFill>
                  <a:srgbClr val="FFF8F1"/>
                </a:solidFill>
                <a:effectLst/>
              </p:grpSpPr>
              <p:grpSp>
                <p:nvGrpSpPr>
                  <p:cNvPr id="461" name="Group 460">
                    <a:extLst>
                      <a:ext uri="{FF2B5EF4-FFF2-40B4-BE49-F238E27FC236}">
                        <a16:creationId xmlns:a16="http://schemas.microsoft.com/office/drawing/2014/main" id="{4A9E3816-60E3-9751-CE73-1DB743128734}"/>
                      </a:ext>
                    </a:extLst>
                  </p:cNvPr>
                  <p:cNvGrpSpPr/>
                  <p:nvPr/>
                </p:nvGrpSpPr>
                <p:grpSpPr>
                  <a:xfrm>
                    <a:off x="1519857" y="482969"/>
                    <a:ext cx="4231678" cy="877352"/>
                    <a:chOff x="2929481" y="2496493"/>
                    <a:chExt cx="3110868" cy="644977"/>
                  </a:xfrm>
                  <a:grpFill/>
                </p:grpSpPr>
                <p:grpSp>
                  <p:nvGrpSpPr>
                    <p:cNvPr id="494" name="Group 493">
                      <a:extLst>
                        <a:ext uri="{FF2B5EF4-FFF2-40B4-BE49-F238E27FC236}">
                          <a16:creationId xmlns:a16="http://schemas.microsoft.com/office/drawing/2014/main" id="{91D9ABE2-07C6-0D31-D7BF-E02F3D4E21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929481" y="2721845"/>
                      <a:ext cx="3110867" cy="419625"/>
                      <a:chOff x="2802888" y="2717006"/>
                      <a:chExt cx="3110867" cy="419629"/>
                    </a:xfrm>
                    <a:grpFill/>
                  </p:grpSpPr>
                  <p:grpSp>
                    <p:nvGrpSpPr>
                      <p:cNvPr id="509" name="Group 508">
                        <a:extLst>
                          <a:ext uri="{FF2B5EF4-FFF2-40B4-BE49-F238E27FC236}">
                            <a16:creationId xmlns:a16="http://schemas.microsoft.com/office/drawing/2014/main" id="{15C9F469-AD2F-02A4-668F-74D1EFEDFD0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802888" y="2937100"/>
                        <a:ext cx="2009139" cy="199535"/>
                        <a:chOff x="2860040" y="2938130"/>
                        <a:chExt cx="2009140" cy="199535"/>
                      </a:xfrm>
                      <a:grpFill/>
                    </p:grpSpPr>
                    <p:sp>
                      <p:nvSpPr>
                        <p:cNvPr id="783" name="Rectangle: Rounded Corners 782">
                          <a:extLst>
                            <a:ext uri="{FF2B5EF4-FFF2-40B4-BE49-F238E27FC236}">
                              <a16:creationId xmlns:a16="http://schemas.microsoft.com/office/drawing/2014/main" id="{7B4189A3-9BAF-0F51-629F-932C7799233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741420" y="2943387"/>
                          <a:ext cx="1127760" cy="194278"/>
                        </a:xfrm>
                        <a:prstGeom prst="roundRect">
                          <a:avLst>
                            <a:gd name="adj" fmla="val 25553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PH" sz="11613" dirty="0"/>
                        </a:p>
                      </p:txBody>
                    </p:sp>
                    <p:sp>
                      <p:nvSpPr>
                        <p:cNvPr id="784" name="Rectangle: Rounded Corners 783">
                          <a:extLst>
                            <a:ext uri="{FF2B5EF4-FFF2-40B4-BE49-F238E27FC236}">
                              <a16:creationId xmlns:a16="http://schemas.microsoft.com/office/drawing/2014/main" id="{C2842885-27E7-E042-CF02-554BA86DCD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521075" y="2939733"/>
                          <a:ext cx="193676" cy="194278"/>
                        </a:xfrm>
                        <a:prstGeom prst="roundRect">
                          <a:avLst>
                            <a:gd name="adj" fmla="val 25553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PH" sz="11613"/>
                        </a:p>
                      </p:txBody>
                    </p:sp>
                    <p:sp>
                      <p:nvSpPr>
                        <p:cNvPr id="785" name="Rectangle: Rounded Corners 784">
                          <a:extLst>
                            <a:ext uri="{FF2B5EF4-FFF2-40B4-BE49-F238E27FC236}">
                              <a16:creationId xmlns:a16="http://schemas.microsoft.com/office/drawing/2014/main" id="{85D5C4C3-AB2E-4872-F9B1-230E3F438DD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300730" y="2939733"/>
                          <a:ext cx="193676" cy="194278"/>
                        </a:xfrm>
                        <a:prstGeom prst="roundRect">
                          <a:avLst>
                            <a:gd name="adj" fmla="val 25553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PH" sz="11613"/>
                        </a:p>
                      </p:txBody>
                    </p:sp>
                    <p:sp>
                      <p:nvSpPr>
                        <p:cNvPr id="786" name="Rectangle: Rounded Corners 785">
                          <a:extLst>
                            <a:ext uri="{FF2B5EF4-FFF2-40B4-BE49-F238E27FC236}">
                              <a16:creationId xmlns:a16="http://schemas.microsoft.com/office/drawing/2014/main" id="{6FF43302-096A-A709-B6DC-F815CCB46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080385" y="2938130"/>
                          <a:ext cx="193676" cy="194278"/>
                        </a:xfrm>
                        <a:prstGeom prst="roundRect">
                          <a:avLst>
                            <a:gd name="adj" fmla="val 25553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PH" sz="11613"/>
                        </a:p>
                      </p:txBody>
                    </p:sp>
                    <p:sp>
                      <p:nvSpPr>
                        <p:cNvPr id="787" name="Rectangle: Rounded Corners 786">
                          <a:extLst>
                            <a:ext uri="{FF2B5EF4-FFF2-40B4-BE49-F238E27FC236}">
                              <a16:creationId xmlns:a16="http://schemas.microsoft.com/office/drawing/2014/main" id="{C8712D89-937C-165A-E678-9AB8D1AA525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860040" y="2938130"/>
                          <a:ext cx="193676" cy="194278"/>
                        </a:xfrm>
                        <a:prstGeom prst="roundRect">
                          <a:avLst>
                            <a:gd name="adj" fmla="val 25553"/>
                          </a:avLst>
                        </a:prstGeom>
                        <a:grpFill/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PH" sz="11613"/>
                        </a:p>
                      </p:txBody>
                    </p:sp>
                  </p:grpSp>
                  <p:sp>
                    <p:nvSpPr>
                      <p:cNvPr id="510" name="Rectangle: Rounded Corners 509">
                        <a:extLst>
                          <a:ext uri="{FF2B5EF4-FFF2-40B4-BE49-F238E27FC236}">
                            <a16:creationId xmlns:a16="http://schemas.microsoft.com/office/drawing/2014/main" id="{36A75A00-AA2C-1E67-8A87-5F142EC913D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2888" y="2717010"/>
                        <a:ext cx="414021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11" name="Rectangle: Rounded Corners 510">
                        <a:extLst>
                          <a:ext uri="{FF2B5EF4-FFF2-40B4-BE49-F238E27FC236}">
                            <a16:creationId xmlns:a16="http://schemas.microsoft.com/office/drawing/2014/main" id="{AFD6EDE9-1994-47A5-C71B-68067DAD3F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243578" y="2717010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12" name="Rectangle: Rounded Corners 511">
                        <a:extLst>
                          <a:ext uri="{FF2B5EF4-FFF2-40B4-BE49-F238E27FC236}">
                            <a16:creationId xmlns:a16="http://schemas.microsoft.com/office/drawing/2014/main" id="{E1A609C0-CFEC-D876-52C0-96B63691E5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63923" y="2717010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13" name="Rectangle: Rounded Corners 512">
                        <a:extLst>
                          <a:ext uri="{FF2B5EF4-FFF2-40B4-BE49-F238E27FC236}">
                            <a16:creationId xmlns:a16="http://schemas.microsoft.com/office/drawing/2014/main" id="{6B4C2483-50E3-2A0A-F18A-31AB3A6069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684268" y="2717010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14" name="Rectangle: Rounded Corners 513">
                        <a:extLst>
                          <a:ext uri="{FF2B5EF4-FFF2-40B4-BE49-F238E27FC236}">
                            <a16:creationId xmlns:a16="http://schemas.microsoft.com/office/drawing/2014/main" id="{7BFD14E8-1DBA-EF84-B938-AB1F1DA7AE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04611" y="2717009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15" name="Rectangle: Rounded Corners 514">
                        <a:extLst>
                          <a:ext uri="{FF2B5EF4-FFF2-40B4-BE49-F238E27FC236}">
                            <a16:creationId xmlns:a16="http://schemas.microsoft.com/office/drawing/2014/main" id="{2FA150A7-6E21-D205-432B-BA7BD93A0A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25910" y="2717009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16" name="Rectangle: Rounded Corners 515">
                        <a:extLst>
                          <a:ext uri="{FF2B5EF4-FFF2-40B4-BE49-F238E27FC236}">
                            <a16:creationId xmlns:a16="http://schemas.microsoft.com/office/drawing/2014/main" id="{50706DBE-24E0-6CAF-5CB9-FBAF2BB488D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346255" y="2717009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17" name="Rectangle: Rounded Corners 516">
                        <a:extLst>
                          <a:ext uri="{FF2B5EF4-FFF2-40B4-BE49-F238E27FC236}">
                            <a16:creationId xmlns:a16="http://schemas.microsoft.com/office/drawing/2014/main" id="{75632157-1097-1EEA-04C6-385CE5C3F39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569843" y="2717009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18" name="Rectangle: Rounded Corners 517">
                        <a:extLst>
                          <a:ext uri="{FF2B5EF4-FFF2-40B4-BE49-F238E27FC236}">
                            <a16:creationId xmlns:a16="http://schemas.microsoft.com/office/drawing/2014/main" id="{91714939-99DF-3C08-AD76-009F5D12A0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90189" y="2717008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19" name="Rectangle: Rounded Corners 518">
                        <a:extLst>
                          <a:ext uri="{FF2B5EF4-FFF2-40B4-BE49-F238E27FC236}">
                            <a16:creationId xmlns:a16="http://schemas.microsoft.com/office/drawing/2014/main" id="{C079416C-CDC0-770B-2E48-55C15C629D6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10534" y="2717008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20" name="Rectangle: Rounded Corners 519">
                        <a:extLst>
                          <a:ext uri="{FF2B5EF4-FFF2-40B4-BE49-F238E27FC236}">
                            <a16:creationId xmlns:a16="http://schemas.microsoft.com/office/drawing/2014/main" id="{FF15FF5B-73CF-87A7-2D89-6D80D24E62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30878" y="2717006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21" name="Rectangle: Rounded Corners 520">
                        <a:extLst>
                          <a:ext uri="{FF2B5EF4-FFF2-40B4-BE49-F238E27FC236}">
                            <a16:creationId xmlns:a16="http://schemas.microsoft.com/office/drawing/2014/main" id="{6DB497BD-EA31-B85A-71BC-D5A1E3A0CC5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38696" y="2935556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22" name="Rectangle: Rounded Corners 521">
                        <a:extLst>
                          <a:ext uri="{FF2B5EF4-FFF2-40B4-BE49-F238E27FC236}">
                            <a16:creationId xmlns:a16="http://schemas.microsoft.com/office/drawing/2014/main" id="{7DF386B7-53E4-7CCA-8D82-CD25EC8479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59041" y="2935555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23" name="Rectangle: Rounded Corners 522">
                        <a:extLst>
                          <a:ext uri="{FF2B5EF4-FFF2-40B4-BE49-F238E27FC236}">
                            <a16:creationId xmlns:a16="http://schemas.microsoft.com/office/drawing/2014/main" id="{61A53456-B65F-BA14-5668-613BEA12B8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79388" y="2935555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24" name="Rectangle: Rounded Corners 523">
                        <a:extLst>
                          <a:ext uri="{FF2B5EF4-FFF2-40B4-BE49-F238E27FC236}">
                            <a16:creationId xmlns:a16="http://schemas.microsoft.com/office/drawing/2014/main" id="{D3AB6409-D461-91C6-037F-0E7407CCBB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733" y="2935555"/>
                        <a:ext cx="193676" cy="92970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25" name="Rectangle: Rounded Corners 524">
                        <a:extLst>
                          <a:ext uri="{FF2B5EF4-FFF2-40B4-BE49-F238E27FC236}">
                            <a16:creationId xmlns:a16="http://schemas.microsoft.com/office/drawing/2014/main" id="{2665B4A8-8425-A9F4-F86B-261FD4A124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99733" y="3036863"/>
                        <a:ext cx="193676" cy="92970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657" name="Rectangle: Rounded Corners 656">
                        <a:extLst>
                          <a:ext uri="{FF2B5EF4-FFF2-40B4-BE49-F238E27FC236}">
                            <a16:creationId xmlns:a16="http://schemas.microsoft.com/office/drawing/2014/main" id="{03E3E977-336A-F195-5F26-3063460AD6A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451222" y="2717008"/>
                        <a:ext cx="462531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779" name="Rectangle: Rounded Corners 778">
                        <a:extLst>
                          <a:ext uri="{FF2B5EF4-FFF2-40B4-BE49-F238E27FC236}">
                            <a16:creationId xmlns:a16="http://schemas.microsoft.com/office/drawing/2014/main" id="{553DEFAB-3DE4-5E9C-AE44-FBECDCB7838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20079" y="2935564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</p:grpSp>
                <p:grpSp>
                  <p:nvGrpSpPr>
                    <p:cNvPr id="495" name="Group 494">
                      <a:extLst>
                        <a:ext uri="{FF2B5EF4-FFF2-40B4-BE49-F238E27FC236}">
                          <a16:creationId xmlns:a16="http://schemas.microsoft.com/office/drawing/2014/main" id="{7735AFCC-9DFA-5A45-9BDC-157A945D6D9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73335" y="2496498"/>
                      <a:ext cx="1960631" cy="194278"/>
                      <a:chOff x="3522563" y="2874243"/>
                      <a:chExt cx="1960640" cy="194291"/>
                    </a:xfrm>
                    <a:grpFill/>
                  </p:grpSpPr>
                  <p:sp>
                    <p:nvSpPr>
                      <p:cNvPr id="500" name="Rectangle: Rounded Corners 499">
                        <a:extLst>
                          <a:ext uri="{FF2B5EF4-FFF2-40B4-BE49-F238E27FC236}">
                            <a16:creationId xmlns:a16="http://schemas.microsoft.com/office/drawing/2014/main" id="{01D76623-A946-ED3B-B2D8-7AF530458F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522563" y="2874252"/>
                        <a:ext cx="193676" cy="194279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01" name="Rectangle: Rounded Corners 500">
                        <a:extLst>
                          <a:ext uri="{FF2B5EF4-FFF2-40B4-BE49-F238E27FC236}">
                            <a16:creationId xmlns:a16="http://schemas.microsoft.com/office/drawing/2014/main" id="{BAE6AF8A-FAC7-FDB4-3B71-B416F4412F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42909" y="2874255"/>
                        <a:ext cx="193676" cy="194279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 dirty="0"/>
                      </a:p>
                    </p:txBody>
                  </p:sp>
                  <p:sp>
                    <p:nvSpPr>
                      <p:cNvPr id="502" name="Rectangle: Rounded Corners 501">
                        <a:extLst>
                          <a:ext uri="{FF2B5EF4-FFF2-40B4-BE49-F238E27FC236}">
                            <a16:creationId xmlns:a16="http://schemas.microsoft.com/office/drawing/2014/main" id="{7FF431D1-433F-D5C5-18C4-49D73A9973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963254" y="2874251"/>
                        <a:ext cx="193676" cy="194279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 dirty="0"/>
                      </a:p>
                    </p:txBody>
                  </p:sp>
                  <p:sp>
                    <p:nvSpPr>
                      <p:cNvPr id="503" name="Rectangle: Rounded Corners 502">
                        <a:extLst>
                          <a:ext uri="{FF2B5EF4-FFF2-40B4-BE49-F238E27FC236}">
                            <a16:creationId xmlns:a16="http://schemas.microsoft.com/office/drawing/2014/main" id="{888AC1B5-0E06-CD5D-722A-A1F2EEADD7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183599" y="2874246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04" name="Rectangle: Rounded Corners 503">
                        <a:extLst>
                          <a:ext uri="{FF2B5EF4-FFF2-40B4-BE49-F238E27FC236}">
                            <a16:creationId xmlns:a16="http://schemas.microsoft.com/office/drawing/2014/main" id="{164A324B-9BD2-5DA1-6C09-5EBC9D1EBA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04898" y="2874244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05" name="Rectangle: Rounded Corners 504">
                        <a:extLst>
                          <a:ext uri="{FF2B5EF4-FFF2-40B4-BE49-F238E27FC236}">
                            <a16:creationId xmlns:a16="http://schemas.microsoft.com/office/drawing/2014/main" id="{E2FE68C9-86E4-6669-F65A-94A1267EEA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625243" y="2874243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06" name="Rectangle: Rounded Corners 505">
                        <a:extLst>
                          <a:ext uri="{FF2B5EF4-FFF2-40B4-BE49-F238E27FC236}">
                            <a16:creationId xmlns:a16="http://schemas.microsoft.com/office/drawing/2014/main" id="{AC98CB7D-0E7D-2026-D77A-B30682BC16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848832" y="2874243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07" name="Rectangle: Rounded Corners 506">
                        <a:extLst>
                          <a:ext uri="{FF2B5EF4-FFF2-40B4-BE49-F238E27FC236}">
                            <a16:creationId xmlns:a16="http://schemas.microsoft.com/office/drawing/2014/main" id="{3F15EF1D-4D54-FBBD-1571-213DA41D8E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69179" y="2874243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508" name="Rectangle: Rounded Corners 507">
                        <a:extLst>
                          <a:ext uri="{FF2B5EF4-FFF2-40B4-BE49-F238E27FC236}">
                            <a16:creationId xmlns:a16="http://schemas.microsoft.com/office/drawing/2014/main" id="{DFDF2510-ABE5-5E9F-2525-16F3936DAF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289527" y="2874243"/>
                        <a:ext cx="193676" cy="194278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</p:grpSp>
                <p:sp>
                  <p:nvSpPr>
                    <p:cNvPr id="496" name="Rectangle: Rounded Corners 495">
                      <a:extLst>
                        <a:ext uri="{FF2B5EF4-FFF2-40B4-BE49-F238E27FC236}">
                          <a16:creationId xmlns:a16="http://schemas.microsoft.com/office/drawing/2014/main" id="{3694D2B0-2368-93E8-376B-54435D4DDD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60636" y="2496493"/>
                      <a:ext cx="193676" cy="194278"/>
                    </a:xfrm>
                    <a:prstGeom prst="roundRect">
                      <a:avLst>
                        <a:gd name="adj" fmla="val 25553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PH" sz="11613"/>
                    </a:p>
                  </p:txBody>
                </p:sp>
                <p:sp>
                  <p:nvSpPr>
                    <p:cNvPr id="497" name="Rectangle: Rounded Corners 496">
                      <a:extLst>
                        <a:ext uri="{FF2B5EF4-FFF2-40B4-BE49-F238E27FC236}">
                          <a16:creationId xmlns:a16="http://schemas.microsoft.com/office/drawing/2014/main" id="{F47E4B9E-0F84-30F1-B172-D67C687E9D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80117" y="2503290"/>
                      <a:ext cx="193676" cy="194278"/>
                    </a:xfrm>
                    <a:prstGeom prst="roundRect">
                      <a:avLst>
                        <a:gd name="adj" fmla="val 25553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PH" sz="11613"/>
                    </a:p>
                  </p:txBody>
                </p:sp>
                <p:sp>
                  <p:nvSpPr>
                    <p:cNvPr id="498" name="Rectangle: Rounded Corners 497">
                      <a:extLst>
                        <a:ext uri="{FF2B5EF4-FFF2-40B4-BE49-F238E27FC236}">
                          <a16:creationId xmlns:a16="http://schemas.microsoft.com/office/drawing/2014/main" id="{C3222D86-B3CA-A42A-E1FA-D41030B429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99598" y="2503290"/>
                      <a:ext cx="340751" cy="194278"/>
                    </a:xfrm>
                    <a:prstGeom prst="roundRect">
                      <a:avLst>
                        <a:gd name="adj" fmla="val 25553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PH" sz="11613"/>
                    </a:p>
                  </p:txBody>
                </p:sp>
                <p:sp>
                  <p:nvSpPr>
                    <p:cNvPr id="499" name="Rectangle: Rounded Corners 498">
                      <a:extLst>
                        <a:ext uri="{FF2B5EF4-FFF2-40B4-BE49-F238E27FC236}">
                          <a16:creationId xmlns:a16="http://schemas.microsoft.com/office/drawing/2014/main" id="{2C392AAE-D259-864C-875F-DDD48F240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932584" y="2496495"/>
                      <a:ext cx="310840" cy="194278"/>
                    </a:xfrm>
                    <a:prstGeom prst="roundRect">
                      <a:avLst>
                        <a:gd name="adj" fmla="val 25553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PH" sz="11613"/>
                    </a:p>
                  </p:txBody>
                </p:sp>
              </p:grpSp>
              <p:grpSp>
                <p:nvGrpSpPr>
                  <p:cNvPr id="462" name="Group 461">
                    <a:extLst>
                      <a:ext uri="{FF2B5EF4-FFF2-40B4-BE49-F238E27FC236}">
                        <a16:creationId xmlns:a16="http://schemas.microsoft.com/office/drawing/2014/main" id="{68F64D55-742F-CC3B-2AAE-31869DF6D9BA}"/>
                      </a:ext>
                    </a:extLst>
                  </p:cNvPr>
                  <p:cNvGrpSpPr/>
                  <p:nvPr/>
                </p:nvGrpSpPr>
                <p:grpSpPr>
                  <a:xfrm>
                    <a:off x="1849271" y="184769"/>
                    <a:ext cx="3566080" cy="273523"/>
                    <a:chOff x="2598982" y="2342051"/>
                    <a:chExt cx="3566084" cy="273522"/>
                  </a:xfrm>
                  <a:grpFill/>
                </p:grpSpPr>
                <p:grpSp>
                  <p:nvGrpSpPr>
                    <p:cNvPr id="481" name="Group 480">
                      <a:extLst>
                        <a:ext uri="{FF2B5EF4-FFF2-40B4-BE49-F238E27FC236}">
                          <a16:creationId xmlns:a16="http://schemas.microsoft.com/office/drawing/2014/main" id="{269ACE28-E58D-2940-B0DF-20C4A406F0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98982" y="2342051"/>
                      <a:ext cx="3265322" cy="273522"/>
                      <a:chOff x="2598984" y="2342033"/>
                      <a:chExt cx="3265318" cy="273538"/>
                    </a:xfrm>
                    <a:grpFill/>
                  </p:grpSpPr>
                  <p:sp>
                    <p:nvSpPr>
                      <p:cNvPr id="483" name="Rectangle: Rounded Corners 482">
                        <a:extLst>
                          <a:ext uri="{FF2B5EF4-FFF2-40B4-BE49-F238E27FC236}">
                            <a16:creationId xmlns:a16="http://schemas.microsoft.com/office/drawing/2014/main" id="{2672F5EC-4526-F639-597B-2A53F009D7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98984" y="2342033"/>
                        <a:ext cx="263456" cy="264274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84" name="Rectangle: Rounded Corners 483">
                        <a:extLst>
                          <a:ext uri="{FF2B5EF4-FFF2-40B4-BE49-F238E27FC236}">
                            <a16:creationId xmlns:a16="http://schemas.microsoft.com/office/drawing/2014/main" id="{F51D76FD-03C2-E750-809D-C8EFA1719A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8717" y="2342035"/>
                        <a:ext cx="263456" cy="264274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85" name="Rectangle: Rounded Corners 484">
                        <a:extLst>
                          <a:ext uri="{FF2B5EF4-FFF2-40B4-BE49-F238E27FC236}">
                            <a16:creationId xmlns:a16="http://schemas.microsoft.com/office/drawing/2014/main" id="{C3E1A332-650A-FBD3-9CFC-F3B07FE78E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8453" y="2342037"/>
                        <a:ext cx="263456" cy="264274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86" name="Rectangle: Rounded Corners 485">
                        <a:extLst>
                          <a:ext uri="{FF2B5EF4-FFF2-40B4-BE49-F238E27FC236}">
                            <a16:creationId xmlns:a16="http://schemas.microsoft.com/office/drawing/2014/main" id="{7E222492-21CB-10C0-6D03-E07794662B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98186" y="2342039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87" name="Rectangle: Rounded Corners 486">
                        <a:extLst>
                          <a:ext uri="{FF2B5EF4-FFF2-40B4-BE49-F238E27FC236}">
                            <a16:creationId xmlns:a16="http://schemas.microsoft.com/office/drawing/2014/main" id="{9C5E3776-9F2F-E666-3FB3-C3EB9387C8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9216" y="2342041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88" name="Rectangle: Rounded Corners 487">
                        <a:extLst>
                          <a:ext uri="{FF2B5EF4-FFF2-40B4-BE49-F238E27FC236}">
                            <a16:creationId xmlns:a16="http://schemas.microsoft.com/office/drawing/2014/main" id="{B159E82B-FF39-C68E-B0E4-B9CCC74C4A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951" y="2342043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89" name="Rectangle: Rounded Corners 488">
                        <a:extLst>
                          <a:ext uri="{FF2B5EF4-FFF2-40B4-BE49-F238E27FC236}">
                            <a16:creationId xmlns:a16="http://schemas.microsoft.com/office/drawing/2014/main" id="{E120D570-BEB8-E48B-07B6-387E8BABC5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03094" y="2342045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90" name="Rectangle: Rounded Corners 489">
                        <a:extLst>
                          <a:ext uri="{FF2B5EF4-FFF2-40B4-BE49-F238E27FC236}">
                            <a16:creationId xmlns:a16="http://schemas.microsoft.com/office/drawing/2014/main" id="{2652E670-E499-1BFB-95C0-FB9C77543E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2828" y="2342047"/>
                        <a:ext cx="263456" cy="264276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91" name="Rectangle: Rounded Corners 490">
                        <a:extLst>
                          <a:ext uri="{FF2B5EF4-FFF2-40B4-BE49-F238E27FC236}">
                            <a16:creationId xmlns:a16="http://schemas.microsoft.com/office/drawing/2014/main" id="{F46302C2-365F-BEF2-333A-F584CF989D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02561" y="2342049"/>
                        <a:ext cx="263456" cy="264276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92" name="Rectangle: Rounded Corners 491">
                        <a:extLst>
                          <a:ext uri="{FF2B5EF4-FFF2-40B4-BE49-F238E27FC236}">
                            <a16:creationId xmlns:a16="http://schemas.microsoft.com/office/drawing/2014/main" id="{09B7982D-536D-DCCD-C7A5-8D1AC3635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02290" y="2342051"/>
                        <a:ext cx="263456" cy="264276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93" name="Rectangle: Rounded Corners 492">
                        <a:extLst>
                          <a:ext uri="{FF2B5EF4-FFF2-40B4-BE49-F238E27FC236}">
                            <a16:creationId xmlns:a16="http://schemas.microsoft.com/office/drawing/2014/main" id="{346A4C3A-4E7D-7A0D-6945-5DE39B9A66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00846" y="2351295"/>
                        <a:ext cx="263456" cy="264276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</p:grpSp>
                <p:sp>
                  <p:nvSpPr>
                    <p:cNvPr id="482" name="Rectangle: Rounded Corners 481">
                      <a:extLst>
                        <a:ext uri="{FF2B5EF4-FFF2-40B4-BE49-F238E27FC236}">
                          <a16:creationId xmlns:a16="http://schemas.microsoft.com/office/drawing/2014/main" id="{D6472028-8DF8-EEEF-BA50-DFE304F20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610" y="2351295"/>
                      <a:ext cx="263456" cy="264276"/>
                    </a:xfrm>
                    <a:prstGeom prst="roundRect">
                      <a:avLst>
                        <a:gd name="adj" fmla="val 25553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PH" sz="11613"/>
                    </a:p>
                  </p:txBody>
                </p:sp>
              </p:grpSp>
              <p:sp>
                <p:nvSpPr>
                  <p:cNvPr id="463" name="Rectangle: Rounded Corners 462">
                    <a:extLst>
                      <a:ext uri="{FF2B5EF4-FFF2-40B4-BE49-F238E27FC236}">
                        <a16:creationId xmlns:a16="http://schemas.microsoft.com/office/drawing/2014/main" id="{64005357-2A1A-9C20-FC8E-F55DB68577E8}"/>
                      </a:ext>
                    </a:extLst>
                  </p:cNvPr>
                  <p:cNvSpPr/>
                  <p:nvPr/>
                </p:nvSpPr>
                <p:spPr>
                  <a:xfrm>
                    <a:off x="5449421" y="198378"/>
                    <a:ext cx="299733" cy="264275"/>
                  </a:xfrm>
                  <a:prstGeom prst="roundRect">
                    <a:avLst>
                      <a:gd name="adj" fmla="val 25553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11613"/>
                  </a:p>
                </p:txBody>
              </p:sp>
              <p:sp>
                <p:nvSpPr>
                  <p:cNvPr id="464" name="Rectangle: Rounded Corners 463">
                    <a:extLst>
                      <a:ext uri="{FF2B5EF4-FFF2-40B4-BE49-F238E27FC236}">
                        <a16:creationId xmlns:a16="http://schemas.microsoft.com/office/drawing/2014/main" id="{958610FE-F7D0-ABC8-C50A-FA88B50DE40D}"/>
                      </a:ext>
                    </a:extLst>
                  </p:cNvPr>
                  <p:cNvSpPr/>
                  <p:nvPr/>
                </p:nvSpPr>
                <p:spPr>
                  <a:xfrm>
                    <a:off x="1524338" y="180009"/>
                    <a:ext cx="299733" cy="264275"/>
                  </a:xfrm>
                  <a:prstGeom prst="roundRect">
                    <a:avLst>
                      <a:gd name="adj" fmla="val 25553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11613"/>
                  </a:p>
                </p:txBody>
              </p:sp>
              <p:grpSp>
                <p:nvGrpSpPr>
                  <p:cNvPr id="465" name="Group 464">
                    <a:extLst>
                      <a:ext uri="{FF2B5EF4-FFF2-40B4-BE49-F238E27FC236}">
                        <a16:creationId xmlns:a16="http://schemas.microsoft.com/office/drawing/2014/main" id="{35C56F5A-AA82-DDDC-B8E8-82CD586E8072}"/>
                      </a:ext>
                    </a:extLst>
                  </p:cNvPr>
                  <p:cNvGrpSpPr/>
                  <p:nvPr/>
                </p:nvGrpSpPr>
                <p:grpSpPr>
                  <a:xfrm>
                    <a:off x="1519859" y="-124741"/>
                    <a:ext cx="3742719" cy="279742"/>
                    <a:chOff x="2422342" y="2335829"/>
                    <a:chExt cx="3742723" cy="279741"/>
                  </a:xfrm>
                  <a:grpFill/>
                </p:grpSpPr>
                <p:grpSp>
                  <p:nvGrpSpPr>
                    <p:cNvPr id="467" name="Group 466">
                      <a:extLst>
                        <a:ext uri="{FF2B5EF4-FFF2-40B4-BE49-F238E27FC236}">
                          <a16:creationId xmlns:a16="http://schemas.microsoft.com/office/drawing/2014/main" id="{8D8B8989-DB7E-FF89-80CD-F21B666762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422342" y="2335829"/>
                      <a:ext cx="3441959" cy="279741"/>
                      <a:chOff x="2422342" y="2335829"/>
                      <a:chExt cx="3441959" cy="279741"/>
                    </a:xfrm>
                    <a:grpFill/>
                  </p:grpSpPr>
                  <p:sp>
                    <p:nvSpPr>
                      <p:cNvPr id="469" name="Rectangle: Rounded Corners 468">
                        <a:extLst>
                          <a:ext uri="{FF2B5EF4-FFF2-40B4-BE49-F238E27FC236}">
                            <a16:creationId xmlns:a16="http://schemas.microsoft.com/office/drawing/2014/main" id="{AAA5BB11-A6AC-6454-54AA-15AD578957A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98981" y="2342048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70" name="Rectangle: Rounded Corners 469">
                        <a:extLst>
                          <a:ext uri="{FF2B5EF4-FFF2-40B4-BE49-F238E27FC236}">
                            <a16:creationId xmlns:a16="http://schemas.microsoft.com/office/drawing/2014/main" id="{C988C4D7-C0EC-7D34-434E-D95B706D38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98714" y="2342048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71" name="Rectangle: Rounded Corners 470">
                        <a:extLst>
                          <a:ext uri="{FF2B5EF4-FFF2-40B4-BE49-F238E27FC236}">
                            <a16:creationId xmlns:a16="http://schemas.microsoft.com/office/drawing/2014/main" id="{72DD8591-B769-B2AD-E442-8A717F2BC6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198448" y="2342048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72" name="Rectangle: Rounded Corners 471">
                        <a:extLst>
                          <a:ext uri="{FF2B5EF4-FFF2-40B4-BE49-F238E27FC236}">
                            <a16:creationId xmlns:a16="http://schemas.microsoft.com/office/drawing/2014/main" id="{84E64134-1465-B348-8D11-F56F5EBEF8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498181" y="2342048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73" name="Rectangle: Rounded Corners 472">
                        <a:extLst>
                          <a:ext uri="{FF2B5EF4-FFF2-40B4-BE49-F238E27FC236}">
                            <a16:creationId xmlns:a16="http://schemas.microsoft.com/office/drawing/2014/main" id="{0C2440B3-D938-6576-1132-50668AC2DD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9211" y="2342048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74" name="Rectangle: Rounded Corners 473">
                        <a:extLst>
                          <a:ext uri="{FF2B5EF4-FFF2-40B4-BE49-F238E27FC236}">
                            <a16:creationId xmlns:a16="http://schemas.microsoft.com/office/drawing/2014/main" id="{78247D47-BD27-F5A9-95E2-EEE87E2B956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944" y="2342048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75" name="Rectangle: Rounded Corners 474">
                        <a:extLst>
                          <a:ext uri="{FF2B5EF4-FFF2-40B4-BE49-F238E27FC236}">
                            <a16:creationId xmlns:a16="http://schemas.microsoft.com/office/drawing/2014/main" id="{CEBD0547-4F71-06A8-0258-9A702A8693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03088" y="2342048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76" name="Rectangle: Rounded Corners 475">
                        <a:extLst>
                          <a:ext uri="{FF2B5EF4-FFF2-40B4-BE49-F238E27FC236}">
                            <a16:creationId xmlns:a16="http://schemas.microsoft.com/office/drawing/2014/main" id="{13A27764-A12D-BB04-5F7E-95547D8F95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702821" y="2342048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77" name="Rectangle: Rounded Corners 476">
                        <a:extLst>
                          <a:ext uri="{FF2B5EF4-FFF2-40B4-BE49-F238E27FC236}">
                            <a16:creationId xmlns:a16="http://schemas.microsoft.com/office/drawing/2014/main" id="{94FB296C-1B37-742C-7A03-E91E38B26A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002554" y="2342048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78" name="Rectangle: Rounded Corners 477">
                        <a:extLst>
                          <a:ext uri="{FF2B5EF4-FFF2-40B4-BE49-F238E27FC236}">
                            <a16:creationId xmlns:a16="http://schemas.microsoft.com/office/drawing/2014/main" id="{E145DBBF-A84C-D131-BBBF-B202064C02D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02287" y="2342048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79" name="Rectangle: Rounded Corners 478">
                        <a:extLst>
                          <a:ext uri="{FF2B5EF4-FFF2-40B4-BE49-F238E27FC236}">
                            <a16:creationId xmlns:a16="http://schemas.microsoft.com/office/drawing/2014/main" id="{FF2C9DF5-0EDA-205A-4B5A-EDDF8D151C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00845" y="2351295"/>
                        <a:ext cx="263456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  <p:sp>
                    <p:nvSpPr>
                      <p:cNvPr id="480" name="Rectangle: Rounded Corners 479">
                        <a:extLst>
                          <a:ext uri="{FF2B5EF4-FFF2-40B4-BE49-F238E27FC236}">
                            <a16:creationId xmlns:a16="http://schemas.microsoft.com/office/drawing/2014/main" id="{A04DBBE4-DAD2-7498-E34C-658CA8DED0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422342" y="2335829"/>
                        <a:ext cx="140505" cy="264275"/>
                      </a:xfrm>
                      <a:prstGeom prst="roundRect">
                        <a:avLst>
                          <a:gd name="adj" fmla="val 25553"/>
                        </a:avLst>
                      </a:prstGeom>
                      <a:grpFill/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PH" sz="11613"/>
                      </a:p>
                    </p:txBody>
                  </p:sp>
                </p:grpSp>
                <p:sp>
                  <p:nvSpPr>
                    <p:cNvPr id="468" name="Rectangle: Rounded Corners 467">
                      <a:extLst>
                        <a:ext uri="{FF2B5EF4-FFF2-40B4-BE49-F238E27FC236}">
                          <a16:creationId xmlns:a16="http://schemas.microsoft.com/office/drawing/2014/main" id="{53016B70-F12A-6426-3EB1-6F0AC510A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609" y="2351295"/>
                      <a:ext cx="263456" cy="264275"/>
                    </a:xfrm>
                    <a:prstGeom prst="roundRect">
                      <a:avLst>
                        <a:gd name="adj" fmla="val 25553"/>
                      </a:avLst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PH" sz="11613"/>
                    </a:p>
                  </p:txBody>
                </p:sp>
              </p:grpSp>
              <p:sp>
                <p:nvSpPr>
                  <p:cNvPr id="466" name="Rectangle: Rounded Corners 465">
                    <a:extLst>
                      <a:ext uri="{FF2B5EF4-FFF2-40B4-BE49-F238E27FC236}">
                        <a16:creationId xmlns:a16="http://schemas.microsoft.com/office/drawing/2014/main" id="{BAF0042B-9D88-0371-756C-69C91FE746EB}"/>
                      </a:ext>
                    </a:extLst>
                  </p:cNvPr>
                  <p:cNvSpPr/>
                  <p:nvPr/>
                </p:nvSpPr>
                <p:spPr>
                  <a:xfrm>
                    <a:off x="5296653" y="-103599"/>
                    <a:ext cx="450497" cy="264275"/>
                  </a:xfrm>
                  <a:prstGeom prst="roundRect">
                    <a:avLst>
                      <a:gd name="adj" fmla="val 25553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PH" sz="11613"/>
                  </a:p>
                </p:txBody>
              </p:sp>
            </p:grpSp>
          </p:grpSp>
        </p:grpSp>
        <p:grpSp>
          <p:nvGrpSpPr>
            <p:cNvPr id="453" name="Group 452">
              <a:extLst>
                <a:ext uri="{FF2B5EF4-FFF2-40B4-BE49-F238E27FC236}">
                  <a16:creationId xmlns:a16="http://schemas.microsoft.com/office/drawing/2014/main" id="{42B29B15-67B7-B6A4-2645-04E56E8C6E2E}"/>
                </a:ext>
              </a:extLst>
            </p:cNvPr>
            <p:cNvGrpSpPr/>
            <p:nvPr/>
          </p:nvGrpSpPr>
          <p:grpSpPr>
            <a:xfrm>
              <a:off x="9380415" y="299839"/>
              <a:ext cx="2120665" cy="6006905"/>
              <a:chOff x="9380415" y="299839"/>
              <a:chExt cx="2120665" cy="6006905"/>
            </a:xfrm>
          </p:grpSpPr>
          <p:sp>
            <p:nvSpPr>
              <p:cNvPr id="454" name="Rectangle: Rounded Corners 6">
                <a:extLst>
                  <a:ext uri="{FF2B5EF4-FFF2-40B4-BE49-F238E27FC236}">
                    <a16:creationId xmlns:a16="http://schemas.microsoft.com/office/drawing/2014/main" id="{EA91C0C9-82CF-C2C3-0E48-3DFA219E0C38}"/>
                  </a:ext>
                </a:extLst>
              </p:cNvPr>
              <p:cNvSpPr/>
              <p:nvPr/>
            </p:nvSpPr>
            <p:spPr>
              <a:xfrm rot="5432046">
                <a:off x="7437295" y="2242959"/>
                <a:ext cx="6006905" cy="2120665"/>
              </a:xfrm>
              <a:custGeom>
                <a:avLst/>
                <a:gdLst>
                  <a:gd name="connsiteX0" fmla="*/ 0 w 5665502"/>
                  <a:gd name="connsiteY0" fmla="*/ 169661 h 2803850"/>
                  <a:gd name="connsiteX1" fmla="*/ 169661 w 5665502"/>
                  <a:gd name="connsiteY1" fmla="*/ 0 h 2803850"/>
                  <a:gd name="connsiteX2" fmla="*/ 5495841 w 5665502"/>
                  <a:gd name="connsiteY2" fmla="*/ 0 h 2803850"/>
                  <a:gd name="connsiteX3" fmla="*/ 5665502 w 5665502"/>
                  <a:gd name="connsiteY3" fmla="*/ 169661 h 2803850"/>
                  <a:gd name="connsiteX4" fmla="*/ 5665502 w 5665502"/>
                  <a:gd name="connsiteY4" fmla="*/ 2634189 h 2803850"/>
                  <a:gd name="connsiteX5" fmla="*/ 5495841 w 5665502"/>
                  <a:gd name="connsiteY5" fmla="*/ 2803850 h 2803850"/>
                  <a:gd name="connsiteX6" fmla="*/ 169661 w 5665502"/>
                  <a:gd name="connsiteY6" fmla="*/ 2803850 h 2803850"/>
                  <a:gd name="connsiteX7" fmla="*/ 0 w 5665502"/>
                  <a:gd name="connsiteY7" fmla="*/ 2634189 h 2803850"/>
                  <a:gd name="connsiteX8" fmla="*/ 0 w 5665502"/>
                  <a:gd name="connsiteY8" fmla="*/ 169661 h 2803850"/>
                  <a:gd name="connsiteX0" fmla="*/ 0 w 5665502"/>
                  <a:gd name="connsiteY0" fmla="*/ 169661 h 2835250"/>
                  <a:gd name="connsiteX1" fmla="*/ 169661 w 5665502"/>
                  <a:gd name="connsiteY1" fmla="*/ 0 h 2835250"/>
                  <a:gd name="connsiteX2" fmla="*/ 5495841 w 5665502"/>
                  <a:gd name="connsiteY2" fmla="*/ 0 h 2835250"/>
                  <a:gd name="connsiteX3" fmla="*/ 5665502 w 5665502"/>
                  <a:gd name="connsiteY3" fmla="*/ 169661 h 2835250"/>
                  <a:gd name="connsiteX4" fmla="*/ 5665502 w 5665502"/>
                  <a:gd name="connsiteY4" fmla="*/ 2634189 h 2835250"/>
                  <a:gd name="connsiteX5" fmla="*/ 5495841 w 5665502"/>
                  <a:gd name="connsiteY5" fmla="*/ 2803850 h 2835250"/>
                  <a:gd name="connsiteX6" fmla="*/ 1193580 w 5665502"/>
                  <a:gd name="connsiteY6" fmla="*/ 2835250 h 2835250"/>
                  <a:gd name="connsiteX7" fmla="*/ 0 w 5665502"/>
                  <a:gd name="connsiteY7" fmla="*/ 2634189 h 2835250"/>
                  <a:gd name="connsiteX8" fmla="*/ 0 w 5665502"/>
                  <a:gd name="connsiteY8" fmla="*/ 169661 h 2835250"/>
                  <a:gd name="connsiteX0" fmla="*/ 0 w 5665502"/>
                  <a:gd name="connsiteY0" fmla="*/ 169661 h 2835250"/>
                  <a:gd name="connsiteX1" fmla="*/ 169661 w 5665502"/>
                  <a:gd name="connsiteY1" fmla="*/ 0 h 2835250"/>
                  <a:gd name="connsiteX2" fmla="*/ 5495841 w 5665502"/>
                  <a:gd name="connsiteY2" fmla="*/ 0 h 2835250"/>
                  <a:gd name="connsiteX3" fmla="*/ 5665502 w 5665502"/>
                  <a:gd name="connsiteY3" fmla="*/ 169661 h 2835250"/>
                  <a:gd name="connsiteX4" fmla="*/ 5665502 w 5665502"/>
                  <a:gd name="connsiteY4" fmla="*/ 2634189 h 2835250"/>
                  <a:gd name="connsiteX5" fmla="*/ 5495841 w 5665502"/>
                  <a:gd name="connsiteY5" fmla="*/ 2803850 h 2835250"/>
                  <a:gd name="connsiteX6" fmla="*/ 1193580 w 5665502"/>
                  <a:gd name="connsiteY6" fmla="*/ 2835250 h 2835250"/>
                  <a:gd name="connsiteX7" fmla="*/ 846507 w 5665502"/>
                  <a:gd name="connsiteY7" fmla="*/ 2667242 h 2835250"/>
                  <a:gd name="connsiteX8" fmla="*/ 0 w 5665502"/>
                  <a:gd name="connsiteY8" fmla="*/ 169661 h 2835250"/>
                  <a:gd name="connsiteX0" fmla="*/ 0 w 5643331"/>
                  <a:gd name="connsiteY0" fmla="*/ 1083894 h 2835250"/>
                  <a:gd name="connsiteX1" fmla="*/ 147490 w 5643331"/>
                  <a:gd name="connsiteY1" fmla="*/ 0 h 2835250"/>
                  <a:gd name="connsiteX2" fmla="*/ 5473670 w 5643331"/>
                  <a:gd name="connsiteY2" fmla="*/ 0 h 2835250"/>
                  <a:gd name="connsiteX3" fmla="*/ 5643331 w 5643331"/>
                  <a:gd name="connsiteY3" fmla="*/ 169661 h 2835250"/>
                  <a:gd name="connsiteX4" fmla="*/ 5643331 w 5643331"/>
                  <a:gd name="connsiteY4" fmla="*/ 2634189 h 2835250"/>
                  <a:gd name="connsiteX5" fmla="*/ 5473670 w 5643331"/>
                  <a:gd name="connsiteY5" fmla="*/ 2803850 h 2835250"/>
                  <a:gd name="connsiteX6" fmla="*/ 1171409 w 5643331"/>
                  <a:gd name="connsiteY6" fmla="*/ 2835250 h 2835250"/>
                  <a:gd name="connsiteX7" fmla="*/ 824336 w 5643331"/>
                  <a:gd name="connsiteY7" fmla="*/ 2667242 h 2835250"/>
                  <a:gd name="connsiteX8" fmla="*/ 0 w 5643331"/>
                  <a:gd name="connsiteY8" fmla="*/ 1083894 h 2835250"/>
                  <a:gd name="connsiteX0" fmla="*/ 0 w 5643331"/>
                  <a:gd name="connsiteY0" fmla="*/ 1083894 h 2835250"/>
                  <a:gd name="connsiteX1" fmla="*/ 210984 w 5643331"/>
                  <a:gd name="connsiteY1" fmla="*/ 954793 h 2835250"/>
                  <a:gd name="connsiteX2" fmla="*/ 5473670 w 5643331"/>
                  <a:gd name="connsiteY2" fmla="*/ 0 h 2835250"/>
                  <a:gd name="connsiteX3" fmla="*/ 5643331 w 5643331"/>
                  <a:gd name="connsiteY3" fmla="*/ 169661 h 2835250"/>
                  <a:gd name="connsiteX4" fmla="*/ 5643331 w 5643331"/>
                  <a:gd name="connsiteY4" fmla="*/ 2634189 h 2835250"/>
                  <a:gd name="connsiteX5" fmla="*/ 5473670 w 5643331"/>
                  <a:gd name="connsiteY5" fmla="*/ 2803850 h 2835250"/>
                  <a:gd name="connsiteX6" fmla="*/ 1171409 w 5643331"/>
                  <a:gd name="connsiteY6" fmla="*/ 2835250 h 2835250"/>
                  <a:gd name="connsiteX7" fmla="*/ 824336 w 5643331"/>
                  <a:gd name="connsiteY7" fmla="*/ 2667242 h 2835250"/>
                  <a:gd name="connsiteX8" fmla="*/ 0 w 5643331"/>
                  <a:gd name="connsiteY8" fmla="*/ 1083894 h 2835250"/>
                  <a:gd name="connsiteX0" fmla="*/ 0 w 5643331"/>
                  <a:gd name="connsiteY0" fmla="*/ 1083894 h 2835250"/>
                  <a:gd name="connsiteX1" fmla="*/ 210984 w 5643331"/>
                  <a:gd name="connsiteY1" fmla="*/ 954793 h 2835250"/>
                  <a:gd name="connsiteX2" fmla="*/ 5473670 w 5643331"/>
                  <a:gd name="connsiteY2" fmla="*/ 0 h 2835250"/>
                  <a:gd name="connsiteX3" fmla="*/ 5635154 w 5643331"/>
                  <a:gd name="connsiteY3" fmla="*/ 756617 h 2835250"/>
                  <a:gd name="connsiteX4" fmla="*/ 5643331 w 5643331"/>
                  <a:gd name="connsiteY4" fmla="*/ 2634189 h 2835250"/>
                  <a:gd name="connsiteX5" fmla="*/ 5473670 w 5643331"/>
                  <a:gd name="connsiteY5" fmla="*/ 2803850 h 2835250"/>
                  <a:gd name="connsiteX6" fmla="*/ 1171409 w 5643331"/>
                  <a:gd name="connsiteY6" fmla="*/ 2835250 h 2835250"/>
                  <a:gd name="connsiteX7" fmla="*/ 824336 w 5643331"/>
                  <a:gd name="connsiteY7" fmla="*/ 2667242 h 2835250"/>
                  <a:gd name="connsiteX8" fmla="*/ 0 w 5643331"/>
                  <a:gd name="connsiteY8" fmla="*/ 1083894 h 2835250"/>
                  <a:gd name="connsiteX0" fmla="*/ 0 w 5643331"/>
                  <a:gd name="connsiteY0" fmla="*/ 393879 h 2145235"/>
                  <a:gd name="connsiteX1" fmla="*/ 210984 w 5643331"/>
                  <a:gd name="connsiteY1" fmla="*/ 264778 h 2145235"/>
                  <a:gd name="connsiteX2" fmla="*/ 5534746 w 5643331"/>
                  <a:gd name="connsiteY2" fmla="*/ 5482 h 2145235"/>
                  <a:gd name="connsiteX3" fmla="*/ 5635154 w 5643331"/>
                  <a:gd name="connsiteY3" fmla="*/ 66602 h 2145235"/>
                  <a:gd name="connsiteX4" fmla="*/ 5643331 w 5643331"/>
                  <a:gd name="connsiteY4" fmla="*/ 1944174 h 2145235"/>
                  <a:gd name="connsiteX5" fmla="*/ 5473670 w 5643331"/>
                  <a:gd name="connsiteY5" fmla="*/ 2113835 h 2145235"/>
                  <a:gd name="connsiteX6" fmla="*/ 1171409 w 5643331"/>
                  <a:gd name="connsiteY6" fmla="*/ 2145235 h 2145235"/>
                  <a:gd name="connsiteX7" fmla="*/ 824336 w 5643331"/>
                  <a:gd name="connsiteY7" fmla="*/ 1977227 h 2145235"/>
                  <a:gd name="connsiteX8" fmla="*/ 0 w 5643331"/>
                  <a:gd name="connsiteY8" fmla="*/ 393879 h 2145235"/>
                  <a:gd name="connsiteX0" fmla="*/ 0 w 5691497"/>
                  <a:gd name="connsiteY0" fmla="*/ 388397 h 2139753"/>
                  <a:gd name="connsiteX1" fmla="*/ 210984 w 5691497"/>
                  <a:gd name="connsiteY1" fmla="*/ 259296 h 2139753"/>
                  <a:gd name="connsiteX2" fmla="*/ 5534746 w 5691497"/>
                  <a:gd name="connsiteY2" fmla="*/ 0 h 2139753"/>
                  <a:gd name="connsiteX3" fmla="*/ 5691397 w 5691497"/>
                  <a:gd name="connsiteY3" fmla="*/ 238024 h 2139753"/>
                  <a:gd name="connsiteX4" fmla="*/ 5643331 w 5691497"/>
                  <a:gd name="connsiteY4" fmla="*/ 1938692 h 2139753"/>
                  <a:gd name="connsiteX5" fmla="*/ 5473670 w 5691497"/>
                  <a:gd name="connsiteY5" fmla="*/ 2108353 h 2139753"/>
                  <a:gd name="connsiteX6" fmla="*/ 1171409 w 5691497"/>
                  <a:gd name="connsiteY6" fmla="*/ 2139753 h 2139753"/>
                  <a:gd name="connsiteX7" fmla="*/ 824336 w 5691497"/>
                  <a:gd name="connsiteY7" fmla="*/ 1971745 h 2139753"/>
                  <a:gd name="connsiteX8" fmla="*/ 0 w 5691497"/>
                  <a:gd name="connsiteY8" fmla="*/ 388397 h 2139753"/>
                  <a:gd name="connsiteX0" fmla="*/ 0 w 5691497"/>
                  <a:gd name="connsiteY0" fmla="*/ 388397 h 2139753"/>
                  <a:gd name="connsiteX1" fmla="*/ 210984 w 5691497"/>
                  <a:gd name="connsiteY1" fmla="*/ 259296 h 2139753"/>
                  <a:gd name="connsiteX2" fmla="*/ 5534746 w 5691497"/>
                  <a:gd name="connsiteY2" fmla="*/ 0 h 2139753"/>
                  <a:gd name="connsiteX3" fmla="*/ 5691397 w 5691497"/>
                  <a:gd name="connsiteY3" fmla="*/ 238024 h 2139753"/>
                  <a:gd name="connsiteX4" fmla="*/ 5643331 w 5691497"/>
                  <a:gd name="connsiteY4" fmla="*/ 1938692 h 2139753"/>
                  <a:gd name="connsiteX5" fmla="*/ 5446248 w 5691497"/>
                  <a:gd name="connsiteY5" fmla="*/ 2094961 h 2139753"/>
                  <a:gd name="connsiteX6" fmla="*/ 1171409 w 5691497"/>
                  <a:gd name="connsiteY6" fmla="*/ 2139753 h 2139753"/>
                  <a:gd name="connsiteX7" fmla="*/ 824336 w 5691497"/>
                  <a:gd name="connsiteY7" fmla="*/ 1971745 h 2139753"/>
                  <a:gd name="connsiteX8" fmla="*/ 0 w 5691497"/>
                  <a:gd name="connsiteY8" fmla="*/ 388397 h 2139753"/>
                  <a:gd name="connsiteX0" fmla="*/ 0 w 5691748"/>
                  <a:gd name="connsiteY0" fmla="*/ 388397 h 2139753"/>
                  <a:gd name="connsiteX1" fmla="*/ 210984 w 5691748"/>
                  <a:gd name="connsiteY1" fmla="*/ 259296 h 2139753"/>
                  <a:gd name="connsiteX2" fmla="*/ 5534746 w 5691748"/>
                  <a:gd name="connsiteY2" fmla="*/ 0 h 2139753"/>
                  <a:gd name="connsiteX3" fmla="*/ 5691397 w 5691748"/>
                  <a:gd name="connsiteY3" fmla="*/ 238024 h 2139753"/>
                  <a:gd name="connsiteX4" fmla="*/ 5682745 w 5691748"/>
                  <a:gd name="connsiteY4" fmla="*/ 1774544 h 2139753"/>
                  <a:gd name="connsiteX5" fmla="*/ 5446248 w 5691748"/>
                  <a:gd name="connsiteY5" fmla="*/ 2094961 h 2139753"/>
                  <a:gd name="connsiteX6" fmla="*/ 1171409 w 5691748"/>
                  <a:gd name="connsiteY6" fmla="*/ 2139753 h 2139753"/>
                  <a:gd name="connsiteX7" fmla="*/ 824336 w 5691748"/>
                  <a:gd name="connsiteY7" fmla="*/ 1971745 h 2139753"/>
                  <a:gd name="connsiteX8" fmla="*/ 0 w 5691748"/>
                  <a:gd name="connsiteY8" fmla="*/ 388397 h 2139753"/>
                  <a:gd name="connsiteX0" fmla="*/ 0 w 5692371"/>
                  <a:gd name="connsiteY0" fmla="*/ 388397 h 2139753"/>
                  <a:gd name="connsiteX1" fmla="*/ 210984 w 5692371"/>
                  <a:gd name="connsiteY1" fmla="*/ 259296 h 2139753"/>
                  <a:gd name="connsiteX2" fmla="*/ 5534746 w 5692371"/>
                  <a:gd name="connsiteY2" fmla="*/ 0 h 2139753"/>
                  <a:gd name="connsiteX3" fmla="*/ 5692033 w 5692371"/>
                  <a:gd name="connsiteY3" fmla="*/ 306259 h 2139753"/>
                  <a:gd name="connsiteX4" fmla="*/ 5682745 w 5692371"/>
                  <a:gd name="connsiteY4" fmla="*/ 1774544 h 2139753"/>
                  <a:gd name="connsiteX5" fmla="*/ 5446248 w 5692371"/>
                  <a:gd name="connsiteY5" fmla="*/ 2094961 h 2139753"/>
                  <a:gd name="connsiteX6" fmla="*/ 1171409 w 5692371"/>
                  <a:gd name="connsiteY6" fmla="*/ 2139753 h 2139753"/>
                  <a:gd name="connsiteX7" fmla="*/ 824336 w 5692371"/>
                  <a:gd name="connsiteY7" fmla="*/ 1971745 h 2139753"/>
                  <a:gd name="connsiteX8" fmla="*/ 0 w 5692371"/>
                  <a:gd name="connsiteY8" fmla="*/ 388397 h 2139753"/>
                  <a:gd name="connsiteX0" fmla="*/ 0 w 5692371"/>
                  <a:gd name="connsiteY0" fmla="*/ 306641 h 2057997"/>
                  <a:gd name="connsiteX1" fmla="*/ 210984 w 5692371"/>
                  <a:gd name="connsiteY1" fmla="*/ 177540 h 2057997"/>
                  <a:gd name="connsiteX2" fmla="*/ 5549157 w 5692371"/>
                  <a:gd name="connsiteY2" fmla="*/ 0 h 2057997"/>
                  <a:gd name="connsiteX3" fmla="*/ 5692033 w 5692371"/>
                  <a:gd name="connsiteY3" fmla="*/ 224503 h 2057997"/>
                  <a:gd name="connsiteX4" fmla="*/ 5682745 w 5692371"/>
                  <a:gd name="connsiteY4" fmla="*/ 1692788 h 2057997"/>
                  <a:gd name="connsiteX5" fmla="*/ 5446248 w 5692371"/>
                  <a:gd name="connsiteY5" fmla="*/ 2013205 h 2057997"/>
                  <a:gd name="connsiteX6" fmla="*/ 1171409 w 5692371"/>
                  <a:gd name="connsiteY6" fmla="*/ 2057997 h 2057997"/>
                  <a:gd name="connsiteX7" fmla="*/ 824336 w 5692371"/>
                  <a:gd name="connsiteY7" fmla="*/ 1889989 h 2057997"/>
                  <a:gd name="connsiteX8" fmla="*/ 0 w 5692371"/>
                  <a:gd name="connsiteY8" fmla="*/ 306641 h 2057997"/>
                  <a:gd name="connsiteX0" fmla="*/ 0 w 5682745"/>
                  <a:gd name="connsiteY0" fmla="*/ 306641 h 2057997"/>
                  <a:gd name="connsiteX1" fmla="*/ 210984 w 5682745"/>
                  <a:gd name="connsiteY1" fmla="*/ 177540 h 2057997"/>
                  <a:gd name="connsiteX2" fmla="*/ 5549157 w 5682745"/>
                  <a:gd name="connsiteY2" fmla="*/ 0 h 2057997"/>
                  <a:gd name="connsiteX3" fmla="*/ 5679785 w 5682745"/>
                  <a:gd name="connsiteY3" fmla="*/ 374749 h 2057997"/>
                  <a:gd name="connsiteX4" fmla="*/ 5682745 w 5682745"/>
                  <a:gd name="connsiteY4" fmla="*/ 1692788 h 2057997"/>
                  <a:gd name="connsiteX5" fmla="*/ 5446248 w 5682745"/>
                  <a:gd name="connsiteY5" fmla="*/ 2013205 h 2057997"/>
                  <a:gd name="connsiteX6" fmla="*/ 1171409 w 5682745"/>
                  <a:gd name="connsiteY6" fmla="*/ 2057997 h 2057997"/>
                  <a:gd name="connsiteX7" fmla="*/ 824336 w 5682745"/>
                  <a:gd name="connsiteY7" fmla="*/ 1889989 h 2057997"/>
                  <a:gd name="connsiteX8" fmla="*/ 0 w 5682745"/>
                  <a:gd name="connsiteY8" fmla="*/ 306641 h 2057997"/>
                  <a:gd name="connsiteX0" fmla="*/ 0 w 5698555"/>
                  <a:gd name="connsiteY0" fmla="*/ 184707 h 1936063"/>
                  <a:gd name="connsiteX1" fmla="*/ 210984 w 5698555"/>
                  <a:gd name="connsiteY1" fmla="*/ 55606 h 1936063"/>
                  <a:gd name="connsiteX2" fmla="*/ 5645832 w 5698555"/>
                  <a:gd name="connsiteY2" fmla="*/ 0 h 1936063"/>
                  <a:gd name="connsiteX3" fmla="*/ 5679785 w 5698555"/>
                  <a:gd name="connsiteY3" fmla="*/ 252815 h 1936063"/>
                  <a:gd name="connsiteX4" fmla="*/ 5682745 w 5698555"/>
                  <a:gd name="connsiteY4" fmla="*/ 1570854 h 1936063"/>
                  <a:gd name="connsiteX5" fmla="*/ 5446248 w 5698555"/>
                  <a:gd name="connsiteY5" fmla="*/ 1891271 h 1936063"/>
                  <a:gd name="connsiteX6" fmla="*/ 1171409 w 5698555"/>
                  <a:gd name="connsiteY6" fmla="*/ 1936063 h 1936063"/>
                  <a:gd name="connsiteX7" fmla="*/ 824336 w 5698555"/>
                  <a:gd name="connsiteY7" fmla="*/ 1768055 h 1936063"/>
                  <a:gd name="connsiteX8" fmla="*/ 0 w 5698555"/>
                  <a:gd name="connsiteY8" fmla="*/ 184707 h 1936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98555" h="1936063">
                    <a:moveTo>
                      <a:pt x="0" y="184707"/>
                    </a:moveTo>
                    <a:cubicBezTo>
                      <a:pt x="0" y="91006"/>
                      <a:pt x="117283" y="55606"/>
                      <a:pt x="210984" y="55606"/>
                    </a:cubicBezTo>
                    <a:lnTo>
                      <a:pt x="5645832" y="0"/>
                    </a:lnTo>
                    <a:cubicBezTo>
                      <a:pt x="5739533" y="0"/>
                      <a:pt x="5679785" y="159114"/>
                      <a:pt x="5679785" y="252815"/>
                    </a:cubicBezTo>
                    <a:cubicBezTo>
                      <a:pt x="5682511" y="878672"/>
                      <a:pt x="5680019" y="944997"/>
                      <a:pt x="5682745" y="1570854"/>
                    </a:cubicBezTo>
                    <a:cubicBezTo>
                      <a:pt x="5682745" y="1664555"/>
                      <a:pt x="5539949" y="1891271"/>
                      <a:pt x="5446248" y="1891271"/>
                    </a:cubicBezTo>
                    <a:lnTo>
                      <a:pt x="1171409" y="1936063"/>
                    </a:lnTo>
                    <a:cubicBezTo>
                      <a:pt x="1077708" y="1936063"/>
                      <a:pt x="824336" y="1861756"/>
                      <a:pt x="824336" y="1768055"/>
                    </a:cubicBezTo>
                    <a:lnTo>
                      <a:pt x="0" y="184707"/>
                    </a:ln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455" name="Rectangle: Rounded Corners 6">
                <a:extLst>
                  <a:ext uri="{FF2B5EF4-FFF2-40B4-BE49-F238E27FC236}">
                    <a16:creationId xmlns:a16="http://schemas.microsoft.com/office/drawing/2014/main" id="{3B431928-96A7-1BD9-8070-35FC7FA378B8}"/>
                  </a:ext>
                </a:extLst>
              </p:cNvPr>
              <p:cNvSpPr/>
              <p:nvPr/>
            </p:nvSpPr>
            <p:spPr>
              <a:xfrm rot="5432046">
                <a:off x="7553757" y="2340284"/>
                <a:ext cx="5698555" cy="1936063"/>
              </a:xfrm>
              <a:custGeom>
                <a:avLst/>
                <a:gdLst>
                  <a:gd name="connsiteX0" fmla="*/ 0 w 5665502"/>
                  <a:gd name="connsiteY0" fmla="*/ 169661 h 2803850"/>
                  <a:gd name="connsiteX1" fmla="*/ 169661 w 5665502"/>
                  <a:gd name="connsiteY1" fmla="*/ 0 h 2803850"/>
                  <a:gd name="connsiteX2" fmla="*/ 5495841 w 5665502"/>
                  <a:gd name="connsiteY2" fmla="*/ 0 h 2803850"/>
                  <a:gd name="connsiteX3" fmla="*/ 5665502 w 5665502"/>
                  <a:gd name="connsiteY3" fmla="*/ 169661 h 2803850"/>
                  <a:gd name="connsiteX4" fmla="*/ 5665502 w 5665502"/>
                  <a:gd name="connsiteY4" fmla="*/ 2634189 h 2803850"/>
                  <a:gd name="connsiteX5" fmla="*/ 5495841 w 5665502"/>
                  <a:gd name="connsiteY5" fmla="*/ 2803850 h 2803850"/>
                  <a:gd name="connsiteX6" fmla="*/ 169661 w 5665502"/>
                  <a:gd name="connsiteY6" fmla="*/ 2803850 h 2803850"/>
                  <a:gd name="connsiteX7" fmla="*/ 0 w 5665502"/>
                  <a:gd name="connsiteY7" fmla="*/ 2634189 h 2803850"/>
                  <a:gd name="connsiteX8" fmla="*/ 0 w 5665502"/>
                  <a:gd name="connsiteY8" fmla="*/ 169661 h 2803850"/>
                  <a:gd name="connsiteX0" fmla="*/ 0 w 5665502"/>
                  <a:gd name="connsiteY0" fmla="*/ 169661 h 2835250"/>
                  <a:gd name="connsiteX1" fmla="*/ 169661 w 5665502"/>
                  <a:gd name="connsiteY1" fmla="*/ 0 h 2835250"/>
                  <a:gd name="connsiteX2" fmla="*/ 5495841 w 5665502"/>
                  <a:gd name="connsiteY2" fmla="*/ 0 h 2835250"/>
                  <a:gd name="connsiteX3" fmla="*/ 5665502 w 5665502"/>
                  <a:gd name="connsiteY3" fmla="*/ 169661 h 2835250"/>
                  <a:gd name="connsiteX4" fmla="*/ 5665502 w 5665502"/>
                  <a:gd name="connsiteY4" fmla="*/ 2634189 h 2835250"/>
                  <a:gd name="connsiteX5" fmla="*/ 5495841 w 5665502"/>
                  <a:gd name="connsiteY5" fmla="*/ 2803850 h 2835250"/>
                  <a:gd name="connsiteX6" fmla="*/ 1193580 w 5665502"/>
                  <a:gd name="connsiteY6" fmla="*/ 2835250 h 2835250"/>
                  <a:gd name="connsiteX7" fmla="*/ 0 w 5665502"/>
                  <a:gd name="connsiteY7" fmla="*/ 2634189 h 2835250"/>
                  <a:gd name="connsiteX8" fmla="*/ 0 w 5665502"/>
                  <a:gd name="connsiteY8" fmla="*/ 169661 h 2835250"/>
                  <a:gd name="connsiteX0" fmla="*/ 0 w 5665502"/>
                  <a:gd name="connsiteY0" fmla="*/ 169661 h 2835250"/>
                  <a:gd name="connsiteX1" fmla="*/ 169661 w 5665502"/>
                  <a:gd name="connsiteY1" fmla="*/ 0 h 2835250"/>
                  <a:gd name="connsiteX2" fmla="*/ 5495841 w 5665502"/>
                  <a:gd name="connsiteY2" fmla="*/ 0 h 2835250"/>
                  <a:gd name="connsiteX3" fmla="*/ 5665502 w 5665502"/>
                  <a:gd name="connsiteY3" fmla="*/ 169661 h 2835250"/>
                  <a:gd name="connsiteX4" fmla="*/ 5665502 w 5665502"/>
                  <a:gd name="connsiteY4" fmla="*/ 2634189 h 2835250"/>
                  <a:gd name="connsiteX5" fmla="*/ 5495841 w 5665502"/>
                  <a:gd name="connsiteY5" fmla="*/ 2803850 h 2835250"/>
                  <a:gd name="connsiteX6" fmla="*/ 1193580 w 5665502"/>
                  <a:gd name="connsiteY6" fmla="*/ 2835250 h 2835250"/>
                  <a:gd name="connsiteX7" fmla="*/ 846507 w 5665502"/>
                  <a:gd name="connsiteY7" fmla="*/ 2667242 h 2835250"/>
                  <a:gd name="connsiteX8" fmla="*/ 0 w 5665502"/>
                  <a:gd name="connsiteY8" fmla="*/ 169661 h 2835250"/>
                  <a:gd name="connsiteX0" fmla="*/ 0 w 5643331"/>
                  <a:gd name="connsiteY0" fmla="*/ 1083894 h 2835250"/>
                  <a:gd name="connsiteX1" fmla="*/ 147490 w 5643331"/>
                  <a:gd name="connsiteY1" fmla="*/ 0 h 2835250"/>
                  <a:gd name="connsiteX2" fmla="*/ 5473670 w 5643331"/>
                  <a:gd name="connsiteY2" fmla="*/ 0 h 2835250"/>
                  <a:gd name="connsiteX3" fmla="*/ 5643331 w 5643331"/>
                  <a:gd name="connsiteY3" fmla="*/ 169661 h 2835250"/>
                  <a:gd name="connsiteX4" fmla="*/ 5643331 w 5643331"/>
                  <a:gd name="connsiteY4" fmla="*/ 2634189 h 2835250"/>
                  <a:gd name="connsiteX5" fmla="*/ 5473670 w 5643331"/>
                  <a:gd name="connsiteY5" fmla="*/ 2803850 h 2835250"/>
                  <a:gd name="connsiteX6" fmla="*/ 1171409 w 5643331"/>
                  <a:gd name="connsiteY6" fmla="*/ 2835250 h 2835250"/>
                  <a:gd name="connsiteX7" fmla="*/ 824336 w 5643331"/>
                  <a:gd name="connsiteY7" fmla="*/ 2667242 h 2835250"/>
                  <a:gd name="connsiteX8" fmla="*/ 0 w 5643331"/>
                  <a:gd name="connsiteY8" fmla="*/ 1083894 h 2835250"/>
                  <a:gd name="connsiteX0" fmla="*/ 0 w 5643331"/>
                  <a:gd name="connsiteY0" fmla="*/ 1083894 h 2835250"/>
                  <a:gd name="connsiteX1" fmla="*/ 210984 w 5643331"/>
                  <a:gd name="connsiteY1" fmla="*/ 954793 h 2835250"/>
                  <a:gd name="connsiteX2" fmla="*/ 5473670 w 5643331"/>
                  <a:gd name="connsiteY2" fmla="*/ 0 h 2835250"/>
                  <a:gd name="connsiteX3" fmla="*/ 5643331 w 5643331"/>
                  <a:gd name="connsiteY3" fmla="*/ 169661 h 2835250"/>
                  <a:gd name="connsiteX4" fmla="*/ 5643331 w 5643331"/>
                  <a:gd name="connsiteY4" fmla="*/ 2634189 h 2835250"/>
                  <a:gd name="connsiteX5" fmla="*/ 5473670 w 5643331"/>
                  <a:gd name="connsiteY5" fmla="*/ 2803850 h 2835250"/>
                  <a:gd name="connsiteX6" fmla="*/ 1171409 w 5643331"/>
                  <a:gd name="connsiteY6" fmla="*/ 2835250 h 2835250"/>
                  <a:gd name="connsiteX7" fmla="*/ 824336 w 5643331"/>
                  <a:gd name="connsiteY7" fmla="*/ 2667242 h 2835250"/>
                  <a:gd name="connsiteX8" fmla="*/ 0 w 5643331"/>
                  <a:gd name="connsiteY8" fmla="*/ 1083894 h 2835250"/>
                  <a:gd name="connsiteX0" fmla="*/ 0 w 5643331"/>
                  <a:gd name="connsiteY0" fmla="*/ 1083894 h 2835250"/>
                  <a:gd name="connsiteX1" fmla="*/ 210984 w 5643331"/>
                  <a:gd name="connsiteY1" fmla="*/ 954793 h 2835250"/>
                  <a:gd name="connsiteX2" fmla="*/ 5473670 w 5643331"/>
                  <a:gd name="connsiteY2" fmla="*/ 0 h 2835250"/>
                  <a:gd name="connsiteX3" fmla="*/ 5635154 w 5643331"/>
                  <a:gd name="connsiteY3" fmla="*/ 756617 h 2835250"/>
                  <a:gd name="connsiteX4" fmla="*/ 5643331 w 5643331"/>
                  <a:gd name="connsiteY4" fmla="*/ 2634189 h 2835250"/>
                  <a:gd name="connsiteX5" fmla="*/ 5473670 w 5643331"/>
                  <a:gd name="connsiteY5" fmla="*/ 2803850 h 2835250"/>
                  <a:gd name="connsiteX6" fmla="*/ 1171409 w 5643331"/>
                  <a:gd name="connsiteY6" fmla="*/ 2835250 h 2835250"/>
                  <a:gd name="connsiteX7" fmla="*/ 824336 w 5643331"/>
                  <a:gd name="connsiteY7" fmla="*/ 2667242 h 2835250"/>
                  <a:gd name="connsiteX8" fmla="*/ 0 w 5643331"/>
                  <a:gd name="connsiteY8" fmla="*/ 1083894 h 2835250"/>
                  <a:gd name="connsiteX0" fmla="*/ 0 w 5643331"/>
                  <a:gd name="connsiteY0" fmla="*/ 393879 h 2145235"/>
                  <a:gd name="connsiteX1" fmla="*/ 210984 w 5643331"/>
                  <a:gd name="connsiteY1" fmla="*/ 264778 h 2145235"/>
                  <a:gd name="connsiteX2" fmla="*/ 5534746 w 5643331"/>
                  <a:gd name="connsiteY2" fmla="*/ 5482 h 2145235"/>
                  <a:gd name="connsiteX3" fmla="*/ 5635154 w 5643331"/>
                  <a:gd name="connsiteY3" fmla="*/ 66602 h 2145235"/>
                  <a:gd name="connsiteX4" fmla="*/ 5643331 w 5643331"/>
                  <a:gd name="connsiteY4" fmla="*/ 1944174 h 2145235"/>
                  <a:gd name="connsiteX5" fmla="*/ 5473670 w 5643331"/>
                  <a:gd name="connsiteY5" fmla="*/ 2113835 h 2145235"/>
                  <a:gd name="connsiteX6" fmla="*/ 1171409 w 5643331"/>
                  <a:gd name="connsiteY6" fmla="*/ 2145235 h 2145235"/>
                  <a:gd name="connsiteX7" fmla="*/ 824336 w 5643331"/>
                  <a:gd name="connsiteY7" fmla="*/ 1977227 h 2145235"/>
                  <a:gd name="connsiteX8" fmla="*/ 0 w 5643331"/>
                  <a:gd name="connsiteY8" fmla="*/ 393879 h 2145235"/>
                  <a:gd name="connsiteX0" fmla="*/ 0 w 5691497"/>
                  <a:gd name="connsiteY0" fmla="*/ 388397 h 2139753"/>
                  <a:gd name="connsiteX1" fmla="*/ 210984 w 5691497"/>
                  <a:gd name="connsiteY1" fmla="*/ 259296 h 2139753"/>
                  <a:gd name="connsiteX2" fmla="*/ 5534746 w 5691497"/>
                  <a:gd name="connsiteY2" fmla="*/ 0 h 2139753"/>
                  <a:gd name="connsiteX3" fmla="*/ 5691397 w 5691497"/>
                  <a:gd name="connsiteY3" fmla="*/ 238024 h 2139753"/>
                  <a:gd name="connsiteX4" fmla="*/ 5643331 w 5691497"/>
                  <a:gd name="connsiteY4" fmla="*/ 1938692 h 2139753"/>
                  <a:gd name="connsiteX5" fmla="*/ 5473670 w 5691497"/>
                  <a:gd name="connsiteY5" fmla="*/ 2108353 h 2139753"/>
                  <a:gd name="connsiteX6" fmla="*/ 1171409 w 5691497"/>
                  <a:gd name="connsiteY6" fmla="*/ 2139753 h 2139753"/>
                  <a:gd name="connsiteX7" fmla="*/ 824336 w 5691497"/>
                  <a:gd name="connsiteY7" fmla="*/ 1971745 h 2139753"/>
                  <a:gd name="connsiteX8" fmla="*/ 0 w 5691497"/>
                  <a:gd name="connsiteY8" fmla="*/ 388397 h 2139753"/>
                  <a:gd name="connsiteX0" fmla="*/ 0 w 5691497"/>
                  <a:gd name="connsiteY0" fmla="*/ 388397 h 2139753"/>
                  <a:gd name="connsiteX1" fmla="*/ 210984 w 5691497"/>
                  <a:gd name="connsiteY1" fmla="*/ 259296 h 2139753"/>
                  <a:gd name="connsiteX2" fmla="*/ 5534746 w 5691497"/>
                  <a:gd name="connsiteY2" fmla="*/ 0 h 2139753"/>
                  <a:gd name="connsiteX3" fmla="*/ 5691397 w 5691497"/>
                  <a:gd name="connsiteY3" fmla="*/ 238024 h 2139753"/>
                  <a:gd name="connsiteX4" fmla="*/ 5643331 w 5691497"/>
                  <a:gd name="connsiteY4" fmla="*/ 1938692 h 2139753"/>
                  <a:gd name="connsiteX5" fmla="*/ 5446248 w 5691497"/>
                  <a:gd name="connsiteY5" fmla="*/ 2094961 h 2139753"/>
                  <a:gd name="connsiteX6" fmla="*/ 1171409 w 5691497"/>
                  <a:gd name="connsiteY6" fmla="*/ 2139753 h 2139753"/>
                  <a:gd name="connsiteX7" fmla="*/ 824336 w 5691497"/>
                  <a:gd name="connsiteY7" fmla="*/ 1971745 h 2139753"/>
                  <a:gd name="connsiteX8" fmla="*/ 0 w 5691497"/>
                  <a:gd name="connsiteY8" fmla="*/ 388397 h 2139753"/>
                  <a:gd name="connsiteX0" fmla="*/ 0 w 5691748"/>
                  <a:gd name="connsiteY0" fmla="*/ 388397 h 2139753"/>
                  <a:gd name="connsiteX1" fmla="*/ 210984 w 5691748"/>
                  <a:gd name="connsiteY1" fmla="*/ 259296 h 2139753"/>
                  <a:gd name="connsiteX2" fmla="*/ 5534746 w 5691748"/>
                  <a:gd name="connsiteY2" fmla="*/ 0 h 2139753"/>
                  <a:gd name="connsiteX3" fmla="*/ 5691397 w 5691748"/>
                  <a:gd name="connsiteY3" fmla="*/ 238024 h 2139753"/>
                  <a:gd name="connsiteX4" fmla="*/ 5682745 w 5691748"/>
                  <a:gd name="connsiteY4" fmla="*/ 1774544 h 2139753"/>
                  <a:gd name="connsiteX5" fmla="*/ 5446248 w 5691748"/>
                  <a:gd name="connsiteY5" fmla="*/ 2094961 h 2139753"/>
                  <a:gd name="connsiteX6" fmla="*/ 1171409 w 5691748"/>
                  <a:gd name="connsiteY6" fmla="*/ 2139753 h 2139753"/>
                  <a:gd name="connsiteX7" fmla="*/ 824336 w 5691748"/>
                  <a:gd name="connsiteY7" fmla="*/ 1971745 h 2139753"/>
                  <a:gd name="connsiteX8" fmla="*/ 0 w 5691748"/>
                  <a:gd name="connsiteY8" fmla="*/ 388397 h 2139753"/>
                  <a:gd name="connsiteX0" fmla="*/ 0 w 5692371"/>
                  <a:gd name="connsiteY0" fmla="*/ 388397 h 2139753"/>
                  <a:gd name="connsiteX1" fmla="*/ 210984 w 5692371"/>
                  <a:gd name="connsiteY1" fmla="*/ 259296 h 2139753"/>
                  <a:gd name="connsiteX2" fmla="*/ 5534746 w 5692371"/>
                  <a:gd name="connsiteY2" fmla="*/ 0 h 2139753"/>
                  <a:gd name="connsiteX3" fmla="*/ 5692033 w 5692371"/>
                  <a:gd name="connsiteY3" fmla="*/ 306259 h 2139753"/>
                  <a:gd name="connsiteX4" fmla="*/ 5682745 w 5692371"/>
                  <a:gd name="connsiteY4" fmla="*/ 1774544 h 2139753"/>
                  <a:gd name="connsiteX5" fmla="*/ 5446248 w 5692371"/>
                  <a:gd name="connsiteY5" fmla="*/ 2094961 h 2139753"/>
                  <a:gd name="connsiteX6" fmla="*/ 1171409 w 5692371"/>
                  <a:gd name="connsiteY6" fmla="*/ 2139753 h 2139753"/>
                  <a:gd name="connsiteX7" fmla="*/ 824336 w 5692371"/>
                  <a:gd name="connsiteY7" fmla="*/ 1971745 h 2139753"/>
                  <a:gd name="connsiteX8" fmla="*/ 0 w 5692371"/>
                  <a:gd name="connsiteY8" fmla="*/ 388397 h 2139753"/>
                  <a:gd name="connsiteX0" fmla="*/ 0 w 5692371"/>
                  <a:gd name="connsiteY0" fmla="*/ 306641 h 2057997"/>
                  <a:gd name="connsiteX1" fmla="*/ 210984 w 5692371"/>
                  <a:gd name="connsiteY1" fmla="*/ 177540 h 2057997"/>
                  <a:gd name="connsiteX2" fmla="*/ 5549157 w 5692371"/>
                  <a:gd name="connsiteY2" fmla="*/ 0 h 2057997"/>
                  <a:gd name="connsiteX3" fmla="*/ 5692033 w 5692371"/>
                  <a:gd name="connsiteY3" fmla="*/ 224503 h 2057997"/>
                  <a:gd name="connsiteX4" fmla="*/ 5682745 w 5692371"/>
                  <a:gd name="connsiteY4" fmla="*/ 1692788 h 2057997"/>
                  <a:gd name="connsiteX5" fmla="*/ 5446248 w 5692371"/>
                  <a:gd name="connsiteY5" fmla="*/ 2013205 h 2057997"/>
                  <a:gd name="connsiteX6" fmla="*/ 1171409 w 5692371"/>
                  <a:gd name="connsiteY6" fmla="*/ 2057997 h 2057997"/>
                  <a:gd name="connsiteX7" fmla="*/ 824336 w 5692371"/>
                  <a:gd name="connsiteY7" fmla="*/ 1889989 h 2057997"/>
                  <a:gd name="connsiteX8" fmla="*/ 0 w 5692371"/>
                  <a:gd name="connsiteY8" fmla="*/ 306641 h 2057997"/>
                  <a:gd name="connsiteX0" fmla="*/ 0 w 5682745"/>
                  <a:gd name="connsiteY0" fmla="*/ 306641 h 2057997"/>
                  <a:gd name="connsiteX1" fmla="*/ 210984 w 5682745"/>
                  <a:gd name="connsiteY1" fmla="*/ 177540 h 2057997"/>
                  <a:gd name="connsiteX2" fmla="*/ 5549157 w 5682745"/>
                  <a:gd name="connsiteY2" fmla="*/ 0 h 2057997"/>
                  <a:gd name="connsiteX3" fmla="*/ 5679785 w 5682745"/>
                  <a:gd name="connsiteY3" fmla="*/ 374749 h 2057997"/>
                  <a:gd name="connsiteX4" fmla="*/ 5682745 w 5682745"/>
                  <a:gd name="connsiteY4" fmla="*/ 1692788 h 2057997"/>
                  <a:gd name="connsiteX5" fmla="*/ 5446248 w 5682745"/>
                  <a:gd name="connsiteY5" fmla="*/ 2013205 h 2057997"/>
                  <a:gd name="connsiteX6" fmla="*/ 1171409 w 5682745"/>
                  <a:gd name="connsiteY6" fmla="*/ 2057997 h 2057997"/>
                  <a:gd name="connsiteX7" fmla="*/ 824336 w 5682745"/>
                  <a:gd name="connsiteY7" fmla="*/ 1889989 h 2057997"/>
                  <a:gd name="connsiteX8" fmla="*/ 0 w 5682745"/>
                  <a:gd name="connsiteY8" fmla="*/ 306641 h 2057997"/>
                  <a:gd name="connsiteX0" fmla="*/ 0 w 5698555"/>
                  <a:gd name="connsiteY0" fmla="*/ 184707 h 1936063"/>
                  <a:gd name="connsiteX1" fmla="*/ 210984 w 5698555"/>
                  <a:gd name="connsiteY1" fmla="*/ 55606 h 1936063"/>
                  <a:gd name="connsiteX2" fmla="*/ 5645832 w 5698555"/>
                  <a:gd name="connsiteY2" fmla="*/ 0 h 1936063"/>
                  <a:gd name="connsiteX3" fmla="*/ 5679785 w 5698555"/>
                  <a:gd name="connsiteY3" fmla="*/ 252815 h 1936063"/>
                  <a:gd name="connsiteX4" fmla="*/ 5682745 w 5698555"/>
                  <a:gd name="connsiteY4" fmla="*/ 1570854 h 1936063"/>
                  <a:gd name="connsiteX5" fmla="*/ 5446248 w 5698555"/>
                  <a:gd name="connsiteY5" fmla="*/ 1891271 h 1936063"/>
                  <a:gd name="connsiteX6" fmla="*/ 1171409 w 5698555"/>
                  <a:gd name="connsiteY6" fmla="*/ 1936063 h 1936063"/>
                  <a:gd name="connsiteX7" fmla="*/ 824336 w 5698555"/>
                  <a:gd name="connsiteY7" fmla="*/ 1768055 h 1936063"/>
                  <a:gd name="connsiteX8" fmla="*/ 0 w 5698555"/>
                  <a:gd name="connsiteY8" fmla="*/ 184707 h 1936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698555" h="1936063">
                    <a:moveTo>
                      <a:pt x="0" y="184707"/>
                    </a:moveTo>
                    <a:cubicBezTo>
                      <a:pt x="0" y="91006"/>
                      <a:pt x="117283" y="55606"/>
                      <a:pt x="210984" y="55606"/>
                    </a:cubicBezTo>
                    <a:lnTo>
                      <a:pt x="5645832" y="0"/>
                    </a:lnTo>
                    <a:cubicBezTo>
                      <a:pt x="5739533" y="0"/>
                      <a:pt x="5679785" y="159114"/>
                      <a:pt x="5679785" y="252815"/>
                    </a:cubicBezTo>
                    <a:cubicBezTo>
                      <a:pt x="5682511" y="878672"/>
                      <a:pt x="5680019" y="944997"/>
                      <a:pt x="5682745" y="1570854"/>
                    </a:cubicBezTo>
                    <a:cubicBezTo>
                      <a:pt x="5682745" y="1664555"/>
                      <a:pt x="5539949" y="1891271"/>
                      <a:pt x="5446248" y="1891271"/>
                    </a:cubicBezTo>
                    <a:lnTo>
                      <a:pt x="1171409" y="1936063"/>
                    </a:lnTo>
                    <a:cubicBezTo>
                      <a:pt x="1077708" y="1936063"/>
                      <a:pt x="824336" y="1861756"/>
                      <a:pt x="824336" y="1768055"/>
                    </a:cubicBezTo>
                    <a:lnTo>
                      <a:pt x="0" y="184707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</p:grpSp>
      <p:grpSp>
        <p:nvGrpSpPr>
          <p:cNvPr id="788" name="Drink">
            <a:extLst>
              <a:ext uri="{FF2B5EF4-FFF2-40B4-BE49-F238E27FC236}">
                <a16:creationId xmlns:a16="http://schemas.microsoft.com/office/drawing/2014/main" id="{BC9B5A2C-2B11-4271-723E-41B9878411D5}"/>
              </a:ext>
            </a:extLst>
          </p:cNvPr>
          <p:cNvGrpSpPr/>
          <p:nvPr/>
        </p:nvGrpSpPr>
        <p:grpSpPr>
          <a:xfrm>
            <a:off x="9590177" y="374149"/>
            <a:ext cx="929288" cy="944633"/>
            <a:chOff x="9436686" y="5717520"/>
            <a:chExt cx="929288" cy="944633"/>
          </a:xfrm>
        </p:grpSpPr>
        <p:grpSp>
          <p:nvGrpSpPr>
            <p:cNvPr id="789" name="Group 788">
              <a:extLst>
                <a:ext uri="{FF2B5EF4-FFF2-40B4-BE49-F238E27FC236}">
                  <a16:creationId xmlns:a16="http://schemas.microsoft.com/office/drawing/2014/main" id="{991BA6B9-219E-34C3-9B23-76F6C1CA8744}"/>
                </a:ext>
              </a:extLst>
            </p:cNvPr>
            <p:cNvGrpSpPr/>
            <p:nvPr/>
          </p:nvGrpSpPr>
          <p:grpSpPr>
            <a:xfrm rot="20376365">
              <a:off x="9436686" y="5717520"/>
              <a:ext cx="929288" cy="944633"/>
              <a:chOff x="19115946" y="1226975"/>
              <a:chExt cx="5707066" cy="5707065"/>
            </a:xfrm>
            <a:effectLst/>
          </p:grpSpPr>
          <p:grpSp>
            <p:nvGrpSpPr>
              <p:cNvPr id="792" name="Group 791">
                <a:extLst>
                  <a:ext uri="{FF2B5EF4-FFF2-40B4-BE49-F238E27FC236}">
                    <a16:creationId xmlns:a16="http://schemas.microsoft.com/office/drawing/2014/main" id="{009AD9F1-8491-5D19-0477-E583D7768B9F}"/>
                  </a:ext>
                </a:extLst>
              </p:cNvPr>
              <p:cNvGrpSpPr/>
              <p:nvPr/>
            </p:nvGrpSpPr>
            <p:grpSpPr>
              <a:xfrm>
                <a:off x="19115946" y="1226975"/>
                <a:ext cx="5707066" cy="5707065"/>
                <a:chOff x="19115946" y="1226975"/>
                <a:chExt cx="5707066" cy="5707065"/>
              </a:xfr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/>
                  </a:gs>
                </a:gsLst>
                <a:lin ang="9000000" scaled="0"/>
              </a:gradFill>
            </p:grpSpPr>
            <p:sp>
              <p:nvSpPr>
                <p:cNvPr id="794" name="Rectangle: Rounded Corners 793">
                  <a:extLst>
                    <a:ext uri="{FF2B5EF4-FFF2-40B4-BE49-F238E27FC236}">
                      <a16:creationId xmlns:a16="http://schemas.microsoft.com/office/drawing/2014/main" id="{5EF7CF2C-0102-25BA-0A0F-7B2F6EC884A3}"/>
                    </a:ext>
                  </a:extLst>
                </p:cNvPr>
                <p:cNvSpPr/>
                <p:nvPr/>
              </p:nvSpPr>
              <p:spPr>
                <a:xfrm rot="19209165">
                  <a:off x="23678610" y="5266375"/>
                  <a:ext cx="849996" cy="159768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795" name="Oval 794">
                  <a:extLst>
                    <a:ext uri="{FF2B5EF4-FFF2-40B4-BE49-F238E27FC236}">
                      <a16:creationId xmlns:a16="http://schemas.microsoft.com/office/drawing/2014/main" id="{7565A484-DFD3-AC55-9737-FC6F99E4E9F8}"/>
                    </a:ext>
                  </a:extLst>
                </p:cNvPr>
                <p:cNvSpPr/>
                <p:nvPr/>
              </p:nvSpPr>
              <p:spPr>
                <a:xfrm>
                  <a:off x="19115946" y="1226975"/>
                  <a:ext cx="5707066" cy="5707065"/>
                </a:xfrm>
                <a:prstGeom prst="ellips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</p:grpSp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59DB6185-9E15-606B-A2E8-FDE131525A01}"/>
                  </a:ext>
                </a:extLst>
              </p:cNvPr>
              <p:cNvSpPr/>
              <p:nvPr/>
            </p:nvSpPr>
            <p:spPr>
              <a:xfrm>
                <a:off x="19675925" y="1786954"/>
                <a:ext cx="4587109" cy="458710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</p:grp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61F0586B-7C29-2681-9797-64428D4869EF}"/>
                </a:ext>
              </a:extLst>
            </p:cNvPr>
            <p:cNvSpPr/>
            <p:nvPr/>
          </p:nvSpPr>
          <p:spPr>
            <a:xfrm>
              <a:off x="9687700" y="5893759"/>
              <a:ext cx="550624" cy="435686"/>
            </a:xfrm>
            <a:custGeom>
              <a:avLst/>
              <a:gdLst>
                <a:gd name="connsiteX0" fmla="*/ 697 w 550624"/>
                <a:gd name="connsiteY0" fmla="*/ 4573 h 435686"/>
                <a:gd name="connsiteX1" fmla="*/ 300948 w 550624"/>
                <a:gd name="connsiteY1" fmla="*/ 86460 h 435686"/>
                <a:gd name="connsiteX2" fmla="*/ 328243 w 550624"/>
                <a:gd name="connsiteY2" fmla="*/ 359415 h 435686"/>
                <a:gd name="connsiteX3" fmla="*/ 492016 w 550624"/>
                <a:gd name="connsiteY3" fmla="*/ 427654 h 435686"/>
                <a:gd name="connsiteX4" fmla="*/ 546607 w 550624"/>
                <a:gd name="connsiteY4" fmla="*/ 209290 h 435686"/>
                <a:gd name="connsiteX5" fmla="*/ 396482 w 550624"/>
                <a:gd name="connsiteY5" fmla="*/ 31869 h 435686"/>
                <a:gd name="connsiteX6" fmla="*/ 697 w 550624"/>
                <a:gd name="connsiteY6" fmla="*/ 4573 h 43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24" h="435686">
                  <a:moveTo>
                    <a:pt x="697" y="4573"/>
                  </a:moveTo>
                  <a:cubicBezTo>
                    <a:pt x="-15225" y="13672"/>
                    <a:pt x="246357" y="27320"/>
                    <a:pt x="300948" y="86460"/>
                  </a:cubicBezTo>
                  <a:cubicBezTo>
                    <a:pt x="355539" y="145600"/>
                    <a:pt x="296398" y="302549"/>
                    <a:pt x="328243" y="359415"/>
                  </a:cubicBezTo>
                  <a:cubicBezTo>
                    <a:pt x="360088" y="416281"/>
                    <a:pt x="455622" y="452675"/>
                    <a:pt x="492016" y="427654"/>
                  </a:cubicBezTo>
                  <a:cubicBezTo>
                    <a:pt x="528410" y="402633"/>
                    <a:pt x="562529" y="275254"/>
                    <a:pt x="546607" y="209290"/>
                  </a:cubicBezTo>
                  <a:cubicBezTo>
                    <a:pt x="530685" y="143326"/>
                    <a:pt x="485192" y="65988"/>
                    <a:pt x="396482" y="31869"/>
                  </a:cubicBezTo>
                  <a:cubicBezTo>
                    <a:pt x="307772" y="-2250"/>
                    <a:pt x="16619" y="-4526"/>
                    <a:pt x="697" y="4573"/>
                  </a:cubicBezTo>
                  <a:close/>
                </a:path>
              </a:pathLst>
            </a:custGeom>
            <a:solidFill>
              <a:srgbClr val="C2F1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A7D6F3AB-7BD8-1EAF-C5CB-E4843FEA447F}"/>
                </a:ext>
              </a:extLst>
            </p:cNvPr>
            <p:cNvSpPr/>
            <p:nvPr/>
          </p:nvSpPr>
          <p:spPr>
            <a:xfrm rot="19270623">
              <a:off x="9707216" y="6046731"/>
              <a:ext cx="194114" cy="152573"/>
            </a:xfrm>
            <a:custGeom>
              <a:avLst/>
              <a:gdLst>
                <a:gd name="connsiteX0" fmla="*/ 697 w 550624"/>
                <a:gd name="connsiteY0" fmla="*/ 4573 h 435686"/>
                <a:gd name="connsiteX1" fmla="*/ 300948 w 550624"/>
                <a:gd name="connsiteY1" fmla="*/ 86460 h 435686"/>
                <a:gd name="connsiteX2" fmla="*/ 328243 w 550624"/>
                <a:gd name="connsiteY2" fmla="*/ 359415 h 435686"/>
                <a:gd name="connsiteX3" fmla="*/ 492016 w 550624"/>
                <a:gd name="connsiteY3" fmla="*/ 427654 h 435686"/>
                <a:gd name="connsiteX4" fmla="*/ 546607 w 550624"/>
                <a:gd name="connsiteY4" fmla="*/ 209290 h 435686"/>
                <a:gd name="connsiteX5" fmla="*/ 396482 w 550624"/>
                <a:gd name="connsiteY5" fmla="*/ 31869 h 435686"/>
                <a:gd name="connsiteX6" fmla="*/ 697 w 550624"/>
                <a:gd name="connsiteY6" fmla="*/ 4573 h 435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24" h="435686">
                  <a:moveTo>
                    <a:pt x="697" y="4573"/>
                  </a:moveTo>
                  <a:cubicBezTo>
                    <a:pt x="-15225" y="13672"/>
                    <a:pt x="246357" y="27320"/>
                    <a:pt x="300948" y="86460"/>
                  </a:cubicBezTo>
                  <a:cubicBezTo>
                    <a:pt x="355539" y="145600"/>
                    <a:pt x="296398" y="302549"/>
                    <a:pt x="328243" y="359415"/>
                  </a:cubicBezTo>
                  <a:cubicBezTo>
                    <a:pt x="360088" y="416281"/>
                    <a:pt x="455622" y="452675"/>
                    <a:pt x="492016" y="427654"/>
                  </a:cubicBezTo>
                  <a:cubicBezTo>
                    <a:pt x="528410" y="402633"/>
                    <a:pt x="562529" y="275254"/>
                    <a:pt x="546607" y="209290"/>
                  </a:cubicBezTo>
                  <a:cubicBezTo>
                    <a:pt x="530685" y="143326"/>
                    <a:pt x="485192" y="65988"/>
                    <a:pt x="396482" y="31869"/>
                  </a:cubicBezTo>
                  <a:cubicBezTo>
                    <a:pt x="307772" y="-2250"/>
                    <a:pt x="16619" y="-4526"/>
                    <a:pt x="697" y="4573"/>
                  </a:cubicBezTo>
                  <a:close/>
                </a:path>
              </a:pathLst>
            </a:custGeom>
            <a:solidFill>
              <a:srgbClr val="D3F6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pSp>
        <p:nvGrpSpPr>
          <p:cNvPr id="796" name="Notebook">
            <a:extLst>
              <a:ext uri="{FF2B5EF4-FFF2-40B4-BE49-F238E27FC236}">
                <a16:creationId xmlns:a16="http://schemas.microsoft.com/office/drawing/2014/main" id="{266C929D-5A81-34BF-76B8-22F14B044EB5}"/>
              </a:ext>
            </a:extLst>
          </p:cNvPr>
          <p:cNvGrpSpPr/>
          <p:nvPr/>
        </p:nvGrpSpPr>
        <p:grpSpPr>
          <a:xfrm rot="625744">
            <a:off x="6417537" y="-347553"/>
            <a:ext cx="2960753" cy="1626360"/>
            <a:chOff x="6870178" y="-696557"/>
            <a:chExt cx="2960753" cy="1626360"/>
          </a:xfrm>
        </p:grpSpPr>
        <p:grpSp>
          <p:nvGrpSpPr>
            <p:cNvPr id="797" name="Group 796">
              <a:extLst>
                <a:ext uri="{FF2B5EF4-FFF2-40B4-BE49-F238E27FC236}">
                  <a16:creationId xmlns:a16="http://schemas.microsoft.com/office/drawing/2014/main" id="{E8607B9E-F1FB-BB32-8C9D-C2F2196C4E9B}"/>
                </a:ext>
              </a:extLst>
            </p:cNvPr>
            <p:cNvGrpSpPr/>
            <p:nvPr/>
          </p:nvGrpSpPr>
          <p:grpSpPr>
            <a:xfrm rot="4776951">
              <a:off x="7786222" y="-1114907"/>
              <a:ext cx="1626360" cy="2463059"/>
              <a:chOff x="4663934" y="678924"/>
              <a:chExt cx="1626360" cy="2463059"/>
            </a:xfrm>
          </p:grpSpPr>
          <p:sp>
            <p:nvSpPr>
              <p:cNvPr id="799" name="Rectangle: Rounded Corners 798">
                <a:extLst>
                  <a:ext uri="{FF2B5EF4-FFF2-40B4-BE49-F238E27FC236}">
                    <a16:creationId xmlns:a16="http://schemas.microsoft.com/office/drawing/2014/main" id="{C9AB0343-4E3A-5D44-6F9E-D2B7D7C55501}"/>
                  </a:ext>
                </a:extLst>
              </p:cNvPr>
              <p:cNvSpPr/>
              <p:nvPr/>
            </p:nvSpPr>
            <p:spPr>
              <a:xfrm>
                <a:off x="4698623" y="678924"/>
                <a:ext cx="1591671" cy="2463059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sp>
            <p:nvSpPr>
              <p:cNvPr id="800" name="Rectangle: Rounded Corners 799">
                <a:extLst>
                  <a:ext uri="{FF2B5EF4-FFF2-40B4-BE49-F238E27FC236}">
                    <a16:creationId xmlns:a16="http://schemas.microsoft.com/office/drawing/2014/main" id="{02CB0F2C-1CD4-6039-BF36-E249741E4F4A}"/>
                  </a:ext>
                </a:extLst>
              </p:cNvPr>
              <p:cNvSpPr/>
              <p:nvPr/>
            </p:nvSpPr>
            <p:spPr>
              <a:xfrm>
                <a:off x="4949985" y="1091997"/>
                <a:ext cx="1162239" cy="62772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801" name="Rectangle: Rounded Corners 800">
                <a:extLst>
                  <a:ext uri="{FF2B5EF4-FFF2-40B4-BE49-F238E27FC236}">
                    <a16:creationId xmlns:a16="http://schemas.microsoft.com/office/drawing/2014/main" id="{ED6B9F84-1B1E-430F-E75E-389E44424295}"/>
                  </a:ext>
                </a:extLst>
              </p:cNvPr>
              <p:cNvSpPr/>
              <p:nvPr/>
            </p:nvSpPr>
            <p:spPr>
              <a:xfrm>
                <a:off x="4915928" y="2231306"/>
                <a:ext cx="1162239" cy="1323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802" name="Rectangle: Rounded Corners 801">
                <a:extLst>
                  <a:ext uri="{FF2B5EF4-FFF2-40B4-BE49-F238E27FC236}">
                    <a16:creationId xmlns:a16="http://schemas.microsoft.com/office/drawing/2014/main" id="{4D12C394-2886-D8C7-13F3-DC2F9D3A5EF0}"/>
                  </a:ext>
                </a:extLst>
              </p:cNvPr>
              <p:cNvSpPr/>
              <p:nvPr/>
            </p:nvSpPr>
            <p:spPr>
              <a:xfrm>
                <a:off x="4915928" y="2447619"/>
                <a:ext cx="1162239" cy="1323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803" name="Rectangle: Rounded Corners 802">
                <a:extLst>
                  <a:ext uri="{FF2B5EF4-FFF2-40B4-BE49-F238E27FC236}">
                    <a16:creationId xmlns:a16="http://schemas.microsoft.com/office/drawing/2014/main" id="{142C4AFE-D942-6A33-B81B-5ABCB88C40AF}"/>
                  </a:ext>
                </a:extLst>
              </p:cNvPr>
              <p:cNvSpPr/>
              <p:nvPr/>
            </p:nvSpPr>
            <p:spPr>
              <a:xfrm>
                <a:off x="4915928" y="2656689"/>
                <a:ext cx="1162239" cy="132376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804" name="Rectangle: Rounded Corners 803">
                <a:extLst>
                  <a:ext uri="{FF2B5EF4-FFF2-40B4-BE49-F238E27FC236}">
                    <a16:creationId xmlns:a16="http://schemas.microsoft.com/office/drawing/2014/main" id="{F9406D1D-6233-304E-1A2D-167801453F92}"/>
                  </a:ext>
                </a:extLst>
              </p:cNvPr>
              <p:cNvSpPr/>
              <p:nvPr/>
            </p:nvSpPr>
            <p:spPr>
              <a:xfrm>
                <a:off x="4663934" y="791893"/>
                <a:ext cx="128835" cy="2219072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</p:grpSp>
        <p:sp>
          <p:nvSpPr>
            <p:cNvPr id="798" name="Rectangle: Rounded Corners 797">
              <a:extLst>
                <a:ext uri="{FF2B5EF4-FFF2-40B4-BE49-F238E27FC236}">
                  <a16:creationId xmlns:a16="http://schemas.microsoft.com/office/drawing/2014/main" id="{4CFBBD59-B685-C839-0B5C-ED4EA189267F}"/>
                </a:ext>
              </a:extLst>
            </p:cNvPr>
            <p:cNvSpPr/>
            <p:nvPr/>
          </p:nvSpPr>
          <p:spPr>
            <a:xfrm rot="2971678">
              <a:off x="7599907" y="-781938"/>
              <a:ext cx="68239" cy="1527698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805" name="Rectangle: Rounded Corners 804">
            <a:extLst>
              <a:ext uri="{FF2B5EF4-FFF2-40B4-BE49-F238E27FC236}">
                <a16:creationId xmlns:a16="http://schemas.microsoft.com/office/drawing/2014/main" id="{9A380194-C592-BE2A-4F88-EACB4A671916}"/>
              </a:ext>
            </a:extLst>
          </p:cNvPr>
          <p:cNvSpPr/>
          <p:nvPr/>
        </p:nvSpPr>
        <p:spPr>
          <a:xfrm>
            <a:off x="9363474" y="1817004"/>
            <a:ext cx="234548" cy="24210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06" name="Rectangle: Rounded Corners 805">
            <a:extLst>
              <a:ext uri="{FF2B5EF4-FFF2-40B4-BE49-F238E27FC236}">
                <a16:creationId xmlns:a16="http://schemas.microsoft.com/office/drawing/2014/main" id="{C47E58BE-2AF4-9676-5191-22C9BD95E5FE}"/>
              </a:ext>
            </a:extLst>
          </p:cNvPr>
          <p:cNvSpPr/>
          <p:nvPr/>
        </p:nvSpPr>
        <p:spPr>
          <a:xfrm>
            <a:off x="9630085" y="2832194"/>
            <a:ext cx="234551" cy="238271"/>
          </a:xfrm>
          <a:prstGeom prst="roundRect">
            <a:avLst/>
          </a:prstGeom>
          <a:solidFill>
            <a:srgbClr val="28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07" name="Rectangle: Rounded Corners 806">
            <a:extLst>
              <a:ext uri="{FF2B5EF4-FFF2-40B4-BE49-F238E27FC236}">
                <a16:creationId xmlns:a16="http://schemas.microsoft.com/office/drawing/2014/main" id="{4636298A-1A67-FCD5-34CE-B771183D164F}"/>
              </a:ext>
            </a:extLst>
          </p:cNvPr>
          <p:cNvSpPr/>
          <p:nvPr/>
        </p:nvSpPr>
        <p:spPr>
          <a:xfrm>
            <a:off x="9356242" y="1798510"/>
            <a:ext cx="240859" cy="247537"/>
          </a:xfrm>
          <a:prstGeom prst="roundRect">
            <a:avLst/>
          </a:prstGeom>
          <a:solidFill>
            <a:srgbClr val="28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808" name="Rectangle: Rounded Corners 807">
            <a:extLst>
              <a:ext uri="{FF2B5EF4-FFF2-40B4-BE49-F238E27FC236}">
                <a16:creationId xmlns:a16="http://schemas.microsoft.com/office/drawing/2014/main" id="{3A470FB7-E25C-44DF-B1C9-FAE25B651748}"/>
              </a:ext>
            </a:extLst>
          </p:cNvPr>
          <p:cNvSpPr/>
          <p:nvPr/>
        </p:nvSpPr>
        <p:spPr>
          <a:xfrm>
            <a:off x="9624771" y="3102689"/>
            <a:ext cx="248419" cy="225943"/>
          </a:xfrm>
          <a:prstGeom prst="roundRect">
            <a:avLst/>
          </a:prstGeom>
          <a:solidFill>
            <a:srgbClr val="28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09" name="TextBox 808">
            <a:extLst>
              <a:ext uri="{FF2B5EF4-FFF2-40B4-BE49-F238E27FC236}">
                <a16:creationId xmlns:a16="http://schemas.microsoft.com/office/drawing/2014/main" id="{563126FF-3229-C7FC-9439-9263183B225E}"/>
              </a:ext>
            </a:extLst>
          </p:cNvPr>
          <p:cNvSpPr txBox="1"/>
          <p:nvPr/>
        </p:nvSpPr>
        <p:spPr>
          <a:xfrm>
            <a:off x="91418" y="2309489"/>
            <a:ext cx="8574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spc="-150" dirty="0">
                <a:solidFill>
                  <a:schemeClr val="bg1"/>
                </a:solidFill>
                <a:latin typeface="Akira Expanded" panose="02000800000000000000" pitchFamily="50" charset="0"/>
              </a:rPr>
              <a:t>Award winning tour for </a:t>
            </a:r>
            <a:r>
              <a:rPr lang="en-PH" sz="4800" spc="-150" dirty="0" err="1">
                <a:solidFill>
                  <a:schemeClr val="bg1"/>
                </a:solidFill>
                <a:latin typeface="Akira Expanded" panose="02000800000000000000" pitchFamily="50" charset="0"/>
              </a:rPr>
              <a:t>abc</a:t>
            </a:r>
            <a:r>
              <a:rPr lang="en-PH" sz="4800" spc="-150" dirty="0">
                <a:solidFill>
                  <a:schemeClr val="bg1"/>
                </a:solidFill>
                <a:latin typeface="Akira Expanded" panose="02000800000000000000" pitchFamily="50" charset="0"/>
              </a:rPr>
              <a:t> company</a:t>
            </a:r>
          </a:p>
        </p:txBody>
      </p:sp>
      <p:sp>
        <p:nvSpPr>
          <p:cNvPr id="810" name="Rectangle: Rounded Corners 809">
            <a:extLst>
              <a:ext uri="{FF2B5EF4-FFF2-40B4-BE49-F238E27FC236}">
                <a16:creationId xmlns:a16="http://schemas.microsoft.com/office/drawing/2014/main" id="{B14D7E82-7D2B-2917-FDA8-48AADF6B1300}"/>
              </a:ext>
            </a:extLst>
          </p:cNvPr>
          <p:cNvSpPr/>
          <p:nvPr/>
        </p:nvSpPr>
        <p:spPr>
          <a:xfrm>
            <a:off x="9889852" y="5043057"/>
            <a:ext cx="246857" cy="408835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11" name="Rectangle: Rounded Corners 810">
            <a:extLst>
              <a:ext uri="{FF2B5EF4-FFF2-40B4-BE49-F238E27FC236}">
                <a16:creationId xmlns:a16="http://schemas.microsoft.com/office/drawing/2014/main" id="{8005BB89-0A1C-7016-6386-28048A5A3B11}"/>
              </a:ext>
            </a:extLst>
          </p:cNvPr>
          <p:cNvSpPr/>
          <p:nvPr/>
        </p:nvSpPr>
        <p:spPr>
          <a:xfrm>
            <a:off x="10166475" y="2355116"/>
            <a:ext cx="234551" cy="233215"/>
          </a:xfrm>
          <a:prstGeom prst="roundRect">
            <a:avLst/>
          </a:prstGeom>
          <a:solidFill>
            <a:srgbClr val="28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12" name="Rectangle: Rounded Corners 811">
            <a:extLst>
              <a:ext uri="{FF2B5EF4-FFF2-40B4-BE49-F238E27FC236}">
                <a16:creationId xmlns:a16="http://schemas.microsoft.com/office/drawing/2014/main" id="{445D5468-81C5-B0A8-0EAD-3E33DF094C01}"/>
              </a:ext>
            </a:extLst>
          </p:cNvPr>
          <p:cNvSpPr/>
          <p:nvPr/>
        </p:nvSpPr>
        <p:spPr>
          <a:xfrm>
            <a:off x="9896321" y="3763112"/>
            <a:ext cx="240387" cy="235146"/>
          </a:xfrm>
          <a:prstGeom prst="roundRect">
            <a:avLst/>
          </a:prstGeom>
          <a:solidFill>
            <a:srgbClr val="28F4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3087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75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75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75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75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05" grpId="0" animBg="1"/>
      <p:bldP spid="805" grpId="1" animBg="1"/>
      <p:bldP spid="806" grpId="0" animBg="1"/>
      <p:bldP spid="806" grpId="1" animBg="1"/>
      <p:bldP spid="807" grpId="0" animBg="1"/>
      <p:bldP spid="807" grpId="1" animBg="1"/>
      <p:bldP spid="808" grpId="0" animBg="1"/>
      <p:bldP spid="808" grpId="1" animBg="1"/>
      <p:bldP spid="809" grpId="0"/>
      <p:bldP spid="810" grpId="0" animBg="1"/>
      <p:bldP spid="810" grpId="1" animBg="1"/>
      <p:bldP spid="811" grpId="0" animBg="1"/>
      <p:bldP spid="811" grpId="1" animBg="1"/>
      <p:bldP spid="812" grpId="0" animBg="1"/>
      <p:bldP spid="812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96BC65-E565-9E4B-048F-349925031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b="251"/>
          <a:stretch/>
        </p:blipFill>
        <p:spPr>
          <a:xfrm>
            <a:off x="-9963" y="-15510"/>
            <a:ext cx="12219573" cy="6873510"/>
          </a:xfrm>
          <a:prstGeom prst="rect">
            <a:avLst/>
          </a:prstGeom>
        </p:spPr>
      </p:pic>
      <p:sp>
        <p:nvSpPr>
          <p:cNvPr id="52" name="Parallelogram 51">
            <a:extLst>
              <a:ext uri="{FF2B5EF4-FFF2-40B4-BE49-F238E27FC236}">
                <a16:creationId xmlns:a16="http://schemas.microsoft.com/office/drawing/2014/main" id="{A9EF35C1-9CCD-87FB-38B1-305BA7788469}"/>
              </a:ext>
            </a:extLst>
          </p:cNvPr>
          <p:cNvSpPr/>
          <p:nvPr/>
        </p:nvSpPr>
        <p:spPr>
          <a:xfrm>
            <a:off x="882952" y="-39800"/>
            <a:ext cx="6829425" cy="6897800"/>
          </a:xfrm>
          <a:prstGeom prst="parallelogram">
            <a:avLst>
              <a:gd name="adj" fmla="val 4155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3" name="Parallelogram 52">
            <a:extLst>
              <a:ext uri="{FF2B5EF4-FFF2-40B4-BE49-F238E27FC236}">
                <a16:creationId xmlns:a16="http://schemas.microsoft.com/office/drawing/2014/main" id="{C724A129-98AA-16A5-A156-91BC6D54E0F8}"/>
              </a:ext>
            </a:extLst>
          </p:cNvPr>
          <p:cNvSpPr/>
          <p:nvPr/>
        </p:nvSpPr>
        <p:spPr>
          <a:xfrm>
            <a:off x="-542823" y="-39800"/>
            <a:ext cx="6829425" cy="6937600"/>
          </a:xfrm>
          <a:prstGeom prst="parallelogram">
            <a:avLst>
              <a:gd name="adj" fmla="val 36901"/>
            </a:avLst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F3455C-C0F0-D1DB-59EC-578946AFC0AD}"/>
              </a:ext>
            </a:extLst>
          </p:cNvPr>
          <p:cNvSpPr/>
          <p:nvPr/>
        </p:nvSpPr>
        <p:spPr>
          <a:xfrm>
            <a:off x="285750" y="-13366"/>
            <a:ext cx="11906250" cy="687136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9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4691149-6F86-620E-6F9A-0A78A8F98269}"/>
              </a:ext>
            </a:extLst>
          </p:cNvPr>
          <p:cNvGrpSpPr/>
          <p:nvPr/>
        </p:nvGrpSpPr>
        <p:grpSpPr>
          <a:xfrm>
            <a:off x="11624473" y="1766677"/>
            <a:ext cx="461665" cy="4782955"/>
            <a:chOff x="9512443" y="3815145"/>
            <a:chExt cx="461665" cy="47829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4DF4F4-E2D3-36B8-6769-B5B9B70BD9F6}"/>
                </a:ext>
              </a:extLst>
            </p:cNvPr>
            <p:cNvSpPr txBox="1"/>
            <p:nvPr/>
          </p:nvSpPr>
          <p:spPr>
            <a:xfrm rot="16200000">
              <a:off x="7351798" y="5975790"/>
              <a:ext cx="4782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  <a:latin typeface="Consolas" panose="020B0609020204030204" pitchFamily="49" charset="0"/>
                  <a:ea typeface="Alagard" panose="02000603000000000000" pitchFamily="2" charset="0"/>
                </a:rPr>
                <a:t>Group 4 | PM 401</a:t>
              </a:r>
            </a:p>
            <a:p>
              <a:r>
                <a:rPr lang="en-PH" sz="1200" dirty="0">
                  <a:solidFill>
                    <a:schemeClr val="bg1"/>
                  </a:solidFill>
                  <a:latin typeface="Consolas" panose="020B0609020204030204" pitchFamily="49" charset="0"/>
                  <a:ea typeface="Alagard" panose="02000603000000000000" pitchFamily="2" charset="0"/>
                </a:rPr>
                <a:t>AWARD WINNING TOUT FOR ABC COMPANY TO LISBON, PORTUGAL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97B11B3-1006-A611-A5C9-2534D7B066A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75092" y="4766225"/>
              <a:ext cx="11832" cy="1555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!!guide 1">
            <a:extLst>
              <a:ext uri="{FF2B5EF4-FFF2-40B4-BE49-F238E27FC236}">
                <a16:creationId xmlns:a16="http://schemas.microsoft.com/office/drawing/2014/main" id="{1E0F32D5-550E-3A36-834E-D13D0446F894}"/>
              </a:ext>
            </a:extLst>
          </p:cNvPr>
          <p:cNvSpPr/>
          <p:nvPr/>
        </p:nvSpPr>
        <p:spPr>
          <a:xfrm>
            <a:off x="285750" y="5957887"/>
            <a:ext cx="114300" cy="114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!!guide 2">
            <a:extLst>
              <a:ext uri="{FF2B5EF4-FFF2-40B4-BE49-F238E27FC236}">
                <a16:creationId xmlns:a16="http://schemas.microsoft.com/office/drawing/2014/main" id="{308BE6F3-DC92-4B82-457A-5D4E5A171B1B}"/>
              </a:ext>
            </a:extLst>
          </p:cNvPr>
          <p:cNvSpPr/>
          <p:nvPr/>
        </p:nvSpPr>
        <p:spPr>
          <a:xfrm>
            <a:off x="285750" y="6210300"/>
            <a:ext cx="114300" cy="114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!!guide 3">
            <a:extLst>
              <a:ext uri="{FF2B5EF4-FFF2-40B4-BE49-F238E27FC236}">
                <a16:creationId xmlns:a16="http://schemas.microsoft.com/office/drawing/2014/main" id="{1F2AA382-184D-4559-CE2F-EAF1D858E67C}"/>
              </a:ext>
            </a:extLst>
          </p:cNvPr>
          <p:cNvSpPr/>
          <p:nvPr/>
        </p:nvSpPr>
        <p:spPr>
          <a:xfrm>
            <a:off x="244475" y="6426200"/>
            <a:ext cx="196850" cy="1968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7D1D6C-863A-C7B3-9383-619F62CEDBD5}"/>
              </a:ext>
            </a:extLst>
          </p:cNvPr>
          <p:cNvSpPr/>
          <p:nvPr/>
        </p:nvSpPr>
        <p:spPr>
          <a:xfrm rot="19674790">
            <a:off x="6290709" y="6329522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82FF6-E877-1A88-5654-347D2A8449AB}"/>
              </a:ext>
            </a:extLst>
          </p:cNvPr>
          <p:cNvSpPr/>
          <p:nvPr/>
        </p:nvSpPr>
        <p:spPr>
          <a:xfrm rot="12952505">
            <a:off x="7491304" y="6453963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AD9656-34DA-A46B-3B6C-8A98EFE2A755}"/>
              </a:ext>
            </a:extLst>
          </p:cNvPr>
          <p:cNvSpPr/>
          <p:nvPr/>
        </p:nvSpPr>
        <p:spPr>
          <a:xfrm>
            <a:off x="1111053" y="1101234"/>
            <a:ext cx="3831255" cy="374951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127000">
              <a:srgbClr val="FFFF00">
                <a:alpha val="16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39EFD31-3CCC-30BE-A281-A51E47BB1737}"/>
              </a:ext>
            </a:extLst>
          </p:cNvPr>
          <p:cNvSpPr/>
          <p:nvPr/>
        </p:nvSpPr>
        <p:spPr>
          <a:xfrm>
            <a:off x="4803562" y="2943878"/>
            <a:ext cx="288806" cy="294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22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729E9F-4C1F-8899-5431-2F7BF4F0AA00}"/>
              </a:ext>
            </a:extLst>
          </p:cNvPr>
          <p:cNvSpPr txBox="1"/>
          <p:nvPr/>
        </p:nvSpPr>
        <p:spPr>
          <a:xfrm>
            <a:off x="4779289" y="842643"/>
            <a:ext cx="52724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4800" dirty="0">
                <a:solidFill>
                  <a:schemeClr val="bg1"/>
                </a:solidFill>
                <a:latin typeface="Sunshine" pitchFamily="2" charset="0"/>
                <a:ea typeface="Alagard" panose="02000603000000000000" pitchFamily="2" charset="0"/>
              </a:rPr>
              <a:t>Jeronimo Monastery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5FBC8-80CB-32CE-C6AA-96F728A896F4}"/>
              </a:ext>
            </a:extLst>
          </p:cNvPr>
          <p:cNvSpPr txBox="1"/>
          <p:nvPr/>
        </p:nvSpPr>
        <p:spPr>
          <a:xfrm>
            <a:off x="2196575" y="1018780"/>
            <a:ext cx="421719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5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03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10C9DF-6FED-74CE-7AC9-B3FE21CE190D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0100E15-EFE7-359F-EF80-B21DBD5CAE58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21" name="Rectangle 2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87A1BE0-0EC7-685B-4C3E-516FF8E1020B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22" name="Rectangle 2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4ACE88E-EC22-E1AA-C7C5-71801E4A2D13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24" name="Rectangle 2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59C9F40-16DC-98E8-1CC1-CCCD86BADF3E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4F0C5B9A-AA30-D9E9-A11F-F6EB9228B414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1C1097-4718-21BB-FE5A-639C8437901A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DF43233-22A4-0308-C6DD-613D1841B42B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E62C8E6-2BF2-CCB6-D203-861AE1071480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79521D4-D943-64D9-EAB8-AE17A0DB0240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bg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20" name="Isosceles Triangle 19">
                  <a:extLst>
                    <a:ext uri="{FF2B5EF4-FFF2-40B4-BE49-F238E27FC236}">
                      <a16:creationId xmlns:a16="http://schemas.microsoft.com/office/drawing/2014/main" id="{27A71B7F-32A8-BE5F-BA67-C7681B0EF99A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chemeClr val="bg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DC3D9F69-D74F-2D25-0F2F-777D5F3341F7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71662155-ECDB-716D-C07C-82E235F36661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17" name="Graphic 16" descr="Magnifying glass with solid fill">
                    <a:extLst>
                      <a:ext uri="{FF2B5EF4-FFF2-40B4-BE49-F238E27FC236}">
                        <a16:creationId xmlns:a16="http://schemas.microsoft.com/office/drawing/2014/main" id="{C168DBB2-F404-0BFF-470F-6B47273A20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18" name="Rectangle 17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F57AAC2E-5188-ABF9-1536-6F4C3FEF8923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D24EEDC6-491B-6450-C4D5-1E60F6EFD9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17BCBE7-E786-C63C-C8D5-20C4C2417803}"/>
              </a:ext>
            </a:extLst>
          </p:cNvPr>
          <p:cNvSpPr txBox="1"/>
          <p:nvPr/>
        </p:nvSpPr>
        <p:spPr>
          <a:xfrm>
            <a:off x="818231" y="5318737"/>
            <a:ext cx="5145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Text</a:t>
            </a:r>
          </a:p>
        </p:txBody>
      </p:sp>
      <p:pic>
        <p:nvPicPr>
          <p:cNvPr id="44" name="!!PIC5">
            <a:extLst>
              <a:ext uri="{FF2B5EF4-FFF2-40B4-BE49-F238E27FC236}">
                <a16:creationId xmlns:a16="http://schemas.microsoft.com/office/drawing/2014/main" id="{6252C3AD-191D-FBBC-87E6-345C580F1B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6" r="21086"/>
          <a:stretch/>
        </p:blipFill>
        <p:spPr>
          <a:xfrm>
            <a:off x="1692353" y="4435158"/>
            <a:ext cx="667040" cy="60366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6" name="!!PIC4">
            <a:extLst>
              <a:ext uri="{FF2B5EF4-FFF2-40B4-BE49-F238E27FC236}">
                <a16:creationId xmlns:a16="http://schemas.microsoft.com/office/drawing/2014/main" id="{7015A2E0-7DAE-CA17-6A65-95070DDD1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20354"/>
          <a:stretch/>
        </p:blipFill>
        <p:spPr>
          <a:xfrm>
            <a:off x="850173" y="3466225"/>
            <a:ext cx="674520" cy="656314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50" name="!!PIC3">
            <a:extLst>
              <a:ext uri="{FF2B5EF4-FFF2-40B4-BE49-F238E27FC236}">
                <a16:creationId xmlns:a16="http://schemas.microsoft.com/office/drawing/2014/main" id="{1FB51D6C-B250-B07A-D9B4-ADF1BE6CDD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6691"/>
          <a:stretch/>
        </p:blipFill>
        <p:spPr>
          <a:xfrm>
            <a:off x="790145" y="1980957"/>
            <a:ext cx="666846" cy="667332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1" name="!!PIC2">
            <a:extLst>
              <a:ext uri="{FF2B5EF4-FFF2-40B4-BE49-F238E27FC236}">
                <a16:creationId xmlns:a16="http://schemas.microsoft.com/office/drawing/2014/main" id="{A48360D4-760E-BA73-8FD7-399B2B8583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r="19943"/>
          <a:stretch/>
        </p:blipFill>
        <p:spPr>
          <a:xfrm>
            <a:off x="1619659" y="1008860"/>
            <a:ext cx="670930" cy="660836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8" name="!!PIC1">
            <a:extLst>
              <a:ext uri="{FF2B5EF4-FFF2-40B4-BE49-F238E27FC236}">
                <a16:creationId xmlns:a16="http://schemas.microsoft.com/office/drawing/2014/main" id="{D6E3AE87-8ED9-4C6F-10CF-1C4D1673C41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4" r="19154"/>
          <a:stretch/>
        </p:blipFill>
        <p:spPr>
          <a:xfrm>
            <a:off x="1406929" y="1496834"/>
            <a:ext cx="3231548" cy="2956056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BA69476-79AA-72F0-35DF-C7169E7E8862}"/>
              </a:ext>
            </a:extLst>
          </p:cNvPr>
          <p:cNvSpPr txBox="1"/>
          <p:nvPr/>
        </p:nvSpPr>
        <p:spPr>
          <a:xfrm>
            <a:off x="6211877" y="2402655"/>
            <a:ext cx="6055153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08:00 Breakfast</a:t>
            </a:r>
          </a:p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09:00 Tour to Jeronimo Monastery</a:t>
            </a:r>
          </a:p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11:00 </a:t>
            </a:r>
            <a:r>
              <a:rPr lang="en-PH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Pastéis</a:t>
            </a:r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 de </a:t>
            </a:r>
            <a:r>
              <a:rPr lang="en-PH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Belém</a:t>
            </a:r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(Egg tarts)</a:t>
            </a:r>
          </a:p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12:30 Lunch at Café do Forte</a:t>
            </a:r>
          </a:p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14:00 </a:t>
            </a:r>
            <a:r>
              <a:rPr lang="en-PH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Belém</a:t>
            </a:r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 Tower</a:t>
            </a:r>
          </a:p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16:00 Castelo de S. Jorge</a:t>
            </a:r>
          </a:p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19:30 Dinner at Wine and Books Hotel restaurant</a:t>
            </a:r>
          </a:p>
          <a:p>
            <a:b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</a:br>
            <a:b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</a:br>
            <a:endParaRPr lang="en-PH" sz="1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Alagard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42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2000" decel="3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42000" decel="3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54572D-A476-609C-01EA-9E4B006CC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b="251"/>
          <a:stretch/>
        </p:blipFill>
        <p:spPr>
          <a:xfrm>
            <a:off x="-9963" y="-15510"/>
            <a:ext cx="12219573" cy="6873510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A181F2A-0767-5F14-554B-2657F7CAFE94}"/>
              </a:ext>
            </a:extLst>
          </p:cNvPr>
          <p:cNvSpPr/>
          <p:nvPr/>
        </p:nvSpPr>
        <p:spPr>
          <a:xfrm>
            <a:off x="882952" y="-39800"/>
            <a:ext cx="6829425" cy="6897800"/>
          </a:xfrm>
          <a:prstGeom prst="parallelogram">
            <a:avLst>
              <a:gd name="adj" fmla="val 4155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B704578D-8E4E-82E1-F2BB-D418203C2C46}"/>
              </a:ext>
            </a:extLst>
          </p:cNvPr>
          <p:cNvSpPr/>
          <p:nvPr/>
        </p:nvSpPr>
        <p:spPr>
          <a:xfrm>
            <a:off x="-542823" y="-39800"/>
            <a:ext cx="6829425" cy="6937600"/>
          </a:xfrm>
          <a:prstGeom prst="parallelogram">
            <a:avLst>
              <a:gd name="adj" fmla="val 36901"/>
            </a:avLst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D035D9-73B4-4A4D-D832-E1DA629F6F73}"/>
              </a:ext>
            </a:extLst>
          </p:cNvPr>
          <p:cNvSpPr/>
          <p:nvPr/>
        </p:nvSpPr>
        <p:spPr>
          <a:xfrm>
            <a:off x="285750" y="-13366"/>
            <a:ext cx="11906250" cy="687136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9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7" name="!!guide 1">
            <a:extLst>
              <a:ext uri="{FF2B5EF4-FFF2-40B4-BE49-F238E27FC236}">
                <a16:creationId xmlns:a16="http://schemas.microsoft.com/office/drawing/2014/main" id="{1E0F32D5-550E-3A36-834E-D13D0446F894}"/>
              </a:ext>
            </a:extLst>
          </p:cNvPr>
          <p:cNvSpPr/>
          <p:nvPr/>
        </p:nvSpPr>
        <p:spPr>
          <a:xfrm>
            <a:off x="285750" y="5957887"/>
            <a:ext cx="114300" cy="114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!!guide 2">
            <a:extLst>
              <a:ext uri="{FF2B5EF4-FFF2-40B4-BE49-F238E27FC236}">
                <a16:creationId xmlns:a16="http://schemas.microsoft.com/office/drawing/2014/main" id="{308BE6F3-DC92-4B82-457A-5D4E5A171B1B}"/>
              </a:ext>
            </a:extLst>
          </p:cNvPr>
          <p:cNvSpPr/>
          <p:nvPr/>
        </p:nvSpPr>
        <p:spPr>
          <a:xfrm>
            <a:off x="285750" y="6210300"/>
            <a:ext cx="114300" cy="114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!!guide 3">
            <a:extLst>
              <a:ext uri="{FF2B5EF4-FFF2-40B4-BE49-F238E27FC236}">
                <a16:creationId xmlns:a16="http://schemas.microsoft.com/office/drawing/2014/main" id="{1F2AA382-184D-4559-CE2F-EAF1D858E67C}"/>
              </a:ext>
            </a:extLst>
          </p:cNvPr>
          <p:cNvSpPr/>
          <p:nvPr/>
        </p:nvSpPr>
        <p:spPr>
          <a:xfrm>
            <a:off x="244475" y="6426200"/>
            <a:ext cx="196850" cy="1968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7D1D6C-863A-C7B3-9383-619F62CEDBD5}"/>
              </a:ext>
            </a:extLst>
          </p:cNvPr>
          <p:cNvSpPr/>
          <p:nvPr/>
        </p:nvSpPr>
        <p:spPr>
          <a:xfrm rot="6561247">
            <a:off x="5143642" y="6767009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82FF6-E877-1A88-5654-347D2A8449AB}"/>
              </a:ext>
            </a:extLst>
          </p:cNvPr>
          <p:cNvSpPr/>
          <p:nvPr/>
        </p:nvSpPr>
        <p:spPr>
          <a:xfrm rot="9000000">
            <a:off x="6937658" y="6731281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76456B-E0A5-6263-370B-9EFA2899B4C0}"/>
              </a:ext>
            </a:extLst>
          </p:cNvPr>
          <p:cNvSpPr txBox="1"/>
          <p:nvPr/>
        </p:nvSpPr>
        <p:spPr>
          <a:xfrm>
            <a:off x="5253699" y="1225665"/>
            <a:ext cx="6224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400" dirty="0">
                <a:solidFill>
                  <a:schemeClr val="bg1"/>
                </a:solidFill>
                <a:latin typeface="Sunshine" pitchFamily="2" charset="0"/>
                <a:ea typeface="Alagard" panose="02000603000000000000" pitchFamily="2" charset="0"/>
              </a:rPr>
              <a:t>Lisbon 1Day Tour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0B75A-7C77-8C52-87E3-BD4713A19AF9}"/>
              </a:ext>
            </a:extLst>
          </p:cNvPr>
          <p:cNvSpPr txBox="1"/>
          <p:nvPr/>
        </p:nvSpPr>
        <p:spPr>
          <a:xfrm>
            <a:off x="2041165" y="1174589"/>
            <a:ext cx="447353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5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04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33212C5-B162-A749-CC75-BA375835B32F}"/>
              </a:ext>
            </a:extLst>
          </p:cNvPr>
          <p:cNvSpPr/>
          <p:nvPr/>
        </p:nvSpPr>
        <p:spPr>
          <a:xfrm>
            <a:off x="1111053" y="1101234"/>
            <a:ext cx="3831255" cy="374951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127000">
              <a:srgbClr val="FFFF00">
                <a:alpha val="16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B93C8F5-7DFA-5034-EC42-B45F485C51A3}"/>
              </a:ext>
            </a:extLst>
          </p:cNvPr>
          <p:cNvSpPr/>
          <p:nvPr/>
        </p:nvSpPr>
        <p:spPr>
          <a:xfrm>
            <a:off x="4476750" y="3921102"/>
            <a:ext cx="288806" cy="294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22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991033-5169-2E03-8970-C652ABACCFB0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415AE5A-F905-94E0-4490-88C7726E3A8D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19" name="Rectangle 1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8F48656-2ACF-37E4-49AD-6AF49F0425E5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20" name="Rectangle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923096E-85DE-C991-35DE-1E370F59BCE5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21" name="Rectangle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8B239CD-EDA6-E291-2967-A89FFBA9D14E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6" name="Rectangle 5">
              <a:hlinkClick r:id="" action="ppaction://noaction"/>
              <a:extLst>
                <a:ext uri="{FF2B5EF4-FFF2-40B4-BE49-F238E27FC236}">
                  <a16:creationId xmlns:a16="http://schemas.microsoft.com/office/drawing/2014/main" id="{C31C1720-7846-527D-986A-AB73CFDFE03F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78AC21-2346-DDA5-8B9E-1013F2CF6EDA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E34B9B6-7C1D-5520-46DF-55600886C6FC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0CABFB0-A3CF-8F2B-F4EC-B1F12D3ED55E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947CD46-380B-1FAF-BAB5-6232D0EA8CFB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bg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18" name="Isosceles Triangle 17">
                  <a:extLst>
                    <a:ext uri="{FF2B5EF4-FFF2-40B4-BE49-F238E27FC236}">
                      <a16:creationId xmlns:a16="http://schemas.microsoft.com/office/drawing/2014/main" id="{A3E8CE13-B919-D8DD-3CA6-123C059FA477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chemeClr val="bg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5D588EE-0681-0538-AA7F-C8D7DF861A7E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EDE45A4-0876-5252-0EE8-1E80AE7A8B38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15" name="Graphic 14" descr="Magnifying glass with solid fill">
                    <a:extLst>
                      <a:ext uri="{FF2B5EF4-FFF2-40B4-BE49-F238E27FC236}">
                        <a16:creationId xmlns:a16="http://schemas.microsoft.com/office/drawing/2014/main" id="{7E53E965-38F3-FDAD-5A33-635492143A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16" name="Rectangle 1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B04621F6-C410-5512-BEAD-94D47836CF66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013B35E-DBB5-736F-38CE-512823C01E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E3BAAE9-FB1A-2E7D-C555-BAD2A4DDEB74}"/>
              </a:ext>
            </a:extLst>
          </p:cNvPr>
          <p:cNvSpPr txBox="1"/>
          <p:nvPr/>
        </p:nvSpPr>
        <p:spPr>
          <a:xfrm>
            <a:off x="728881" y="5379303"/>
            <a:ext cx="5145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TEXT</a:t>
            </a:r>
          </a:p>
        </p:txBody>
      </p:sp>
      <p:pic>
        <p:nvPicPr>
          <p:cNvPr id="42" name="!!PIC5">
            <a:extLst>
              <a:ext uri="{FF2B5EF4-FFF2-40B4-BE49-F238E27FC236}">
                <a16:creationId xmlns:a16="http://schemas.microsoft.com/office/drawing/2014/main" id="{F2E2F7B0-EF5B-6566-57ED-9A6FEDDBF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6" r="21086"/>
          <a:stretch/>
        </p:blipFill>
        <p:spPr>
          <a:xfrm>
            <a:off x="1692353" y="4435158"/>
            <a:ext cx="667040" cy="60366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5" name="!!PIC4">
            <a:extLst>
              <a:ext uri="{FF2B5EF4-FFF2-40B4-BE49-F238E27FC236}">
                <a16:creationId xmlns:a16="http://schemas.microsoft.com/office/drawing/2014/main" id="{EFEB263F-8743-E85C-3CB8-118BFDBAC4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20354"/>
          <a:stretch/>
        </p:blipFill>
        <p:spPr>
          <a:xfrm>
            <a:off x="850173" y="3466225"/>
            <a:ext cx="674520" cy="656314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6" name="!!PIC3">
            <a:extLst>
              <a:ext uri="{FF2B5EF4-FFF2-40B4-BE49-F238E27FC236}">
                <a16:creationId xmlns:a16="http://schemas.microsoft.com/office/drawing/2014/main" id="{8FEA3A80-09E2-B4C5-F41C-0AE4DDB5A5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6691"/>
          <a:stretch/>
        </p:blipFill>
        <p:spPr>
          <a:xfrm>
            <a:off x="790145" y="1980957"/>
            <a:ext cx="666846" cy="667332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25" name="!!PIC2">
            <a:extLst>
              <a:ext uri="{FF2B5EF4-FFF2-40B4-BE49-F238E27FC236}">
                <a16:creationId xmlns:a16="http://schemas.microsoft.com/office/drawing/2014/main" id="{4CE475D6-8853-F2A6-7A49-98D589F93A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r="19943"/>
          <a:stretch/>
        </p:blipFill>
        <p:spPr>
          <a:xfrm>
            <a:off x="1418158" y="1377535"/>
            <a:ext cx="3230042" cy="3181446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7" name="!!PIC1">
            <a:extLst>
              <a:ext uri="{FF2B5EF4-FFF2-40B4-BE49-F238E27FC236}">
                <a16:creationId xmlns:a16="http://schemas.microsoft.com/office/drawing/2014/main" id="{21971A2C-5F11-9C81-80E4-B8B8257132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4" r="19154"/>
          <a:stretch/>
        </p:blipFill>
        <p:spPr>
          <a:xfrm>
            <a:off x="1616154" y="848982"/>
            <a:ext cx="790464" cy="723076"/>
          </a:xfrm>
          <a:prstGeom prst="ellipse">
            <a:avLst/>
          </a:prstGeom>
          <a:ln>
            <a:solidFill>
              <a:schemeClr val="bg1"/>
            </a:solidFill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071D8EF5-CEF6-0726-4966-BB013F49AA37}"/>
              </a:ext>
            </a:extLst>
          </p:cNvPr>
          <p:cNvGrpSpPr/>
          <p:nvPr/>
        </p:nvGrpSpPr>
        <p:grpSpPr>
          <a:xfrm>
            <a:off x="11624473" y="1766677"/>
            <a:ext cx="461665" cy="4782955"/>
            <a:chOff x="9512443" y="3815145"/>
            <a:chExt cx="461665" cy="478295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147516-D00D-DEE8-805F-00D6A40B8FDC}"/>
                </a:ext>
              </a:extLst>
            </p:cNvPr>
            <p:cNvSpPr txBox="1"/>
            <p:nvPr/>
          </p:nvSpPr>
          <p:spPr>
            <a:xfrm rot="16200000">
              <a:off x="7351798" y="5975790"/>
              <a:ext cx="4782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  <a:latin typeface="Consolas" panose="020B0609020204030204" pitchFamily="49" charset="0"/>
                  <a:ea typeface="Alagard" panose="02000603000000000000" pitchFamily="2" charset="0"/>
                </a:rPr>
                <a:t>Group 4 | PM 401</a:t>
              </a:r>
            </a:p>
            <a:p>
              <a:r>
                <a:rPr lang="en-PH" sz="1200" dirty="0">
                  <a:solidFill>
                    <a:schemeClr val="bg1"/>
                  </a:solidFill>
                  <a:latin typeface="Consolas" panose="020B0609020204030204" pitchFamily="49" charset="0"/>
                  <a:ea typeface="Alagard" panose="02000603000000000000" pitchFamily="2" charset="0"/>
                </a:rPr>
                <a:t>AWARD WINNING TOUT FOR ABC COMPANY TO LISBON, PORTUGAL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B474B22-63E4-9A1E-4DAC-0CF1B6219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75092" y="4766225"/>
              <a:ext cx="11832" cy="1555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D9202C8-ACF5-AC34-7B59-049D5354E767}"/>
              </a:ext>
            </a:extLst>
          </p:cNvPr>
          <p:cNvSpPr txBox="1"/>
          <p:nvPr/>
        </p:nvSpPr>
        <p:spPr>
          <a:xfrm>
            <a:off x="6735505" y="2200071"/>
            <a:ext cx="488801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altLang="ja-JP" sz="3000" dirty="0">
                <a:solidFill>
                  <a:schemeClr val="bg1"/>
                </a:solidFill>
              </a:rPr>
              <a:t>08:00 Breakfast</a:t>
            </a:r>
          </a:p>
          <a:p>
            <a:r>
              <a:rPr lang="en-PH" altLang="ja-JP" sz="3000" dirty="0">
                <a:solidFill>
                  <a:schemeClr val="bg1"/>
                </a:solidFill>
              </a:rPr>
              <a:t>09:15 One day city </a:t>
            </a:r>
          </a:p>
          <a:p>
            <a:r>
              <a:rPr lang="en-PH" sz="3000" dirty="0">
                <a:solidFill>
                  <a:schemeClr val="bg1"/>
                </a:solidFill>
              </a:rPr>
              <a:t>12:30 Lunch at A Taberna do 	 	Mar</a:t>
            </a:r>
          </a:p>
          <a:p>
            <a:r>
              <a:rPr lang="en-PH" sz="3000" dirty="0">
                <a:solidFill>
                  <a:schemeClr val="bg1"/>
                </a:solidFill>
              </a:rPr>
              <a:t>15:45 Fado Museum</a:t>
            </a:r>
          </a:p>
          <a:p>
            <a:r>
              <a:rPr lang="en-PH" sz="3000" dirty="0">
                <a:solidFill>
                  <a:schemeClr val="bg1"/>
                </a:solidFill>
              </a:rPr>
              <a:t>19:30 Fado dinner show at 	Povo</a:t>
            </a:r>
          </a:p>
        </p:txBody>
      </p:sp>
    </p:spTree>
    <p:extLst>
      <p:ext uri="{BB962C8B-B14F-4D97-AF65-F5344CB8AC3E}">
        <p14:creationId xmlns:p14="http://schemas.microsoft.com/office/powerpoint/2010/main" val="343833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1AD901-B784-CFFC-386C-B6E012600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b="251"/>
          <a:stretch/>
        </p:blipFill>
        <p:spPr>
          <a:xfrm>
            <a:off x="-9963" y="-15510"/>
            <a:ext cx="12219573" cy="6873510"/>
          </a:xfrm>
          <a:prstGeom prst="rect">
            <a:avLst/>
          </a:prstGeom>
        </p:spPr>
      </p:pic>
      <p:sp>
        <p:nvSpPr>
          <p:cNvPr id="24" name="Parallelogram 23">
            <a:extLst>
              <a:ext uri="{FF2B5EF4-FFF2-40B4-BE49-F238E27FC236}">
                <a16:creationId xmlns:a16="http://schemas.microsoft.com/office/drawing/2014/main" id="{580CD84F-AEF5-B790-421D-03A9298BDD7E}"/>
              </a:ext>
            </a:extLst>
          </p:cNvPr>
          <p:cNvSpPr/>
          <p:nvPr/>
        </p:nvSpPr>
        <p:spPr>
          <a:xfrm>
            <a:off x="882952" y="-39800"/>
            <a:ext cx="6829425" cy="6897800"/>
          </a:xfrm>
          <a:prstGeom prst="parallelogram">
            <a:avLst>
              <a:gd name="adj" fmla="val 4155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5AFA701-674D-29BD-6191-D042E338A60B}"/>
              </a:ext>
            </a:extLst>
          </p:cNvPr>
          <p:cNvSpPr/>
          <p:nvPr/>
        </p:nvSpPr>
        <p:spPr>
          <a:xfrm>
            <a:off x="-542823" y="-39800"/>
            <a:ext cx="6829425" cy="6937600"/>
          </a:xfrm>
          <a:prstGeom prst="parallelogram">
            <a:avLst>
              <a:gd name="adj" fmla="val 36901"/>
            </a:avLst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AECFB9-0F26-BB3A-6C38-EE74C8C47DE7}"/>
              </a:ext>
            </a:extLst>
          </p:cNvPr>
          <p:cNvSpPr/>
          <p:nvPr/>
        </p:nvSpPr>
        <p:spPr>
          <a:xfrm>
            <a:off x="285750" y="-13366"/>
            <a:ext cx="11906250" cy="687136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9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!!guide 1">
            <a:extLst>
              <a:ext uri="{FF2B5EF4-FFF2-40B4-BE49-F238E27FC236}">
                <a16:creationId xmlns:a16="http://schemas.microsoft.com/office/drawing/2014/main" id="{1E0F32D5-550E-3A36-834E-D13D0446F894}"/>
              </a:ext>
            </a:extLst>
          </p:cNvPr>
          <p:cNvSpPr/>
          <p:nvPr/>
        </p:nvSpPr>
        <p:spPr>
          <a:xfrm>
            <a:off x="285750" y="5957887"/>
            <a:ext cx="114300" cy="114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!!guide 2">
            <a:extLst>
              <a:ext uri="{FF2B5EF4-FFF2-40B4-BE49-F238E27FC236}">
                <a16:creationId xmlns:a16="http://schemas.microsoft.com/office/drawing/2014/main" id="{308BE6F3-DC92-4B82-457A-5D4E5A171B1B}"/>
              </a:ext>
            </a:extLst>
          </p:cNvPr>
          <p:cNvSpPr/>
          <p:nvPr/>
        </p:nvSpPr>
        <p:spPr>
          <a:xfrm>
            <a:off x="285750" y="6210300"/>
            <a:ext cx="114300" cy="114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!!guide 3">
            <a:extLst>
              <a:ext uri="{FF2B5EF4-FFF2-40B4-BE49-F238E27FC236}">
                <a16:creationId xmlns:a16="http://schemas.microsoft.com/office/drawing/2014/main" id="{1F2AA382-184D-4559-CE2F-EAF1D858E67C}"/>
              </a:ext>
            </a:extLst>
          </p:cNvPr>
          <p:cNvSpPr/>
          <p:nvPr/>
        </p:nvSpPr>
        <p:spPr>
          <a:xfrm>
            <a:off x="244475" y="6426200"/>
            <a:ext cx="196850" cy="1968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7D1D6C-863A-C7B3-9383-619F62CEDBD5}"/>
              </a:ext>
            </a:extLst>
          </p:cNvPr>
          <p:cNvSpPr/>
          <p:nvPr/>
        </p:nvSpPr>
        <p:spPr>
          <a:xfrm rot="18819119">
            <a:off x="6363099" y="6554756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82FF6-E877-1A88-5654-347D2A8449AB}"/>
              </a:ext>
            </a:extLst>
          </p:cNvPr>
          <p:cNvSpPr/>
          <p:nvPr/>
        </p:nvSpPr>
        <p:spPr>
          <a:xfrm rot="1891047">
            <a:off x="6122595" y="6537171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F04A9-D4D5-5603-25ED-8B6CF419D561}"/>
              </a:ext>
            </a:extLst>
          </p:cNvPr>
          <p:cNvSpPr txBox="1"/>
          <p:nvPr/>
        </p:nvSpPr>
        <p:spPr>
          <a:xfrm>
            <a:off x="5303264" y="1225665"/>
            <a:ext cx="6224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400" dirty="0">
                <a:solidFill>
                  <a:schemeClr val="bg1"/>
                </a:solidFill>
                <a:latin typeface="Sunshine" pitchFamily="2" charset="0"/>
                <a:ea typeface="Alagard" panose="02000603000000000000" pitchFamily="2" charset="0"/>
              </a:rPr>
              <a:t>Cabo da Roca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87C9C7-1941-C79A-3601-288F275EAB26}"/>
              </a:ext>
            </a:extLst>
          </p:cNvPr>
          <p:cNvSpPr txBox="1"/>
          <p:nvPr/>
        </p:nvSpPr>
        <p:spPr>
          <a:xfrm>
            <a:off x="1816293" y="1217971"/>
            <a:ext cx="46589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5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05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D9C326F-E5EB-90F2-FD10-361B87B72FEB}"/>
              </a:ext>
            </a:extLst>
          </p:cNvPr>
          <p:cNvSpPr/>
          <p:nvPr/>
        </p:nvSpPr>
        <p:spPr>
          <a:xfrm>
            <a:off x="1111053" y="1101234"/>
            <a:ext cx="3831255" cy="374951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127000">
              <a:srgbClr val="FFFF00">
                <a:alpha val="16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A3E5B38-36EB-035F-371C-484788E5D7F6}"/>
              </a:ext>
            </a:extLst>
          </p:cNvPr>
          <p:cNvSpPr/>
          <p:nvPr/>
        </p:nvSpPr>
        <p:spPr>
          <a:xfrm>
            <a:off x="3506027" y="4591353"/>
            <a:ext cx="288806" cy="294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22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F7B03C3-A758-470E-98D7-377A8E5121A2}"/>
              </a:ext>
            </a:extLst>
          </p:cNvPr>
          <p:cNvSpPr txBox="1"/>
          <p:nvPr/>
        </p:nvSpPr>
        <p:spPr>
          <a:xfrm>
            <a:off x="933476" y="5443311"/>
            <a:ext cx="5145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Text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C5CDBB-552D-3EC3-16BD-01D313AF758D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ADC1A80-280B-050B-C60A-AECB9DFFF896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19" name="Rectangle 1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74C753C-90E3-2BF9-4AC9-E39BB440D150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20" name="Rectangle 1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A15A06E-0341-94AC-D085-4DF1D521E230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21" name="Rectangle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4E16499-FE3B-9546-2447-A5CA8A1B1F27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6" name="Rectangle 5">
              <a:hlinkClick r:id="" action="ppaction://noaction"/>
              <a:extLst>
                <a:ext uri="{FF2B5EF4-FFF2-40B4-BE49-F238E27FC236}">
                  <a16:creationId xmlns:a16="http://schemas.microsoft.com/office/drawing/2014/main" id="{33DE1093-B0F0-7A27-9EF1-FD660CF61F2E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E7C3853-4702-7161-D2D4-2848FB4D71BA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DE7AA81-C372-4FCA-C3E1-D4263440816C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81D2C72-4CD1-2495-139A-DCCD3685D534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2CEE61D-C560-15DA-CDED-3371045B5E4C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bg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18" name="Isosceles Triangle 17">
                  <a:extLst>
                    <a:ext uri="{FF2B5EF4-FFF2-40B4-BE49-F238E27FC236}">
                      <a16:creationId xmlns:a16="http://schemas.microsoft.com/office/drawing/2014/main" id="{624BCC09-EA47-42A4-317B-CFA6C0715E18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chemeClr val="bg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B55D819-3C40-F853-EACD-BC3494CE5C36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57577" cy="400050"/>
                <a:chOff x="8468919" y="348737"/>
                <a:chExt cx="1457577" cy="400050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9971C081-2DCF-3FF5-C3D9-7D01668D5D88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57577" cy="400050"/>
                  <a:chOff x="8468919" y="348737"/>
                  <a:chExt cx="1457577" cy="400050"/>
                </a:xfrm>
              </p:grpSpPr>
              <p:pic>
                <p:nvPicPr>
                  <p:cNvPr id="15" name="Graphic 14" descr="Magnifying glass with solid fill">
                    <a:extLst>
                      <a:ext uri="{FF2B5EF4-FFF2-40B4-BE49-F238E27FC236}">
                        <a16:creationId xmlns:a16="http://schemas.microsoft.com/office/drawing/2014/main" id="{1ABA6B60-A4C2-44DF-010A-28D56824D3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16" name="Rectangle 1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F75A8D91-CA50-9075-DA81-C19B2A423591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5755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AA9392C0-7513-2508-C193-3118FD4B8A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39EE8DC-3778-ACFA-7245-F066AD37E07B}"/>
              </a:ext>
            </a:extLst>
          </p:cNvPr>
          <p:cNvSpPr txBox="1"/>
          <p:nvPr/>
        </p:nvSpPr>
        <p:spPr>
          <a:xfrm>
            <a:off x="6422033" y="2491806"/>
            <a:ext cx="54438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07:00 Breakfast</a:t>
            </a:r>
          </a:p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08:00 Cabo da Roca Trip</a:t>
            </a:r>
          </a:p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12:00 Lunch at </a:t>
            </a:r>
            <a:r>
              <a:rPr lang="en-PH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Bacalhau</a:t>
            </a:r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 </a:t>
            </a:r>
            <a:r>
              <a:rPr lang="en-PH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na</a:t>
            </a:r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 Vila</a:t>
            </a:r>
          </a:p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14:00 Quinta da Regaleira</a:t>
            </a:r>
          </a:p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16:00 National Palace of Pena</a:t>
            </a:r>
          </a:p>
          <a:p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19:00 Dinner at </a:t>
            </a:r>
            <a:r>
              <a:rPr lang="en-PH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Churasqueira</a:t>
            </a:r>
            <a: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 do Marques</a:t>
            </a:r>
          </a:p>
          <a:p>
            <a:b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</a:br>
            <a:br>
              <a:rPr lang="en-PH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</a:br>
            <a:endParaRPr lang="en-PH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Alagard" panose="02000603000000000000" pitchFamily="2" charset="0"/>
            </a:endParaRPr>
          </a:p>
        </p:txBody>
      </p:sp>
      <p:pic>
        <p:nvPicPr>
          <p:cNvPr id="27" name="!!PIC5">
            <a:extLst>
              <a:ext uri="{FF2B5EF4-FFF2-40B4-BE49-F238E27FC236}">
                <a16:creationId xmlns:a16="http://schemas.microsoft.com/office/drawing/2014/main" id="{E5217B0E-C8A7-6345-C716-08B5926962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6" r="21086"/>
          <a:stretch/>
        </p:blipFill>
        <p:spPr>
          <a:xfrm>
            <a:off x="1692353" y="4435158"/>
            <a:ext cx="667040" cy="60366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28" name="!!PIC4">
            <a:extLst>
              <a:ext uri="{FF2B5EF4-FFF2-40B4-BE49-F238E27FC236}">
                <a16:creationId xmlns:a16="http://schemas.microsoft.com/office/drawing/2014/main" id="{74397417-0485-4C15-0642-C624AA07EC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20354"/>
          <a:stretch/>
        </p:blipFill>
        <p:spPr>
          <a:xfrm>
            <a:off x="850173" y="3466225"/>
            <a:ext cx="674520" cy="656314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29" name="!!PIC3">
            <a:extLst>
              <a:ext uri="{FF2B5EF4-FFF2-40B4-BE49-F238E27FC236}">
                <a16:creationId xmlns:a16="http://schemas.microsoft.com/office/drawing/2014/main" id="{19173E3A-5433-37F7-0CD4-77F1BE6431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6691"/>
          <a:stretch/>
        </p:blipFill>
        <p:spPr>
          <a:xfrm>
            <a:off x="1472837" y="1449851"/>
            <a:ext cx="3099442" cy="3101702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26" name="!!PIC2">
            <a:extLst>
              <a:ext uri="{FF2B5EF4-FFF2-40B4-BE49-F238E27FC236}">
                <a16:creationId xmlns:a16="http://schemas.microsoft.com/office/drawing/2014/main" id="{4E3D61C9-EE5A-9211-5494-C8D9F14F2D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r="19943"/>
          <a:stretch/>
        </p:blipFill>
        <p:spPr>
          <a:xfrm>
            <a:off x="741692" y="2003259"/>
            <a:ext cx="771132" cy="75953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30" name="!!PIC1">
            <a:extLst>
              <a:ext uri="{FF2B5EF4-FFF2-40B4-BE49-F238E27FC236}">
                <a16:creationId xmlns:a16="http://schemas.microsoft.com/office/drawing/2014/main" id="{B2B10B01-45D8-5FC8-2A17-5048D48BB3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4" r="19154"/>
          <a:stretch/>
        </p:blipFill>
        <p:spPr>
          <a:xfrm>
            <a:off x="1692353" y="900245"/>
            <a:ext cx="790464" cy="723076"/>
          </a:xfrm>
          <a:prstGeom prst="ellipse">
            <a:avLst/>
          </a:prstGeom>
          <a:ln>
            <a:solidFill>
              <a:schemeClr val="bg1"/>
            </a:solidFill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97920E30-88AE-10D0-D5BB-F1BB164F7213}"/>
              </a:ext>
            </a:extLst>
          </p:cNvPr>
          <p:cNvGrpSpPr/>
          <p:nvPr/>
        </p:nvGrpSpPr>
        <p:grpSpPr>
          <a:xfrm>
            <a:off x="11624473" y="1766677"/>
            <a:ext cx="461665" cy="4782955"/>
            <a:chOff x="9512443" y="3815145"/>
            <a:chExt cx="461665" cy="478295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432C38-48E3-D199-82A0-BF868EE28479}"/>
                </a:ext>
              </a:extLst>
            </p:cNvPr>
            <p:cNvSpPr txBox="1"/>
            <p:nvPr/>
          </p:nvSpPr>
          <p:spPr>
            <a:xfrm rot="16200000">
              <a:off x="7351798" y="5975790"/>
              <a:ext cx="4782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  <a:latin typeface="Consolas" panose="020B0609020204030204" pitchFamily="49" charset="0"/>
                  <a:ea typeface="Alagard" panose="02000603000000000000" pitchFamily="2" charset="0"/>
                </a:rPr>
                <a:t>Group 4 | PM 401</a:t>
              </a:r>
            </a:p>
            <a:p>
              <a:r>
                <a:rPr lang="en-PH" sz="1200" dirty="0">
                  <a:solidFill>
                    <a:schemeClr val="bg1"/>
                  </a:solidFill>
                  <a:latin typeface="Consolas" panose="020B0609020204030204" pitchFamily="49" charset="0"/>
                  <a:ea typeface="Alagard" panose="02000603000000000000" pitchFamily="2" charset="0"/>
                </a:rPr>
                <a:t>AWARD WINNING TOUT FOR ABC COMPANY TO LISBON, PORTUGAL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D996D98-B687-C95E-8A1E-F686F6DD77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75092" y="4766225"/>
              <a:ext cx="11832" cy="1555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61994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0B24FB-3A83-3199-5CB2-1EA44658D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b="251"/>
          <a:stretch/>
        </p:blipFill>
        <p:spPr>
          <a:xfrm>
            <a:off x="-9963" y="-15510"/>
            <a:ext cx="12219573" cy="6873510"/>
          </a:xfrm>
          <a:prstGeom prst="rect">
            <a:avLst/>
          </a:prstGeom>
        </p:spPr>
      </p:pic>
      <p:sp>
        <p:nvSpPr>
          <p:cNvPr id="54" name="Parallelogram 53">
            <a:extLst>
              <a:ext uri="{FF2B5EF4-FFF2-40B4-BE49-F238E27FC236}">
                <a16:creationId xmlns:a16="http://schemas.microsoft.com/office/drawing/2014/main" id="{EAD21F6E-1401-B1D7-B2DC-78385DEB822D}"/>
              </a:ext>
            </a:extLst>
          </p:cNvPr>
          <p:cNvSpPr/>
          <p:nvPr/>
        </p:nvSpPr>
        <p:spPr>
          <a:xfrm>
            <a:off x="882952" y="-39800"/>
            <a:ext cx="6829425" cy="6897800"/>
          </a:xfrm>
          <a:prstGeom prst="parallelogram">
            <a:avLst>
              <a:gd name="adj" fmla="val 4155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1B767F9D-BC7C-2219-DB67-39199EE0A815}"/>
              </a:ext>
            </a:extLst>
          </p:cNvPr>
          <p:cNvSpPr/>
          <p:nvPr/>
        </p:nvSpPr>
        <p:spPr>
          <a:xfrm>
            <a:off x="-542823" y="-39800"/>
            <a:ext cx="6829425" cy="6937600"/>
          </a:xfrm>
          <a:prstGeom prst="parallelogram">
            <a:avLst>
              <a:gd name="adj" fmla="val 36901"/>
            </a:avLst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3210D4-2DB7-C73C-500F-17AF820DA47A}"/>
              </a:ext>
            </a:extLst>
          </p:cNvPr>
          <p:cNvSpPr/>
          <p:nvPr/>
        </p:nvSpPr>
        <p:spPr>
          <a:xfrm>
            <a:off x="285750" y="-13366"/>
            <a:ext cx="11906250" cy="687136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9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!!guide 1">
            <a:extLst>
              <a:ext uri="{FF2B5EF4-FFF2-40B4-BE49-F238E27FC236}">
                <a16:creationId xmlns:a16="http://schemas.microsoft.com/office/drawing/2014/main" id="{1E0F32D5-550E-3A36-834E-D13D0446F894}"/>
              </a:ext>
            </a:extLst>
          </p:cNvPr>
          <p:cNvSpPr/>
          <p:nvPr/>
        </p:nvSpPr>
        <p:spPr>
          <a:xfrm>
            <a:off x="285750" y="5957887"/>
            <a:ext cx="114300" cy="114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!!guide 2">
            <a:extLst>
              <a:ext uri="{FF2B5EF4-FFF2-40B4-BE49-F238E27FC236}">
                <a16:creationId xmlns:a16="http://schemas.microsoft.com/office/drawing/2014/main" id="{308BE6F3-DC92-4B82-457A-5D4E5A171B1B}"/>
              </a:ext>
            </a:extLst>
          </p:cNvPr>
          <p:cNvSpPr/>
          <p:nvPr/>
        </p:nvSpPr>
        <p:spPr>
          <a:xfrm>
            <a:off x="285750" y="6210300"/>
            <a:ext cx="114300" cy="114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!!guide 3">
            <a:extLst>
              <a:ext uri="{FF2B5EF4-FFF2-40B4-BE49-F238E27FC236}">
                <a16:creationId xmlns:a16="http://schemas.microsoft.com/office/drawing/2014/main" id="{1F2AA382-184D-4559-CE2F-EAF1D858E67C}"/>
              </a:ext>
            </a:extLst>
          </p:cNvPr>
          <p:cNvSpPr/>
          <p:nvPr/>
        </p:nvSpPr>
        <p:spPr>
          <a:xfrm>
            <a:off x="244475" y="6426200"/>
            <a:ext cx="196850" cy="1968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7D1D6C-863A-C7B3-9383-619F62CEDBD5}"/>
              </a:ext>
            </a:extLst>
          </p:cNvPr>
          <p:cNvSpPr/>
          <p:nvPr/>
        </p:nvSpPr>
        <p:spPr>
          <a:xfrm rot="7914178">
            <a:off x="5884763" y="6669191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82FF6-E877-1A88-5654-347D2A8449AB}"/>
              </a:ext>
            </a:extLst>
          </p:cNvPr>
          <p:cNvSpPr/>
          <p:nvPr/>
        </p:nvSpPr>
        <p:spPr>
          <a:xfrm rot="15014282">
            <a:off x="7012744" y="5991989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E0D82A-94A3-FE2E-7025-4652CFD2E8A9}"/>
              </a:ext>
            </a:extLst>
          </p:cNvPr>
          <p:cNvSpPr txBox="1"/>
          <p:nvPr/>
        </p:nvSpPr>
        <p:spPr>
          <a:xfrm>
            <a:off x="1868477" y="1120545"/>
            <a:ext cx="451034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5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06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6F78E96-59FE-E785-E00E-D86F941CBDAC}"/>
              </a:ext>
            </a:extLst>
          </p:cNvPr>
          <p:cNvSpPr/>
          <p:nvPr/>
        </p:nvSpPr>
        <p:spPr>
          <a:xfrm>
            <a:off x="1111053" y="1101234"/>
            <a:ext cx="3831255" cy="374951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127000">
              <a:srgbClr val="FFFF00">
                <a:alpha val="16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257024F-4105-2B87-16C6-69905926ABA7}"/>
              </a:ext>
            </a:extLst>
          </p:cNvPr>
          <p:cNvSpPr/>
          <p:nvPr/>
        </p:nvSpPr>
        <p:spPr>
          <a:xfrm>
            <a:off x="4187944" y="4200346"/>
            <a:ext cx="288806" cy="294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22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847DC0-9121-670F-33D8-343C83BA52F2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C68B76-B44F-405C-A767-AF8C2C48A349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22" name="Rectangle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239A074A-D73B-7664-7203-C7A9ACCBD850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0" name="Rectangle 3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B2C66A2-070B-7322-A729-797B74A84BA5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2" name="Rectangle 4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CAF7A3F-FC76-1E56-C939-B95C92BE65B6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24640152-88FB-A071-5262-BE1A6BACC5E2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2781AE2-E4C9-FDB8-0B11-58BE1F3E4705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8D794BE-EA2D-0630-3740-7942C89DA940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23E6D82-FE3E-104C-E686-4C9417DD4F3B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EE503D0-6234-2BB6-E7DC-8CBE7910F35B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bg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047FAA03-F400-33BA-5D3C-521A012FF0AE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chemeClr val="bg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A59EB85-5C89-4E95-BAE9-FE09A71C78DC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1F2DB2D-444E-6F0A-1ABD-F455DDBEA667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17" name="Graphic 16" descr="Magnifying glass with solid fill">
                    <a:extLst>
                      <a:ext uri="{FF2B5EF4-FFF2-40B4-BE49-F238E27FC236}">
                        <a16:creationId xmlns:a16="http://schemas.microsoft.com/office/drawing/2014/main" id="{E419232E-C008-669D-7871-80C22DA5B7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18" name="Rectangle 17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411B16EA-2B4E-EE79-EF16-7A6A33EE1376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EE65B18D-E1F2-E5F1-3EC2-2033E9B283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B124EAF-2193-0C3B-0C3C-A60154DFEDE6}"/>
              </a:ext>
            </a:extLst>
          </p:cNvPr>
          <p:cNvSpPr txBox="1"/>
          <p:nvPr/>
        </p:nvSpPr>
        <p:spPr>
          <a:xfrm>
            <a:off x="6971333" y="1108556"/>
            <a:ext cx="3437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5400" dirty="0">
                <a:solidFill>
                  <a:schemeClr val="bg1"/>
                </a:solidFill>
                <a:latin typeface="Sunshine" pitchFamily="2" charset="0"/>
                <a:ea typeface="Alagard" panose="02000603000000000000" pitchFamily="2" charset="0"/>
              </a:rPr>
              <a:t>Algarve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77BA2D-BCF6-1C44-8F55-DAAE72AD509B}"/>
              </a:ext>
            </a:extLst>
          </p:cNvPr>
          <p:cNvSpPr txBox="1"/>
          <p:nvPr/>
        </p:nvSpPr>
        <p:spPr>
          <a:xfrm>
            <a:off x="933476" y="5443311"/>
            <a:ext cx="51451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20E603-5A1C-1E8D-BC10-41002056FDC7}"/>
              </a:ext>
            </a:extLst>
          </p:cNvPr>
          <p:cNvSpPr txBox="1"/>
          <p:nvPr/>
        </p:nvSpPr>
        <p:spPr>
          <a:xfrm>
            <a:off x="6479944" y="2297672"/>
            <a:ext cx="5145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06:30 Breakfast</a:t>
            </a:r>
          </a:p>
          <a:p>
            <a:r>
              <a:rPr lang="en-P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08:00 Algarve tour</a:t>
            </a:r>
          </a:p>
          <a:p>
            <a:r>
              <a:rPr lang="en-P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13:00 Lunch at Maria do Mar</a:t>
            </a:r>
          </a:p>
          <a:p>
            <a:r>
              <a:rPr lang="en-P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19:45 Dinner at </a:t>
            </a:r>
            <a:r>
              <a:rPr lang="en-PH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Mestrias</a:t>
            </a:r>
            <a:r>
              <a:rPr lang="en-PH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, Nova </a:t>
            </a:r>
            <a:r>
              <a:rPr lang="en-PH" sz="2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Tasca</a:t>
            </a:r>
            <a:endParaRPr lang="en-PH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ea typeface="Alagard" panose="02000603000000000000" pitchFamily="2" charset="0"/>
            </a:endParaRPr>
          </a:p>
        </p:txBody>
      </p:sp>
      <p:pic>
        <p:nvPicPr>
          <p:cNvPr id="44" name="!!PIC5">
            <a:extLst>
              <a:ext uri="{FF2B5EF4-FFF2-40B4-BE49-F238E27FC236}">
                <a16:creationId xmlns:a16="http://schemas.microsoft.com/office/drawing/2014/main" id="{7058F847-CC45-ABC1-93D7-AB67940BEB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6" r="21086"/>
          <a:stretch/>
        </p:blipFill>
        <p:spPr>
          <a:xfrm>
            <a:off x="1692353" y="4435158"/>
            <a:ext cx="667040" cy="60366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5" name="!!PIC4">
            <a:extLst>
              <a:ext uri="{FF2B5EF4-FFF2-40B4-BE49-F238E27FC236}">
                <a16:creationId xmlns:a16="http://schemas.microsoft.com/office/drawing/2014/main" id="{F2A7679A-B218-3CA8-06C8-A3FAA8CEA3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20354"/>
          <a:stretch/>
        </p:blipFill>
        <p:spPr>
          <a:xfrm>
            <a:off x="1549860" y="1554630"/>
            <a:ext cx="2974254" cy="2893976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6" name="!!PIC3">
            <a:extLst>
              <a:ext uri="{FF2B5EF4-FFF2-40B4-BE49-F238E27FC236}">
                <a16:creationId xmlns:a16="http://schemas.microsoft.com/office/drawing/2014/main" id="{0B324685-0D6A-5BAF-0EA6-193055F11E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6" r="12616"/>
          <a:stretch/>
        </p:blipFill>
        <p:spPr>
          <a:xfrm>
            <a:off x="882685" y="3479970"/>
            <a:ext cx="766564" cy="76712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3" name="!!PIC2">
            <a:extLst>
              <a:ext uri="{FF2B5EF4-FFF2-40B4-BE49-F238E27FC236}">
                <a16:creationId xmlns:a16="http://schemas.microsoft.com/office/drawing/2014/main" id="{A31BFEFA-24D6-61BC-9B7E-3A7AF10362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2" r="3202"/>
          <a:stretch/>
        </p:blipFill>
        <p:spPr>
          <a:xfrm>
            <a:off x="741692" y="2003259"/>
            <a:ext cx="771132" cy="75953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7" name="!!PIC1">
            <a:extLst>
              <a:ext uri="{FF2B5EF4-FFF2-40B4-BE49-F238E27FC236}">
                <a16:creationId xmlns:a16="http://schemas.microsoft.com/office/drawing/2014/main" id="{D3B0AC8B-7428-99C5-FAC4-B5D80AF5BA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6" r="13596"/>
          <a:stretch/>
        </p:blipFill>
        <p:spPr>
          <a:xfrm>
            <a:off x="1784583" y="924000"/>
            <a:ext cx="790464" cy="723076"/>
          </a:xfrm>
          <a:prstGeom prst="ellipse">
            <a:avLst/>
          </a:prstGeom>
          <a:ln>
            <a:solidFill>
              <a:schemeClr val="bg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FEF01C6-883D-7F13-9F55-3ED305557B07}"/>
              </a:ext>
            </a:extLst>
          </p:cNvPr>
          <p:cNvGrpSpPr/>
          <p:nvPr/>
        </p:nvGrpSpPr>
        <p:grpSpPr>
          <a:xfrm>
            <a:off x="11624473" y="1766677"/>
            <a:ext cx="461665" cy="4782955"/>
            <a:chOff x="9512443" y="3815145"/>
            <a:chExt cx="461665" cy="47829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EAE1051-7AA0-96DC-67DA-672891EE3754}"/>
                </a:ext>
              </a:extLst>
            </p:cNvPr>
            <p:cNvSpPr txBox="1"/>
            <p:nvPr/>
          </p:nvSpPr>
          <p:spPr>
            <a:xfrm rot="16200000">
              <a:off x="7351798" y="5975790"/>
              <a:ext cx="4782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  <a:latin typeface="Consolas" panose="020B0609020204030204" pitchFamily="49" charset="0"/>
                  <a:ea typeface="Alagard" panose="02000603000000000000" pitchFamily="2" charset="0"/>
                </a:rPr>
                <a:t>Group 4 | PM 401</a:t>
              </a:r>
            </a:p>
            <a:p>
              <a:r>
                <a:rPr lang="en-PH" sz="1200" dirty="0">
                  <a:solidFill>
                    <a:schemeClr val="bg1"/>
                  </a:solidFill>
                  <a:latin typeface="Consolas" panose="020B0609020204030204" pitchFamily="49" charset="0"/>
                  <a:ea typeface="Alagard" panose="02000603000000000000" pitchFamily="2" charset="0"/>
                </a:rPr>
                <a:t>AWARD WINNING TOUT FOR ABC COMPANY TO LISBON, PORTUGAL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768473-F2E9-B3A0-F24A-4D52B15433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75092" y="4766225"/>
              <a:ext cx="11832" cy="1555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19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F9C1C-FC6E-E9D1-EAC3-81BB87187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b="251"/>
          <a:stretch/>
        </p:blipFill>
        <p:spPr>
          <a:xfrm>
            <a:off x="-9963" y="-15510"/>
            <a:ext cx="12219573" cy="6873510"/>
          </a:xfrm>
          <a:prstGeom prst="rect">
            <a:avLst/>
          </a:prstGeom>
        </p:spPr>
      </p:pic>
      <p:sp>
        <p:nvSpPr>
          <p:cNvPr id="58" name="Parallelogram 57">
            <a:extLst>
              <a:ext uri="{FF2B5EF4-FFF2-40B4-BE49-F238E27FC236}">
                <a16:creationId xmlns:a16="http://schemas.microsoft.com/office/drawing/2014/main" id="{C6BBE9A8-6C0F-8DA3-69F0-7795F5342358}"/>
              </a:ext>
            </a:extLst>
          </p:cNvPr>
          <p:cNvSpPr/>
          <p:nvPr/>
        </p:nvSpPr>
        <p:spPr>
          <a:xfrm>
            <a:off x="882952" y="-39800"/>
            <a:ext cx="6829425" cy="6897800"/>
          </a:xfrm>
          <a:prstGeom prst="parallelogram">
            <a:avLst>
              <a:gd name="adj" fmla="val 4155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9" name="Parallelogram 58">
            <a:extLst>
              <a:ext uri="{FF2B5EF4-FFF2-40B4-BE49-F238E27FC236}">
                <a16:creationId xmlns:a16="http://schemas.microsoft.com/office/drawing/2014/main" id="{B1A402AA-A419-BDF3-4B22-F76B96F928FD}"/>
              </a:ext>
            </a:extLst>
          </p:cNvPr>
          <p:cNvSpPr/>
          <p:nvPr/>
        </p:nvSpPr>
        <p:spPr>
          <a:xfrm>
            <a:off x="-542823" y="-39800"/>
            <a:ext cx="6829425" cy="6937600"/>
          </a:xfrm>
          <a:prstGeom prst="parallelogram">
            <a:avLst>
              <a:gd name="adj" fmla="val 36901"/>
            </a:avLst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E37B6A-3D9C-A442-1FC8-DA967FB58000}"/>
              </a:ext>
            </a:extLst>
          </p:cNvPr>
          <p:cNvSpPr/>
          <p:nvPr/>
        </p:nvSpPr>
        <p:spPr>
          <a:xfrm>
            <a:off x="285750" y="-13366"/>
            <a:ext cx="11906250" cy="687136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9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7" name="!!guide 1">
            <a:extLst>
              <a:ext uri="{FF2B5EF4-FFF2-40B4-BE49-F238E27FC236}">
                <a16:creationId xmlns:a16="http://schemas.microsoft.com/office/drawing/2014/main" id="{1E0F32D5-550E-3A36-834E-D13D0446F894}"/>
              </a:ext>
            </a:extLst>
          </p:cNvPr>
          <p:cNvSpPr/>
          <p:nvPr/>
        </p:nvSpPr>
        <p:spPr>
          <a:xfrm>
            <a:off x="285750" y="5957887"/>
            <a:ext cx="114300" cy="114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8" name="!!guide 2">
            <a:extLst>
              <a:ext uri="{FF2B5EF4-FFF2-40B4-BE49-F238E27FC236}">
                <a16:creationId xmlns:a16="http://schemas.microsoft.com/office/drawing/2014/main" id="{308BE6F3-DC92-4B82-457A-5D4E5A171B1B}"/>
              </a:ext>
            </a:extLst>
          </p:cNvPr>
          <p:cNvSpPr/>
          <p:nvPr/>
        </p:nvSpPr>
        <p:spPr>
          <a:xfrm>
            <a:off x="285750" y="6210300"/>
            <a:ext cx="114300" cy="114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9" name="!!guide 3">
            <a:extLst>
              <a:ext uri="{FF2B5EF4-FFF2-40B4-BE49-F238E27FC236}">
                <a16:creationId xmlns:a16="http://schemas.microsoft.com/office/drawing/2014/main" id="{1F2AA382-184D-4559-CE2F-EAF1D858E67C}"/>
              </a:ext>
            </a:extLst>
          </p:cNvPr>
          <p:cNvSpPr/>
          <p:nvPr/>
        </p:nvSpPr>
        <p:spPr>
          <a:xfrm>
            <a:off x="244475" y="6426200"/>
            <a:ext cx="196850" cy="19685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29F924-103E-A3C5-2D9A-A792812D6485}"/>
              </a:ext>
            </a:extLst>
          </p:cNvPr>
          <p:cNvSpPr txBox="1"/>
          <p:nvPr/>
        </p:nvSpPr>
        <p:spPr>
          <a:xfrm>
            <a:off x="1803470" y="1183013"/>
            <a:ext cx="460348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5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07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57D1D6C-863A-C7B3-9383-619F62CEDBD5}"/>
              </a:ext>
            </a:extLst>
          </p:cNvPr>
          <p:cNvSpPr/>
          <p:nvPr/>
        </p:nvSpPr>
        <p:spPr>
          <a:xfrm rot="19800000">
            <a:off x="5929343" y="6388171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C82FF6-E877-1A88-5654-347D2A8449AB}"/>
              </a:ext>
            </a:extLst>
          </p:cNvPr>
          <p:cNvSpPr/>
          <p:nvPr/>
        </p:nvSpPr>
        <p:spPr>
          <a:xfrm rot="13026151">
            <a:off x="6996411" y="6025248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739AD6A-D111-BD58-7CEC-74BBD1CAB667}"/>
              </a:ext>
            </a:extLst>
          </p:cNvPr>
          <p:cNvSpPr/>
          <p:nvPr/>
        </p:nvSpPr>
        <p:spPr>
          <a:xfrm>
            <a:off x="1111053" y="1101234"/>
            <a:ext cx="3831255" cy="3749516"/>
          </a:xfrm>
          <a:prstGeom prst="ellipse">
            <a:avLst/>
          </a:prstGeom>
          <a:noFill/>
          <a:ln>
            <a:solidFill>
              <a:schemeClr val="bg1"/>
            </a:solidFill>
          </a:ln>
          <a:effectLst>
            <a:glow rad="127000">
              <a:srgbClr val="FFFF00">
                <a:alpha val="16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685CDE-5D6F-E7F5-BDDB-01E63484B9C6}"/>
              </a:ext>
            </a:extLst>
          </p:cNvPr>
          <p:cNvSpPr/>
          <p:nvPr/>
        </p:nvSpPr>
        <p:spPr>
          <a:xfrm>
            <a:off x="4803562" y="2943878"/>
            <a:ext cx="288806" cy="29447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228600">
              <a:schemeClr val="accent4">
                <a:satMod val="175000"/>
                <a:alpha val="22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1DCA5B7-C68B-5B78-1BDF-7BBEA869B77F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7C9C225-F03B-D304-0398-CD3CBA723BB1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22" name="Rectangle 21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9930D83A-8CFC-3C74-AA4B-B3F0A28C6AD5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0" name="Rectangle 3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488E605-4BDB-C7D0-C663-D97E083F142B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2" name="Rectangle 41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D83E63B-969C-A482-5193-5E69CEE09D81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7" name="Rectangle 6">
              <a:hlinkClick r:id="" action="ppaction://noaction"/>
              <a:extLst>
                <a:ext uri="{FF2B5EF4-FFF2-40B4-BE49-F238E27FC236}">
                  <a16:creationId xmlns:a16="http://schemas.microsoft.com/office/drawing/2014/main" id="{341A5B9B-3F44-E752-3325-F36EA50CE659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01A54B-8B8E-4D79-C10C-871108A0AC42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592192C-ED6A-0A40-97E3-D8E4C4F273EA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E2A35AE1-BCA6-0A42-758B-35CC42CA63FA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6F8CE36-F893-2FAF-0126-A805125B44A8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bg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21" name="Isosceles Triangle 20">
                  <a:extLst>
                    <a:ext uri="{FF2B5EF4-FFF2-40B4-BE49-F238E27FC236}">
                      <a16:creationId xmlns:a16="http://schemas.microsoft.com/office/drawing/2014/main" id="{7C0CBC41-1BAD-379F-17B8-36541B235F8E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chemeClr val="bg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DABF90E-545D-B547-8664-81459E89DD0D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615DE9A8-09F8-6C49-EBE8-9BEB856E2208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17" name="Graphic 16" descr="Magnifying glass with solid fill">
                    <a:extLst>
                      <a:ext uri="{FF2B5EF4-FFF2-40B4-BE49-F238E27FC236}">
                        <a16:creationId xmlns:a16="http://schemas.microsoft.com/office/drawing/2014/main" id="{EF8E5DE9-C6E9-AB48-1363-38B1219B37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18" name="Rectangle 17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7596008E-00A4-411A-C72B-58EB84AABAFB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70CBE351-CA17-7791-4065-B6B61C0322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DB97556-AE66-2D7D-06C4-DF5112369DED}"/>
              </a:ext>
            </a:extLst>
          </p:cNvPr>
          <p:cNvSpPr txBox="1"/>
          <p:nvPr/>
        </p:nvSpPr>
        <p:spPr>
          <a:xfrm>
            <a:off x="5303264" y="1225665"/>
            <a:ext cx="60806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400" dirty="0">
                <a:solidFill>
                  <a:schemeClr val="bg1"/>
                </a:solidFill>
                <a:latin typeface="Sunshine" pitchFamily="2" charset="0"/>
                <a:ea typeface="Alagard" panose="02000603000000000000" pitchFamily="2" charset="0"/>
              </a:rPr>
              <a:t>FREE DAY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980D38-E21C-D89D-534D-EEC33A77ECF1}"/>
              </a:ext>
            </a:extLst>
          </p:cNvPr>
          <p:cNvSpPr txBox="1"/>
          <p:nvPr/>
        </p:nvSpPr>
        <p:spPr>
          <a:xfrm>
            <a:off x="933476" y="5443311"/>
            <a:ext cx="5026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0BF43D-05DF-B6A9-8D2D-39848BA2A045}"/>
              </a:ext>
            </a:extLst>
          </p:cNvPr>
          <p:cNvSpPr txBox="1"/>
          <p:nvPr/>
        </p:nvSpPr>
        <p:spPr>
          <a:xfrm>
            <a:off x="6858000" y="2280184"/>
            <a:ext cx="50262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Enjoy the relaxing time, shopping, or swimming</a:t>
            </a:r>
          </a:p>
        </p:txBody>
      </p:sp>
      <p:pic>
        <p:nvPicPr>
          <p:cNvPr id="44" name="!!PIC5">
            <a:extLst>
              <a:ext uri="{FF2B5EF4-FFF2-40B4-BE49-F238E27FC236}">
                <a16:creationId xmlns:a16="http://schemas.microsoft.com/office/drawing/2014/main" id="{21FBD732-ED08-6792-A044-75F19A547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6" r="22186"/>
          <a:stretch/>
        </p:blipFill>
        <p:spPr>
          <a:xfrm>
            <a:off x="1508598" y="1576532"/>
            <a:ext cx="3038124" cy="2858194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5" name="!!PIC4">
            <a:extLst>
              <a:ext uri="{FF2B5EF4-FFF2-40B4-BE49-F238E27FC236}">
                <a16:creationId xmlns:a16="http://schemas.microsoft.com/office/drawing/2014/main" id="{439C5208-4F44-DAB6-F59C-DC1B25F65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4" r="20354"/>
          <a:stretch/>
        </p:blipFill>
        <p:spPr>
          <a:xfrm>
            <a:off x="1924538" y="4393515"/>
            <a:ext cx="736366" cy="71649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6" name="!!PIC3">
            <a:extLst>
              <a:ext uri="{FF2B5EF4-FFF2-40B4-BE49-F238E27FC236}">
                <a16:creationId xmlns:a16="http://schemas.microsoft.com/office/drawing/2014/main" id="{0874B52B-3F82-AAF7-3B11-F21DB61BAE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1" r="16691"/>
          <a:stretch/>
        </p:blipFill>
        <p:spPr>
          <a:xfrm>
            <a:off x="882685" y="3479970"/>
            <a:ext cx="766564" cy="76712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3" name="!!PIC2">
            <a:extLst>
              <a:ext uri="{FF2B5EF4-FFF2-40B4-BE49-F238E27FC236}">
                <a16:creationId xmlns:a16="http://schemas.microsoft.com/office/drawing/2014/main" id="{6FB1AD83-11DE-34BA-1EEC-EED04C13CB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r="19943"/>
          <a:stretch/>
        </p:blipFill>
        <p:spPr>
          <a:xfrm>
            <a:off x="741692" y="2003259"/>
            <a:ext cx="771132" cy="75953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47" name="!!PIC1">
            <a:extLst>
              <a:ext uri="{FF2B5EF4-FFF2-40B4-BE49-F238E27FC236}">
                <a16:creationId xmlns:a16="http://schemas.microsoft.com/office/drawing/2014/main" id="{1E0625F0-1DDA-410F-DAFE-0D3BF75E72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4" r="19154"/>
          <a:stretch/>
        </p:blipFill>
        <p:spPr>
          <a:xfrm>
            <a:off x="1784583" y="924000"/>
            <a:ext cx="790464" cy="723076"/>
          </a:xfrm>
          <a:prstGeom prst="ellipse">
            <a:avLst/>
          </a:prstGeom>
          <a:ln>
            <a:solidFill>
              <a:schemeClr val="bg1"/>
            </a:solidFill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0C32526-FDC6-DA8E-44F9-AEAE00F26349}"/>
              </a:ext>
            </a:extLst>
          </p:cNvPr>
          <p:cNvGrpSpPr/>
          <p:nvPr/>
        </p:nvGrpSpPr>
        <p:grpSpPr>
          <a:xfrm>
            <a:off x="11624473" y="1766677"/>
            <a:ext cx="461665" cy="4782955"/>
            <a:chOff x="9512443" y="3815145"/>
            <a:chExt cx="461665" cy="47829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B65ABAE-2FBC-A636-8FDF-7DB64D1B5571}"/>
                </a:ext>
              </a:extLst>
            </p:cNvPr>
            <p:cNvSpPr txBox="1"/>
            <p:nvPr/>
          </p:nvSpPr>
          <p:spPr>
            <a:xfrm rot="16200000">
              <a:off x="7351798" y="5975790"/>
              <a:ext cx="47829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1200" dirty="0">
                  <a:solidFill>
                    <a:schemeClr val="bg1"/>
                  </a:solidFill>
                  <a:latin typeface="Consolas" panose="020B0609020204030204" pitchFamily="49" charset="0"/>
                  <a:ea typeface="Alagard" panose="02000603000000000000" pitchFamily="2" charset="0"/>
                </a:rPr>
                <a:t>Group 4 | PM 401</a:t>
              </a:r>
            </a:p>
            <a:p>
              <a:r>
                <a:rPr lang="en-PH" sz="1200" dirty="0">
                  <a:solidFill>
                    <a:schemeClr val="bg1"/>
                  </a:solidFill>
                  <a:latin typeface="Consolas" panose="020B0609020204030204" pitchFamily="49" charset="0"/>
                  <a:ea typeface="Alagard" panose="02000603000000000000" pitchFamily="2" charset="0"/>
                </a:rPr>
                <a:t>AWARD WINNING TOUT FOR ABC COMPANY TO LISBON, PORTUGAL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E33BEDD-0482-7FF7-8AA7-14D35F47AD2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75092" y="4766225"/>
              <a:ext cx="11832" cy="1555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89816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03F15FB0-ADC4-B24D-8F5F-30348E568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" b="251"/>
          <a:stretch/>
        </p:blipFill>
        <p:spPr>
          <a:xfrm>
            <a:off x="-2729" y="-13366"/>
            <a:ext cx="12215762" cy="687136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D724195-D65A-FD68-51A4-CCADF63CC7BE}"/>
              </a:ext>
            </a:extLst>
          </p:cNvPr>
          <p:cNvSpPr/>
          <p:nvPr/>
        </p:nvSpPr>
        <p:spPr>
          <a:xfrm>
            <a:off x="3918857" y="-13366"/>
            <a:ext cx="8273143" cy="687136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9000"/>
                </a:schemeClr>
              </a:gs>
              <a:gs pos="99000">
                <a:schemeClr val="tx1">
                  <a:alpha val="93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EAE463-DF18-B09B-90CD-750EAB9455BE}"/>
              </a:ext>
            </a:extLst>
          </p:cNvPr>
          <p:cNvSpPr/>
          <p:nvPr/>
        </p:nvSpPr>
        <p:spPr>
          <a:xfrm>
            <a:off x="6096000" y="2984500"/>
            <a:ext cx="6959600" cy="387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A14779B-692E-9D50-F0CE-0BEFABCA64FB}"/>
              </a:ext>
            </a:extLst>
          </p:cNvPr>
          <p:cNvCxnSpPr>
            <a:cxnSpLocks/>
          </p:cNvCxnSpPr>
          <p:nvPr/>
        </p:nvCxnSpPr>
        <p:spPr>
          <a:xfrm>
            <a:off x="6149964" y="4038600"/>
            <a:ext cx="2200275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2E04DFE-24CE-DFE7-32A9-7239B186870C}"/>
              </a:ext>
            </a:extLst>
          </p:cNvPr>
          <p:cNvSpPr/>
          <p:nvPr/>
        </p:nvSpPr>
        <p:spPr>
          <a:xfrm rot="19800000">
            <a:off x="10868025" y="686884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BD18914-1BA3-23A7-6C38-012CC98EFF97}"/>
              </a:ext>
            </a:extLst>
          </p:cNvPr>
          <p:cNvGrpSpPr/>
          <p:nvPr/>
        </p:nvGrpSpPr>
        <p:grpSpPr>
          <a:xfrm>
            <a:off x="1000308" y="948432"/>
            <a:ext cx="5326138" cy="5113179"/>
            <a:chOff x="1000308" y="948432"/>
            <a:chExt cx="5326138" cy="511317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7549B4A-5859-E78E-579A-87730BF1227B}"/>
                </a:ext>
              </a:extLst>
            </p:cNvPr>
            <p:cNvGrpSpPr/>
            <p:nvPr/>
          </p:nvGrpSpPr>
          <p:grpSpPr>
            <a:xfrm>
              <a:off x="1000308" y="1437463"/>
              <a:ext cx="4819854" cy="4624148"/>
              <a:chOff x="1000308" y="1437463"/>
              <a:chExt cx="4819854" cy="4624148"/>
            </a:xfrm>
          </p:grpSpPr>
          <p:sp>
            <p:nvSpPr>
              <p:cNvPr id="28" name="Rectangle: Folded Corner 27">
                <a:extLst>
                  <a:ext uri="{FF2B5EF4-FFF2-40B4-BE49-F238E27FC236}">
                    <a16:creationId xmlns:a16="http://schemas.microsoft.com/office/drawing/2014/main" id="{12087962-B94A-1F2B-B9A1-E01199B0CAF4}"/>
                  </a:ext>
                </a:extLst>
              </p:cNvPr>
              <p:cNvSpPr/>
              <p:nvPr/>
            </p:nvSpPr>
            <p:spPr>
              <a:xfrm>
                <a:off x="1000308" y="1437463"/>
                <a:ext cx="4819854" cy="4624148"/>
              </a:xfrm>
              <a:prstGeom prst="foldedCorner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A103CF0-E660-6CDA-3CB0-5A0BF9D8166D}"/>
                  </a:ext>
                </a:extLst>
              </p:cNvPr>
              <p:cNvSpPr txBox="1"/>
              <p:nvPr/>
            </p:nvSpPr>
            <p:spPr>
              <a:xfrm>
                <a:off x="1298750" y="4004731"/>
                <a:ext cx="438011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400" b="1" dirty="0">
                    <a:latin typeface="Sunshine" pitchFamily="2" charset="0"/>
                    <a:ea typeface="Alagard" panose="02000603000000000000" pitchFamily="2" charset="0"/>
                  </a:rPr>
                  <a:t>06:30 Breakfast Box in the bus</a:t>
                </a:r>
              </a:p>
              <a:p>
                <a:r>
                  <a:rPr lang="en-PH" sz="2400" b="1" dirty="0">
                    <a:latin typeface="Sunshine" pitchFamily="2" charset="0"/>
                    <a:ea typeface="Alagard" panose="02000603000000000000" pitchFamily="2" charset="0"/>
                  </a:rPr>
                  <a:t>08:00 Check-in</a:t>
                </a:r>
              </a:p>
              <a:p>
                <a:r>
                  <a:rPr lang="en-PH" sz="2400" b="1" dirty="0">
                    <a:latin typeface="Sunshine" pitchFamily="2" charset="0"/>
                    <a:ea typeface="Alagard" panose="02000603000000000000" pitchFamily="2" charset="0"/>
                  </a:rPr>
                  <a:t>10:05 Flight on AC 2709</a:t>
                </a:r>
              </a:p>
              <a:p>
                <a:r>
                  <a:rPr lang="en-PH" sz="2400" b="1" dirty="0">
                    <a:latin typeface="Sunshine" pitchFamily="2" charset="0"/>
                    <a:ea typeface="Alagard" panose="02000603000000000000" pitchFamily="2" charset="0"/>
                  </a:rPr>
                  <a:t>15:55 Arrive at Vancouver </a:t>
                </a: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445E902B-DC2A-DAA2-A0CE-B405A9336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r="5556"/>
            <a:stretch/>
          </p:blipFill>
          <p:spPr>
            <a:xfrm>
              <a:off x="1298750" y="948432"/>
              <a:ext cx="5027696" cy="2828079"/>
            </a:xfrm>
            <a:prstGeom prst="rect">
              <a:avLst/>
            </a:prstGeom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63E6F46-D951-01D7-F8EB-7C1182512265}"/>
              </a:ext>
            </a:extLst>
          </p:cNvPr>
          <p:cNvSpPr/>
          <p:nvPr/>
        </p:nvSpPr>
        <p:spPr>
          <a:xfrm rot="13026151">
            <a:off x="8920148" y="2031609"/>
            <a:ext cx="4692649" cy="308454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D5FD3B-326F-1F1A-70BF-2971605F01F8}"/>
              </a:ext>
            </a:extLst>
          </p:cNvPr>
          <p:cNvGrpSpPr/>
          <p:nvPr/>
        </p:nvGrpSpPr>
        <p:grpSpPr>
          <a:xfrm>
            <a:off x="4133045" y="2209252"/>
            <a:ext cx="8423693" cy="2890561"/>
            <a:chOff x="4133045" y="2209252"/>
            <a:chExt cx="8423693" cy="289056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862888-6BE9-72F6-51DA-14314AE01159}"/>
                </a:ext>
              </a:extLst>
            </p:cNvPr>
            <p:cNvSpPr txBox="1"/>
            <p:nvPr/>
          </p:nvSpPr>
          <p:spPr>
            <a:xfrm>
              <a:off x="5548159" y="3899484"/>
              <a:ext cx="700857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7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nshine" pitchFamily="2" charset="0"/>
                </a:rPr>
                <a:t>Lisbon, </a:t>
              </a:r>
              <a:r>
                <a:rPr lang="en-PH" sz="72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nshine" pitchFamily="2" charset="0"/>
                </a:rPr>
                <a:t>Protugal</a:t>
              </a:r>
              <a:endParaRPr lang="en-PH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nshine" pitchFamily="2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A69BA22-48B6-B4B0-D8E1-D93B882E8578}"/>
                </a:ext>
              </a:extLst>
            </p:cNvPr>
            <p:cNvSpPr txBox="1"/>
            <p:nvPr/>
          </p:nvSpPr>
          <p:spPr>
            <a:xfrm>
              <a:off x="4133045" y="2209252"/>
              <a:ext cx="421719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11500" b="1" dirty="0">
                  <a:ln>
                    <a:solidFill>
                      <a:schemeClr val="bg1"/>
                    </a:solidFill>
                  </a:ln>
                  <a:noFill/>
                  <a:latin typeface="Arial Black" panose="020B0A04020102020204" pitchFamily="34" charset="0"/>
                  <a:ea typeface="Alagard" panose="02000603000000000000" pitchFamily="2" charset="0"/>
                </a:rPr>
                <a:t>08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C38648-DA4C-427B-2E0D-026AECE615EF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A24BE52-76CC-3457-9D2B-91C0E4AD46E7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9" name="Rectangle 4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E5BE940-B14C-118D-2C36-4BE239D1A7F3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50" name="Rectangle 4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3D99064-5A31-6EE2-E235-4CAA910DC863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51" name="Rectangle 50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364A18A-A2AC-26EA-E90E-4C0FEB7D7B08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38" name="Rectangle 37">
              <a:hlinkClick r:id="" action="ppaction://noaction"/>
              <a:extLst>
                <a:ext uri="{FF2B5EF4-FFF2-40B4-BE49-F238E27FC236}">
                  <a16:creationId xmlns:a16="http://schemas.microsoft.com/office/drawing/2014/main" id="{2A0CEBE9-E546-501B-4F89-ED96AF70682E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59CD6CC-C64B-291A-02A2-8319E64AB004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4C31056-CAA6-8422-C936-F9B82158C36E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0AA07E4B-5DE8-0D0F-30C4-48D55D912751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61C6674-FB06-3C7A-A811-FB531F0450EE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bg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8" name="Isosceles Triangle 47">
                  <a:extLst>
                    <a:ext uri="{FF2B5EF4-FFF2-40B4-BE49-F238E27FC236}">
                      <a16:creationId xmlns:a16="http://schemas.microsoft.com/office/drawing/2014/main" id="{69D83D0E-7A5C-CEBA-07D0-04FF4AC97099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chemeClr val="bg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DD56060E-32FC-3D07-E7FC-3BED082660DA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07318" cy="400050"/>
                <a:chOff x="8468919" y="348737"/>
                <a:chExt cx="1407318" cy="40005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A32BA2F1-82CF-87BA-A85C-8DE45B96EC70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228725" cy="400050"/>
                  <a:chOff x="8468919" y="348737"/>
                  <a:chExt cx="1228725" cy="400050"/>
                </a:xfrm>
              </p:grpSpPr>
              <p:pic>
                <p:nvPicPr>
                  <p:cNvPr id="45" name="Graphic 44" descr="Magnifying glass with solid fill">
                    <a:extLst>
                      <a:ext uri="{FF2B5EF4-FFF2-40B4-BE49-F238E27FC236}">
                        <a16:creationId xmlns:a16="http://schemas.microsoft.com/office/drawing/2014/main" id="{99C2B8C9-FAA4-6ECF-A0C9-8FCB1FA9AD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6" name="Rectangle 4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A03339A2-4028-515D-D9A8-04E24C8F3B2F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028700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Search</a:t>
                    </a:r>
                  </a:p>
                </p:txBody>
              </p:sp>
            </p:grp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061194DA-0A20-A686-34C1-17BA78AFC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0795569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F1A3D-6EBD-A534-79D3-EC6856B5D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b="1322"/>
          <a:stretch/>
        </p:blipFill>
        <p:spPr>
          <a:xfrm>
            <a:off x="0" y="0"/>
            <a:ext cx="12191996" cy="685799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1800AE-CD90-3561-8956-F5EADFCFA5AC}"/>
              </a:ext>
            </a:extLst>
          </p:cNvPr>
          <p:cNvSpPr/>
          <p:nvPr/>
        </p:nvSpPr>
        <p:spPr>
          <a:xfrm>
            <a:off x="0" y="-2"/>
            <a:ext cx="18810514" cy="6857999"/>
          </a:xfrm>
          <a:custGeom>
            <a:avLst/>
            <a:gdLst>
              <a:gd name="connsiteX0" fmla="*/ 7289079 w 8163785"/>
              <a:gd name="connsiteY0" fmla="*/ 6453714 h 6857999"/>
              <a:gd name="connsiteX1" fmla="*/ 7152369 w 8163785"/>
              <a:gd name="connsiteY1" fmla="*/ 6590424 h 6857999"/>
              <a:gd name="connsiteX2" fmla="*/ 7289079 w 8163785"/>
              <a:gd name="connsiteY2" fmla="*/ 6727134 h 6857999"/>
              <a:gd name="connsiteX3" fmla="*/ 7425789 w 8163785"/>
              <a:gd name="connsiteY3" fmla="*/ 6590424 h 6857999"/>
              <a:gd name="connsiteX4" fmla="*/ 7289079 w 8163785"/>
              <a:gd name="connsiteY4" fmla="*/ 6453714 h 6857999"/>
              <a:gd name="connsiteX5" fmla="*/ 5930056 w 8163785"/>
              <a:gd name="connsiteY5" fmla="*/ 3076671 h 6857999"/>
              <a:gd name="connsiteX6" fmla="*/ 5767193 w 8163785"/>
              <a:gd name="connsiteY6" fmla="*/ 3239534 h 6857999"/>
              <a:gd name="connsiteX7" fmla="*/ 5930056 w 8163785"/>
              <a:gd name="connsiteY7" fmla="*/ 3402397 h 6857999"/>
              <a:gd name="connsiteX8" fmla="*/ 6092919 w 8163785"/>
              <a:gd name="connsiteY8" fmla="*/ 3239534 h 6857999"/>
              <a:gd name="connsiteX9" fmla="*/ 5930056 w 8163785"/>
              <a:gd name="connsiteY9" fmla="*/ 3076671 h 6857999"/>
              <a:gd name="connsiteX10" fmla="*/ 5767193 w 8163785"/>
              <a:gd name="connsiteY10" fmla="*/ 1867834 h 6857999"/>
              <a:gd name="connsiteX11" fmla="*/ 5290943 w 8163785"/>
              <a:gd name="connsiteY11" fmla="*/ 2344084 h 6857999"/>
              <a:gd name="connsiteX12" fmla="*/ 5767193 w 8163785"/>
              <a:gd name="connsiteY12" fmla="*/ 2820336 h 6857999"/>
              <a:gd name="connsiteX13" fmla="*/ 6243443 w 8163785"/>
              <a:gd name="connsiteY13" fmla="*/ 2344084 h 6857999"/>
              <a:gd name="connsiteX14" fmla="*/ 5767193 w 8163785"/>
              <a:gd name="connsiteY14" fmla="*/ 1867834 h 6857999"/>
              <a:gd name="connsiteX15" fmla="*/ 6080580 w 8163785"/>
              <a:gd name="connsiteY15" fmla="*/ 1370365 h 6857999"/>
              <a:gd name="connsiteX16" fmla="*/ 5917717 w 8163785"/>
              <a:gd name="connsiteY16" fmla="*/ 1533227 h 6857999"/>
              <a:gd name="connsiteX17" fmla="*/ 6080580 w 8163785"/>
              <a:gd name="connsiteY17" fmla="*/ 1696091 h 6857999"/>
              <a:gd name="connsiteX18" fmla="*/ 6243443 w 8163785"/>
              <a:gd name="connsiteY18" fmla="*/ 1533227 h 6857999"/>
              <a:gd name="connsiteX19" fmla="*/ 6080580 w 8163785"/>
              <a:gd name="connsiteY19" fmla="*/ 1370365 h 6857999"/>
              <a:gd name="connsiteX20" fmla="*/ 5604330 w 8163785"/>
              <a:gd name="connsiteY20" fmla="*/ 914811 h 6857999"/>
              <a:gd name="connsiteX21" fmla="*/ 5441467 w 8163785"/>
              <a:gd name="connsiteY21" fmla="*/ 1077674 h 6857999"/>
              <a:gd name="connsiteX22" fmla="*/ 5604330 w 8163785"/>
              <a:gd name="connsiteY22" fmla="*/ 1240538 h 6857999"/>
              <a:gd name="connsiteX23" fmla="*/ 5767193 w 8163785"/>
              <a:gd name="connsiteY23" fmla="*/ 1077674 h 6857999"/>
              <a:gd name="connsiteX24" fmla="*/ 5604330 w 8163785"/>
              <a:gd name="connsiteY24" fmla="*/ 914811 h 6857999"/>
              <a:gd name="connsiteX25" fmla="*/ 7139213 w 8163785"/>
              <a:gd name="connsiteY25" fmla="*/ 240930 h 6857999"/>
              <a:gd name="connsiteX26" fmla="*/ 7002503 w 8163785"/>
              <a:gd name="connsiteY26" fmla="*/ 377640 h 6857999"/>
              <a:gd name="connsiteX27" fmla="*/ 7139213 w 8163785"/>
              <a:gd name="connsiteY27" fmla="*/ 514350 h 6857999"/>
              <a:gd name="connsiteX28" fmla="*/ 7275923 w 8163785"/>
              <a:gd name="connsiteY28" fmla="*/ 377640 h 6857999"/>
              <a:gd name="connsiteX29" fmla="*/ 7139213 w 8163785"/>
              <a:gd name="connsiteY29" fmla="*/ 240930 h 6857999"/>
              <a:gd name="connsiteX30" fmla="*/ 6415313 w 8163785"/>
              <a:gd name="connsiteY30" fmla="*/ 240930 h 6857999"/>
              <a:gd name="connsiteX31" fmla="*/ 5939063 w 8163785"/>
              <a:gd name="connsiteY31" fmla="*/ 717180 h 6857999"/>
              <a:gd name="connsiteX32" fmla="*/ 6415313 w 8163785"/>
              <a:gd name="connsiteY32" fmla="*/ 1193430 h 6857999"/>
              <a:gd name="connsiteX33" fmla="*/ 6891563 w 8163785"/>
              <a:gd name="connsiteY33" fmla="*/ 717180 h 6857999"/>
              <a:gd name="connsiteX34" fmla="*/ 6415313 w 8163785"/>
              <a:gd name="connsiteY34" fmla="*/ 240930 h 6857999"/>
              <a:gd name="connsiteX35" fmla="*/ 684252 w 8163785"/>
              <a:gd name="connsiteY35" fmla="*/ 192385 h 6857999"/>
              <a:gd name="connsiteX36" fmla="*/ 502036 w 8163785"/>
              <a:gd name="connsiteY36" fmla="*/ 589950 h 6857999"/>
              <a:gd name="connsiteX37" fmla="*/ 746083 w 8163785"/>
              <a:gd name="connsiteY37" fmla="*/ 589950 h 6857999"/>
              <a:gd name="connsiteX38" fmla="*/ 928299 w 8163785"/>
              <a:gd name="connsiteY38" fmla="*/ 192385 h 6857999"/>
              <a:gd name="connsiteX39" fmla="*/ 378746 w 8163785"/>
              <a:gd name="connsiteY39" fmla="*/ 192385 h 6857999"/>
              <a:gd name="connsiteX40" fmla="*/ 196530 w 8163785"/>
              <a:gd name="connsiteY40" fmla="*/ 589950 h 6857999"/>
              <a:gd name="connsiteX41" fmla="*/ 440577 w 8163785"/>
              <a:gd name="connsiteY41" fmla="*/ 589950 h 6857999"/>
              <a:gd name="connsiteX42" fmla="*/ 622793 w 8163785"/>
              <a:gd name="connsiteY42" fmla="*/ 192385 h 6857999"/>
              <a:gd name="connsiteX43" fmla="*/ 0 w 8163785"/>
              <a:gd name="connsiteY43" fmla="*/ 0 h 6857999"/>
              <a:gd name="connsiteX44" fmla="*/ 8163785 w 8163785"/>
              <a:gd name="connsiteY44" fmla="*/ 0 h 6857999"/>
              <a:gd name="connsiteX45" fmla="*/ 8029408 w 8163785"/>
              <a:gd name="connsiteY45" fmla="*/ 86147 h 6857999"/>
              <a:gd name="connsiteX46" fmla="*/ 6252028 w 8163785"/>
              <a:gd name="connsiteY46" fmla="*/ 3428999 h 6857999"/>
              <a:gd name="connsiteX47" fmla="*/ 8029408 w 8163785"/>
              <a:gd name="connsiteY47" fmla="*/ 6771852 h 6857999"/>
              <a:gd name="connsiteX48" fmla="*/ 8163785 w 8163785"/>
              <a:gd name="connsiteY48" fmla="*/ 6857999 h 6857999"/>
              <a:gd name="connsiteX49" fmla="*/ 0 w 8163785"/>
              <a:gd name="connsiteY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163785" h="6857999">
                <a:moveTo>
                  <a:pt x="7289079" y="6453714"/>
                </a:moveTo>
                <a:cubicBezTo>
                  <a:pt x="7213576" y="6453714"/>
                  <a:pt x="7152369" y="6514921"/>
                  <a:pt x="7152369" y="6590424"/>
                </a:cubicBezTo>
                <a:cubicBezTo>
                  <a:pt x="7152369" y="6665927"/>
                  <a:pt x="7213576" y="6727134"/>
                  <a:pt x="7289079" y="6727134"/>
                </a:cubicBezTo>
                <a:cubicBezTo>
                  <a:pt x="7364582" y="6727134"/>
                  <a:pt x="7425789" y="6665927"/>
                  <a:pt x="7425789" y="6590424"/>
                </a:cubicBezTo>
                <a:cubicBezTo>
                  <a:pt x="7425789" y="6514921"/>
                  <a:pt x="7364582" y="6453714"/>
                  <a:pt x="7289079" y="6453714"/>
                </a:cubicBezTo>
                <a:close/>
                <a:moveTo>
                  <a:pt x="5930056" y="3076671"/>
                </a:moveTo>
                <a:cubicBezTo>
                  <a:pt x="5840109" y="3076671"/>
                  <a:pt x="5767193" y="3149587"/>
                  <a:pt x="5767193" y="3239534"/>
                </a:cubicBezTo>
                <a:cubicBezTo>
                  <a:pt x="5767193" y="3329482"/>
                  <a:pt x="5840109" y="3402397"/>
                  <a:pt x="5930056" y="3402397"/>
                </a:cubicBezTo>
                <a:cubicBezTo>
                  <a:pt x="6020003" y="3402397"/>
                  <a:pt x="6092919" y="3329482"/>
                  <a:pt x="6092919" y="3239534"/>
                </a:cubicBezTo>
                <a:cubicBezTo>
                  <a:pt x="6092919" y="3149587"/>
                  <a:pt x="6020003" y="3076671"/>
                  <a:pt x="5930056" y="3076671"/>
                </a:cubicBezTo>
                <a:close/>
                <a:moveTo>
                  <a:pt x="5767193" y="1867834"/>
                </a:moveTo>
                <a:cubicBezTo>
                  <a:pt x="5504167" y="1867834"/>
                  <a:pt x="5290943" y="2081058"/>
                  <a:pt x="5290943" y="2344084"/>
                </a:cubicBezTo>
                <a:cubicBezTo>
                  <a:pt x="5290943" y="2607110"/>
                  <a:pt x="5504167" y="2820336"/>
                  <a:pt x="5767193" y="2820336"/>
                </a:cubicBezTo>
                <a:cubicBezTo>
                  <a:pt x="6030219" y="2820336"/>
                  <a:pt x="6243443" y="2607110"/>
                  <a:pt x="6243443" y="2344084"/>
                </a:cubicBezTo>
                <a:cubicBezTo>
                  <a:pt x="6243443" y="2081058"/>
                  <a:pt x="6030219" y="1867834"/>
                  <a:pt x="5767193" y="1867834"/>
                </a:cubicBezTo>
                <a:close/>
                <a:moveTo>
                  <a:pt x="6080580" y="1370365"/>
                </a:moveTo>
                <a:cubicBezTo>
                  <a:pt x="5990633" y="1370365"/>
                  <a:pt x="5917717" y="1443281"/>
                  <a:pt x="5917717" y="1533227"/>
                </a:cubicBezTo>
                <a:cubicBezTo>
                  <a:pt x="5917717" y="1623175"/>
                  <a:pt x="5990633" y="1696091"/>
                  <a:pt x="6080580" y="1696091"/>
                </a:cubicBezTo>
                <a:cubicBezTo>
                  <a:pt x="6170527" y="1696091"/>
                  <a:pt x="6243443" y="1623175"/>
                  <a:pt x="6243443" y="1533227"/>
                </a:cubicBezTo>
                <a:cubicBezTo>
                  <a:pt x="6243443" y="1443281"/>
                  <a:pt x="6170527" y="1370365"/>
                  <a:pt x="6080580" y="1370365"/>
                </a:cubicBezTo>
                <a:close/>
                <a:moveTo>
                  <a:pt x="5604330" y="914811"/>
                </a:moveTo>
                <a:cubicBezTo>
                  <a:pt x="5514383" y="914811"/>
                  <a:pt x="5441467" y="987727"/>
                  <a:pt x="5441467" y="1077674"/>
                </a:cubicBezTo>
                <a:cubicBezTo>
                  <a:pt x="5441467" y="1167622"/>
                  <a:pt x="5514383" y="1240538"/>
                  <a:pt x="5604330" y="1240538"/>
                </a:cubicBezTo>
                <a:cubicBezTo>
                  <a:pt x="5694277" y="1240538"/>
                  <a:pt x="5767193" y="1167622"/>
                  <a:pt x="5767193" y="1077674"/>
                </a:cubicBezTo>
                <a:cubicBezTo>
                  <a:pt x="5767193" y="987727"/>
                  <a:pt x="5694277" y="914811"/>
                  <a:pt x="5604330" y="914811"/>
                </a:cubicBezTo>
                <a:close/>
                <a:moveTo>
                  <a:pt x="7139213" y="240930"/>
                </a:moveTo>
                <a:cubicBezTo>
                  <a:pt x="7063710" y="240930"/>
                  <a:pt x="7002503" y="302137"/>
                  <a:pt x="7002503" y="377640"/>
                </a:cubicBezTo>
                <a:cubicBezTo>
                  <a:pt x="7002503" y="453143"/>
                  <a:pt x="7063710" y="514350"/>
                  <a:pt x="7139213" y="514350"/>
                </a:cubicBezTo>
                <a:cubicBezTo>
                  <a:pt x="7214716" y="514350"/>
                  <a:pt x="7275923" y="453143"/>
                  <a:pt x="7275923" y="377640"/>
                </a:cubicBezTo>
                <a:cubicBezTo>
                  <a:pt x="7275923" y="302137"/>
                  <a:pt x="7214716" y="240930"/>
                  <a:pt x="7139213" y="240930"/>
                </a:cubicBezTo>
                <a:close/>
                <a:moveTo>
                  <a:pt x="6415313" y="240930"/>
                </a:moveTo>
                <a:cubicBezTo>
                  <a:pt x="6152287" y="240930"/>
                  <a:pt x="5939063" y="454154"/>
                  <a:pt x="5939063" y="717180"/>
                </a:cubicBezTo>
                <a:cubicBezTo>
                  <a:pt x="5939063" y="980206"/>
                  <a:pt x="6152287" y="1193430"/>
                  <a:pt x="6415313" y="1193430"/>
                </a:cubicBezTo>
                <a:cubicBezTo>
                  <a:pt x="6678339" y="1193430"/>
                  <a:pt x="6891563" y="980206"/>
                  <a:pt x="6891563" y="717180"/>
                </a:cubicBezTo>
                <a:cubicBezTo>
                  <a:pt x="6891563" y="454154"/>
                  <a:pt x="6678339" y="240930"/>
                  <a:pt x="6415313" y="240930"/>
                </a:cubicBezTo>
                <a:close/>
                <a:moveTo>
                  <a:pt x="684252" y="192385"/>
                </a:moveTo>
                <a:lnTo>
                  <a:pt x="502036" y="589950"/>
                </a:lnTo>
                <a:lnTo>
                  <a:pt x="746083" y="589950"/>
                </a:lnTo>
                <a:lnTo>
                  <a:pt x="928299" y="192385"/>
                </a:lnTo>
                <a:close/>
                <a:moveTo>
                  <a:pt x="378746" y="192385"/>
                </a:moveTo>
                <a:lnTo>
                  <a:pt x="196530" y="589950"/>
                </a:lnTo>
                <a:lnTo>
                  <a:pt x="440577" y="589950"/>
                </a:lnTo>
                <a:lnTo>
                  <a:pt x="622793" y="192385"/>
                </a:lnTo>
                <a:close/>
                <a:moveTo>
                  <a:pt x="0" y="0"/>
                </a:moveTo>
                <a:lnTo>
                  <a:pt x="8163785" y="0"/>
                </a:lnTo>
                <a:lnTo>
                  <a:pt x="8029408" y="86147"/>
                </a:lnTo>
                <a:cubicBezTo>
                  <a:pt x="6957064" y="810609"/>
                  <a:pt x="6252028" y="2037470"/>
                  <a:pt x="6252028" y="3428999"/>
                </a:cubicBezTo>
                <a:cubicBezTo>
                  <a:pt x="6252028" y="4820530"/>
                  <a:pt x="6957064" y="6047391"/>
                  <a:pt x="8029408" y="6771852"/>
                </a:cubicBezTo>
                <a:lnTo>
                  <a:pt x="8163785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tx1">
                  <a:alpha val="32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332787-8F2F-7FE8-4585-27C4C0D4F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r="3834"/>
          <a:stretch/>
        </p:blipFill>
        <p:spPr>
          <a:xfrm>
            <a:off x="960498" y="1181298"/>
            <a:ext cx="2248276" cy="224770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69900">
              <a:schemeClr val="tx1">
                <a:alpha val="16000"/>
              </a:schemeClr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A1208C-8D76-43EE-C4D2-F4EEA03AC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2" r="19982"/>
          <a:stretch/>
        </p:blipFill>
        <p:spPr>
          <a:xfrm>
            <a:off x="3208774" y="811783"/>
            <a:ext cx="1031548" cy="992758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10229-6EC9-A89D-2D2E-BC96105827CB}"/>
              </a:ext>
            </a:extLst>
          </p:cNvPr>
          <p:cNvSpPr txBox="1"/>
          <p:nvPr/>
        </p:nvSpPr>
        <p:spPr>
          <a:xfrm>
            <a:off x="-332559" y="4123518"/>
            <a:ext cx="5359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5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WBS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576D928-B06E-4CD8-7D2F-C38FEB1D0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2" r="23572"/>
          <a:stretch/>
        </p:blipFill>
        <p:spPr>
          <a:xfrm>
            <a:off x="3334141" y="2520190"/>
            <a:ext cx="1031548" cy="97581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31800">
              <a:schemeClr val="tx1">
                <a:alpha val="22000"/>
              </a:schemeClr>
            </a:glow>
          </a:effectLst>
        </p:spPr>
      </p:pic>
      <p:pic>
        <p:nvPicPr>
          <p:cNvPr id="18" name="Picture 17" descr="A diagram of a company structure&#10;&#10;Description automatically generated">
            <a:extLst>
              <a:ext uri="{FF2B5EF4-FFF2-40B4-BE49-F238E27FC236}">
                <a16:creationId xmlns:a16="http://schemas.microsoft.com/office/drawing/2014/main" id="{6E97AB8A-4C43-8810-8C7E-E09B446D48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5" r="2201"/>
          <a:stretch/>
        </p:blipFill>
        <p:spPr>
          <a:xfrm>
            <a:off x="6178954" y="40695"/>
            <a:ext cx="5608548" cy="67189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77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F1A3D-6EBD-A534-79D3-EC6856B5D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b="1322"/>
          <a:stretch/>
        </p:blipFill>
        <p:spPr>
          <a:xfrm>
            <a:off x="0" y="0"/>
            <a:ext cx="12191996" cy="685799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1800AE-CD90-3561-8956-F5EADFCFA5AC}"/>
              </a:ext>
            </a:extLst>
          </p:cNvPr>
          <p:cNvSpPr/>
          <p:nvPr/>
        </p:nvSpPr>
        <p:spPr>
          <a:xfrm>
            <a:off x="0" y="1"/>
            <a:ext cx="19285527" cy="6857999"/>
          </a:xfrm>
          <a:custGeom>
            <a:avLst/>
            <a:gdLst>
              <a:gd name="connsiteX0" fmla="*/ 7289079 w 8163785"/>
              <a:gd name="connsiteY0" fmla="*/ 6453714 h 6857999"/>
              <a:gd name="connsiteX1" fmla="*/ 7152369 w 8163785"/>
              <a:gd name="connsiteY1" fmla="*/ 6590424 h 6857999"/>
              <a:gd name="connsiteX2" fmla="*/ 7289079 w 8163785"/>
              <a:gd name="connsiteY2" fmla="*/ 6727134 h 6857999"/>
              <a:gd name="connsiteX3" fmla="*/ 7425789 w 8163785"/>
              <a:gd name="connsiteY3" fmla="*/ 6590424 h 6857999"/>
              <a:gd name="connsiteX4" fmla="*/ 7289079 w 8163785"/>
              <a:gd name="connsiteY4" fmla="*/ 6453714 h 6857999"/>
              <a:gd name="connsiteX5" fmla="*/ 5930056 w 8163785"/>
              <a:gd name="connsiteY5" fmla="*/ 3076671 h 6857999"/>
              <a:gd name="connsiteX6" fmla="*/ 5767193 w 8163785"/>
              <a:gd name="connsiteY6" fmla="*/ 3239534 h 6857999"/>
              <a:gd name="connsiteX7" fmla="*/ 5930056 w 8163785"/>
              <a:gd name="connsiteY7" fmla="*/ 3402397 h 6857999"/>
              <a:gd name="connsiteX8" fmla="*/ 6092919 w 8163785"/>
              <a:gd name="connsiteY8" fmla="*/ 3239534 h 6857999"/>
              <a:gd name="connsiteX9" fmla="*/ 5930056 w 8163785"/>
              <a:gd name="connsiteY9" fmla="*/ 3076671 h 6857999"/>
              <a:gd name="connsiteX10" fmla="*/ 5767193 w 8163785"/>
              <a:gd name="connsiteY10" fmla="*/ 1867834 h 6857999"/>
              <a:gd name="connsiteX11" fmla="*/ 5290943 w 8163785"/>
              <a:gd name="connsiteY11" fmla="*/ 2344084 h 6857999"/>
              <a:gd name="connsiteX12" fmla="*/ 5767193 w 8163785"/>
              <a:gd name="connsiteY12" fmla="*/ 2820336 h 6857999"/>
              <a:gd name="connsiteX13" fmla="*/ 6243443 w 8163785"/>
              <a:gd name="connsiteY13" fmla="*/ 2344084 h 6857999"/>
              <a:gd name="connsiteX14" fmla="*/ 5767193 w 8163785"/>
              <a:gd name="connsiteY14" fmla="*/ 1867834 h 6857999"/>
              <a:gd name="connsiteX15" fmla="*/ 6080580 w 8163785"/>
              <a:gd name="connsiteY15" fmla="*/ 1370365 h 6857999"/>
              <a:gd name="connsiteX16" fmla="*/ 5917717 w 8163785"/>
              <a:gd name="connsiteY16" fmla="*/ 1533227 h 6857999"/>
              <a:gd name="connsiteX17" fmla="*/ 6080580 w 8163785"/>
              <a:gd name="connsiteY17" fmla="*/ 1696091 h 6857999"/>
              <a:gd name="connsiteX18" fmla="*/ 6243443 w 8163785"/>
              <a:gd name="connsiteY18" fmla="*/ 1533227 h 6857999"/>
              <a:gd name="connsiteX19" fmla="*/ 6080580 w 8163785"/>
              <a:gd name="connsiteY19" fmla="*/ 1370365 h 6857999"/>
              <a:gd name="connsiteX20" fmla="*/ 5604330 w 8163785"/>
              <a:gd name="connsiteY20" fmla="*/ 914811 h 6857999"/>
              <a:gd name="connsiteX21" fmla="*/ 5441467 w 8163785"/>
              <a:gd name="connsiteY21" fmla="*/ 1077674 h 6857999"/>
              <a:gd name="connsiteX22" fmla="*/ 5604330 w 8163785"/>
              <a:gd name="connsiteY22" fmla="*/ 1240538 h 6857999"/>
              <a:gd name="connsiteX23" fmla="*/ 5767193 w 8163785"/>
              <a:gd name="connsiteY23" fmla="*/ 1077674 h 6857999"/>
              <a:gd name="connsiteX24" fmla="*/ 5604330 w 8163785"/>
              <a:gd name="connsiteY24" fmla="*/ 914811 h 6857999"/>
              <a:gd name="connsiteX25" fmla="*/ 7139213 w 8163785"/>
              <a:gd name="connsiteY25" fmla="*/ 240930 h 6857999"/>
              <a:gd name="connsiteX26" fmla="*/ 7002503 w 8163785"/>
              <a:gd name="connsiteY26" fmla="*/ 377640 h 6857999"/>
              <a:gd name="connsiteX27" fmla="*/ 7139213 w 8163785"/>
              <a:gd name="connsiteY27" fmla="*/ 514350 h 6857999"/>
              <a:gd name="connsiteX28" fmla="*/ 7275923 w 8163785"/>
              <a:gd name="connsiteY28" fmla="*/ 377640 h 6857999"/>
              <a:gd name="connsiteX29" fmla="*/ 7139213 w 8163785"/>
              <a:gd name="connsiteY29" fmla="*/ 240930 h 6857999"/>
              <a:gd name="connsiteX30" fmla="*/ 6415313 w 8163785"/>
              <a:gd name="connsiteY30" fmla="*/ 240930 h 6857999"/>
              <a:gd name="connsiteX31" fmla="*/ 5939063 w 8163785"/>
              <a:gd name="connsiteY31" fmla="*/ 717180 h 6857999"/>
              <a:gd name="connsiteX32" fmla="*/ 6415313 w 8163785"/>
              <a:gd name="connsiteY32" fmla="*/ 1193430 h 6857999"/>
              <a:gd name="connsiteX33" fmla="*/ 6891563 w 8163785"/>
              <a:gd name="connsiteY33" fmla="*/ 717180 h 6857999"/>
              <a:gd name="connsiteX34" fmla="*/ 6415313 w 8163785"/>
              <a:gd name="connsiteY34" fmla="*/ 240930 h 6857999"/>
              <a:gd name="connsiteX35" fmla="*/ 684252 w 8163785"/>
              <a:gd name="connsiteY35" fmla="*/ 192385 h 6857999"/>
              <a:gd name="connsiteX36" fmla="*/ 502036 w 8163785"/>
              <a:gd name="connsiteY36" fmla="*/ 589950 h 6857999"/>
              <a:gd name="connsiteX37" fmla="*/ 746083 w 8163785"/>
              <a:gd name="connsiteY37" fmla="*/ 589950 h 6857999"/>
              <a:gd name="connsiteX38" fmla="*/ 928299 w 8163785"/>
              <a:gd name="connsiteY38" fmla="*/ 192385 h 6857999"/>
              <a:gd name="connsiteX39" fmla="*/ 378746 w 8163785"/>
              <a:gd name="connsiteY39" fmla="*/ 192385 h 6857999"/>
              <a:gd name="connsiteX40" fmla="*/ 196530 w 8163785"/>
              <a:gd name="connsiteY40" fmla="*/ 589950 h 6857999"/>
              <a:gd name="connsiteX41" fmla="*/ 440577 w 8163785"/>
              <a:gd name="connsiteY41" fmla="*/ 589950 h 6857999"/>
              <a:gd name="connsiteX42" fmla="*/ 622793 w 8163785"/>
              <a:gd name="connsiteY42" fmla="*/ 192385 h 6857999"/>
              <a:gd name="connsiteX43" fmla="*/ 0 w 8163785"/>
              <a:gd name="connsiteY43" fmla="*/ 0 h 6857999"/>
              <a:gd name="connsiteX44" fmla="*/ 8163785 w 8163785"/>
              <a:gd name="connsiteY44" fmla="*/ 0 h 6857999"/>
              <a:gd name="connsiteX45" fmla="*/ 8029408 w 8163785"/>
              <a:gd name="connsiteY45" fmla="*/ 86147 h 6857999"/>
              <a:gd name="connsiteX46" fmla="*/ 6252028 w 8163785"/>
              <a:gd name="connsiteY46" fmla="*/ 3428999 h 6857999"/>
              <a:gd name="connsiteX47" fmla="*/ 8029408 w 8163785"/>
              <a:gd name="connsiteY47" fmla="*/ 6771852 h 6857999"/>
              <a:gd name="connsiteX48" fmla="*/ 8163785 w 8163785"/>
              <a:gd name="connsiteY48" fmla="*/ 6857999 h 6857999"/>
              <a:gd name="connsiteX49" fmla="*/ 0 w 8163785"/>
              <a:gd name="connsiteY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163785" h="6857999">
                <a:moveTo>
                  <a:pt x="7289079" y="6453714"/>
                </a:moveTo>
                <a:cubicBezTo>
                  <a:pt x="7213576" y="6453714"/>
                  <a:pt x="7152369" y="6514921"/>
                  <a:pt x="7152369" y="6590424"/>
                </a:cubicBezTo>
                <a:cubicBezTo>
                  <a:pt x="7152369" y="6665927"/>
                  <a:pt x="7213576" y="6727134"/>
                  <a:pt x="7289079" y="6727134"/>
                </a:cubicBezTo>
                <a:cubicBezTo>
                  <a:pt x="7364582" y="6727134"/>
                  <a:pt x="7425789" y="6665927"/>
                  <a:pt x="7425789" y="6590424"/>
                </a:cubicBezTo>
                <a:cubicBezTo>
                  <a:pt x="7425789" y="6514921"/>
                  <a:pt x="7364582" y="6453714"/>
                  <a:pt x="7289079" y="6453714"/>
                </a:cubicBezTo>
                <a:close/>
                <a:moveTo>
                  <a:pt x="5930056" y="3076671"/>
                </a:moveTo>
                <a:cubicBezTo>
                  <a:pt x="5840109" y="3076671"/>
                  <a:pt x="5767193" y="3149587"/>
                  <a:pt x="5767193" y="3239534"/>
                </a:cubicBezTo>
                <a:cubicBezTo>
                  <a:pt x="5767193" y="3329482"/>
                  <a:pt x="5840109" y="3402397"/>
                  <a:pt x="5930056" y="3402397"/>
                </a:cubicBezTo>
                <a:cubicBezTo>
                  <a:pt x="6020003" y="3402397"/>
                  <a:pt x="6092919" y="3329482"/>
                  <a:pt x="6092919" y="3239534"/>
                </a:cubicBezTo>
                <a:cubicBezTo>
                  <a:pt x="6092919" y="3149587"/>
                  <a:pt x="6020003" y="3076671"/>
                  <a:pt x="5930056" y="3076671"/>
                </a:cubicBezTo>
                <a:close/>
                <a:moveTo>
                  <a:pt x="5767193" y="1867834"/>
                </a:moveTo>
                <a:cubicBezTo>
                  <a:pt x="5504167" y="1867834"/>
                  <a:pt x="5290943" y="2081058"/>
                  <a:pt x="5290943" y="2344084"/>
                </a:cubicBezTo>
                <a:cubicBezTo>
                  <a:pt x="5290943" y="2607110"/>
                  <a:pt x="5504167" y="2820336"/>
                  <a:pt x="5767193" y="2820336"/>
                </a:cubicBezTo>
                <a:cubicBezTo>
                  <a:pt x="6030219" y="2820336"/>
                  <a:pt x="6243443" y="2607110"/>
                  <a:pt x="6243443" y="2344084"/>
                </a:cubicBezTo>
                <a:cubicBezTo>
                  <a:pt x="6243443" y="2081058"/>
                  <a:pt x="6030219" y="1867834"/>
                  <a:pt x="5767193" y="1867834"/>
                </a:cubicBezTo>
                <a:close/>
                <a:moveTo>
                  <a:pt x="6080580" y="1370365"/>
                </a:moveTo>
                <a:cubicBezTo>
                  <a:pt x="5990633" y="1370365"/>
                  <a:pt x="5917717" y="1443281"/>
                  <a:pt x="5917717" y="1533227"/>
                </a:cubicBezTo>
                <a:cubicBezTo>
                  <a:pt x="5917717" y="1623175"/>
                  <a:pt x="5990633" y="1696091"/>
                  <a:pt x="6080580" y="1696091"/>
                </a:cubicBezTo>
                <a:cubicBezTo>
                  <a:pt x="6170527" y="1696091"/>
                  <a:pt x="6243443" y="1623175"/>
                  <a:pt x="6243443" y="1533227"/>
                </a:cubicBezTo>
                <a:cubicBezTo>
                  <a:pt x="6243443" y="1443281"/>
                  <a:pt x="6170527" y="1370365"/>
                  <a:pt x="6080580" y="1370365"/>
                </a:cubicBezTo>
                <a:close/>
                <a:moveTo>
                  <a:pt x="5604330" y="914811"/>
                </a:moveTo>
                <a:cubicBezTo>
                  <a:pt x="5514383" y="914811"/>
                  <a:pt x="5441467" y="987727"/>
                  <a:pt x="5441467" y="1077674"/>
                </a:cubicBezTo>
                <a:cubicBezTo>
                  <a:pt x="5441467" y="1167622"/>
                  <a:pt x="5514383" y="1240538"/>
                  <a:pt x="5604330" y="1240538"/>
                </a:cubicBezTo>
                <a:cubicBezTo>
                  <a:pt x="5694277" y="1240538"/>
                  <a:pt x="5767193" y="1167622"/>
                  <a:pt x="5767193" y="1077674"/>
                </a:cubicBezTo>
                <a:cubicBezTo>
                  <a:pt x="5767193" y="987727"/>
                  <a:pt x="5694277" y="914811"/>
                  <a:pt x="5604330" y="914811"/>
                </a:cubicBezTo>
                <a:close/>
                <a:moveTo>
                  <a:pt x="7139213" y="240930"/>
                </a:moveTo>
                <a:cubicBezTo>
                  <a:pt x="7063710" y="240930"/>
                  <a:pt x="7002503" y="302137"/>
                  <a:pt x="7002503" y="377640"/>
                </a:cubicBezTo>
                <a:cubicBezTo>
                  <a:pt x="7002503" y="453143"/>
                  <a:pt x="7063710" y="514350"/>
                  <a:pt x="7139213" y="514350"/>
                </a:cubicBezTo>
                <a:cubicBezTo>
                  <a:pt x="7214716" y="514350"/>
                  <a:pt x="7275923" y="453143"/>
                  <a:pt x="7275923" y="377640"/>
                </a:cubicBezTo>
                <a:cubicBezTo>
                  <a:pt x="7275923" y="302137"/>
                  <a:pt x="7214716" y="240930"/>
                  <a:pt x="7139213" y="240930"/>
                </a:cubicBezTo>
                <a:close/>
                <a:moveTo>
                  <a:pt x="6415313" y="240930"/>
                </a:moveTo>
                <a:cubicBezTo>
                  <a:pt x="6152287" y="240930"/>
                  <a:pt x="5939063" y="454154"/>
                  <a:pt x="5939063" y="717180"/>
                </a:cubicBezTo>
                <a:cubicBezTo>
                  <a:pt x="5939063" y="980206"/>
                  <a:pt x="6152287" y="1193430"/>
                  <a:pt x="6415313" y="1193430"/>
                </a:cubicBezTo>
                <a:cubicBezTo>
                  <a:pt x="6678339" y="1193430"/>
                  <a:pt x="6891563" y="980206"/>
                  <a:pt x="6891563" y="717180"/>
                </a:cubicBezTo>
                <a:cubicBezTo>
                  <a:pt x="6891563" y="454154"/>
                  <a:pt x="6678339" y="240930"/>
                  <a:pt x="6415313" y="240930"/>
                </a:cubicBezTo>
                <a:close/>
                <a:moveTo>
                  <a:pt x="684252" y="192385"/>
                </a:moveTo>
                <a:lnTo>
                  <a:pt x="502036" y="589950"/>
                </a:lnTo>
                <a:lnTo>
                  <a:pt x="746083" y="589950"/>
                </a:lnTo>
                <a:lnTo>
                  <a:pt x="928299" y="192385"/>
                </a:lnTo>
                <a:close/>
                <a:moveTo>
                  <a:pt x="378746" y="192385"/>
                </a:moveTo>
                <a:lnTo>
                  <a:pt x="196530" y="589950"/>
                </a:lnTo>
                <a:lnTo>
                  <a:pt x="440577" y="589950"/>
                </a:lnTo>
                <a:lnTo>
                  <a:pt x="622793" y="192385"/>
                </a:lnTo>
                <a:close/>
                <a:moveTo>
                  <a:pt x="0" y="0"/>
                </a:moveTo>
                <a:lnTo>
                  <a:pt x="8163785" y="0"/>
                </a:lnTo>
                <a:lnTo>
                  <a:pt x="8029408" y="86147"/>
                </a:lnTo>
                <a:cubicBezTo>
                  <a:pt x="6957064" y="810609"/>
                  <a:pt x="6252028" y="2037470"/>
                  <a:pt x="6252028" y="3428999"/>
                </a:cubicBezTo>
                <a:cubicBezTo>
                  <a:pt x="6252028" y="4820530"/>
                  <a:pt x="6957064" y="6047391"/>
                  <a:pt x="8029408" y="6771852"/>
                </a:cubicBezTo>
                <a:lnTo>
                  <a:pt x="8163785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tx1">
                  <a:alpha val="32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sz="10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332787-8F2F-7FE8-4585-27C4C0D4F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r="3834"/>
          <a:stretch/>
        </p:blipFill>
        <p:spPr>
          <a:xfrm>
            <a:off x="960498" y="1181298"/>
            <a:ext cx="2248276" cy="224770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69900">
              <a:schemeClr val="tx1">
                <a:alpha val="16000"/>
              </a:schemeClr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A1208C-8D76-43EE-C4D2-F4EEA03AC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2" r="19982"/>
          <a:stretch/>
        </p:blipFill>
        <p:spPr>
          <a:xfrm>
            <a:off x="3208774" y="811783"/>
            <a:ext cx="1031548" cy="992758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10229-6EC9-A89D-2D2E-BC96105827CB}"/>
              </a:ext>
            </a:extLst>
          </p:cNvPr>
          <p:cNvSpPr txBox="1"/>
          <p:nvPr/>
        </p:nvSpPr>
        <p:spPr>
          <a:xfrm>
            <a:off x="-1119638" y="3814654"/>
            <a:ext cx="5359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5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WBS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576D928-B06E-4CD8-7D2F-C38FEB1D0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2" r="23572"/>
          <a:stretch/>
        </p:blipFill>
        <p:spPr>
          <a:xfrm>
            <a:off x="3334141" y="2520190"/>
            <a:ext cx="1031548" cy="97581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31800">
              <a:schemeClr val="tx1">
                <a:alpha val="22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FE73B3-65C0-06FE-42D4-2EAF6FE51E65}"/>
              </a:ext>
            </a:extLst>
          </p:cNvPr>
          <p:cNvSpPr txBox="1"/>
          <p:nvPr/>
        </p:nvSpPr>
        <p:spPr>
          <a:xfrm>
            <a:off x="4628250" y="605107"/>
            <a:ext cx="7563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Initiation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57118-B5CC-08F8-21B1-7078C9F44D03}"/>
              </a:ext>
            </a:extLst>
          </p:cNvPr>
          <p:cNvSpPr txBox="1"/>
          <p:nvPr/>
        </p:nvSpPr>
        <p:spPr>
          <a:xfrm>
            <a:off x="6095998" y="2305149"/>
            <a:ext cx="560353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Define Project Scope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Identify Stakeholders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Define Project Charter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Obtain Approval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44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F1A3D-6EBD-A534-79D3-EC6856B5D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b="1322"/>
          <a:stretch/>
        </p:blipFill>
        <p:spPr>
          <a:xfrm>
            <a:off x="0" y="0"/>
            <a:ext cx="12191996" cy="685799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1800AE-CD90-3561-8956-F5EADFCFA5AC}"/>
              </a:ext>
            </a:extLst>
          </p:cNvPr>
          <p:cNvSpPr/>
          <p:nvPr/>
        </p:nvSpPr>
        <p:spPr>
          <a:xfrm>
            <a:off x="0" y="1"/>
            <a:ext cx="19285527" cy="6857999"/>
          </a:xfrm>
          <a:custGeom>
            <a:avLst/>
            <a:gdLst>
              <a:gd name="connsiteX0" fmla="*/ 7289079 w 8163785"/>
              <a:gd name="connsiteY0" fmla="*/ 6453714 h 6857999"/>
              <a:gd name="connsiteX1" fmla="*/ 7152369 w 8163785"/>
              <a:gd name="connsiteY1" fmla="*/ 6590424 h 6857999"/>
              <a:gd name="connsiteX2" fmla="*/ 7289079 w 8163785"/>
              <a:gd name="connsiteY2" fmla="*/ 6727134 h 6857999"/>
              <a:gd name="connsiteX3" fmla="*/ 7425789 w 8163785"/>
              <a:gd name="connsiteY3" fmla="*/ 6590424 h 6857999"/>
              <a:gd name="connsiteX4" fmla="*/ 7289079 w 8163785"/>
              <a:gd name="connsiteY4" fmla="*/ 6453714 h 6857999"/>
              <a:gd name="connsiteX5" fmla="*/ 5930056 w 8163785"/>
              <a:gd name="connsiteY5" fmla="*/ 3076671 h 6857999"/>
              <a:gd name="connsiteX6" fmla="*/ 5767193 w 8163785"/>
              <a:gd name="connsiteY6" fmla="*/ 3239534 h 6857999"/>
              <a:gd name="connsiteX7" fmla="*/ 5930056 w 8163785"/>
              <a:gd name="connsiteY7" fmla="*/ 3402397 h 6857999"/>
              <a:gd name="connsiteX8" fmla="*/ 6092919 w 8163785"/>
              <a:gd name="connsiteY8" fmla="*/ 3239534 h 6857999"/>
              <a:gd name="connsiteX9" fmla="*/ 5930056 w 8163785"/>
              <a:gd name="connsiteY9" fmla="*/ 3076671 h 6857999"/>
              <a:gd name="connsiteX10" fmla="*/ 5767193 w 8163785"/>
              <a:gd name="connsiteY10" fmla="*/ 1867834 h 6857999"/>
              <a:gd name="connsiteX11" fmla="*/ 5290943 w 8163785"/>
              <a:gd name="connsiteY11" fmla="*/ 2344084 h 6857999"/>
              <a:gd name="connsiteX12" fmla="*/ 5767193 w 8163785"/>
              <a:gd name="connsiteY12" fmla="*/ 2820336 h 6857999"/>
              <a:gd name="connsiteX13" fmla="*/ 6243443 w 8163785"/>
              <a:gd name="connsiteY13" fmla="*/ 2344084 h 6857999"/>
              <a:gd name="connsiteX14" fmla="*/ 5767193 w 8163785"/>
              <a:gd name="connsiteY14" fmla="*/ 1867834 h 6857999"/>
              <a:gd name="connsiteX15" fmla="*/ 6080580 w 8163785"/>
              <a:gd name="connsiteY15" fmla="*/ 1370365 h 6857999"/>
              <a:gd name="connsiteX16" fmla="*/ 5917717 w 8163785"/>
              <a:gd name="connsiteY16" fmla="*/ 1533227 h 6857999"/>
              <a:gd name="connsiteX17" fmla="*/ 6080580 w 8163785"/>
              <a:gd name="connsiteY17" fmla="*/ 1696091 h 6857999"/>
              <a:gd name="connsiteX18" fmla="*/ 6243443 w 8163785"/>
              <a:gd name="connsiteY18" fmla="*/ 1533227 h 6857999"/>
              <a:gd name="connsiteX19" fmla="*/ 6080580 w 8163785"/>
              <a:gd name="connsiteY19" fmla="*/ 1370365 h 6857999"/>
              <a:gd name="connsiteX20" fmla="*/ 5604330 w 8163785"/>
              <a:gd name="connsiteY20" fmla="*/ 914811 h 6857999"/>
              <a:gd name="connsiteX21" fmla="*/ 5441467 w 8163785"/>
              <a:gd name="connsiteY21" fmla="*/ 1077674 h 6857999"/>
              <a:gd name="connsiteX22" fmla="*/ 5604330 w 8163785"/>
              <a:gd name="connsiteY22" fmla="*/ 1240538 h 6857999"/>
              <a:gd name="connsiteX23" fmla="*/ 5767193 w 8163785"/>
              <a:gd name="connsiteY23" fmla="*/ 1077674 h 6857999"/>
              <a:gd name="connsiteX24" fmla="*/ 5604330 w 8163785"/>
              <a:gd name="connsiteY24" fmla="*/ 914811 h 6857999"/>
              <a:gd name="connsiteX25" fmla="*/ 7139213 w 8163785"/>
              <a:gd name="connsiteY25" fmla="*/ 240930 h 6857999"/>
              <a:gd name="connsiteX26" fmla="*/ 7002503 w 8163785"/>
              <a:gd name="connsiteY26" fmla="*/ 377640 h 6857999"/>
              <a:gd name="connsiteX27" fmla="*/ 7139213 w 8163785"/>
              <a:gd name="connsiteY27" fmla="*/ 514350 h 6857999"/>
              <a:gd name="connsiteX28" fmla="*/ 7275923 w 8163785"/>
              <a:gd name="connsiteY28" fmla="*/ 377640 h 6857999"/>
              <a:gd name="connsiteX29" fmla="*/ 7139213 w 8163785"/>
              <a:gd name="connsiteY29" fmla="*/ 240930 h 6857999"/>
              <a:gd name="connsiteX30" fmla="*/ 6415313 w 8163785"/>
              <a:gd name="connsiteY30" fmla="*/ 240930 h 6857999"/>
              <a:gd name="connsiteX31" fmla="*/ 5939063 w 8163785"/>
              <a:gd name="connsiteY31" fmla="*/ 717180 h 6857999"/>
              <a:gd name="connsiteX32" fmla="*/ 6415313 w 8163785"/>
              <a:gd name="connsiteY32" fmla="*/ 1193430 h 6857999"/>
              <a:gd name="connsiteX33" fmla="*/ 6891563 w 8163785"/>
              <a:gd name="connsiteY33" fmla="*/ 717180 h 6857999"/>
              <a:gd name="connsiteX34" fmla="*/ 6415313 w 8163785"/>
              <a:gd name="connsiteY34" fmla="*/ 240930 h 6857999"/>
              <a:gd name="connsiteX35" fmla="*/ 684252 w 8163785"/>
              <a:gd name="connsiteY35" fmla="*/ 192385 h 6857999"/>
              <a:gd name="connsiteX36" fmla="*/ 502036 w 8163785"/>
              <a:gd name="connsiteY36" fmla="*/ 589950 h 6857999"/>
              <a:gd name="connsiteX37" fmla="*/ 746083 w 8163785"/>
              <a:gd name="connsiteY37" fmla="*/ 589950 h 6857999"/>
              <a:gd name="connsiteX38" fmla="*/ 928299 w 8163785"/>
              <a:gd name="connsiteY38" fmla="*/ 192385 h 6857999"/>
              <a:gd name="connsiteX39" fmla="*/ 378746 w 8163785"/>
              <a:gd name="connsiteY39" fmla="*/ 192385 h 6857999"/>
              <a:gd name="connsiteX40" fmla="*/ 196530 w 8163785"/>
              <a:gd name="connsiteY40" fmla="*/ 589950 h 6857999"/>
              <a:gd name="connsiteX41" fmla="*/ 440577 w 8163785"/>
              <a:gd name="connsiteY41" fmla="*/ 589950 h 6857999"/>
              <a:gd name="connsiteX42" fmla="*/ 622793 w 8163785"/>
              <a:gd name="connsiteY42" fmla="*/ 192385 h 6857999"/>
              <a:gd name="connsiteX43" fmla="*/ 0 w 8163785"/>
              <a:gd name="connsiteY43" fmla="*/ 0 h 6857999"/>
              <a:gd name="connsiteX44" fmla="*/ 8163785 w 8163785"/>
              <a:gd name="connsiteY44" fmla="*/ 0 h 6857999"/>
              <a:gd name="connsiteX45" fmla="*/ 8029408 w 8163785"/>
              <a:gd name="connsiteY45" fmla="*/ 86147 h 6857999"/>
              <a:gd name="connsiteX46" fmla="*/ 6252028 w 8163785"/>
              <a:gd name="connsiteY46" fmla="*/ 3428999 h 6857999"/>
              <a:gd name="connsiteX47" fmla="*/ 8029408 w 8163785"/>
              <a:gd name="connsiteY47" fmla="*/ 6771852 h 6857999"/>
              <a:gd name="connsiteX48" fmla="*/ 8163785 w 8163785"/>
              <a:gd name="connsiteY48" fmla="*/ 6857999 h 6857999"/>
              <a:gd name="connsiteX49" fmla="*/ 0 w 8163785"/>
              <a:gd name="connsiteY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163785" h="6857999">
                <a:moveTo>
                  <a:pt x="7289079" y="6453714"/>
                </a:moveTo>
                <a:cubicBezTo>
                  <a:pt x="7213576" y="6453714"/>
                  <a:pt x="7152369" y="6514921"/>
                  <a:pt x="7152369" y="6590424"/>
                </a:cubicBezTo>
                <a:cubicBezTo>
                  <a:pt x="7152369" y="6665927"/>
                  <a:pt x="7213576" y="6727134"/>
                  <a:pt x="7289079" y="6727134"/>
                </a:cubicBezTo>
                <a:cubicBezTo>
                  <a:pt x="7364582" y="6727134"/>
                  <a:pt x="7425789" y="6665927"/>
                  <a:pt x="7425789" y="6590424"/>
                </a:cubicBezTo>
                <a:cubicBezTo>
                  <a:pt x="7425789" y="6514921"/>
                  <a:pt x="7364582" y="6453714"/>
                  <a:pt x="7289079" y="6453714"/>
                </a:cubicBezTo>
                <a:close/>
                <a:moveTo>
                  <a:pt x="5930056" y="3076671"/>
                </a:moveTo>
                <a:cubicBezTo>
                  <a:pt x="5840109" y="3076671"/>
                  <a:pt x="5767193" y="3149587"/>
                  <a:pt x="5767193" y="3239534"/>
                </a:cubicBezTo>
                <a:cubicBezTo>
                  <a:pt x="5767193" y="3329482"/>
                  <a:pt x="5840109" y="3402397"/>
                  <a:pt x="5930056" y="3402397"/>
                </a:cubicBezTo>
                <a:cubicBezTo>
                  <a:pt x="6020003" y="3402397"/>
                  <a:pt x="6092919" y="3329482"/>
                  <a:pt x="6092919" y="3239534"/>
                </a:cubicBezTo>
                <a:cubicBezTo>
                  <a:pt x="6092919" y="3149587"/>
                  <a:pt x="6020003" y="3076671"/>
                  <a:pt x="5930056" y="3076671"/>
                </a:cubicBezTo>
                <a:close/>
                <a:moveTo>
                  <a:pt x="5767193" y="1867834"/>
                </a:moveTo>
                <a:cubicBezTo>
                  <a:pt x="5504167" y="1867834"/>
                  <a:pt x="5290943" y="2081058"/>
                  <a:pt x="5290943" y="2344084"/>
                </a:cubicBezTo>
                <a:cubicBezTo>
                  <a:pt x="5290943" y="2607110"/>
                  <a:pt x="5504167" y="2820336"/>
                  <a:pt x="5767193" y="2820336"/>
                </a:cubicBezTo>
                <a:cubicBezTo>
                  <a:pt x="6030219" y="2820336"/>
                  <a:pt x="6243443" y="2607110"/>
                  <a:pt x="6243443" y="2344084"/>
                </a:cubicBezTo>
                <a:cubicBezTo>
                  <a:pt x="6243443" y="2081058"/>
                  <a:pt x="6030219" y="1867834"/>
                  <a:pt x="5767193" y="1867834"/>
                </a:cubicBezTo>
                <a:close/>
                <a:moveTo>
                  <a:pt x="6080580" y="1370365"/>
                </a:moveTo>
                <a:cubicBezTo>
                  <a:pt x="5990633" y="1370365"/>
                  <a:pt x="5917717" y="1443281"/>
                  <a:pt x="5917717" y="1533227"/>
                </a:cubicBezTo>
                <a:cubicBezTo>
                  <a:pt x="5917717" y="1623175"/>
                  <a:pt x="5990633" y="1696091"/>
                  <a:pt x="6080580" y="1696091"/>
                </a:cubicBezTo>
                <a:cubicBezTo>
                  <a:pt x="6170527" y="1696091"/>
                  <a:pt x="6243443" y="1623175"/>
                  <a:pt x="6243443" y="1533227"/>
                </a:cubicBezTo>
                <a:cubicBezTo>
                  <a:pt x="6243443" y="1443281"/>
                  <a:pt x="6170527" y="1370365"/>
                  <a:pt x="6080580" y="1370365"/>
                </a:cubicBezTo>
                <a:close/>
                <a:moveTo>
                  <a:pt x="5604330" y="914811"/>
                </a:moveTo>
                <a:cubicBezTo>
                  <a:pt x="5514383" y="914811"/>
                  <a:pt x="5441467" y="987727"/>
                  <a:pt x="5441467" y="1077674"/>
                </a:cubicBezTo>
                <a:cubicBezTo>
                  <a:pt x="5441467" y="1167622"/>
                  <a:pt x="5514383" y="1240538"/>
                  <a:pt x="5604330" y="1240538"/>
                </a:cubicBezTo>
                <a:cubicBezTo>
                  <a:pt x="5694277" y="1240538"/>
                  <a:pt x="5767193" y="1167622"/>
                  <a:pt x="5767193" y="1077674"/>
                </a:cubicBezTo>
                <a:cubicBezTo>
                  <a:pt x="5767193" y="987727"/>
                  <a:pt x="5694277" y="914811"/>
                  <a:pt x="5604330" y="914811"/>
                </a:cubicBezTo>
                <a:close/>
                <a:moveTo>
                  <a:pt x="7139213" y="240930"/>
                </a:moveTo>
                <a:cubicBezTo>
                  <a:pt x="7063710" y="240930"/>
                  <a:pt x="7002503" y="302137"/>
                  <a:pt x="7002503" y="377640"/>
                </a:cubicBezTo>
                <a:cubicBezTo>
                  <a:pt x="7002503" y="453143"/>
                  <a:pt x="7063710" y="514350"/>
                  <a:pt x="7139213" y="514350"/>
                </a:cubicBezTo>
                <a:cubicBezTo>
                  <a:pt x="7214716" y="514350"/>
                  <a:pt x="7275923" y="453143"/>
                  <a:pt x="7275923" y="377640"/>
                </a:cubicBezTo>
                <a:cubicBezTo>
                  <a:pt x="7275923" y="302137"/>
                  <a:pt x="7214716" y="240930"/>
                  <a:pt x="7139213" y="240930"/>
                </a:cubicBezTo>
                <a:close/>
                <a:moveTo>
                  <a:pt x="6415313" y="240930"/>
                </a:moveTo>
                <a:cubicBezTo>
                  <a:pt x="6152287" y="240930"/>
                  <a:pt x="5939063" y="454154"/>
                  <a:pt x="5939063" y="717180"/>
                </a:cubicBezTo>
                <a:cubicBezTo>
                  <a:pt x="5939063" y="980206"/>
                  <a:pt x="6152287" y="1193430"/>
                  <a:pt x="6415313" y="1193430"/>
                </a:cubicBezTo>
                <a:cubicBezTo>
                  <a:pt x="6678339" y="1193430"/>
                  <a:pt x="6891563" y="980206"/>
                  <a:pt x="6891563" y="717180"/>
                </a:cubicBezTo>
                <a:cubicBezTo>
                  <a:pt x="6891563" y="454154"/>
                  <a:pt x="6678339" y="240930"/>
                  <a:pt x="6415313" y="240930"/>
                </a:cubicBezTo>
                <a:close/>
                <a:moveTo>
                  <a:pt x="684252" y="192385"/>
                </a:moveTo>
                <a:lnTo>
                  <a:pt x="502036" y="589950"/>
                </a:lnTo>
                <a:lnTo>
                  <a:pt x="746083" y="589950"/>
                </a:lnTo>
                <a:lnTo>
                  <a:pt x="928299" y="192385"/>
                </a:lnTo>
                <a:close/>
                <a:moveTo>
                  <a:pt x="378746" y="192385"/>
                </a:moveTo>
                <a:lnTo>
                  <a:pt x="196530" y="589950"/>
                </a:lnTo>
                <a:lnTo>
                  <a:pt x="440577" y="589950"/>
                </a:lnTo>
                <a:lnTo>
                  <a:pt x="622793" y="192385"/>
                </a:lnTo>
                <a:close/>
                <a:moveTo>
                  <a:pt x="0" y="0"/>
                </a:moveTo>
                <a:lnTo>
                  <a:pt x="8163785" y="0"/>
                </a:lnTo>
                <a:lnTo>
                  <a:pt x="8029408" y="86147"/>
                </a:lnTo>
                <a:cubicBezTo>
                  <a:pt x="6957064" y="810609"/>
                  <a:pt x="6252028" y="2037470"/>
                  <a:pt x="6252028" y="3428999"/>
                </a:cubicBezTo>
                <a:cubicBezTo>
                  <a:pt x="6252028" y="4820530"/>
                  <a:pt x="6957064" y="6047391"/>
                  <a:pt x="8029408" y="6771852"/>
                </a:cubicBezTo>
                <a:lnTo>
                  <a:pt x="8163785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tx1">
                  <a:alpha val="32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sz="10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332787-8F2F-7FE8-4585-27C4C0D4F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r="3834"/>
          <a:stretch/>
        </p:blipFill>
        <p:spPr>
          <a:xfrm>
            <a:off x="960498" y="1181298"/>
            <a:ext cx="2248276" cy="224770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69900">
              <a:schemeClr val="tx1">
                <a:alpha val="16000"/>
              </a:schemeClr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A1208C-8D76-43EE-C4D2-F4EEA03AC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2" r="19982"/>
          <a:stretch/>
        </p:blipFill>
        <p:spPr>
          <a:xfrm>
            <a:off x="3208774" y="811783"/>
            <a:ext cx="1031548" cy="992758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10229-6EC9-A89D-2D2E-BC96105827CB}"/>
              </a:ext>
            </a:extLst>
          </p:cNvPr>
          <p:cNvSpPr txBox="1"/>
          <p:nvPr/>
        </p:nvSpPr>
        <p:spPr>
          <a:xfrm>
            <a:off x="-1119638" y="3814654"/>
            <a:ext cx="5359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5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WBS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576D928-B06E-4CD8-7D2F-C38FEB1D0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2" r="23572"/>
          <a:stretch/>
        </p:blipFill>
        <p:spPr>
          <a:xfrm>
            <a:off x="3334141" y="2520190"/>
            <a:ext cx="1031548" cy="97581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31800">
              <a:schemeClr val="tx1">
                <a:alpha val="22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FE73B3-65C0-06FE-42D4-2EAF6FE51E65}"/>
              </a:ext>
            </a:extLst>
          </p:cNvPr>
          <p:cNvSpPr txBox="1"/>
          <p:nvPr/>
        </p:nvSpPr>
        <p:spPr>
          <a:xfrm>
            <a:off x="4628250" y="605107"/>
            <a:ext cx="7563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Planning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57118-B5CC-08F8-21B1-7078C9F44D03}"/>
              </a:ext>
            </a:extLst>
          </p:cNvPr>
          <p:cNvSpPr txBox="1"/>
          <p:nvPr/>
        </p:nvSpPr>
        <p:spPr>
          <a:xfrm>
            <a:off x="6181458" y="1804541"/>
            <a:ext cx="560353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Book airline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Book Hotel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Book attractions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Book local logistics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Finalize Itinerary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Itinerary handout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Legal document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Travel insurance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638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F1A3D-6EBD-A534-79D3-EC6856B5D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b="1322"/>
          <a:stretch/>
        </p:blipFill>
        <p:spPr>
          <a:xfrm>
            <a:off x="0" y="0"/>
            <a:ext cx="12191996" cy="685799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1800AE-CD90-3561-8956-F5EADFCFA5AC}"/>
              </a:ext>
            </a:extLst>
          </p:cNvPr>
          <p:cNvSpPr/>
          <p:nvPr/>
        </p:nvSpPr>
        <p:spPr>
          <a:xfrm>
            <a:off x="0" y="1"/>
            <a:ext cx="19285527" cy="6857999"/>
          </a:xfrm>
          <a:custGeom>
            <a:avLst/>
            <a:gdLst>
              <a:gd name="connsiteX0" fmla="*/ 7289079 w 8163785"/>
              <a:gd name="connsiteY0" fmla="*/ 6453714 h 6857999"/>
              <a:gd name="connsiteX1" fmla="*/ 7152369 w 8163785"/>
              <a:gd name="connsiteY1" fmla="*/ 6590424 h 6857999"/>
              <a:gd name="connsiteX2" fmla="*/ 7289079 w 8163785"/>
              <a:gd name="connsiteY2" fmla="*/ 6727134 h 6857999"/>
              <a:gd name="connsiteX3" fmla="*/ 7425789 w 8163785"/>
              <a:gd name="connsiteY3" fmla="*/ 6590424 h 6857999"/>
              <a:gd name="connsiteX4" fmla="*/ 7289079 w 8163785"/>
              <a:gd name="connsiteY4" fmla="*/ 6453714 h 6857999"/>
              <a:gd name="connsiteX5" fmla="*/ 5930056 w 8163785"/>
              <a:gd name="connsiteY5" fmla="*/ 3076671 h 6857999"/>
              <a:gd name="connsiteX6" fmla="*/ 5767193 w 8163785"/>
              <a:gd name="connsiteY6" fmla="*/ 3239534 h 6857999"/>
              <a:gd name="connsiteX7" fmla="*/ 5930056 w 8163785"/>
              <a:gd name="connsiteY7" fmla="*/ 3402397 h 6857999"/>
              <a:gd name="connsiteX8" fmla="*/ 6092919 w 8163785"/>
              <a:gd name="connsiteY8" fmla="*/ 3239534 h 6857999"/>
              <a:gd name="connsiteX9" fmla="*/ 5930056 w 8163785"/>
              <a:gd name="connsiteY9" fmla="*/ 3076671 h 6857999"/>
              <a:gd name="connsiteX10" fmla="*/ 5767193 w 8163785"/>
              <a:gd name="connsiteY10" fmla="*/ 1867834 h 6857999"/>
              <a:gd name="connsiteX11" fmla="*/ 5290943 w 8163785"/>
              <a:gd name="connsiteY11" fmla="*/ 2344084 h 6857999"/>
              <a:gd name="connsiteX12" fmla="*/ 5767193 w 8163785"/>
              <a:gd name="connsiteY12" fmla="*/ 2820336 h 6857999"/>
              <a:gd name="connsiteX13" fmla="*/ 6243443 w 8163785"/>
              <a:gd name="connsiteY13" fmla="*/ 2344084 h 6857999"/>
              <a:gd name="connsiteX14" fmla="*/ 5767193 w 8163785"/>
              <a:gd name="connsiteY14" fmla="*/ 1867834 h 6857999"/>
              <a:gd name="connsiteX15" fmla="*/ 6080580 w 8163785"/>
              <a:gd name="connsiteY15" fmla="*/ 1370365 h 6857999"/>
              <a:gd name="connsiteX16" fmla="*/ 5917717 w 8163785"/>
              <a:gd name="connsiteY16" fmla="*/ 1533227 h 6857999"/>
              <a:gd name="connsiteX17" fmla="*/ 6080580 w 8163785"/>
              <a:gd name="connsiteY17" fmla="*/ 1696091 h 6857999"/>
              <a:gd name="connsiteX18" fmla="*/ 6243443 w 8163785"/>
              <a:gd name="connsiteY18" fmla="*/ 1533227 h 6857999"/>
              <a:gd name="connsiteX19" fmla="*/ 6080580 w 8163785"/>
              <a:gd name="connsiteY19" fmla="*/ 1370365 h 6857999"/>
              <a:gd name="connsiteX20" fmla="*/ 5604330 w 8163785"/>
              <a:gd name="connsiteY20" fmla="*/ 914811 h 6857999"/>
              <a:gd name="connsiteX21" fmla="*/ 5441467 w 8163785"/>
              <a:gd name="connsiteY21" fmla="*/ 1077674 h 6857999"/>
              <a:gd name="connsiteX22" fmla="*/ 5604330 w 8163785"/>
              <a:gd name="connsiteY22" fmla="*/ 1240538 h 6857999"/>
              <a:gd name="connsiteX23" fmla="*/ 5767193 w 8163785"/>
              <a:gd name="connsiteY23" fmla="*/ 1077674 h 6857999"/>
              <a:gd name="connsiteX24" fmla="*/ 5604330 w 8163785"/>
              <a:gd name="connsiteY24" fmla="*/ 914811 h 6857999"/>
              <a:gd name="connsiteX25" fmla="*/ 7139213 w 8163785"/>
              <a:gd name="connsiteY25" fmla="*/ 240930 h 6857999"/>
              <a:gd name="connsiteX26" fmla="*/ 7002503 w 8163785"/>
              <a:gd name="connsiteY26" fmla="*/ 377640 h 6857999"/>
              <a:gd name="connsiteX27" fmla="*/ 7139213 w 8163785"/>
              <a:gd name="connsiteY27" fmla="*/ 514350 h 6857999"/>
              <a:gd name="connsiteX28" fmla="*/ 7275923 w 8163785"/>
              <a:gd name="connsiteY28" fmla="*/ 377640 h 6857999"/>
              <a:gd name="connsiteX29" fmla="*/ 7139213 w 8163785"/>
              <a:gd name="connsiteY29" fmla="*/ 240930 h 6857999"/>
              <a:gd name="connsiteX30" fmla="*/ 6415313 w 8163785"/>
              <a:gd name="connsiteY30" fmla="*/ 240930 h 6857999"/>
              <a:gd name="connsiteX31" fmla="*/ 5939063 w 8163785"/>
              <a:gd name="connsiteY31" fmla="*/ 717180 h 6857999"/>
              <a:gd name="connsiteX32" fmla="*/ 6415313 w 8163785"/>
              <a:gd name="connsiteY32" fmla="*/ 1193430 h 6857999"/>
              <a:gd name="connsiteX33" fmla="*/ 6891563 w 8163785"/>
              <a:gd name="connsiteY33" fmla="*/ 717180 h 6857999"/>
              <a:gd name="connsiteX34" fmla="*/ 6415313 w 8163785"/>
              <a:gd name="connsiteY34" fmla="*/ 240930 h 6857999"/>
              <a:gd name="connsiteX35" fmla="*/ 684252 w 8163785"/>
              <a:gd name="connsiteY35" fmla="*/ 192385 h 6857999"/>
              <a:gd name="connsiteX36" fmla="*/ 502036 w 8163785"/>
              <a:gd name="connsiteY36" fmla="*/ 589950 h 6857999"/>
              <a:gd name="connsiteX37" fmla="*/ 746083 w 8163785"/>
              <a:gd name="connsiteY37" fmla="*/ 589950 h 6857999"/>
              <a:gd name="connsiteX38" fmla="*/ 928299 w 8163785"/>
              <a:gd name="connsiteY38" fmla="*/ 192385 h 6857999"/>
              <a:gd name="connsiteX39" fmla="*/ 378746 w 8163785"/>
              <a:gd name="connsiteY39" fmla="*/ 192385 h 6857999"/>
              <a:gd name="connsiteX40" fmla="*/ 196530 w 8163785"/>
              <a:gd name="connsiteY40" fmla="*/ 589950 h 6857999"/>
              <a:gd name="connsiteX41" fmla="*/ 440577 w 8163785"/>
              <a:gd name="connsiteY41" fmla="*/ 589950 h 6857999"/>
              <a:gd name="connsiteX42" fmla="*/ 622793 w 8163785"/>
              <a:gd name="connsiteY42" fmla="*/ 192385 h 6857999"/>
              <a:gd name="connsiteX43" fmla="*/ 0 w 8163785"/>
              <a:gd name="connsiteY43" fmla="*/ 0 h 6857999"/>
              <a:gd name="connsiteX44" fmla="*/ 8163785 w 8163785"/>
              <a:gd name="connsiteY44" fmla="*/ 0 h 6857999"/>
              <a:gd name="connsiteX45" fmla="*/ 8029408 w 8163785"/>
              <a:gd name="connsiteY45" fmla="*/ 86147 h 6857999"/>
              <a:gd name="connsiteX46" fmla="*/ 6252028 w 8163785"/>
              <a:gd name="connsiteY46" fmla="*/ 3428999 h 6857999"/>
              <a:gd name="connsiteX47" fmla="*/ 8029408 w 8163785"/>
              <a:gd name="connsiteY47" fmla="*/ 6771852 h 6857999"/>
              <a:gd name="connsiteX48" fmla="*/ 8163785 w 8163785"/>
              <a:gd name="connsiteY48" fmla="*/ 6857999 h 6857999"/>
              <a:gd name="connsiteX49" fmla="*/ 0 w 8163785"/>
              <a:gd name="connsiteY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163785" h="6857999">
                <a:moveTo>
                  <a:pt x="7289079" y="6453714"/>
                </a:moveTo>
                <a:cubicBezTo>
                  <a:pt x="7213576" y="6453714"/>
                  <a:pt x="7152369" y="6514921"/>
                  <a:pt x="7152369" y="6590424"/>
                </a:cubicBezTo>
                <a:cubicBezTo>
                  <a:pt x="7152369" y="6665927"/>
                  <a:pt x="7213576" y="6727134"/>
                  <a:pt x="7289079" y="6727134"/>
                </a:cubicBezTo>
                <a:cubicBezTo>
                  <a:pt x="7364582" y="6727134"/>
                  <a:pt x="7425789" y="6665927"/>
                  <a:pt x="7425789" y="6590424"/>
                </a:cubicBezTo>
                <a:cubicBezTo>
                  <a:pt x="7425789" y="6514921"/>
                  <a:pt x="7364582" y="6453714"/>
                  <a:pt x="7289079" y="6453714"/>
                </a:cubicBezTo>
                <a:close/>
                <a:moveTo>
                  <a:pt x="5930056" y="3076671"/>
                </a:moveTo>
                <a:cubicBezTo>
                  <a:pt x="5840109" y="3076671"/>
                  <a:pt x="5767193" y="3149587"/>
                  <a:pt x="5767193" y="3239534"/>
                </a:cubicBezTo>
                <a:cubicBezTo>
                  <a:pt x="5767193" y="3329482"/>
                  <a:pt x="5840109" y="3402397"/>
                  <a:pt x="5930056" y="3402397"/>
                </a:cubicBezTo>
                <a:cubicBezTo>
                  <a:pt x="6020003" y="3402397"/>
                  <a:pt x="6092919" y="3329482"/>
                  <a:pt x="6092919" y="3239534"/>
                </a:cubicBezTo>
                <a:cubicBezTo>
                  <a:pt x="6092919" y="3149587"/>
                  <a:pt x="6020003" y="3076671"/>
                  <a:pt x="5930056" y="3076671"/>
                </a:cubicBezTo>
                <a:close/>
                <a:moveTo>
                  <a:pt x="5767193" y="1867834"/>
                </a:moveTo>
                <a:cubicBezTo>
                  <a:pt x="5504167" y="1867834"/>
                  <a:pt x="5290943" y="2081058"/>
                  <a:pt x="5290943" y="2344084"/>
                </a:cubicBezTo>
                <a:cubicBezTo>
                  <a:pt x="5290943" y="2607110"/>
                  <a:pt x="5504167" y="2820336"/>
                  <a:pt x="5767193" y="2820336"/>
                </a:cubicBezTo>
                <a:cubicBezTo>
                  <a:pt x="6030219" y="2820336"/>
                  <a:pt x="6243443" y="2607110"/>
                  <a:pt x="6243443" y="2344084"/>
                </a:cubicBezTo>
                <a:cubicBezTo>
                  <a:pt x="6243443" y="2081058"/>
                  <a:pt x="6030219" y="1867834"/>
                  <a:pt x="5767193" y="1867834"/>
                </a:cubicBezTo>
                <a:close/>
                <a:moveTo>
                  <a:pt x="6080580" y="1370365"/>
                </a:moveTo>
                <a:cubicBezTo>
                  <a:pt x="5990633" y="1370365"/>
                  <a:pt x="5917717" y="1443281"/>
                  <a:pt x="5917717" y="1533227"/>
                </a:cubicBezTo>
                <a:cubicBezTo>
                  <a:pt x="5917717" y="1623175"/>
                  <a:pt x="5990633" y="1696091"/>
                  <a:pt x="6080580" y="1696091"/>
                </a:cubicBezTo>
                <a:cubicBezTo>
                  <a:pt x="6170527" y="1696091"/>
                  <a:pt x="6243443" y="1623175"/>
                  <a:pt x="6243443" y="1533227"/>
                </a:cubicBezTo>
                <a:cubicBezTo>
                  <a:pt x="6243443" y="1443281"/>
                  <a:pt x="6170527" y="1370365"/>
                  <a:pt x="6080580" y="1370365"/>
                </a:cubicBezTo>
                <a:close/>
                <a:moveTo>
                  <a:pt x="5604330" y="914811"/>
                </a:moveTo>
                <a:cubicBezTo>
                  <a:pt x="5514383" y="914811"/>
                  <a:pt x="5441467" y="987727"/>
                  <a:pt x="5441467" y="1077674"/>
                </a:cubicBezTo>
                <a:cubicBezTo>
                  <a:pt x="5441467" y="1167622"/>
                  <a:pt x="5514383" y="1240538"/>
                  <a:pt x="5604330" y="1240538"/>
                </a:cubicBezTo>
                <a:cubicBezTo>
                  <a:pt x="5694277" y="1240538"/>
                  <a:pt x="5767193" y="1167622"/>
                  <a:pt x="5767193" y="1077674"/>
                </a:cubicBezTo>
                <a:cubicBezTo>
                  <a:pt x="5767193" y="987727"/>
                  <a:pt x="5694277" y="914811"/>
                  <a:pt x="5604330" y="914811"/>
                </a:cubicBezTo>
                <a:close/>
                <a:moveTo>
                  <a:pt x="7139213" y="240930"/>
                </a:moveTo>
                <a:cubicBezTo>
                  <a:pt x="7063710" y="240930"/>
                  <a:pt x="7002503" y="302137"/>
                  <a:pt x="7002503" y="377640"/>
                </a:cubicBezTo>
                <a:cubicBezTo>
                  <a:pt x="7002503" y="453143"/>
                  <a:pt x="7063710" y="514350"/>
                  <a:pt x="7139213" y="514350"/>
                </a:cubicBezTo>
                <a:cubicBezTo>
                  <a:pt x="7214716" y="514350"/>
                  <a:pt x="7275923" y="453143"/>
                  <a:pt x="7275923" y="377640"/>
                </a:cubicBezTo>
                <a:cubicBezTo>
                  <a:pt x="7275923" y="302137"/>
                  <a:pt x="7214716" y="240930"/>
                  <a:pt x="7139213" y="240930"/>
                </a:cubicBezTo>
                <a:close/>
                <a:moveTo>
                  <a:pt x="6415313" y="240930"/>
                </a:moveTo>
                <a:cubicBezTo>
                  <a:pt x="6152287" y="240930"/>
                  <a:pt x="5939063" y="454154"/>
                  <a:pt x="5939063" y="717180"/>
                </a:cubicBezTo>
                <a:cubicBezTo>
                  <a:pt x="5939063" y="980206"/>
                  <a:pt x="6152287" y="1193430"/>
                  <a:pt x="6415313" y="1193430"/>
                </a:cubicBezTo>
                <a:cubicBezTo>
                  <a:pt x="6678339" y="1193430"/>
                  <a:pt x="6891563" y="980206"/>
                  <a:pt x="6891563" y="717180"/>
                </a:cubicBezTo>
                <a:cubicBezTo>
                  <a:pt x="6891563" y="454154"/>
                  <a:pt x="6678339" y="240930"/>
                  <a:pt x="6415313" y="240930"/>
                </a:cubicBezTo>
                <a:close/>
                <a:moveTo>
                  <a:pt x="684252" y="192385"/>
                </a:moveTo>
                <a:lnTo>
                  <a:pt x="502036" y="589950"/>
                </a:lnTo>
                <a:lnTo>
                  <a:pt x="746083" y="589950"/>
                </a:lnTo>
                <a:lnTo>
                  <a:pt x="928299" y="192385"/>
                </a:lnTo>
                <a:close/>
                <a:moveTo>
                  <a:pt x="378746" y="192385"/>
                </a:moveTo>
                <a:lnTo>
                  <a:pt x="196530" y="589950"/>
                </a:lnTo>
                <a:lnTo>
                  <a:pt x="440577" y="589950"/>
                </a:lnTo>
                <a:lnTo>
                  <a:pt x="622793" y="192385"/>
                </a:lnTo>
                <a:close/>
                <a:moveTo>
                  <a:pt x="0" y="0"/>
                </a:moveTo>
                <a:lnTo>
                  <a:pt x="8163785" y="0"/>
                </a:lnTo>
                <a:lnTo>
                  <a:pt x="8029408" y="86147"/>
                </a:lnTo>
                <a:cubicBezTo>
                  <a:pt x="6957064" y="810609"/>
                  <a:pt x="6252028" y="2037470"/>
                  <a:pt x="6252028" y="3428999"/>
                </a:cubicBezTo>
                <a:cubicBezTo>
                  <a:pt x="6252028" y="4820530"/>
                  <a:pt x="6957064" y="6047391"/>
                  <a:pt x="8029408" y="6771852"/>
                </a:cubicBezTo>
                <a:lnTo>
                  <a:pt x="8163785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tx1">
                  <a:alpha val="32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sz="10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332787-8F2F-7FE8-4585-27C4C0D4F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r="3834"/>
          <a:stretch/>
        </p:blipFill>
        <p:spPr>
          <a:xfrm>
            <a:off x="960498" y="1181298"/>
            <a:ext cx="2248276" cy="224770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69900">
              <a:schemeClr val="tx1">
                <a:alpha val="16000"/>
              </a:schemeClr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A1208C-8D76-43EE-C4D2-F4EEA03AC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2" r="19982"/>
          <a:stretch/>
        </p:blipFill>
        <p:spPr>
          <a:xfrm>
            <a:off x="3208774" y="811783"/>
            <a:ext cx="1031548" cy="992758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10229-6EC9-A89D-2D2E-BC96105827CB}"/>
              </a:ext>
            </a:extLst>
          </p:cNvPr>
          <p:cNvSpPr txBox="1"/>
          <p:nvPr/>
        </p:nvSpPr>
        <p:spPr>
          <a:xfrm>
            <a:off x="-1119638" y="3814654"/>
            <a:ext cx="5359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5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WBS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576D928-B06E-4CD8-7D2F-C38FEB1D0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2" r="23572"/>
          <a:stretch/>
        </p:blipFill>
        <p:spPr>
          <a:xfrm>
            <a:off x="3334141" y="2520190"/>
            <a:ext cx="1031548" cy="97581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31800">
              <a:schemeClr val="tx1">
                <a:alpha val="22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FE73B3-65C0-06FE-42D4-2EAF6FE51E65}"/>
              </a:ext>
            </a:extLst>
          </p:cNvPr>
          <p:cNvSpPr txBox="1"/>
          <p:nvPr/>
        </p:nvSpPr>
        <p:spPr>
          <a:xfrm>
            <a:off x="4628250" y="605107"/>
            <a:ext cx="7563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72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Execution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57118-B5CC-08F8-21B1-7078C9F44D03}"/>
              </a:ext>
            </a:extLst>
          </p:cNvPr>
          <p:cNvSpPr txBox="1"/>
          <p:nvPr/>
        </p:nvSpPr>
        <p:spPr>
          <a:xfrm>
            <a:off x="5785165" y="1804541"/>
            <a:ext cx="56035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chemeClr val="bg1"/>
                </a:solidFill>
              </a:rPr>
              <a:t>Air Travel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chemeClr val="bg1"/>
                </a:solidFill>
              </a:rPr>
              <a:t>Half-day tour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chemeClr val="bg1"/>
                </a:solidFill>
              </a:rPr>
              <a:t>Jeronimo Monastery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chemeClr val="bg1"/>
                </a:solidFill>
              </a:rPr>
              <a:t>Full day city tour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chemeClr val="bg1"/>
                </a:solidFill>
              </a:rPr>
              <a:t>Cabo da Roca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chemeClr val="bg1"/>
                </a:solidFill>
              </a:rPr>
              <a:t>Algarve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chemeClr val="bg1"/>
                </a:solidFill>
              </a:rPr>
              <a:t>Free 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chemeClr val="bg1"/>
                </a:solidFill>
              </a:rPr>
              <a:t>Air Travel</a:t>
            </a:r>
          </a:p>
        </p:txBody>
      </p:sp>
    </p:spTree>
    <p:extLst>
      <p:ext uri="{BB962C8B-B14F-4D97-AF65-F5344CB8AC3E}">
        <p14:creationId xmlns:p14="http://schemas.microsoft.com/office/powerpoint/2010/main" val="128844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E8E870F7-DE4D-B10A-F964-F3F015F9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" r="37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50AE144-A508-42FB-9BB1-2E02F71B1403}"/>
              </a:ext>
            </a:extLst>
          </p:cNvPr>
          <p:cNvGrpSpPr/>
          <p:nvPr/>
        </p:nvGrpSpPr>
        <p:grpSpPr>
          <a:xfrm>
            <a:off x="378590" y="121315"/>
            <a:ext cx="11318088" cy="428625"/>
            <a:chOff x="504825" y="320162"/>
            <a:chExt cx="11318088" cy="42862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639490-9996-7EBB-B798-6C09F6A207E8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53" name="Rectangle 5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9632C07-0335-AE17-7C1F-70ACDFEE0516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54" name="Rectangle 5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94CE977-E9E6-3077-8566-6760B3301199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55" name="Rectangle 5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6FADB64-499D-78A1-963B-95300E31ED39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71A0B01F-02B1-1E37-E829-FDF115B50DF7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025493E-9871-0EA6-5E60-937A37334B17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DFEA40C-FA6E-B47F-BCCD-0E40B84A6904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B1BD7AF-806E-3E24-9DF9-4CC6AE77D696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D835E5AE-C995-A780-D9B5-216BFE1830AF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tx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52" name="Isosceles Triangle 51">
                  <a:extLst>
                    <a:ext uri="{FF2B5EF4-FFF2-40B4-BE49-F238E27FC236}">
                      <a16:creationId xmlns:a16="http://schemas.microsoft.com/office/drawing/2014/main" id="{2D296194-285C-1FD8-80CB-DDB23DA3ADDB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chemeClr val="tx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4B0D69F-3947-A32D-BB9C-0F31225B05EE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0DE03FCC-B480-A04B-2DC6-E3A9C3DEF765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45" name="Graphic 44" descr="Magnifying glass with solid fill">
                    <a:extLst>
                      <a:ext uri="{FF2B5EF4-FFF2-40B4-BE49-F238E27FC236}">
                        <a16:creationId xmlns:a16="http://schemas.microsoft.com/office/drawing/2014/main" id="{A26C6E53-E5F8-985E-23DE-90D709ACCF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9" name="Rectangle 48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2E81276A-49A7-5E87-028D-045E3D895735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tx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997C4F34-CF5D-12D2-F637-C7DDD55A9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043E1B5-976C-724D-B6B0-0B55F1E6FBD3}"/>
              </a:ext>
            </a:extLst>
          </p:cNvPr>
          <p:cNvGrpSpPr/>
          <p:nvPr/>
        </p:nvGrpSpPr>
        <p:grpSpPr>
          <a:xfrm>
            <a:off x="676275" y="1085850"/>
            <a:ext cx="10829923" cy="5772150"/>
            <a:chOff x="676275" y="1085850"/>
            <a:chExt cx="10829923" cy="57721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6464C90-86F3-971F-636A-D86B40EFFE29}"/>
                </a:ext>
              </a:extLst>
            </p:cNvPr>
            <p:cNvSpPr/>
            <p:nvPr/>
          </p:nvSpPr>
          <p:spPr>
            <a:xfrm>
              <a:off x="676275" y="1085850"/>
              <a:ext cx="10829923" cy="5772150"/>
            </a:xfrm>
            <a:prstGeom prst="roundRect">
              <a:avLst>
                <a:gd name="adj" fmla="val 132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dirty="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6143B8-5039-E193-3183-A1A1BACC2226}"/>
                </a:ext>
              </a:extLst>
            </p:cNvPr>
            <p:cNvGrpSpPr/>
            <p:nvPr/>
          </p:nvGrpSpPr>
          <p:grpSpPr>
            <a:xfrm>
              <a:off x="676275" y="1085850"/>
              <a:ext cx="10829923" cy="748787"/>
              <a:chOff x="676275" y="1085850"/>
              <a:chExt cx="10829923" cy="748787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495D66AE-D3F2-AC3F-7F7A-7730F9014C65}"/>
                  </a:ext>
                </a:extLst>
              </p:cNvPr>
              <p:cNvSpPr/>
              <p:nvPr/>
            </p:nvSpPr>
            <p:spPr>
              <a:xfrm>
                <a:off x="676275" y="1085850"/>
                <a:ext cx="10829923" cy="748787"/>
              </a:xfrm>
              <a:prstGeom prst="roundRect">
                <a:avLst>
                  <a:gd name="adj" fmla="val 1321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dirty="0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7BD015-1C84-EB8F-5D77-BFF4E9FD4091}"/>
                  </a:ext>
                </a:extLst>
              </p:cNvPr>
              <p:cNvGrpSpPr/>
              <p:nvPr/>
            </p:nvGrpSpPr>
            <p:grpSpPr>
              <a:xfrm>
                <a:off x="1019175" y="1171592"/>
                <a:ext cx="6523420" cy="611965"/>
                <a:chOff x="1019175" y="1171592"/>
                <a:chExt cx="6523420" cy="611965"/>
              </a:xfrm>
            </p:grpSpPr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36F573A-302F-A07D-D5E6-51FD4E5C8D9E}"/>
                    </a:ext>
                  </a:extLst>
                </p:cNvPr>
                <p:cNvSpPr txBox="1"/>
                <p:nvPr/>
              </p:nvSpPr>
              <p:spPr>
                <a:xfrm>
                  <a:off x="1639480" y="1215964"/>
                  <a:ext cx="209432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PH" sz="2800" b="1" dirty="0">
                      <a:solidFill>
                        <a:schemeClr val="bg1"/>
                      </a:solidFill>
                      <a:latin typeface="+mj-lt"/>
                    </a:rPr>
                    <a:t>Air Canada</a:t>
                  </a:r>
                </a:p>
              </p:txBody>
            </p:sp>
            <p:pic>
              <p:nvPicPr>
                <p:cNvPr id="31" name="Graphic 30" descr="Pilot male with solid fill">
                  <a:extLst>
                    <a:ext uri="{FF2B5EF4-FFF2-40B4-BE49-F238E27FC236}">
                      <a16:creationId xmlns:a16="http://schemas.microsoft.com/office/drawing/2014/main" id="{6E07C538-D604-38BB-EBC3-561F6D7C30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9175" y="1171592"/>
                  <a:ext cx="611965" cy="611965"/>
                </a:xfrm>
                <a:prstGeom prst="rect">
                  <a:avLst/>
                </a:prstGeom>
              </p:spPr>
            </p:pic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E9C3B55-9B32-C974-B2A7-20970579B21A}"/>
                    </a:ext>
                  </a:extLst>
                </p:cNvPr>
                <p:cNvSpPr txBox="1"/>
                <p:nvPr/>
              </p:nvSpPr>
              <p:spPr>
                <a:xfrm>
                  <a:off x="3492082" y="1185862"/>
                  <a:ext cx="405051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800" b="1" dirty="0">
                      <a:solidFill>
                        <a:schemeClr val="bg1"/>
                      </a:solidFill>
                    </a:rPr>
                    <a:t>||||||||||||||||||||||</a:t>
                  </a:r>
                </a:p>
              </p:txBody>
            </p:sp>
          </p:grpSp>
        </p:grp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89AEFC3-9A5E-82D2-1F61-9F231CA40495}"/>
                </a:ext>
              </a:extLst>
            </p:cNvPr>
            <p:cNvCxnSpPr>
              <a:cxnSpLocks/>
            </p:cNvCxnSpPr>
            <p:nvPr/>
          </p:nvCxnSpPr>
          <p:spPr>
            <a:xfrm>
              <a:off x="7596189" y="1171592"/>
              <a:ext cx="0" cy="5581633"/>
            </a:xfrm>
            <a:prstGeom prst="line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D747A32-7F88-0B29-74B5-28838D8C5803}"/>
                </a:ext>
              </a:extLst>
            </p:cNvPr>
            <p:cNvGrpSpPr/>
            <p:nvPr/>
          </p:nvGrpSpPr>
          <p:grpSpPr>
            <a:xfrm>
              <a:off x="956665" y="2076247"/>
              <a:ext cx="6512183" cy="914400"/>
              <a:chOff x="1090015" y="1359494"/>
              <a:chExt cx="6512183" cy="91440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412FF5D-EEC5-C1F2-9022-449FF579ABB9}"/>
                  </a:ext>
                </a:extLst>
              </p:cNvPr>
              <p:cNvSpPr txBox="1"/>
              <p:nvPr/>
            </p:nvSpPr>
            <p:spPr>
              <a:xfrm>
                <a:off x="1930668" y="1367004"/>
                <a:ext cx="5671530" cy="769441"/>
              </a:xfrm>
              <a:prstGeom prst="rect">
                <a:avLst/>
              </a:prstGeom>
              <a:noFill/>
              <a:effectLst>
                <a:outerShdw blurRad="127000" dist="38100" dir="2700000" algn="tl" rotWithShape="0">
                  <a:schemeClr val="bg1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PH" sz="4400" dirty="0">
                    <a:latin typeface="Arial Black" panose="020B0A04020102020204" pitchFamily="34" charset="0"/>
                  </a:rPr>
                  <a:t>Table of Contents</a:t>
                </a:r>
              </a:p>
            </p:txBody>
          </p:sp>
          <p:pic>
            <p:nvPicPr>
              <p:cNvPr id="27" name="Graphic 26" descr="Landing with solid fill">
                <a:extLst>
                  <a:ext uri="{FF2B5EF4-FFF2-40B4-BE49-F238E27FC236}">
                    <a16:creationId xmlns:a16="http://schemas.microsoft.com/office/drawing/2014/main" id="{2FC1B113-393D-9BF6-AD5E-05A7D3E67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090015" y="135949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1A96FF-FE64-63F4-6384-FE3F9C33ECD4}"/>
                </a:ext>
              </a:extLst>
            </p:cNvPr>
            <p:cNvSpPr txBox="1"/>
            <p:nvPr/>
          </p:nvSpPr>
          <p:spPr>
            <a:xfrm>
              <a:off x="1365635" y="4534189"/>
              <a:ext cx="560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dirty="0">
                  <a:solidFill>
                    <a:srgbClr val="00B0F0"/>
                  </a:solidFill>
                </a:rPr>
                <a:t>Work Breakdown Structure (WBS)</a:t>
              </a:r>
            </a:p>
          </p:txBody>
        </p:sp>
        <p:pic>
          <p:nvPicPr>
            <p:cNvPr id="40" name="Graphic 39" descr="Clock with solid fill">
              <a:extLst>
                <a:ext uri="{FF2B5EF4-FFF2-40B4-BE49-F238E27FC236}">
                  <a16:creationId xmlns:a16="http://schemas.microsoft.com/office/drawing/2014/main" id="{5BDAD0E2-D627-3FB6-CF7A-19A25A7B9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9177" y="3065497"/>
              <a:ext cx="311385" cy="319044"/>
            </a:xfrm>
            <a:prstGeom prst="rect">
              <a:avLst/>
            </a:prstGeom>
          </p:spPr>
        </p:pic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34AA6FCD-DE61-19A3-9CC7-515C2BA7D50F}"/>
                </a:ext>
              </a:extLst>
            </p:cNvPr>
            <p:cNvGrpSpPr/>
            <p:nvPr/>
          </p:nvGrpSpPr>
          <p:grpSpPr>
            <a:xfrm>
              <a:off x="7682296" y="1173594"/>
              <a:ext cx="3746313" cy="5414773"/>
              <a:chOff x="7682296" y="1173594"/>
              <a:chExt cx="3746313" cy="5414773"/>
            </a:xfrm>
          </p:grpSpPr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508CFE74-8196-CAB0-0AB3-EE0169B3A574}"/>
                  </a:ext>
                </a:extLst>
              </p:cNvPr>
              <p:cNvGrpSpPr/>
              <p:nvPr/>
            </p:nvGrpSpPr>
            <p:grpSpPr>
              <a:xfrm>
                <a:off x="7753399" y="2006543"/>
                <a:ext cx="3675210" cy="4581824"/>
                <a:chOff x="7753399" y="2006543"/>
                <a:chExt cx="3675210" cy="4581824"/>
              </a:xfrm>
            </p:grpSpPr>
            <p:grpSp>
              <p:nvGrpSpPr>
                <p:cNvPr id="134" name="Group 133">
                  <a:extLst>
                    <a:ext uri="{FF2B5EF4-FFF2-40B4-BE49-F238E27FC236}">
                      <a16:creationId xmlns:a16="http://schemas.microsoft.com/office/drawing/2014/main" id="{31D3D225-BFB6-816C-818C-31B8652173A0}"/>
                    </a:ext>
                  </a:extLst>
                </p:cNvPr>
                <p:cNvGrpSpPr/>
                <p:nvPr/>
              </p:nvGrpSpPr>
              <p:grpSpPr>
                <a:xfrm>
                  <a:off x="7753399" y="2006543"/>
                  <a:ext cx="3675210" cy="3417588"/>
                  <a:chOff x="7753399" y="2006543"/>
                  <a:chExt cx="3675210" cy="3417588"/>
                </a:xfrm>
              </p:grpSpPr>
              <p:grpSp>
                <p:nvGrpSpPr>
                  <p:cNvPr id="125" name="Group 124">
                    <a:extLst>
                      <a:ext uri="{FF2B5EF4-FFF2-40B4-BE49-F238E27FC236}">
                        <a16:creationId xmlns:a16="http://schemas.microsoft.com/office/drawing/2014/main" id="{8C37DF7E-12F6-DDBF-E200-339C50312471}"/>
                      </a:ext>
                    </a:extLst>
                  </p:cNvPr>
                  <p:cNvGrpSpPr/>
                  <p:nvPr/>
                </p:nvGrpSpPr>
                <p:grpSpPr>
                  <a:xfrm>
                    <a:off x="7753399" y="2049390"/>
                    <a:ext cx="3675210" cy="3374741"/>
                    <a:chOff x="7753399" y="2049390"/>
                    <a:chExt cx="3675210" cy="3374741"/>
                  </a:xfrm>
                </p:grpSpPr>
                <p:grpSp>
                  <p:nvGrpSpPr>
                    <p:cNvPr id="59" name="Group 58">
                      <a:extLst>
                        <a:ext uri="{FF2B5EF4-FFF2-40B4-BE49-F238E27FC236}">
                          <a16:creationId xmlns:a16="http://schemas.microsoft.com/office/drawing/2014/main" id="{11407E19-5644-578A-7D09-63AEBB275DC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53399" y="2049390"/>
                      <a:ext cx="3135423" cy="857212"/>
                      <a:chOff x="7753399" y="2049390"/>
                      <a:chExt cx="3135423" cy="857212"/>
                    </a:xfrm>
                  </p:grpSpPr>
                  <p:sp>
                    <p:nvSpPr>
                      <p:cNvPr id="56" name="TextBox 55">
                        <a:extLst>
                          <a:ext uri="{FF2B5EF4-FFF2-40B4-BE49-F238E27FC236}">
                            <a16:creationId xmlns:a16="http://schemas.microsoft.com/office/drawing/2014/main" id="{909CCB76-33CC-E04B-0919-007F8DD7D92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71005" y="2049390"/>
                        <a:ext cx="1065075" cy="26161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1100" b="1" dirty="0"/>
                          <a:t>Flight</a:t>
                        </a:r>
                      </a:p>
                    </p:txBody>
                  </p:sp>
                  <p:sp>
                    <p:nvSpPr>
                      <p:cNvPr id="57" name="TextBox 56">
                        <a:extLst>
                          <a:ext uri="{FF2B5EF4-FFF2-40B4-BE49-F238E27FC236}">
                            <a16:creationId xmlns:a16="http://schemas.microsoft.com/office/drawing/2014/main" id="{CE1B0619-00DE-7C0F-D316-FFC53DAEDC5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53399" y="2201129"/>
                        <a:ext cx="3135423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2800" b="1" dirty="0"/>
                          <a:t>AC116  10MAY24</a:t>
                        </a:r>
                      </a:p>
                    </p:txBody>
                  </p:sp>
                  <p:sp>
                    <p:nvSpPr>
                      <p:cNvPr id="58" name="TextBox 57">
                        <a:extLst>
                          <a:ext uri="{FF2B5EF4-FFF2-40B4-BE49-F238E27FC236}">
                            <a16:creationId xmlns:a16="http://schemas.microsoft.com/office/drawing/2014/main" id="{38D9083B-D0F6-5515-06C3-4378361D136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71006" y="2629603"/>
                        <a:ext cx="2190706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1200" dirty="0"/>
                          <a:t>Boarding Time: 03:00PM</a:t>
                        </a:r>
                      </a:p>
                    </p:txBody>
                  </p:sp>
                </p:grpSp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1A001962-D906-07CB-11BA-844BE6D1F8A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71005" y="3076764"/>
                      <a:ext cx="3621673" cy="1244967"/>
                      <a:chOff x="7753399" y="2049390"/>
                      <a:chExt cx="3201799" cy="1244967"/>
                    </a:xfrm>
                  </p:grpSpPr>
                  <p:sp>
                    <p:nvSpPr>
                      <p:cNvPr id="61" name="TextBox 60">
                        <a:extLst>
                          <a:ext uri="{FF2B5EF4-FFF2-40B4-BE49-F238E27FC236}">
                            <a16:creationId xmlns:a16="http://schemas.microsoft.com/office/drawing/2014/main" id="{94209FFC-C311-705F-1878-2D75856EA27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71005" y="2049390"/>
                        <a:ext cx="3184193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1400" b="1" dirty="0"/>
                          <a:t>SUITE                     GATE                    TERMINAL                 </a:t>
                        </a:r>
                      </a:p>
                    </p:txBody>
                  </p:sp>
                  <p:sp>
                    <p:nvSpPr>
                      <p:cNvPr id="63" name="TextBox 62">
                        <a:extLst>
                          <a:ext uri="{FF2B5EF4-FFF2-40B4-BE49-F238E27FC236}">
                            <a16:creationId xmlns:a16="http://schemas.microsoft.com/office/drawing/2014/main" id="{749AB9D6-AB93-9FFF-AD56-745E47D14FE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53399" y="2201129"/>
                        <a:ext cx="3135423" cy="6463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3600" b="1" dirty="0"/>
                          <a:t>3D       134     C</a:t>
                        </a:r>
                      </a:p>
                    </p:txBody>
                  </p:sp>
                  <p:sp>
                    <p:nvSpPr>
                      <p:cNvPr id="67" name="TextBox 66">
                        <a:extLst>
                          <a:ext uri="{FF2B5EF4-FFF2-40B4-BE49-F238E27FC236}">
                            <a16:creationId xmlns:a16="http://schemas.microsoft.com/office/drawing/2014/main" id="{F821B866-8B63-51C6-454B-0D966820A1E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71005" y="2925025"/>
                        <a:ext cx="281299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dirty="0" err="1"/>
                          <a:t>ETNo</a:t>
                        </a:r>
                        <a:r>
                          <a:rPr lang="en-PH" dirty="0"/>
                          <a:t>.   235587419867226</a:t>
                        </a:r>
                      </a:p>
                    </p:txBody>
                  </p:sp>
                </p:grpSp>
                <p:grpSp>
                  <p:nvGrpSpPr>
                    <p:cNvPr id="80" name="Group 79">
                      <a:extLst>
                        <a:ext uri="{FF2B5EF4-FFF2-40B4-BE49-F238E27FC236}">
                          <a16:creationId xmlns:a16="http://schemas.microsoft.com/office/drawing/2014/main" id="{3B92F214-8118-99A9-4BBE-CDA197DD74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54988" y="4492448"/>
                      <a:ext cx="3673621" cy="931683"/>
                      <a:chOff x="7754988" y="4492448"/>
                      <a:chExt cx="3673621" cy="931683"/>
                    </a:xfrm>
                  </p:grpSpPr>
                  <p:sp>
                    <p:nvSpPr>
                      <p:cNvPr id="72" name="TextBox 71">
                        <a:extLst>
                          <a:ext uri="{FF2B5EF4-FFF2-40B4-BE49-F238E27FC236}">
                            <a16:creationId xmlns:a16="http://schemas.microsoft.com/office/drawing/2014/main" id="{84806C34-43FD-01AE-0074-FE17165EEB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54988" y="4492448"/>
                        <a:ext cx="3673621" cy="30777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1400" dirty="0"/>
                          <a:t>YOU ARE INVITED TO THE AIR CANADA LOUNGE</a:t>
                        </a:r>
                      </a:p>
                    </p:txBody>
                  </p:sp>
                  <p:sp>
                    <p:nvSpPr>
                      <p:cNvPr id="74" name="TextBox 73">
                        <a:extLst>
                          <a:ext uri="{FF2B5EF4-FFF2-40B4-BE49-F238E27FC236}">
                            <a16:creationId xmlns:a16="http://schemas.microsoft.com/office/drawing/2014/main" id="{4F9BC676-AFF9-9BAB-3B48-3C9A7D3E4F0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04700" y="4900911"/>
                        <a:ext cx="3512898" cy="52322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:r>
                          <a:rPr lang="en-PH" sz="1400" b="1" dirty="0"/>
                          <a:t>PLEASE BOARD EARLY GATE CLOSES 10MINS BEFORE THE FLIGHT</a:t>
                        </a:r>
                      </a:p>
                    </p:txBody>
                  </p:sp>
                </p:grpSp>
              </p:grpSp>
              <p:pic>
                <p:nvPicPr>
                  <p:cNvPr id="88" name="Graphic 87" descr="Qr Code with solid fill">
                    <a:extLst>
                      <a:ext uri="{FF2B5EF4-FFF2-40B4-BE49-F238E27FC236}">
                        <a16:creationId xmlns:a16="http://schemas.microsoft.com/office/drawing/2014/main" id="{5CAECA82-B3CB-B801-F2E3-42AEF41D9CA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443286" y="200654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3" name="Group 132">
                  <a:extLst>
                    <a:ext uri="{FF2B5EF4-FFF2-40B4-BE49-F238E27FC236}">
                      <a16:creationId xmlns:a16="http://schemas.microsoft.com/office/drawing/2014/main" id="{6F54EC20-2411-030B-04C6-F1F7396FF630}"/>
                    </a:ext>
                  </a:extLst>
                </p:cNvPr>
                <p:cNvGrpSpPr/>
                <p:nvPr/>
              </p:nvGrpSpPr>
              <p:grpSpPr>
                <a:xfrm>
                  <a:off x="8092260" y="5082468"/>
                  <a:ext cx="2880546" cy="1505899"/>
                  <a:chOff x="7892091" y="4898778"/>
                  <a:chExt cx="2880546" cy="1505899"/>
                </a:xfrm>
              </p:grpSpPr>
              <p:pic>
                <p:nvPicPr>
                  <p:cNvPr id="100" name="Graphic 99" descr="Barcode with solid fill">
                    <a:extLst>
                      <a:ext uri="{FF2B5EF4-FFF2-40B4-BE49-F238E27FC236}">
                        <a16:creationId xmlns:a16="http://schemas.microsoft.com/office/drawing/2014/main" id="{BBBA1C79-DA86-EE29-40D8-54785CEC32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92091" y="4898778"/>
                    <a:ext cx="1505899" cy="1505899"/>
                  </a:xfrm>
                  <a:prstGeom prst="rect">
                    <a:avLst/>
                  </a:prstGeom>
                </p:spPr>
              </p:pic>
              <p:pic>
                <p:nvPicPr>
                  <p:cNvPr id="105" name="Graphic 104" descr="Barcode outline">
                    <a:extLst>
                      <a:ext uri="{FF2B5EF4-FFF2-40B4-BE49-F238E27FC236}">
                        <a16:creationId xmlns:a16="http://schemas.microsoft.com/office/drawing/2014/main" id="{35941AAC-4BE5-64AA-9BD5-43CB24086A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66738" y="4898778"/>
                    <a:ext cx="1505899" cy="150589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0E492E0-CA6D-DFD8-90D1-BFEF25CD12F2}"/>
                  </a:ext>
                </a:extLst>
              </p:cNvPr>
              <p:cNvSpPr txBox="1"/>
              <p:nvPr/>
            </p:nvSpPr>
            <p:spPr>
              <a:xfrm>
                <a:off x="8302601" y="1217966"/>
                <a:ext cx="287022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PH" sz="2800" b="1" dirty="0">
                    <a:solidFill>
                      <a:schemeClr val="bg1"/>
                    </a:solidFill>
                    <a:latin typeface="+mj-lt"/>
                  </a:rPr>
                  <a:t>Air Canada</a:t>
                </a:r>
              </a:p>
            </p:txBody>
          </p:sp>
          <p:pic>
            <p:nvPicPr>
              <p:cNvPr id="140" name="Graphic 139" descr="Pilot male with solid fill">
                <a:extLst>
                  <a:ext uri="{FF2B5EF4-FFF2-40B4-BE49-F238E27FC236}">
                    <a16:creationId xmlns:a16="http://schemas.microsoft.com/office/drawing/2014/main" id="{191C282B-DECF-7B4D-C33A-D0ED56C85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82296" y="1173594"/>
                <a:ext cx="611965" cy="611965"/>
              </a:xfrm>
              <a:prstGeom prst="rect">
                <a:avLst/>
              </a:prstGeom>
            </p:spPr>
          </p:pic>
        </p:grpSp>
        <p:pic>
          <p:nvPicPr>
            <p:cNvPr id="6" name="Graphic 5" descr="Clock with solid fill">
              <a:extLst>
                <a:ext uri="{FF2B5EF4-FFF2-40B4-BE49-F238E27FC236}">
                  <a16:creationId xmlns:a16="http://schemas.microsoft.com/office/drawing/2014/main" id="{FBD72418-40FC-F908-3D97-4ED3EBCFD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9176" y="3429000"/>
              <a:ext cx="311385" cy="319044"/>
            </a:xfrm>
            <a:prstGeom prst="rect">
              <a:avLst/>
            </a:prstGeom>
          </p:spPr>
        </p:pic>
        <p:pic>
          <p:nvPicPr>
            <p:cNvPr id="7" name="Graphic 6" descr="Clock with solid fill">
              <a:extLst>
                <a:ext uri="{FF2B5EF4-FFF2-40B4-BE49-F238E27FC236}">
                  <a16:creationId xmlns:a16="http://schemas.microsoft.com/office/drawing/2014/main" id="{90C7E826-CF4E-8B4A-AD22-D1E4DF2B1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9175" y="3792503"/>
              <a:ext cx="311385" cy="319044"/>
            </a:xfrm>
            <a:prstGeom prst="rect">
              <a:avLst/>
            </a:prstGeom>
          </p:spPr>
        </p:pic>
        <p:pic>
          <p:nvPicPr>
            <p:cNvPr id="8" name="Graphic 7" descr="Clock with solid fill">
              <a:extLst>
                <a:ext uri="{FF2B5EF4-FFF2-40B4-BE49-F238E27FC236}">
                  <a16:creationId xmlns:a16="http://schemas.microsoft.com/office/drawing/2014/main" id="{5571C005-4CAC-1324-58D7-ACE1BB271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3772" y="4161456"/>
              <a:ext cx="311385" cy="319044"/>
            </a:xfrm>
            <a:prstGeom prst="rect">
              <a:avLst/>
            </a:prstGeom>
          </p:spPr>
        </p:pic>
        <p:pic>
          <p:nvPicPr>
            <p:cNvPr id="9" name="Graphic 8" descr="Clock with solid fill">
              <a:extLst>
                <a:ext uri="{FF2B5EF4-FFF2-40B4-BE49-F238E27FC236}">
                  <a16:creationId xmlns:a16="http://schemas.microsoft.com/office/drawing/2014/main" id="{37B3F87A-E619-994B-D48F-F5F2A8948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2905" y="4528556"/>
              <a:ext cx="311385" cy="319044"/>
            </a:xfrm>
            <a:prstGeom prst="rect">
              <a:avLst/>
            </a:prstGeom>
          </p:spPr>
        </p:pic>
        <p:pic>
          <p:nvPicPr>
            <p:cNvPr id="10" name="Graphic 9" descr="Clock with solid fill">
              <a:extLst>
                <a:ext uri="{FF2B5EF4-FFF2-40B4-BE49-F238E27FC236}">
                  <a16:creationId xmlns:a16="http://schemas.microsoft.com/office/drawing/2014/main" id="{E002E3B9-3457-DDAC-53FF-F69D32787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3772" y="4897758"/>
              <a:ext cx="311385" cy="319044"/>
            </a:xfrm>
            <a:prstGeom prst="rect">
              <a:avLst/>
            </a:prstGeom>
          </p:spPr>
        </p:pic>
        <p:pic>
          <p:nvPicPr>
            <p:cNvPr id="11" name="Graphic 10" descr="Clock with solid fill">
              <a:extLst>
                <a:ext uri="{FF2B5EF4-FFF2-40B4-BE49-F238E27FC236}">
                  <a16:creationId xmlns:a16="http://schemas.microsoft.com/office/drawing/2014/main" id="{37F807F6-4322-9D1C-0FC5-2C53ED37D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958" y="5264609"/>
              <a:ext cx="311385" cy="319044"/>
            </a:xfrm>
            <a:prstGeom prst="rect">
              <a:avLst/>
            </a:prstGeom>
          </p:spPr>
        </p:pic>
        <p:pic>
          <p:nvPicPr>
            <p:cNvPr id="12" name="Graphic 11" descr="Clock with solid fill">
              <a:extLst>
                <a:ext uri="{FF2B5EF4-FFF2-40B4-BE49-F238E27FC236}">
                  <a16:creationId xmlns:a16="http://schemas.microsoft.com/office/drawing/2014/main" id="{5A3635AA-A59D-52FF-62DA-FBC01C44F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1957" y="5635097"/>
              <a:ext cx="311385" cy="319044"/>
            </a:xfrm>
            <a:prstGeom prst="rect">
              <a:avLst/>
            </a:prstGeom>
          </p:spPr>
        </p:pic>
        <p:pic>
          <p:nvPicPr>
            <p:cNvPr id="13" name="Graphic 12" descr="Clock with solid fill">
              <a:extLst>
                <a:ext uri="{FF2B5EF4-FFF2-40B4-BE49-F238E27FC236}">
                  <a16:creationId xmlns:a16="http://schemas.microsoft.com/office/drawing/2014/main" id="{6C4AA7B2-205D-58B3-C11F-BBB28183C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0634" y="5998600"/>
              <a:ext cx="312708" cy="320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156E81-958B-F221-BC28-704E864C679B}"/>
                </a:ext>
              </a:extLst>
            </p:cNvPr>
            <p:cNvSpPr txBox="1"/>
            <p:nvPr/>
          </p:nvSpPr>
          <p:spPr>
            <a:xfrm>
              <a:off x="1361995" y="3433807"/>
              <a:ext cx="6180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dirty="0">
                  <a:solidFill>
                    <a:srgbClr val="00B0F0"/>
                  </a:solidFill>
                </a:rPr>
                <a:t>Project Charter (Deliverable, Stakeholders, Milestone)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BB2195-E4D0-1A02-EA30-C0AA16A91D32}"/>
                </a:ext>
              </a:extLst>
            </p:cNvPr>
            <p:cNvSpPr txBox="1"/>
            <p:nvPr/>
          </p:nvSpPr>
          <p:spPr>
            <a:xfrm>
              <a:off x="1365635" y="3790314"/>
              <a:ext cx="560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dirty="0">
                  <a:solidFill>
                    <a:srgbClr val="00B0F0"/>
                  </a:solidFill>
                </a:rPr>
                <a:t>Scope Management and Statement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9C85905-E436-5E52-2B44-DAFFF544884C}"/>
                </a:ext>
              </a:extLst>
            </p:cNvPr>
            <p:cNvSpPr txBox="1"/>
            <p:nvPr/>
          </p:nvSpPr>
          <p:spPr>
            <a:xfrm>
              <a:off x="1365635" y="4167089"/>
              <a:ext cx="560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dirty="0">
                  <a:solidFill>
                    <a:srgbClr val="00B0F0"/>
                  </a:solidFill>
                </a:rPr>
                <a:t>Lisbon Itinerary for 8 DAYS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7777F5-2727-B8F1-C98F-9A63B77E630B}"/>
                </a:ext>
              </a:extLst>
            </p:cNvPr>
            <p:cNvSpPr txBox="1"/>
            <p:nvPr/>
          </p:nvSpPr>
          <p:spPr>
            <a:xfrm>
              <a:off x="1361996" y="4903391"/>
              <a:ext cx="560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dirty="0">
                  <a:solidFill>
                    <a:srgbClr val="00B0F0"/>
                  </a:solidFill>
                </a:rPr>
                <a:t>Risk Management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184BC5B-C529-A170-A7FD-16135A3DBE04}"/>
                </a:ext>
              </a:extLst>
            </p:cNvPr>
            <p:cNvSpPr txBox="1"/>
            <p:nvPr/>
          </p:nvSpPr>
          <p:spPr>
            <a:xfrm>
              <a:off x="1361996" y="5270491"/>
              <a:ext cx="560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dirty="0">
                  <a:solidFill>
                    <a:srgbClr val="00B0F0"/>
                  </a:solidFill>
                </a:rPr>
                <a:t>Cost Management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7D8FCD-B5F9-3607-131B-8AEA28D84ED3}"/>
                </a:ext>
              </a:extLst>
            </p:cNvPr>
            <p:cNvSpPr txBox="1"/>
            <p:nvPr/>
          </p:nvSpPr>
          <p:spPr>
            <a:xfrm>
              <a:off x="1361996" y="5642036"/>
              <a:ext cx="560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dirty="0">
                  <a:solidFill>
                    <a:srgbClr val="00B0F0"/>
                  </a:solidFill>
                </a:rPr>
                <a:t>Gantt Chart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C6FF255-902F-55D8-3AD9-503ACCC5C926}"/>
                </a:ext>
              </a:extLst>
            </p:cNvPr>
            <p:cNvSpPr txBox="1"/>
            <p:nvPr/>
          </p:nvSpPr>
          <p:spPr>
            <a:xfrm>
              <a:off x="1361996" y="6014353"/>
              <a:ext cx="560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dirty="0">
                  <a:solidFill>
                    <a:srgbClr val="00B0F0"/>
                  </a:solidFill>
                </a:rPr>
                <a:t>References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4248ED5-E507-CB2E-AC04-2BE3E8E47460}"/>
                </a:ext>
              </a:extLst>
            </p:cNvPr>
            <p:cNvSpPr txBox="1"/>
            <p:nvPr/>
          </p:nvSpPr>
          <p:spPr>
            <a:xfrm>
              <a:off x="1361996" y="3071130"/>
              <a:ext cx="560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PH" dirty="0">
                  <a:solidFill>
                    <a:srgbClr val="00B0F0"/>
                  </a:solidFill>
                </a:rPr>
                <a:t>Initiating the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8486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3F1A3D-6EBD-A534-79D3-EC6856B5D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" b="1322"/>
          <a:stretch/>
        </p:blipFill>
        <p:spPr>
          <a:xfrm>
            <a:off x="0" y="0"/>
            <a:ext cx="12191996" cy="6857998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1800AE-CD90-3561-8956-F5EADFCFA5AC}"/>
              </a:ext>
            </a:extLst>
          </p:cNvPr>
          <p:cNvSpPr/>
          <p:nvPr/>
        </p:nvSpPr>
        <p:spPr>
          <a:xfrm>
            <a:off x="0" y="-1"/>
            <a:ext cx="19285527" cy="6857999"/>
          </a:xfrm>
          <a:custGeom>
            <a:avLst/>
            <a:gdLst>
              <a:gd name="connsiteX0" fmla="*/ 7289079 w 8163785"/>
              <a:gd name="connsiteY0" fmla="*/ 6453714 h 6857999"/>
              <a:gd name="connsiteX1" fmla="*/ 7152369 w 8163785"/>
              <a:gd name="connsiteY1" fmla="*/ 6590424 h 6857999"/>
              <a:gd name="connsiteX2" fmla="*/ 7289079 w 8163785"/>
              <a:gd name="connsiteY2" fmla="*/ 6727134 h 6857999"/>
              <a:gd name="connsiteX3" fmla="*/ 7425789 w 8163785"/>
              <a:gd name="connsiteY3" fmla="*/ 6590424 h 6857999"/>
              <a:gd name="connsiteX4" fmla="*/ 7289079 w 8163785"/>
              <a:gd name="connsiteY4" fmla="*/ 6453714 h 6857999"/>
              <a:gd name="connsiteX5" fmla="*/ 5930056 w 8163785"/>
              <a:gd name="connsiteY5" fmla="*/ 3076671 h 6857999"/>
              <a:gd name="connsiteX6" fmla="*/ 5767193 w 8163785"/>
              <a:gd name="connsiteY6" fmla="*/ 3239534 h 6857999"/>
              <a:gd name="connsiteX7" fmla="*/ 5930056 w 8163785"/>
              <a:gd name="connsiteY7" fmla="*/ 3402397 h 6857999"/>
              <a:gd name="connsiteX8" fmla="*/ 6092919 w 8163785"/>
              <a:gd name="connsiteY8" fmla="*/ 3239534 h 6857999"/>
              <a:gd name="connsiteX9" fmla="*/ 5930056 w 8163785"/>
              <a:gd name="connsiteY9" fmla="*/ 3076671 h 6857999"/>
              <a:gd name="connsiteX10" fmla="*/ 5767193 w 8163785"/>
              <a:gd name="connsiteY10" fmla="*/ 1867834 h 6857999"/>
              <a:gd name="connsiteX11" fmla="*/ 5290943 w 8163785"/>
              <a:gd name="connsiteY11" fmla="*/ 2344084 h 6857999"/>
              <a:gd name="connsiteX12" fmla="*/ 5767193 w 8163785"/>
              <a:gd name="connsiteY12" fmla="*/ 2820336 h 6857999"/>
              <a:gd name="connsiteX13" fmla="*/ 6243443 w 8163785"/>
              <a:gd name="connsiteY13" fmla="*/ 2344084 h 6857999"/>
              <a:gd name="connsiteX14" fmla="*/ 5767193 w 8163785"/>
              <a:gd name="connsiteY14" fmla="*/ 1867834 h 6857999"/>
              <a:gd name="connsiteX15" fmla="*/ 6080580 w 8163785"/>
              <a:gd name="connsiteY15" fmla="*/ 1370365 h 6857999"/>
              <a:gd name="connsiteX16" fmla="*/ 5917717 w 8163785"/>
              <a:gd name="connsiteY16" fmla="*/ 1533227 h 6857999"/>
              <a:gd name="connsiteX17" fmla="*/ 6080580 w 8163785"/>
              <a:gd name="connsiteY17" fmla="*/ 1696091 h 6857999"/>
              <a:gd name="connsiteX18" fmla="*/ 6243443 w 8163785"/>
              <a:gd name="connsiteY18" fmla="*/ 1533227 h 6857999"/>
              <a:gd name="connsiteX19" fmla="*/ 6080580 w 8163785"/>
              <a:gd name="connsiteY19" fmla="*/ 1370365 h 6857999"/>
              <a:gd name="connsiteX20" fmla="*/ 5604330 w 8163785"/>
              <a:gd name="connsiteY20" fmla="*/ 914811 h 6857999"/>
              <a:gd name="connsiteX21" fmla="*/ 5441467 w 8163785"/>
              <a:gd name="connsiteY21" fmla="*/ 1077674 h 6857999"/>
              <a:gd name="connsiteX22" fmla="*/ 5604330 w 8163785"/>
              <a:gd name="connsiteY22" fmla="*/ 1240538 h 6857999"/>
              <a:gd name="connsiteX23" fmla="*/ 5767193 w 8163785"/>
              <a:gd name="connsiteY23" fmla="*/ 1077674 h 6857999"/>
              <a:gd name="connsiteX24" fmla="*/ 5604330 w 8163785"/>
              <a:gd name="connsiteY24" fmla="*/ 914811 h 6857999"/>
              <a:gd name="connsiteX25" fmla="*/ 7139213 w 8163785"/>
              <a:gd name="connsiteY25" fmla="*/ 240930 h 6857999"/>
              <a:gd name="connsiteX26" fmla="*/ 7002503 w 8163785"/>
              <a:gd name="connsiteY26" fmla="*/ 377640 h 6857999"/>
              <a:gd name="connsiteX27" fmla="*/ 7139213 w 8163785"/>
              <a:gd name="connsiteY27" fmla="*/ 514350 h 6857999"/>
              <a:gd name="connsiteX28" fmla="*/ 7275923 w 8163785"/>
              <a:gd name="connsiteY28" fmla="*/ 377640 h 6857999"/>
              <a:gd name="connsiteX29" fmla="*/ 7139213 w 8163785"/>
              <a:gd name="connsiteY29" fmla="*/ 240930 h 6857999"/>
              <a:gd name="connsiteX30" fmla="*/ 6415313 w 8163785"/>
              <a:gd name="connsiteY30" fmla="*/ 240930 h 6857999"/>
              <a:gd name="connsiteX31" fmla="*/ 5939063 w 8163785"/>
              <a:gd name="connsiteY31" fmla="*/ 717180 h 6857999"/>
              <a:gd name="connsiteX32" fmla="*/ 6415313 w 8163785"/>
              <a:gd name="connsiteY32" fmla="*/ 1193430 h 6857999"/>
              <a:gd name="connsiteX33" fmla="*/ 6891563 w 8163785"/>
              <a:gd name="connsiteY33" fmla="*/ 717180 h 6857999"/>
              <a:gd name="connsiteX34" fmla="*/ 6415313 w 8163785"/>
              <a:gd name="connsiteY34" fmla="*/ 240930 h 6857999"/>
              <a:gd name="connsiteX35" fmla="*/ 684252 w 8163785"/>
              <a:gd name="connsiteY35" fmla="*/ 192385 h 6857999"/>
              <a:gd name="connsiteX36" fmla="*/ 502036 w 8163785"/>
              <a:gd name="connsiteY36" fmla="*/ 589950 h 6857999"/>
              <a:gd name="connsiteX37" fmla="*/ 746083 w 8163785"/>
              <a:gd name="connsiteY37" fmla="*/ 589950 h 6857999"/>
              <a:gd name="connsiteX38" fmla="*/ 928299 w 8163785"/>
              <a:gd name="connsiteY38" fmla="*/ 192385 h 6857999"/>
              <a:gd name="connsiteX39" fmla="*/ 378746 w 8163785"/>
              <a:gd name="connsiteY39" fmla="*/ 192385 h 6857999"/>
              <a:gd name="connsiteX40" fmla="*/ 196530 w 8163785"/>
              <a:gd name="connsiteY40" fmla="*/ 589950 h 6857999"/>
              <a:gd name="connsiteX41" fmla="*/ 440577 w 8163785"/>
              <a:gd name="connsiteY41" fmla="*/ 589950 h 6857999"/>
              <a:gd name="connsiteX42" fmla="*/ 622793 w 8163785"/>
              <a:gd name="connsiteY42" fmla="*/ 192385 h 6857999"/>
              <a:gd name="connsiteX43" fmla="*/ 0 w 8163785"/>
              <a:gd name="connsiteY43" fmla="*/ 0 h 6857999"/>
              <a:gd name="connsiteX44" fmla="*/ 8163785 w 8163785"/>
              <a:gd name="connsiteY44" fmla="*/ 0 h 6857999"/>
              <a:gd name="connsiteX45" fmla="*/ 8029408 w 8163785"/>
              <a:gd name="connsiteY45" fmla="*/ 86147 h 6857999"/>
              <a:gd name="connsiteX46" fmla="*/ 6252028 w 8163785"/>
              <a:gd name="connsiteY46" fmla="*/ 3428999 h 6857999"/>
              <a:gd name="connsiteX47" fmla="*/ 8029408 w 8163785"/>
              <a:gd name="connsiteY47" fmla="*/ 6771852 h 6857999"/>
              <a:gd name="connsiteX48" fmla="*/ 8163785 w 8163785"/>
              <a:gd name="connsiteY48" fmla="*/ 6857999 h 6857999"/>
              <a:gd name="connsiteX49" fmla="*/ 0 w 8163785"/>
              <a:gd name="connsiteY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163785" h="6857999">
                <a:moveTo>
                  <a:pt x="7289079" y="6453714"/>
                </a:moveTo>
                <a:cubicBezTo>
                  <a:pt x="7213576" y="6453714"/>
                  <a:pt x="7152369" y="6514921"/>
                  <a:pt x="7152369" y="6590424"/>
                </a:cubicBezTo>
                <a:cubicBezTo>
                  <a:pt x="7152369" y="6665927"/>
                  <a:pt x="7213576" y="6727134"/>
                  <a:pt x="7289079" y="6727134"/>
                </a:cubicBezTo>
                <a:cubicBezTo>
                  <a:pt x="7364582" y="6727134"/>
                  <a:pt x="7425789" y="6665927"/>
                  <a:pt x="7425789" y="6590424"/>
                </a:cubicBezTo>
                <a:cubicBezTo>
                  <a:pt x="7425789" y="6514921"/>
                  <a:pt x="7364582" y="6453714"/>
                  <a:pt x="7289079" y="6453714"/>
                </a:cubicBezTo>
                <a:close/>
                <a:moveTo>
                  <a:pt x="5930056" y="3076671"/>
                </a:moveTo>
                <a:cubicBezTo>
                  <a:pt x="5840109" y="3076671"/>
                  <a:pt x="5767193" y="3149587"/>
                  <a:pt x="5767193" y="3239534"/>
                </a:cubicBezTo>
                <a:cubicBezTo>
                  <a:pt x="5767193" y="3329482"/>
                  <a:pt x="5840109" y="3402397"/>
                  <a:pt x="5930056" y="3402397"/>
                </a:cubicBezTo>
                <a:cubicBezTo>
                  <a:pt x="6020003" y="3402397"/>
                  <a:pt x="6092919" y="3329482"/>
                  <a:pt x="6092919" y="3239534"/>
                </a:cubicBezTo>
                <a:cubicBezTo>
                  <a:pt x="6092919" y="3149587"/>
                  <a:pt x="6020003" y="3076671"/>
                  <a:pt x="5930056" y="3076671"/>
                </a:cubicBezTo>
                <a:close/>
                <a:moveTo>
                  <a:pt x="5767193" y="1867834"/>
                </a:moveTo>
                <a:cubicBezTo>
                  <a:pt x="5504167" y="1867834"/>
                  <a:pt x="5290943" y="2081058"/>
                  <a:pt x="5290943" y="2344084"/>
                </a:cubicBezTo>
                <a:cubicBezTo>
                  <a:pt x="5290943" y="2607110"/>
                  <a:pt x="5504167" y="2820336"/>
                  <a:pt x="5767193" y="2820336"/>
                </a:cubicBezTo>
                <a:cubicBezTo>
                  <a:pt x="6030219" y="2820336"/>
                  <a:pt x="6243443" y="2607110"/>
                  <a:pt x="6243443" y="2344084"/>
                </a:cubicBezTo>
                <a:cubicBezTo>
                  <a:pt x="6243443" y="2081058"/>
                  <a:pt x="6030219" y="1867834"/>
                  <a:pt x="5767193" y="1867834"/>
                </a:cubicBezTo>
                <a:close/>
                <a:moveTo>
                  <a:pt x="6080580" y="1370365"/>
                </a:moveTo>
                <a:cubicBezTo>
                  <a:pt x="5990633" y="1370365"/>
                  <a:pt x="5917717" y="1443281"/>
                  <a:pt x="5917717" y="1533227"/>
                </a:cubicBezTo>
                <a:cubicBezTo>
                  <a:pt x="5917717" y="1623175"/>
                  <a:pt x="5990633" y="1696091"/>
                  <a:pt x="6080580" y="1696091"/>
                </a:cubicBezTo>
                <a:cubicBezTo>
                  <a:pt x="6170527" y="1696091"/>
                  <a:pt x="6243443" y="1623175"/>
                  <a:pt x="6243443" y="1533227"/>
                </a:cubicBezTo>
                <a:cubicBezTo>
                  <a:pt x="6243443" y="1443281"/>
                  <a:pt x="6170527" y="1370365"/>
                  <a:pt x="6080580" y="1370365"/>
                </a:cubicBezTo>
                <a:close/>
                <a:moveTo>
                  <a:pt x="5604330" y="914811"/>
                </a:moveTo>
                <a:cubicBezTo>
                  <a:pt x="5514383" y="914811"/>
                  <a:pt x="5441467" y="987727"/>
                  <a:pt x="5441467" y="1077674"/>
                </a:cubicBezTo>
                <a:cubicBezTo>
                  <a:pt x="5441467" y="1167622"/>
                  <a:pt x="5514383" y="1240538"/>
                  <a:pt x="5604330" y="1240538"/>
                </a:cubicBezTo>
                <a:cubicBezTo>
                  <a:pt x="5694277" y="1240538"/>
                  <a:pt x="5767193" y="1167622"/>
                  <a:pt x="5767193" y="1077674"/>
                </a:cubicBezTo>
                <a:cubicBezTo>
                  <a:pt x="5767193" y="987727"/>
                  <a:pt x="5694277" y="914811"/>
                  <a:pt x="5604330" y="914811"/>
                </a:cubicBezTo>
                <a:close/>
                <a:moveTo>
                  <a:pt x="7139213" y="240930"/>
                </a:moveTo>
                <a:cubicBezTo>
                  <a:pt x="7063710" y="240930"/>
                  <a:pt x="7002503" y="302137"/>
                  <a:pt x="7002503" y="377640"/>
                </a:cubicBezTo>
                <a:cubicBezTo>
                  <a:pt x="7002503" y="453143"/>
                  <a:pt x="7063710" y="514350"/>
                  <a:pt x="7139213" y="514350"/>
                </a:cubicBezTo>
                <a:cubicBezTo>
                  <a:pt x="7214716" y="514350"/>
                  <a:pt x="7275923" y="453143"/>
                  <a:pt x="7275923" y="377640"/>
                </a:cubicBezTo>
                <a:cubicBezTo>
                  <a:pt x="7275923" y="302137"/>
                  <a:pt x="7214716" y="240930"/>
                  <a:pt x="7139213" y="240930"/>
                </a:cubicBezTo>
                <a:close/>
                <a:moveTo>
                  <a:pt x="6415313" y="240930"/>
                </a:moveTo>
                <a:cubicBezTo>
                  <a:pt x="6152287" y="240930"/>
                  <a:pt x="5939063" y="454154"/>
                  <a:pt x="5939063" y="717180"/>
                </a:cubicBezTo>
                <a:cubicBezTo>
                  <a:pt x="5939063" y="980206"/>
                  <a:pt x="6152287" y="1193430"/>
                  <a:pt x="6415313" y="1193430"/>
                </a:cubicBezTo>
                <a:cubicBezTo>
                  <a:pt x="6678339" y="1193430"/>
                  <a:pt x="6891563" y="980206"/>
                  <a:pt x="6891563" y="717180"/>
                </a:cubicBezTo>
                <a:cubicBezTo>
                  <a:pt x="6891563" y="454154"/>
                  <a:pt x="6678339" y="240930"/>
                  <a:pt x="6415313" y="240930"/>
                </a:cubicBezTo>
                <a:close/>
                <a:moveTo>
                  <a:pt x="684252" y="192385"/>
                </a:moveTo>
                <a:lnTo>
                  <a:pt x="502036" y="589950"/>
                </a:lnTo>
                <a:lnTo>
                  <a:pt x="746083" y="589950"/>
                </a:lnTo>
                <a:lnTo>
                  <a:pt x="928299" y="192385"/>
                </a:lnTo>
                <a:close/>
                <a:moveTo>
                  <a:pt x="378746" y="192385"/>
                </a:moveTo>
                <a:lnTo>
                  <a:pt x="196530" y="589950"/>
                </a:lnTo>
                <a:lnTo>
                  <a:pt x="440577" y="589950"/>
                </a:lnTo>
                <a:lnTo>
                  <a:pt x="622793" y="192385"/>
                </a:lnTo>
                <a:close/>
                <a:moveTo>
                  <a:pt x="0" y="0"/>
                </a:moveTo>
                <a:lnTo>
                  <a:pt x="8163785" y="0"/>
                </a:lnTo>
                <a:lnTo>
                  <a:pt x="8029408" y="86147"/>
                </a:lnTo>
                <a:cubicBezTo>
                  <a:pt x="6957064" y="810609"/>
                  <a:pt x="6252028" y="2037470"/>
                  <a:pt x="6252028" y="3428999"/>
                </a:cubicBezTo>
                <a:cubicBezTo>
                  <a:pt x="6252028" y="4820530"/>
                  <a:pt x="6957064" y="6047391"/>
                  <a:pt x="8029408" y="6771852"/>
                </a:cubicBezTo>
                <a:lnTo>
                  <a:pt x="8163785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tx1">
                  <a:alpha val="32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 sz="105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332787-8F2F-7FE8-4585-27C4C0D4F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r="3834"/>
          <a:stretch/>
        </p:blipFill>
        <p:spPr>
          <a:xfrm>
            <a:off x="960498" y="1181298"/>
            <a:ext cx="2248276" cy="224770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69900">
              <a:schemeClr val="tx1">
                <a:alpha val="16000"/>
              </a:schemeClr>
            </a:glow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EA1208C-8D76-43EE-C4D2-F4EEA03AC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2" r="19982"/>
          <a:stretch/>
        </p:blipFill>
        <p:spPr>
          <a:xfrm>
            <a:off x="3208774" y="811783"/>
            <a:ext cx="1031548" cy="992758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10229-6EC9-A89D-2D2E-BC96105827CB}"/>
              </a:ext>
            </a:extLst>
          </p:cNvPr>
          <p:cNvSpPr txBox="1"/>
          <p:nvPr/>
        </p:nvSpPr>
        <p:spPr>
          <a:xfrm>
            <a:off x="-1119638" y="3814654"/>
            <a:ext cx="53599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115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WBS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576D928-B06E-4CD8-7D2F-C38FEB1D0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2" r="23572"/>
          <a:stretch/>
        </p:blipFill>
        <p:spPr>
          <a:xfrm>
            <a:off x="3334141" y="2520190"/>
            <a:ext cx="1031548" cy="97581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31800">
              <a:schemeClr val="tx1">
                <a:alpha val="22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FE73B3-65C0-06FE-42D4-2EAF6FE51E65}"/>
              </a:ext>
            </a:extLst>
          </p:cNvPr>
          <p:cNvSpPr txBox="1"/>
          <p:nvPr/>
        </p:nvSpPr>
        <p:spPr>
          <a:xfrm>
            <a:off x="4628250" y="605107"/>
            <a:ext cx="7563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Post </a:t>
            </a:r>
            <a:r>
              <a:rPr lang="en-PH" sz="6000" b="1" dirty="0" err="1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Activitie</a:t>
            </a:r>
            <a:endParaRPr lang="en-PH" sz="6000" b="1" dirty="0">
              <a:ln>
                <a:solidFill>
                  <a:schemeClr val="bg1"/>
                </a:solidFill>
              </a:ln>
              <a:noFill/>
              <a:latin typeface="Arial Black" panose="020B0A04020102020204" pitchFamily="34" charset="0"/>
              <a:ea typeface="Alagard" panose="020006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D57118-B5CC-08F8-21B1-7078C9F44D03}"/>
              </a:ext>
            </a:extLst>
          </p:cNvPr>
          <p:cNvSpPr txBox="1"/>
          <p:nvPr/>
        </p:nvSpPr>
        <p:spPr>
          <a:xfrm>
            <a:off x="5569354" y="1804541"/>
            <a:ext cx="56035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Feedback collection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Evaluation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Create Final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Send out the report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Close project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4000" dirty="0">
                <a:solidFill>
                  <a:schemeClr val="bg1"/>
                </a:solidFill>
              </a:rPr>
              <a:t>Lesson learned</a:t>
            </a:r>
          </a:p>
        </p:txBody>
      </p:sp>
    </p:spTree>
    <p:extLst>
      <p:ext uri="{BB962C8B-B14F-4D97-AF65-F5344CB8AC3E}">
        <p14:creationId xmlns:p14="http://schemas.microsoft.com/office/powerpoint/2010/main" val="388207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A5E8AD0-EDD9-7E9C-6115-F33C84E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" b="1328"/>
          <a:stretch/>
        </p:blipFill>
        <p:spPr>
          <a:xfrm>
            <a:off x="-1407" y="0"/>
            <a:ext cx="12193407" cy="6857999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1800AE-CD90-3561-8956-F5EADFCFA5AC}"/>
              </a:ext>
            </a:extLst>
          </p:cNvPr>
          <p:cNvSpPr/>
          <p:nvPr/>
        </p:nvSpPr>
        <p:spPr>
          <a:xfrm>
            <a:off x="-1407" y="0"/>
            <a:ext cx="19334436" cy="6857999"/>
          </a:xfrm>
          <a:custGeom>
            <a:avLst/>
            <a:gdLst>
              <a:gd name="connsiteX0" fmla="*/ 7289079 w 8163785"/>
              <a:gd name="connsiteY0" fmla="*/ 6453714 h 6857999"/>
              <a:gd name="connsiteX1" fmla="*/ 7152369 w 8163785"/>
              <a:gd name="connsiteY1" fmla="*/ 6590424 h 6857999"/>
              <a:gd name="connsiteX2" fmla="*/ 7289079 w 8163785"/>
              <a:gd name="connsiteY2" fmla="*/ 6727134 h 6857999"/>
              <a:gd name="connsiteX3" fmla="*/ 7425789 w 8163785"/>
              <a:gd name="connsiteY3" fmla="*/ 6590424 h 6857999"/>
              <a:gd name="connsiteX4" fmla="*/ 7289079 w 8163785"/>
              <a:gd name="connsiteY4" fmla="*/ 6453714 h 6857999"/>
              <a:gd name="connsiteX5" fmla="*/ 5930056 w 8163785"/>
              <a:gd name="connsiteY5" fmla="*/ 3076671 h 6857999"/>
              <a:gd name="connsiteX6" fmla="*/ 5767193 w 8163785"/>
              <a:gd name="connsiteY6" fmla="*/ 3239534 h 6857999"/>
              <a:gd name="connsiteX7" fmla="*/ 5930056 w 8163785"/>
              <a:gd name="connsiteY7" fmla="*/ 3402397 h 6857999"/>
              <a:gd name="connsiteX8" fmla="*/ 6092919 w 8163785"/>
              <a:gd name="connsiteY8" fmla="*/ 3239534 h 6857999"/>
              <a:gd name="connsiteX9" fmla="*/ 5930056 w 8163785"/>
              <a:gd name="connsiteY9" fmla="*/ 3076671 h 6857999"/>
              <a:gd name="connsiteX10" fmla="*/ 5767193 w 8163785"/>
              <a:gd name="connsiteY10" fmla="*/ 1867834 h 6857999"/>
              <a:gd name="connsiteX11" fmla="*/ 5290943 w 8163785"/>
              <a:gd name="connsiteY11" fmla="*/ 2344084 h 6857999"/>
              <a:gd name="connsiteX12" fmla="*/ 5767193 w 8163785"/>
              <a:gd name="connsiteY12" fmla="*/ 2820336 h 6857999"/>
              <a:gd name="connsiteX13" fmla="*/ 6243443 w 8163785"/>
              <a:gd name="connsiteY13" fmla="*/ 2344084 h 6857999"/>
              <a:gd name="connsiteX14" fmla="*/ 5767193 w 8163785"/>
              <a:gd name="connsiteY14" fmla="*/ 1867834 h 6857999"/>
              <a:gd name="connsiteX15" fmla="*/ 6080580 w 8163785"/>
              <a:gd name="connsiteY15" fmla="*/ 1370365 h 6857999"/>
              <a:gd name="connsiteX16" fmla="*/ 5917717 w 8163785"/>
              <a:gd name="connsiteY16" fmla="*/ 1533227 h 6857999"/>
              <a:gd name="connsiteX17" fmla="*/ 6080580 w 8163785"/>
              <a:gd name="connsiteY17" fmla="*/ 1696091 h 6857999"/>
              <a:gd name="connsiteX18" fmla="*/ 6243443 w 8163785"/>
              <a:gd name="connsiteY18" fmla="*/ 1533227 h 6857999"/>
              <a:gd name="connsiteX19" fmla="*/ 6080580 w 8163785"/>
              <a:gd name="connsiteY19" fmla="*/ 1370365 h 6857999"/>
              <a:gd name="connsiteX20" fmla="*/ 5604330 w 8163785"/>
              <a:gd name="connsiteY20" fmla="*/ 914811 h 6857999"/>
              <a:gd name="connsiteX21" fmla="*/ 5441467 w 8163785"/>
              <a:gd name="connsiteY21" fmla="*/ 1077674 h 6857999"/>
              <a:gd name="connsiteX22" fmla="*/ 5604330 w 8163785"/>
              <a:gd name="connsiteY22" fmla="*/ 1240538 h 6857999"/>
              <a:gd name="connsiteX23" fmla="*/ 5767193 w 8163785"/>
              <a:gd name="connsiteY23" fmla="*/ 1077674 h 6857999"/>
              <a:gd name="connsiteX24" fmla="*/ 5604330 w 8163785"/>
              <a:gd name="connsiteY24" fmla="*/ 914811 h 6857999"/>
              <a:gd name="connsiteX25" fmla="*/ 7139213 w 8163785"/>
              <a:gd name="connsiteY25" fmla="*/ 240930 h 6857999"/>
              <a:gd name="connsiteX26" fmla="*/ 7002503 w 8163785"/>
              <a:gd name="connsiteY26" fmla="*/ 377640 h 6857999"/>
              <a:gd name="connsiteX27" fmla="*/ 7139213 w 8163785"/>
              <a:gd name="connsiteY27" fmla="*/ 514350 h 6857999"/>
              <a:gd name="connsiteX28" fmla="*/ 7275923 w 8163785"/>
              <a:gd name="connsiteY28" fmla="*/ 377640 h 6857999"/>
              <a:gd name="connsiteX29" fmla="*/ 7139213 w 8163785"/>
              <a:gd name="connsiteY29" fmla="*/ 240930 h 6857999"/>
              <a:gd name="connsiteX30" fmla="*/ 6415313 w 8163785"/>
              <a:gd name="connsiteY30" fmla="*/ 240930 h 6857999"/>
              <a:gd name="connsiteX31" fmla="*/ 5939063 w 8163785"/>
              <a:gd name="connsiteY31" fmla="*/ 717180 h 6857999"/>
              <a:gd name="connsiteX32" fmla="*/ 6415313 w 8163785"/>
              <a:gd name="connsiteY32" fmla="*/ 1193430 h 6857999"/>
              <a:gd name="connsiteX33" fmla="*/ 6891563 w 8163785"/>
              <a:gd name="connsiteY33" fmla="*/ 717180 h 6857999"/>
              <a:gd name="connsiteX34" fmla="*/ 6415313 w 8163785"/>
              <a:gd name="connsiteY34" fmla="*/ 240930 h 6857999"/>
              <a:gd name="connsiteX35" fmla="*/ 684252 w 8163785"/>
              <a:gd name="connsiteY35" fmla="*/ 192385 h 6857999"/>
              <a:gd name="connsiteX36" fmla="*/ 502036 w 8163785"/>
              <a:gd name="connsiteY36" fmla="*/ 589950 h 6857999"/>
              <a:gd name="connsiteX37" fmla="*/ 746083 w 8163785"/>
              <a:gd name="connsiteY37" fmla="*/ 589950 h 6857999"/>
              <a:gd name="connsiteX38" fmla="*/ 928299 w 8163785"/>
              <a:gd name="connsiteY38" fmla="*/ 192385 h 6857999"/>
              <a:gd name="connsiteX39" fmla="*/ 378746 w 8163785"/>
              <a:gd name="connsiteY39" fmla="*/ 192385 h 6857999"/>
              <a:gd name="connsiteX40" fmla="*/ 196530 w 8163785"/>
              <a:gd name="connsiteY40" fmla="*/ 589950 h 6857999"/>
              <a:gd name="connsiteX41" fmla="*/ 440577 w 8163785"/>
              <a:gd name="connsiteY41" fmla="*/ 589950 h 6857999"/>
              <a:gd name="connsiteX42" fmla="*/ 622793 w 8163785"/>
              <a:gd name="connsiteY42" fmla="*/ 192385 h 6857999"/>
              <a:gd name="connsiteX43" fmla="*/ 0 w 8163785"/>
              <a:gd name="connsiteY43" fmla="*/ 0 h 6857999"/>
              <a:gd name="connsiteX44" fmla="*/ 8163785 w 8163785"/>
              <a:gd name="connsiteY44" fmla="*/ 0 h 6857999"/>
              <a:gd name="connsiteX45" fmla="*/ 8029408 w 8163785"/>
              <a:gd name="connsiteY45" fmla="*/ 86147 h 6857999"/>
              <a:gd name="connsiteX46" fmla="*/ 6252028 w 8163785"/>
              <a:gd name="connsiteY46" fmla="*/ 3428999 h 6857999"/>
              <a:gd name="connsiteX47" fmla="*/ 8029408 w 8163785"/>
              <a:gd name="connsiteY47" fmla="*/ 6771852 h 6857999"/>
              <a:gd name="connsiteX48" fmla="*/ 8163785 w 8163785"/>
              <a:gd name="connsiteY48" fmla="*/ 6857999 h 6857999"/>
              <a:gd name="connsiteX49" fmla="*/ 0 w 8163785"/>
              <a:gd name="connsiteY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163785" h="6857999">
                <a:moveTo>
                  <a:pt x="7289079" y="6453714"/>
                </a:moveTo>
                <a:cubicBezTo>
                  <a:pt x="7213576" y="6453714"/>
                  <a:pt x="7152369" y="6514921"/>
                  <a:pt x="7152369" y="6590424"/>
                </a:cubicBezTo>
                <a:cubicBezTo>
                  <a:pt x="7152369" y="6665927"/>
                  <a:pt x="7213576" y="6727134"/>
                  <a:pt x="7289079" y="6727134"/>
                </a:cubicBezTo>
                <a:cubicBezTo>
                  <a:pt x="7364582" y="6727134"/>
                  <a:pt x="7425789" y="6665927"/>
                  <a:pt x="7425789" y="6590424"/>
                </a:cubicBezTo>
                <a:cubicBezTo>
                  <a:pt x="7425789" y="6514921"/>
                  <a:pt x="7364582" y="6453714"/>
                  <a:pt x="7289079" y="6453714"/>
                </a:cubicBezTo>
                <a:close/>
                <a:moveTo>
                  <a:pt x="5930056" y="3076671"/>
                </a:moveTo>
                <a:cubicBezTo>
                  <a:pt x="5840109" y="3076671"/>
                  <a:pt x="5767193" y="3149587"/>
                  <a:pt x="5767193" y="3239534"/>
                </a:cubicBezTo>
                <a:cubicBezTo>
                  <a:pt x="5767193" y="3329482"/>
                  <a:pt x="5840109" y="3402397"/>
                  <a:pt x="5930056" y="3402397"/>
                </a:cubicBezTo>
                <a:cubicBezTo>
                  <a:pt x="6020003" y="3402397"/>
                  <a:pt x="6092919" y="3329482"/>
                  <a:pt x="6092919" y="3239534"/>
                </a:cubicBezTo>
                <a:cubicBezTo>
                  <a:pt x="6092919" y="3149587"/>
                  <a:pt x="6020003" y="3076671"/>
                  <a:pt x="5930056" y="3076671"/>
                </a:cubicBezTo>
                <a:close/>
                <a:moveTo>
                  <a:pt x="5767193" y="1867834"/>
                </a:moveTo>
                <a:cubicBezTo>
                  <a:pt x="5504167" y="1867834"/>
                  <a:pt x="5290943" y="2081058"/>
                  <a:pt x="5290943" y="2344084"/>
                </a:cubicBezTo>
                <a:cubicBezTo>
                  <a:pt x="5290943" y="2607110"/>
                  <a:pt x="5504167" y="2820336"/>
                  <a:pt x="5767193" y="2820336"/>
                </a:cubicBezTo>
                <a:cubicBezTo>
                  <a:pt x="6030219" y="2820336"/>
                  <a:pt x="6243443" y="2607110"/>
                  <a:pt x="6243443" y="2344084"/>
                </a:cubicBezTo>
                <a:cubicBezTo>
                  <a:pt x="6243443" y="2081058"/>
                  <a:pt x="6030219" y="1867834"/>
                  <a:pt x="5767193" y="1867834"/>
                </a:cubicBezTo>
                <a:close/>
                <a:moveTo>
                  <a:pt x="6080580" y="1370365"/>
                </a:moveTo>
                <a:cubicBezTo>
                  <a:pt x="5990633" y="1370365"/>
                  <a:pt x="5917717" y="1443281"/>
                  <a:pt x="5917717" y="1533227"/>
                </a:cubicBezTo>
                <a:cubicBezTo>
                  <a:pt x="5917717" y="1623175"/>
                  <a:pt x="5990633" y="1696091"/>
                  <a:pt x="6080580" y="1696091"/>
                </a:cubicBezTo>
                <a:cubicBezTo>
                  <a:pt x="6170527" y="1696091"/>
                  <a:pt x="6243443" y="1623175"/>
                  <a:pt x="6243443" y="1533227"/>
                </a:cubicBezTo>
                <a:cubicBezTo>
                  <a:pt x="6243443" y="1443281"/>
                  <a:pt x="6170527" y="1370365"/>
                  <a:pt x="6080580" y="1370365"/>
                </a:cubicBezTo>
                <a:close/>
                <a:moveTo>
                  <a:pt x="5604330" y="914811"/>
                </a:moveTo>
                <a:cubicBezTo>
                  <a:pt x="5514383" y="914811"/>
                  <a:pt x="5441467" y="987727"/>
                  <a:pt x="5441467" y="1077674"/>
                </a:cubicBezTo>
                <a:cubicBezTo>
                  <a:pt x="5441467" y="1167622"/>
                  <a:pt x="5514383" y="1240538"/>
                  <a:pt x="5604330" y="1240538"/>
                </a:cubicBezTo>
                <a:cubicBezTo>
                  <a:pt x="5694277" y="1240538"/>
                  <a:pt x="5767193" y="1167622"/>
                  <a:pt x="5767193" y="1077674"/>
                </a:cubicBezTo>
                <a:cubicBezTo>
                  <a:pt x="5767193" y="987727"/>
                  <a:pt x="5694277" y="914811"/>
                  <a:pt x="5604330" y="914811"/>
                </a:cubicBezTo>
                <a:close/>
                <a:moveTo>
                  <a:pt x="7139213" y="240930"/>
                </a:moveTo>
                <a:cubicBezTo>
                  <a:pt x="7063710" y="240930"/>
                  <a:pt x="7002503" y="302137"/>
                  <a:pt x="7002503" y="377640"/>
                </a:cubicBezTo>
                <a:cubicBezTo>
                  <a:pt x="7002503" y="453143"/>
                  <a:pt x="7063710" y="514350"/>
                  <a:pt x="7139213" y="514350"/>
                </a:cubicBezTo>
                <a:cubicBezTo>
                  <a:pt x="7214716" y="514350"/>
                  <a:pt x="7275923" y="453143"/>
                  <a:pt x="7275923" y="377640"/>
                </a:cubicBezTo>
                <a:cubicBezTo>
                  <a:pt x="7275923" y="302137"/>
                  <a:pt x="7214716" y="240930"/>
                  <a:pt x="7139213" y="240930"/>
                </a:cubicBezTo>
                <a:close/>
                <a:moveTo>
                  <a:pt x="6415313" y="240930"/>
                </a:moveTo>
                <a:cubicBezTo>
                  <a:pt x="6152287" y="240930"/>
                  <a:pt x="5939063" y="454154"/>
                  <a:pt x="5939063" y="717180"/>
                </a:cubicBezTo>
                <a:cubicBezTo>
                  <a:pt x="5939063" y="980206"/>
                  <a:pt x="6152287" y="1193430"/>
                  <a:pt x="6415313" y="1193430"/>
                </a:cubicBezTo>
                <a:cubicBezTo>
                  <a:pt x="6678339" y="1193430"/>
                  <a:pt x="6891563" y="980206"/>
                  <a:pt x="6891563" y="717180"/>
                </a:cubicBezTo>
                <a:cubicBezTo>
                  <a:pt x="6891563" y="454154"/>
                  <a:pt x="6678339" y="240930"/>
                  <a:pt x="6415313" y="240930"/>
                </a:cubicBezTo>
                <a:close/>
                <a:moveTo>
                  <a:pt x="684252" y="192385"/>
                </a:moveTo>
                <a:lnTo>
                  <a:pt x="502036" y="589950"/>
                </a:lnTo>
                <a:lnTo>
                  <a:pt x="746083" y="589950"/>
                </a:lnTo>
                <a:lnTo>
                  <a:pt x="928299" y="192385"/>
                </a:lnTo>
                <a:close/>
                <a:moveTo>
                  <a:pt x="378746" y="192385"/>
                </a:moveTo>
                <a:lnTo>
                  <a:pt x="196530" y="589950"/>
                </a:lnTo>
                <a:lnTo>
                  <a:pt x="440577" y="589950"/>
                </a:lnTo>
                <a:lnTo>
                  <a:pt x="622793" y="192385"/>
                </a:lnTo>
                <a:close/>
                <a:moveTo>
                  <a:pt x="0" y="0"/>
                </a:moveTo>
                <a:lnTo>
                  <a:pt x="8163785" y="0"/>
                </a:lnTo>
                <a:lnTo>
                  <a:pt x="8029408" y="86147"/>
                </a:lnTo>
                <a:cubicBezTo>
                  <a:pt x="6957064" y="810609"/>
                  <a:pt x="6252028" y="2037470"/>
                  <a:pt x="6252028" y="3428999"/>
                </a:cubicBezTo>
                <a:cubicBezTo>
                  <a:pt x="6252028" y="4820530"/>
                  <a:pt x="6957064" y="6047391"/>
                  <a:pt x="8029408" y="6771852"/>
                </a:cubicBezTo>
                <a:lnTo>
                  <a:pt x="8163785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tx1">
                  <a:alpha val="32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73A0D-000B-FCCF-6C88-0E7AD35D1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94" r="24994"/>
          <a:stretch/>
        </p:blipFill>
        <p:spPr>
          <a:xfrm>
            <a:off x="3274052" y="787181"/>
            <a:ext cx="1006486" cy="1006230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69900">
              <a:schemeClr val="tx1">
                <a:alpha val="16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874941-6EE2-43ED-2E87-AEEF86DE2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2" r="19982"/>
          <a:stretch/>
        </p:blipFill>
        <p:spPr>
          <a:xfrm>
            <a:off x="756718" y="1180836"/>
            <a:ext cx="2561088" cy="246478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89027-A2DC-9D9C-0216-BC5C13800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" r="1210"/>
          <a:stretch/>
        </p:blipFill>
        <p:spPr>
          <a:xfrm>
            <a:off x="3572486" y="2822703"/>
            <a:ext cx="1031548" cy="97581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31800">
              <a:schemeClr val="tx1">
                <a:alpha val="22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68391D-E2D6-6549-7B1F-4C1B67E9E637}"/>
              </a:ext>
            </a:extLst>
          </p:cNvPr>
          <p:cNvSpPr txBox="1"/>
          <p:nvPr/>
        </p:nvSpPr>
        <p:spPr>
          <a:xfrm>
            <a:off x="222274" y="3890078"/>
            <a:ext cx="535996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0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RISK MANAGEMENT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2DACB1DC-C3D0-AB5D-3D59-A8EB360EE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18267"/>
              </p:ext>
            </p:extLst>
          </p:nvPr>
        </p:nvGraphicFramePr>
        <p:xfrm>
          <a:off x="5412483" y="739628"/>
          <a:ext cx="6557243" cy="5378742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780083">
                  <a:extLst>
                    <a:ext uri="{9D8B030D-6E8A-4147-A177-3AD203B41FA5}">
                      <a16:colId xmlns:a16="http://schemas.microsoft.com/office/drawing/2014/main" val="648102858"/>
                    </a:ext>
                  </a:extLst>
                </a:gridCol>
                <a:gridCol w="3777160">
                  <a:extLst>
                    <a:ext uri="{9D8B030D-6E8A-4147-A177-3AD203B41FA5}">
                      <a16:colId xmlns:a16="http://schemas.microsoft.com/office/drawing/2014/main" val="1320807259"/>
                    </a:ext>
                  </a:extLst>
                </a:gridCol>
              </a:tblGrid>
              <a:tr h="9286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chemeClr val="bg1"/>
                          </a:solidFill>
                        </a:rPr>
                        <a:t>Guide Trouble</a:t>
                      </a:r>
                      <a:endParaRPr kumimoji="1" lang="ja-JP" alt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bg1"/>
                          </a:solidFill>
                        </a:rPr>
                        <a:t>Relationship trouble with participants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34479"/>
                  </a:ext>
                </a:extLst>
              </a:tr>
              <a:tr h="9286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chemeClr val="bg1"/>
                          </a:solidFill>
                        </a:rPr>
                        <a:t>Tight Schedule</a:t>
                      </a:r>
                      <a:endParaRPr kumimoji="1" lang="ja-JP" alt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bg1"/>
                          </a:solidFill>
                        </a:rPr>
                        <a:t>Too tight schedule 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77835"/>
                  </a:ext>
                </a:extLst>
              </a:tr>
              <a:tr h="9286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chemeClr val="bg1"/>
                          </a:solidFill>
                        </a:rPr>
                        <a:t>Luggage Handling</a:t>
                      </a:r>
                      <a:endParaRPr kumimoji="1" lang="ja-JP" alt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bg1"/>
                          </a:solidFill>
                        </a:rPr>
                        <a:t>Luggage damage or lost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90605"/>
                  </a:ext>
                </a:extLst>
              </a:tr>
              <a:tr h="9286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</a:rPr>
                        <a:t>Reputational Risk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bg1"/>
                          </a:solidFill>
                        </a:rPr>
                        <a:t>Bad reputation and reviews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014751"/>
                  </a:ext>
                </a:extLst>
              </a:tr>
              <a:tr h="928662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</a:rPr>
                        <a:t>Food Poisoning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bg1"/>
                          </a:solidFill>
                        </a:rPr>
                        <a:t>Food poisoning at a local restaurant or street vendors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827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758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8A5E8AD0-EDD9-7E9C-6115-F33C84EC2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" b="1328"/>
          <a:stretch/>
        </p:blipFill>
        <p:spPr>
          <a:xfrm>
            <a:off x="-1407" y="0"/>
            <a:ext cx="12193407" cy="6857999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21800AE-CD90-3561-8956-F5EADFCFA5AC}"/>
              </a:ext>
            </a:extLst>
          </p:cNvPr>
          <p:cNvSpPr/>
          <p:nvPr/>
        </p:nvSpPr>
        <p:spPr>
          <a:xfrm>
            <a:off x="-1407" y="0"/>
            <a:ext cx="19465064" cy="6857999"/>
          </a:xfrm>
          <a:custGeom>
            <a:avLst/>
            <a:gdLst>
              <a:gd name="connsiteX0" fmla="*/ 7289079 w 8163785"/>
              <a:gd name="connsiteY0" fmla="*/ 6453714 h 6857999"/>
              <a:gd name="connsiteX1" fmla="*/ 7152369 w 8163785"/>
              <a:gd name="connsiteY1" fmla="*/ 6590424 h 6857999"/>
              <a:gd name="connsiteX2" fmla="*/ 7289079 w 8163785"/>
              <a:gd name="connsiteY2" fmla="*/ 6727134 h 6857999"/>
              <a:gd name="connsiteX3" fmla="*/ 7425789 w 8163785"/>
              <a:gd name="connsiteY3" fmla="*/ 6590424 h 6857999"/>
              <a:gd name="connsiteX4" fmla="*/ 7289079 w 8163785"/>
              <a:gd name="connsiteY4" fmla="*/ 6453714 h 6857999"/>
              <a:gd name="connsiteX5" fmla="*/ 5930056 w 8163785"/>
              <a:gd name="connsiteY5" fmla="*/ 3076671 h 6857999"/>
              <a:gd name="connsiteX6" fmla="*/ 5767193 w 8163785"/>
              <a:gd name="connsiteY6" fmla="*/ 3239534 h 6857999"/>
              <a:gd name="connsiteX7" fmla="*/ 5930056 w 8163785"/>
              <a:gd name="connsiteY7" fmla="*/ 3402397 h 6857999"/>
              <a:gd name="connsiteX8" fmla="*/ 6092919 w 8163785"/>
              <a:gd name="connsiteY8" fmla="*/ 3239534 h 6857999"/>
              <a:gd name="connsiteX9" fmla="*/ 5930056 w 8163785"/>
              <a:gd name="connsiteY9" fmla="*/ 3076671 h 6857999"/>
              <a:gd name="connsiteX10" fmla="*/ 5767193 w 8163785"/>
              <a:gd name="connsiteY10" fmla="*/ 1867834 h 6857999"/>
              <a:gd name="connsiteX11" fmla="*/ 5290943 w 8163785"/>
              <a:gd name="connsiteY11" fmla="*/ 2344084 h 6857999"/>
              <a:gd name="connsiteX12" fmla="*/ 5767193 w 8163785"/>
              <a:gd name="connsiteY12" fmla="*/ 2820336 h 6857999"/>
              <a:gd name="connsiteX13" fmla="*/ 6243443 w 8163785"/>
              <a:gd name="connsiteY13" fmla="*/ 2344084 h 6857999"/>
              <a:gd name="connsiteX14" fmla="*/ 5767193 w 8163785"/>
              <a:gd name="connsiteY14" fmla="*/ 1867834 h 6857999"/>
              <a:gd name="connsiteX15" fmla="*/ 6080580 w 8163785"/>
              <a:gd name="connsiteY15" fmla="*/ 1370365 h 6857999"/>
              <a:gd name="connsiteX16" fmla="*/ 5917717 w 8163785"/>
              <a:gd name="connsiteY16" fmla="*/ 1533227 h 6857999"/>
              <a:gd name="connsiteX17" fmla="*/ 6080580 w 8163785"/>
              <a:gd name="connsiteY17" fmla="*/ 1696091 h 6857999"/>
              <a:gd name="connsiteX18" fmla="*/ 6243443 w 8163785"/>
              <a:gd name="connsiteY18" fmla="*/ 1533227 h 6857999"/>
              <a:gd name="connsiteX19" fmla="*/ 6080580 w 8163785"/>
              <a:gd name="connsiteY19" fmla="*/ 1370365 h 6857999"/>
              <a:gd name="connsiteX20" fmla="*/ 5604330 w 8163785"/>
              <a:gd name="connsiteY20" fmla="*/ 914811 h 6857999"/>
              <a:gd name="connsiteX21" fmla="*/ 5441467 w 8163785"/>
              <a:gd name="connsiteY21" fmla="*/ 1077674 h 6857999"/>
              <a:gd name="connsiteX22" fmla="*/ 5604330 w 8163785"/>
              <a:gd name="connsiteY22" fmla="*/ 1240538 h 6857999"/>
              <a:gd name="connsiteX23" fmla="*/ 5767193 w 8163785"/>
              <a:gd name="connsiteY23" fmla="*/ 1077674 h 6857999"/>
              <a:gd name="connsiteX24" fmla="*/ 5604330 w 8163785"/>
              <a:gd name="connsiteY24" fmla="*/ 914811 h 6857999"/>
              <a:gd name="connsiteX25" fmla="*/ 7139213 w 8163785"/>
              <a:gd name="connsiteY25" fmla="*/ 240930 h 6857999"/>
              <a:gd name="connsiteX26" fmla="*/ 7002503 w 8163785"/>
              <a:gd name="connsiteY26" fmla="*/ 377640 h 6857999"/>
              <a:gd name="connsiteX27" fmla="*/ 7139213 w 8163785"/>
              <a:gd name="connsiteY27" fmla="*/ 514350 h 6857999"/>
              <a:gd name="connsiteX28" fmla="*/ 7275923 w 8163785"/>
              <a:gd name="connsiteY28" fmla="*/ 377640 h 6857999"/>
              <a:gd name="connsiteX29" fmla="*/ 7139213 w 8163785"/>
              <a:gd name="connsiteY29" fmla="*/ 240930 h 6857999"/>
              <a:gd name="connsiteX30" fmla="*/ 6415313 w 8163785"/>
              <a:gd name="connsiteY30" fmla="*/ 240930 h 6857999"/>
              <a:gd name="connsiteX31" fmla="*/ 5939063 w 8163785"/>
              <a:gd name="connsiteY31" fmla="*/ 717180 h 6857999"/>
              <a:gd name="connsiteX32" fmla="*/ 6415313 w 8163785"/>
              <a:gd name="connsiteY32" fmla="*/ 1193430 h 6857999"/>
              <a:gd name="connsiteX33" fmla="*/ 6891563 w 8163785"/>
              <a:gd name="connsiteY33" fmla="*/ 717180 h 6857999"/>
              <a:gd name="connsiteX34" fmla="*/ 6415313 w 8163785"/>
              <a:gd name="connsiteY34" fmla="*/ 240930 h 6857999"/>
              <a:gd name="connsiteX35" fmla="*/ 684252 w 8163785"/>
              <a:gd name="connsiteY35" fmla="*/ 192385 h 6857999"/>
              <a:gd name="connsiteX36" fmla="*/ 502036 w 8163785"/>
              <a:gd name="connsiteY36" fmla="*/ 589950 h 6857999"/>
              <a:gd name="connsiteX37" fmla="*/ 746083 w 8163785"/>
              <a:gd name="connsiteY37" fmla="*/ 589950 h 6857999"/>
              <a:gd name="connsiteX38" fmla="*/ 928299 w 8163785"/>
              <a:gd name="connsiteY38" fmla="*/ 192385 h 6857999"/>
              <a:gd name="connsiteX39" fmla="*/ 378746 w 8163785"/>
              <a:gd name="connsiteY39" fmla="*/ 192385 h 6857999"/>
              <a:gd name="connsiteX40" fmla="*/ 196530 w 8163785"/>
              <a:gd name="connsiteY40" fmla="*/ 589950 h 6857999"/>
              <a:gd name="connsiteX41" fmla="*/ 440577 w 8163785"/>
              <a:gd name="connsiteY41" fmla="*/ 589950 h 6857999"/>
              <a:gd name="connsiteX42" fmla="*/ 622793 w 8163785"/>
              <a:gd name="connsiteY42" fmla="*/ 192385 h 6857999"/>
              <a:gd name="connsiteX43" fmla="*/ 0 w 8163785"/>
              <a:gd name="connsiteY43" fmla="*/ 0 h 6857999"/>
              <a:gd name="connsiteX44" fmla="*/ 8163785 w 8163785"/>
              <a:gd name="connsiteY44" fmla="*/ 0 h 6857999"/>
              <a:gd name="connsiteX45" fmla="*/ 8029408 w 8163785"/>
              <a:gd name="connsiteY45" fmla="*/ 86147 h 6857999"/>
              <a:gd name="connsiteX46" fmla="*/ 6252028 w 8163785"/>
              <a:gd name="connsiteY46" fmla="*/ 3428999 h 6857999"/>
              <a:gd name="connsiteX47" fmla="*/ 8029408 w 8163785"/>
              <a:gd name="connsiteY47" fmla="*/ 6771852 h 6857999"/>
              <a:gd name="connsiteX48" fmla="*/ 8163785 w 8163785"/>
              <a:gd name="connsiteY48" fmla="*/ 6857999 h 6857999"/>
              <a:gd name="connsiteX49" fmla="*/ 0 w 8163785"/>
              <a:gd name="connsiteY4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8163785" h="6857999">
                <a:moveTo>
                  <a:pt x="7289079" y="6453714"/>
                </a:moveTo>
                <a:cubicBezTo>
                  <a:pt x="7213576" y="6453714"/>
                  <a:pt x="7152369" y="6514921"/>
                  <a:pt x="7152369" y="6590424"/>
                </a:cubicBezTo>
                <a:cubicBezTo>
                  <a:pt x="7152369" y="6665927"/>
                  <a:pt x="7213576" y="6727134"/>
                  <a:pt x="7289079" y="6727134"/>
                </a:cubicBezTo>
                <a:cubicBezTo>
                  <a:pt x="7364582" y="6727134"/>
                  <a:pt x="7425789" y="6665927"/>
                  <a:pt x="7425789" y="6590424"/>
                </a:cubicBezTo>
                <a:cubicBezTo>
                  <a:pt x="7425789" y="6514921"/>
                  <a:pt x="7364582" y="6453714"/>
                  <a:pt x="7289079" y="6453714"/>
                </a:cubicBezTo>
                <a:close/>
                <a:moveTo>
                  <a:pt x="5930056" y="3076671"/>
                </a:moveTo>
                <a:cubicBezTo>
                  <a:pt x="5840109" y="3076671"/>
                  <a:pt x="5767193" y="3149587"/>
                  <a:pt x="5767193" y="3239534"/>
                </a:cubicBezTo>
                <a:cubicBezTo>
                  <a:pt x="5767193" y="3329482"/>
                  <a:pt x="5840109" y="3402397"/>
                  <a:pt x="5930056" y="3402397"/>
                </a:cubicBezTo>
                <a:cubicBezTo>
                  <a:pt x="6020003" y="3402397"/>
                  <a:pt x="6092919" y="3329482"/>
                  <a:pt x="6092919" y="3239534"/>
                </a:cubicBezTo>
                <a:cubicBezTo>
                  <a:pt x="6092919" y="3149587"/>
                  <a:pt x="6020003" y="3076671"/>
                  <a:pt x="5930056" y="3076671"/>
                </a:cubicBezTo>
                <a:close/>
                <a:moveTo>
                  <a:pt x="5767193" y="1867834"/>
                </a:moveTo>
                <a:cubicBezTo>
                  <a:pt x="5504167" y="1867834"/>
                  <a:pt x="5290943" y="2081058"/>
                  <a:pt x="5290943" y="2344084"/>
                </a:cubicBezTo>
                <a:cubicBezTo>
                  <a:pt x="5290943" y="2607110"/>
                  <a:pt x="5504167" y="2820336"/>
                  <a:pt x="5767193" y="2820336"/>
                </a:cubicBezTo>
                <a:cubicBezTo>
                  <a:pt x="6030219" y="2820336"/>
                  <a:pt x="6243443" y="2607110"/>
                  <a:pt x="6243443" y="2344084"/>
                </a:cubicBezTo>
                <a:cubicBezTo>
                  <a:pt x="6243443" y="2081058"/>
                  <a:pt x="6030219" y="1867834"/>
                  <a:pt x="5767193" y="1867834"/>
                </a:cubicBezTo>
                <a:close/>
                <a:moveTo>
                  <a:pt x="6080580" y="1370365"/>
                </a:moveTo>
                <a:cubicBezTo>
                  <a:pt x="5990633" y="1370365"/>
                  <a:pt x="5917717" y="1443281"/>
                  <a:pt x="5917717" y="1533227"/>
                </a:cubicBezTo>
                <a:cubicBezTo>
                  <a:pt x="5917717" y="1623175"/>
                  <a:pt x="5990633" y="1696091"/>
                  <a:pt x="6080580" y="1696091"/>
                </a:cubicBezTo>
                <a:cubicBezTo>
                  <a:pt x="6170527" y="1696091"/>
                  <a:pt x="6243443" y="1623175"/>
                  <a:pt x="6243443" y="1533227"/>
                </a:cubicBezTo>
                <a:cubicBezTo>
                  <a:pt x="6243443" y="1443281"/>
                  <a:pt x="6170527" y="1370365"/>
                  <a:pt x="6080580" y="1370365"/>
                </a:cubicBezTo>
                <a:close/>
                <a:moveTo>
                  <a:pt x="5604330" y="914811"/>
                </a:moveTo>
                <a:cubicBezTo>
                  <a:pt x="5514383" y="914811"/>
                  <a:pt x="5441467" y="987727"/>
                  <a:pt x="5441467" y="1077674"/>
                </a:cubicBezTo>
                <a:cubicBezTo>
                  <a:pt x="5441467" y="1167622"/>
                  <a:pt x="5514383" y="1240538"/>
                  <a:pt x="5604330" y="1240538"/>
                </a:cubicBezTo>
                <a:cubicBezTo>
                  <a:pt x="5694277" y="1240538"/>
                  <a:pt x="5767193" y="1167622"/>
                  <a:pt x="5767193" y="1077674"/>
                </a:cubicBezTo>
                <a:cubicBezTo>
                  <a:pt x="5767193" y="987727"/>
                  <a:pt x="5694277" y="914811"/>
                  <a:pt x="5604330" y="914811"/>
                </a:cubicBezTo>
                <a:close/>
                <a:moveTo>
                  <a:pt x="7139213" y="240930"/>
                </a:moveTo>
                <a:cubicBezTo>
                  <a:pt x="7063710" y="240930"/>
                  <a:pt x="7002503" y="302137"/>
                  <a:pt x="7002503" y="377640"/>
                </a:cubicBezTo>
                <a:cubicBezTo>
                  <a:pt x="7002503" y="453143"/>
                  <a:pt x="7063710" y="514350"/>
                  <a:pt x="7139213" y="514350"/>
                </a:cubicBezTo>
                <a:cubicBezTo>
                  <a:pt x="7214716" y="514350"/>
                  <a:pt x="7275923" y="453143"/>
                  <a:pt x="7275923" y="377640"/>
                </a:cubicBezTo>
                <a:cubicBezTo>
                  <a:pt x="7275923" y="302137"/>
                  <a:pt x="7214716" y="240930"/>
                  <a:pt x="7139213" y="240930"/>
                </a:cubicBezTo>
                <a:close/>
                <a:moveTo>
                  <a:pt x="6415313" y="240930"/>
                </a:moveTo>
                <a:cubicBezTo>
                  <a:pt x="6152287" y="240930"/>
                  <a:pt x="5939063" y="454154"/>
                  <a:pt x="5939063" y="717180"/>
                </a:cubicBezTo>
                <a:cubicBezTo>
                  <a:pt x="5939063" y="980206"/>
                  <a:pt x="6152287" y="1193430"/>
                  <a:pt x="6415313" y="1193430"/>
                </a:cubicBezTo>
                <a:cubicBezTo>
                  <a:pt x="6678339" y="1193430"/>
                  <a:pt x="6891563" y="980206"/>
                  <a:pt x="6891563" y="717180"/>
                </a:cubicBezTo>
                <a:cubicBezTo>
                  <a:pt x="6891563" y="454154"/>
                  <a:pt x="6678339" y="240930"/>
                  <a:pt x="6415313" y="240930"/>
                </a:cubicBezTo>
                <a:close/>
                <a:moveTo>
                  <a:pt x="684252" y="192385"/>
                </a:moveTo>
                <a:lnTo>
                  <a:pt x="502036" y="589950"/>
                </a:lnTo>
                <a:lnTo>
                  <a:pt x="746083" y="589950"/>
                </a:lnTo>
                <a:lnTo>
                  <a:pt x="928299" y="192385"/>
                </a:lnTo>
                <a:close/>
                <a:moveTo>
                  <a:pt x="378746" y="192385"/>
                </a:moveTo>
                <a:lnTo>
                  <a:pt x="196530" y="589950"/>
                </a:lnTo>
                <a:lnTo>
                  <a:pt x="440577" y="589950"/>
                </a:lnTo>
                <a:lnTo>
                  <a:pt x="622793" y="192385"/>
                </a:lnTo>
                <a:close/>
                <a:moveTo>
                  <a:pt x="0" y="0"/>
                </a:moveTo>
                <a:lnTo>
                  <a:pt x="8163785" y="0"/>
                </a:lnTo>
                <a:lnTo>
                  <a:pt x="8029408" y="86147"/>
                </a:lnTo>
                <a:cubicBezTo>
                  <a:pt x="6957064" y="810609"/>
                  <a:pt x="6252028" y="2037470"/>
                  <a:pt x="6252028" y="3428999"/>
                </a:cubicBezTo>
                <a:cubicBezTo>
                  <a:pt x="6252028" y="4820530"/>
                  <a:pt x="6957064" y="6047391"/>
                  <a:pt x="8029408" y="6771852"/>
                </a:cubicBezTo>
                <a:lnTo>
                  <a:pt x="8163785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tx1">
                  <a:alpha val="32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P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C73A0D-000B-FCCF-6C88-0E7AD35D1E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4" r="3834"/>
          <a:stretch/>
        </p:blipFill>
        <p:spPr>
          <a:xfrm>
            <a:off x="3274052" y="787181"/>
            <a:ext cx="1006486" cy="1006230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69900">
              <a:schemeClr val="tx1">
                <a:alpha val="16000"/>
              </a:schemeClr>
            </a:glo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F874941-6EE2-43ED-2E87-AEEF86DE2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3" r="24023"/>
          <a:stretch/>
        </p:blipFill>
        <p:spPr>
          <a:xfrm>
            <a:off x="756718" y="1180836"/>
            <a:ext cx="2561088" cy="2464780"/>
          </a:xfrm>
          <a:prstGeom prst="ellipse">
            <a:avLst/>
          </a:prstGeom>
          <a:ln>
            <a:solidFill>
              <a:schemeClr val="bg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0A89027-A2DC-9D9C-0216-BC5C13800E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1" r="19461"/>
          <a:stretch/>
        </p:blipFill>
        <p:spPr>
          <a:xfrm>
            <a:off x="3572486" y="2822703"/>
            <a:ext cx="1031548" cy="975812"/>
          </a:xfrm>
          <a:prstGeom prst="ellipse">
            <a:avLst/>
          </a:prstGeom>
          <a:ln>
            <a:solidFill>
              <a:schemeClr val="bg1"/>
            </a:solidFill>
          </a:ln>
          <a:effectLst>
            <a:glow rad="431800">
              <a:schemeClr val="tx1">
                <a:alpha val="22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68391D-E2D6-6549-7B1F-4C1B67E9E637}"/>
              </a:ext>
            </a:extLst>
          </p:cNvPr>
          <p:cNvSpPr txBox="1"/>
          <p:nvPr/>
        </p:nvSpPr>
        <p:spPr>
          <a:xfrm>
            <a:off x="222274" y="3890078"/>
            <a:ext cx="53599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b="1" dirty="0">
                <a:ln>
                  <a:solidFill>
                    <a:schemeClr val="bg1"/>
                  </a:solidFill>
                </a:ln>
                <a:noFill/>
                <a:latin typeface="Arial Black" panose="020B0A04020102020204" pitchFamily="34" charset="0"/>
                <a:ea typeface="Alagard" panose="02000603000000000000" pitchFamily="2" charset="0"/>
              </a:rPr>
              <a:t>Cost Breakdown Structure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6555FF40-DFC2-77E6-58F1-3EFB168AA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29167"/>
              </p:ext>
            </p:extLst>
          </p:nvPr>
        </p:nvGraphicFramePr>
        <p:xfrm>
          <a:off x="4858714" y="307333"/>
          <a:ext cx="7111012" cy="521208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601184">
                  <a:extLst>
                    <a:ext uri="{9D8B030D-6E8A-4147-A177-3AD203B41FA5}">
                      <a16:colId xmlns:a16="http://schemas.microsoft.com/office/drawing/2014/main" val="648102858"/>
                    </a:ext>
                  </a:extLst>
                </a:gridCol>
                <a:gridCol w="4509828">
                  <a:extLst>
                    <a:ext uri="{9D8B030D-6E8A-4147-A177-3AD203B41FA5}">
                      <a16:colId xmlns:a16="http://schemas.microsoft.com/office/drawing/2014/main" val="1320807259"/>
                    </a:ext>
                  </a:extLst>
                </a:gridCol>
              </a:tblGrid>
              <a:tr h="92130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chemeClr val="bg1"/>
                          </a:solidFill>
                        </a:rPr>
                        <a:t>Guide Trouble</a:t>
                      </a:r>
                      <a:endParaRPr kumimoji="1" lang="ja-JP" alt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bg1"/>
                          </a:solidFill>
                        </a:rPr>
                        <a:t>Relationship trouble with participants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2234479"/>
                  </a:ext>
                </a:extLst>
              </a:tr>
              <a:tr h="10401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chemeClr val="bg1"/>
                          </a:solidFill>
                        </a:rPr>
                        <a:t>Tight Schedule</a:t>
                      </a:r>
                      <a:endParaRPr kumimoji="1" lang="ja-JP" alt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bg1"/>
                          </a:solidFill>
                        </a:rPr>
                        <a:t>Too tight schedule 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77835"/>
                  </a:ext>
                </a:extLst>
              </a:tr>
              <a:tr h="10401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b="0" dirty="0">
                          <a:solidFill>
                            <a:schemeClr val="bg1"/>
                          </a:solidFill>
                        </a:rPr>
                        <a:t>Luggage Handling</a:t>
                      </a:r>
                      <a:endParaRPr kumimoji="1" lang="ja-JP" altLang="en-US" sz="3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bg1"/>
                          </a:solidFill>
                        </a:rPr>
                        <a:t>Luggage damage or lost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890605"/>
                  </a:ext>
                </a:extLst>
              </a:tr>
              <a:tr h="10401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</a:rPr>
                        <a:t>Reputational Risk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bg1"/>
                          </a:solidFill>
                        </a:rPr>
                        <a:t>Bad reputation and reviews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8014751"/>
                  </a:ext>
                </a:extLst>
              </a:tr>
              <a:tr h="104018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3200" dirty="0">
                          <a:solidFill>
                            <a:schemeClr val="bg1"/>
                          </a:solidFill>
                        </a:rPr>
                        <a:t>Food Poisoning</a:t>
                      </a:r>
                      <a:endParaRPr kumimoji="1" lang="ja-JP" altLang="en-US" sz="32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800" b="1" dirty="0">
                          <a:solidFill>
                            <a:schemeClr val="bg1"/>
                          </a:solidFill>
                        </a:rPr>
                        <a:t>Food poisoning at a local restaurant or street vendors</a:t>
                      </a:r>
                      <a:endParaRPr kumimoji="1" lang="ja-JP" alt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82707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F0616F-293F-4119-5C23-C2234E335E52}"/>
              </a:ext>
            </a:extLst>
          </p:cNvPr>
          <p:cNvSpPr txBox="1"/>
          <p:nvPr/>
        </p:nvSpPr>
        <p:spPr>
          <a:xfrm>
            <a:off x="4858714" y="5519413"/>
            <a:ext cx="97418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H" altLang="ja-JP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Actual Cost (Total Budget Cost): (29,756.59)</a:t>
            </a:r>
            <a:endParaRPr kumimoji="0" lang="en-PH" altLang="ja-JP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H" altLang="ja-JP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Contingency: CAD 6,000</a:t>
            </a:r>
            <a:endParaRPr kumimoji="0" lang="en-PH" altLang="ja-JP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H" altLang="ja-JP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Total Budget: CAD $35,756.59</a:t>
            </a:r>
            <a:endParaRPr kumimoji="0" lang="en-PH" altLang="ja-JP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787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B5BE1-296C-D457-B4D6-C83DD2D4F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/>
        </p:blipFill>
        <p:spPr>
          <a:xfrm>
            <a:off x="0" y="-15911"/>
            <a:ext cx="12212466" cy="6869512"/>
          </a:xfrm>
          <a:prstGeom prst="rect">
            <a:avLst/>
          </a:prstGeom>
        </p:spPr>
      </p:pic>
      <p:sp>
        <p:nvSpPr>
          <p:cNvPr id="65" name="Parallelogram 64">
            <a:extLst>
              <a:ext uri="{FF2B5EF4-FFF2-40B4-BE49-F238E27FC236}">
                <a16:creationId xmlns:a16="http://schemas.microsoft.com/office/drawing/2014/main" id="{F931CDB3-4EF9-79B2-396A-E317C6BC0DE2}"/>
              </a:ext>
            </a:extLst>
          </p:cNvPr>
          <p:cNvSpPr/>
          <p:nvPr/>
        </p:nvSpPr>
        <p:spPr>
          <a:xfrm>
            <a:off x="882952" y="-39800"/>
            <a:ext cx="6829425" cy="6897800"/>
          </a:xfrm>
          <a:prstGeom prst="parallelogram">
            <a:avLst>
              <a:gd name="adj" fmla="val 4155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189009F3-38C4-F9F4-D251-5E5E51AAC8C4}"/>
              </a:ext>
            </a:extLst>
          </p:cNvPr>
          <p:cNvSpPr/>
          <p:nvPr/>
        </p:nvSpPr>
        <p:spPr>
          <a:xfrm>
            <a:off x="-2490078" y="-39800"/>
            <a:ext cx="6829425" cy="6937600"/>
          </a:xfrm>
          <a:prstGeom prst="parallelogram">
            <a:avLst>
              <a:gd name="adj" fmla="val 36901"/>
            </a:avLst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61B118-997D-CBF0-290F-41FF46E0A0D8}"/>
              </a:ext>
            </a:extLst>
          </p:cNvPr>
          <p:cNvSpPr/>
          <p:nvPr/>
        </p:nvSpPr>
        <p:spPr>
          <a:xfrm>
            <a:off x="4433787" y="-20310"/>
            <a:ext cx="7758213" cy="686951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0">
                <a:schemeClr val="tx1">
                  <a:alpha val="6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ja-JP" kern="100" dirty="0">
              <a:effectLst/>
              <a:latin typeface="Aptos" panose="020B0004020202020204" pitchFamily="34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0" algn="ctr"/>
            <a:r>
              <a:rPr lang="en-US" altLang="ja-JP" kern="100" dirty="0">
                <a:effectLst/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Meals:</a:t>
            </a:r>
          </a:p>
          <a:p>
            <a:pPr lvl="0" algn="ctr"/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Breakfast at the Hotel</a:t>
            </a:r>
          </a:p>
          <a:p>
            <a:pPr lvl="0" algn="ctr"/>
            <a:r>
              <a:rPr lang="en-US" altLang="ja-JP" kern="100" dirty="0">
                <a:effectLst/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Lunch and Dinner at local </a:t>
            </a:r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Restaurant</a:t>
            </a:r>
          </a:p>
          <a:p>
            <a:pPr lvl="0" algn="ctr"/>
            <a:r>
              <a:rPr lang="en-US" altLang="ja-JP" kern="100" dirty="0">
                <a:effectLst/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Total: C</a:t>
            </a:r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$1,800</a:t>
            </a:r>
          </a:p>
          <a:p>
            <a:pPr lvl="0" algn="ctr"/>
            <a:endParaRPr lang="en-US" altLang="ja-JP" kern="100" dirty="0">
              <a:effectLst/>
              <a:latin typeface="Aptos" panose="020B0004020202020204" pitchFamily="34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0" algn="ctr"/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Accommodations:</a:t>
            </a:r>
          </a:p>
          <a:p>
            <a:pPr lvl="0" algn="ctr"/>
            <a:r>
              <a:rPr lang="en-US" altLang="ja-JP" kern="100" dirty="0">
                <a:effectLst/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Wine &amp; </a:t>
            </a:r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Book Hotel with Breakfast – C$336/Night </a:t>
            </a:r>
          </a:p>
          <a:p>
            <a:pPr lvl="0" algn="ctr"/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(6 Participants at 7 night)</a:t>
            </a:r>
          </a:p>
          <a:p>
            <a:pPr lvl="0" algn="ctr"/>
            <a:r>
              <a:rPr lang="en-US" altLang="ja-JP" kern="100" dirty="0">
                <a:effectLst/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Total: C$7,056</a:t>
            </a:r>
          </a:p>
          <a:p>
            <a:pPr lvl="0" algn="ctr"/>
            <a:endParaRPr lang="en-US" altLang="ja-JP" kern="100" dirty="0">
              <a:latin typeface="Aptos" panose="020B0004020202020204" pitchFamily="34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0" algn="ctr"/>
            <a:r>
              <a:rPr lang="en-US" altLang="ja-JP" kern="100" dirty="0">
                <a:effectLst/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Flights:</a:t>
            </a:r>
          </a:p>
          <a:p>
            <a:pPr lvl="0" algn="ctr"/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Flight Ticket – C$2,400/person (6 Participants)</a:t>
            </a:r>
          </a:p>
          <a:p>
            <a:pPr lvl="0" algn="ctr"/>
            <a:r>
              <a:rPr lang="en-US" altLang="ja-JP" kern="100" dirty="0">
                <a:effectLst/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Total: C$14,400</a:t>
            </a:r>
          </a:p>
          <a:p>
            <a:pPr lvl="0" algn="ctr"/>
            <a:endParaRPr lang="en-US" altLang="ja-JP" kern="100" dirty="0">
              <a:latin typeface="Aptos" panose="020B0004020202020204" pitchFamily="34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0" algn="ctr"/>
            <a:r>
              <a:rPr lang="en-US" altLang="ja-JP" kern="100" dirty="0">
                <a:effectLst/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Tr</a:t>
            </a:r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ansportation &amp; Guide:</a:t>
            </a:r>
          </a:p>
          <a:p>
            <a:pPr lvl="0" algn="ctr"/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Transportation with a local Guide for 7 Days – C$2,100</a:t>
            </a:r>
          </a:p>
          <a:p>
            <a:pPr lvl="0" algn="ctr"/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Total: C$2,100</a:t>
            </a:r>
          </a:p>
          <a:p>
            <a:pPr lvl="0" algn="ctr"/>
            <a:endParaRPr lang="en-US" altLang="ja-JP" kern="100" dirty="0">
              <a:latin typeface="Aptos" panose="020B0004020202020204" pitchFamily="34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0" algn="ctr"/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Algarve Day Trip:</a:t>
            </a:r>
          </a:p>
          <a:p>
            <a:pPr lvl="0" algn="ctr"/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Cost for 1 DAY Tour to Algarve- C$490/person (6 Participants)</a:t>
            </a:r>
          </a:p>
          <a:p>
            <a:pPr lvl="0" algn="ctr"/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Total: C$2,940</a:t>
            </a:r>
          </a:p>
          <a:p>
            <a:pPr lvl="0" algn="ctr"/>
            <a:endParaRPr lang="en-US" altLang="ja-JP" kern="100" dirty="0">
              <a:latin typeface="Aptos" panose="020B0004020202020204" pitchFamily="34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lvl="0" algn="ctr"/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Admission Fees:</a:t>
            </a:r>
            <a:b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</a:br>
            <a:r>
              <a:rPr lang="en-US" altLang="ja-JP" kern="100" dirty="0">
                <a:latin typeface="Aptos" panose="020B0004020202020204" pitchFamily="34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Total: C$1460</a:t>
            </a:r>
          </a:p>
          <a:p>
            <a:pPr lvl="0" algn="ctr"/>
            <a:endParaRPr lang="en-US" altLang="ja-JP" kern="100" dirty="0">
              <a:latin typeface="Aptos" panose="020B0004020202020204" pitchFamily="34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99509-B061-FDC6-F8ED-C90D34B24294}"/>
              </a:ext>
            </a:extLst>
          </p:cNvPr>
          <p:cNvSpPr txBox="1"/>
          <p:nvPr/>
        </p:nvSpPr>
        <p:spPr>
          <a:xfrm>
            <a:off x="-13587" y="-20311"/>
            <a:ext cx="3804538" cy="2446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PH" altLang="ja-JP" sz="2800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Total Tour Cost: C$29,756.59 exclude the contingency</a:t>
            </a:r>
            <a:endParaRPr lang="ja-JP" altLang="ja-JP" sz="2800" kern="100">
              <a:solidFill>
                <a:schemeClr val="bg1"/>
              </a:solidFill>
              <a:effectLst/>
              <a:latin typeface="Aptos" panose="020B0004020202020204" pitchFamily="34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PH" altLang="ja-JP" b="1" kern="1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游ゴシック" panose="020B0400000000000000" pitchFamily="50" charset="-128"/>
                <a:cs typeface="Times New Roman" panose="02020603050405020304" pitchFamily="18" charset="0"/>
              </a:rPr>
              <a:t>Total Project Cost: C$35,756.59</a:t>
            </a:r>
            <a:endParaRPr lang="ja-JP" altLang="ja-JP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游ゴシック" panose="020B0400000000000000" pitchFamily="50" charset="-128"/>
              <a:cs typeface="Times New Roman" panose="02020603050405020304" pitchFamily="18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02942E-2BB3-3159-B179-9AC7CFECEC5F}"/>
              </a:ext>
            </a:extLst>
          </p:cNvPr>
          <p:cNvGrpSpPr/>
          <p:nvPr/>
        </p:nvGrpSpPr>
        <p:grpSpPr>
          <a:xfrm>
            <a:off x="366028" y="6169238"/>
            <a:ext cx="422484" cy="422484"/>
            <a:chOff x="5359400" y="748787"/>
            <a:chExt cx="914400" cy="914400"/>
          </a:xfrm>
        </p:grpSpPr>
        <p:sp>
          <p:nvSpPr>
            <p:cNvPr id="38" name="Oval 3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990CD20-7E39-6A93-7A5D-94E7B984BF3F}"/>
                </a:ext>
              </a:extLst>
            </p:cNvPr>
            <p:cNvSpPr/>
            <p:nvPr/>
          </p:nvSpPr>
          <p:spPr>
            <a:xfrm>
              <a:off x="5359400" y="74878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9" name="L-Shape 38">
              <a:extLst>
                <a:ext uri="{FF2B5EF4-FFF2-40B4-BE49-F238E27FC236}">
                  <a16:creationId xmlns:a16="http://schemas.microsoft.com/office/drawing/2014/main" id="{FB836277-8AF5-29F7-21FF-0036379B2ACE}"/>
                </a:ext>
              </a:extLst>
            </p:cNvPr>
            <p:cNvSpPr/>
            <p:nvPr/>
          </p:nvSpPr>
          <p:spPr>
            <a:xfrm rot="2482616">
              <a:off x="5710040" y="1024851"/>
              <a:ext cx="317868" cy="326066"/>
            </a:xfrm>
            <a:prstGeom prst="corner">
              <a:avLst>
                <a:gd name="adj1" fmla="val 23399"/>
                <a:gd name="adj2" fmla="val 210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</p:spTree>
    <p:extLst>
      <p:ext uri="{BB962C8B-B14F-4D97-AF65-F5344CB8AC3E}">
        <p14:creationId xmlns:p14="http://schemas.microsoft.com/office/powerpoint/2010/main" val="3688885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A70E7A-6144-146E-624C-F405B4601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/>
        </p:blipFill>
        <p:spPr>
          <a:xfrm>
            <a:off x="0" y="-15911"/>
            <a:ext cx="12212466" cy="6869512"/>
          </a:xfrm>
          <a:prstGeom prst="rect">
            <a:avLst/>
          </a:prstGeom>
        </p:spPr>
      </p:pic>
      <p:sp>
        <p:nvSpPr>
          <p:cNvPr id="57" name="Parallelogram 56">
            <a:extLst>
              <a:ext uri="{FF2B5EF4-FFF2-40B4-BE49-F238E27FC236}">
                <a16:creationId xmlns:a16="http://schemas.microsoft.com/office/drawing/2014/main" id="{C418B9F7-2AF4-4DAF-2C64-843CD3508D53}"/>
              </a:ext>
            </a:extLst>
          </p:cNvPr>
          <p:cNvSpPr/>
          <p:nvPr/>
        </p:nvSpPr>
        <p:spPr>
          <a:xfrm>
            <a:off x="882952" y="-39800"/>
            <a:ext cx="6829425" cy="6897800"/>
          </a:xfrm>
          <a:prstGeom prst="parallelogram">
            <a:avLst>
              <a:gd name="adj" fmla="val 4155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B711B73E-90E4-207F-8827-4F76B32C6E86}"/>
              </a:ext>
            </a:extLst>
          </p:cNvPr>
          <p:cNvSpPr/>
          <p:nvPr/>
        </p:nvSpPr>
        <p:spPr>
          <a:xfrm>
            <a:off x="-2554795" y="-15912"/>
            <a:ext cx="7164895" cy="6933201"/>
          </a:xfrm>
          <a:prstGeom prst="parallelogram">
            <a:avLst>
              <a:gd name="adj" fmla="val 36901"/>
            </a:avLst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0B111-4C77-3AF4-E564-7AD49115FD97}"/>
              </a:ext>
            </a:extLst>
          </p:cNvPr>
          <p:cNvSpPr/>
          <p:nvPr/>
        </p:nvSpPr>
        <p:spPr>
          <a:xfrm>
            <a:off x="4610100" y="-15912"/>
            <a:ext cx="7581900" cy="686951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0">
                <a:schemeClr val="tx1">
                  <a:alpha val="6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FC888-A3A2-1834-BC43-8A0F4AEC0ED6}"/>
              </a:ext>
            </a:extLst>
          </p:cNvPr>
          <p:cNvSpPr txBox="1"/>
          <p:nvPr/>
        </p:nvSpPr>
        <p:spPr>
          <a:xfrm>
            <a:off x="0" y="0"/>
            <a:ext cx="44532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Lisbon, Portugal Pie Chart: Percentage Distribution of All the Total Project Cost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CA00A6E-83DB-6F7B-9366-AC5FEC8678FB}"/>
              </a:ext>
            </a:extLst>
          </p:cNvPr>
          <p:cNvGrpSpPr/>
          <p:nvPr/>
        </p:nvGrpSpPr>
        <p:grpSpPr>
          <a:xfrm>
            <a:off x="366028" y="6169238"/>
            <a:ext cx="422484" cy="422484"/>
            <a:chOff x="5359400" y="748787"/>
            <a:chExt cx="914400" cy="914400"/>
          </a:xfrm>
        </p:grpSpPr>
        <p:sp>
          <p:nvSpPr>
            <p:cNvPr id="41" name="Oval 4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FD06B1FD-41D2-A791-39EE-1EF1FB838742}"/>
                </a:ext>
              </a:extLst>
            </p:cNvPr>
            <p:cNvSpPr/>
            <p:nvPr/>
          </p:nvSpPr>
          <p:spPr>
            <a:xfrm>
              <a:off x="5359400" y="74878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42" name="L-Shape 41">
              <a:extLst>
                <a:ext uri="{FF2B5EF4-FFF2-40B4-BE49-F238E27FC236}">
                  <a16:creationId xmlns:a16="http://schemas.microsoft.com/office/drawing/2014/main" id="{6DC5B70E-D33E-96C8-FD13-8C448320EC00}"/>
                </a:ext>
              </a:extLst>
            </p:cNvPr>
            <p:cNvSpPr/>
            <p:nvPr/>
          </p:nvSpPr>
          <p:spPr>
            <a:xfrm rot="2482616">
              <a:off x="5710040" y="1024851"/>
              <a:ext cx="317868" cy="326066"/>
            </a:xfrm>
            <a:prstGeom prst="corner">
              <a:avLst>
                <a:gd name="adj1" fmla="val 23399"/>
                <a:gd name="adj2" fmla="val 210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graphicFrame>
        <p:nvGraphicFramePr>
          <p:cNvPr id="30" name="Chart 4">
            <a:extLst>
              <a:ext uri="{FF2B5EF4-FFF2-40B4-BE49-F238E27FC236}">
                <a16:creationId xmlns:a16="http://schemas.microsoft.com/office/drawing/2014/main" id="{832979A6-7F75-C0AF-8957-F32E3ED675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240601"/>
              </p:ext>
            </p:extLst>
          </p:nvPr>
        </p:nvGraphicFramePr>
        <p:xfrm>
          <a:off x="4610100" y="-1"/>
          <a:ext cx="7581900" cy="68536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0001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46CCE-BE65-A9EB-4ADA-93AB23FC6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" r="74"/>
          <a:stretch/>
        </p:blipFill>
        <p:spPr>
          <a:xfrm>
            <a:off x="0" y="-15911"/>
            <a:ext cx="12212466" cy="6869512"/>
          </a:xfrm>
          <a:prstGeom prst="rect">
            <a:avLst/>
          </a:prstGeom>
        </p:spPr>
      </p:pic>
      <p:sp>
        <p:nvSpPr>
          <p:cNvPr id="59" name="Parallelogram 58">
            <a:extLst>
              <a:ext uri="{FF2B5EF4-FFF2-40B4-BE49-F238E27FC236}">
                <a16:creationId xmlns:a16="http://schemas.microsoft.com/office/drawing/2014/main" id="{DF2D9495-9F2D-0C26-1416-155C7818C9E2}"/>
              </a:ext>
            </a:extLst>
          </p:cNvPr>
          <p:cNvSpPr/>
          <p:nvPr/>
        </p:nvSpPr>
        <p:spPr>
          <a:xfrm>
            <a:off x="882952" y="-39800"/>
            <a:ext cx="6829425" cy="6897800"/>
          </a:xfrm>
          <a:prstGeom prst="parallelogram">
            <a:avLst>
              <a:gd name="adj" fmla="val 4155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0" name="Parallelogram 59">
            <a:extLst>
              <a:ext uri="{FF2B5EF4-FFF2-40B4-BE49-F238E27FC236}">
                <a16:creationId xmlns:a16="http://schemas.microsoft.com/office/drawing/2014/main" id="{871B12D2-B0CE-8334-97BC-B5637658FDF1}"/>
              </a:ext>
            </a:extLst>
          </p:cNvPr>
          <p:cNvSpPr/>
          <p:nvPr/>
        </p:nvSpPr>
        <p:spPr>
          <a:xfrm>
            <a:off x="-542823" y="-39800"/>
            <a:ext cx="6829425" cy="6937600"/>
          </a:xfrm>
          <a:prstGeom prst="parallelogram">
            <a:avLst>
              <a:gd name="adj" fmla="val 36901"/>
            </a:avLst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DB2233-5A92-3A72-38A9-D6A3B36DB8FF}"/>
              </a:ext>
            </a:extLst>
          </p:cNvPr>
          <p:cNvSpPr/>
          <p:nvPr/>
        </p:nvSpPr>
        <p:spPr>
          <a:xfrm>
            <a:off x="0" y="1088117"/>
            <a:ext cx="12192000" cy="5765483"/>
          </a:xfrm>
          <a:prstGeom prst="rect">
            <a:avLst/>
          </a:prstGeom>
          <a:gradFill flip="none" rotWithShape="0">
            <a:gsLst>
              <a:gs pos="0">
                <a:schemeClr val="bg1">
                  <a:alpha val="0"/>
                  <a:lumMod val="0"/>
                  <a:lumOff val="100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7BC324-8CA2-20CC-1D8A-BCB6D7095FE0}"/>
              </a:ext>
            </a:extLst>
          </p:cNvPr>
          <p:cNvSpPr/>
          <p:nvPr/>
        </p:nvSpPr>
        <p:spPr>
          <a:xfrm>
            <a:off x="656732" y="268971"/>
            <a:ext cx="4264690" cy="72515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5000"/>
                </a:schemeClr>
              </a:gs>
            </a:gsLst>
            <a:lin ang="10800000" scaled="1"/>
          </a:gra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DFA50A-C402-8B04-4641-0D3BFFB866B0}"/>
              </a:ext>
            </a:extLst>
          </p:cNvPr>
          <p:cNvSpPr txBox="1"/>
          <p:nvPr/>
        </p:nvSpPr>
        <p:spPr>
          <a:xfrm>
            <a:off x="665049" y="174976"/>
            <a:ext cx="48368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nshine" pitchFamily="2" charset="0"/>
              </a:rPr>
              <a:t>GANTT CHART</a:t>
            </a:r>
          </a:p>
        </p:txBody>
      </p:sp>
      <p:sp>
        <p:nvSpPr>
          <p:cNvPr id="44" name="L-Shape 43">
            <a:extLst>
              <a:ext uri="{FF2B5EF4-FFF2-40B4-BE49-F238E27FC236}">
                <a16:creationId xmlns:a16="http://schemas.microsoft.com/office/drawing/2014/main" id="{A1869A15-8360-512B-A124-1EE0922D68FC}"/>
              </a:ext>
            </a:extLst>
          </p:cNvPr>
          <p:cNvSpPr/>
          <p:nvPr/>
        </p:nvSpPr>
        <p:spPr>
          <a:xfrm rot="2482616">
            <a:off x="528036" y="6296789"/>
            <a:ext cx="146866" cy="150654"/>
          </a:xfrm>
          <a:prstGeom prst="corner">
            <a:avLst>
              <a:gd name="adj1" fmla="val 23399"/>
              <a:gd name="adj2" fmla="val 2106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1A903B7-A1C5-D973-2A78-481EC001CDE1}"/>
              </a:ext>
            </a:extLst>
          </p:cNvPr>
          <p:cNvSpPr/>
          <p:nvPr/>
        </p:nvSpPr>
        <p:spPr>
          <a:xfrm>
            <a:off x="257709" y="472075"/>
            <a:ext cx="318944" cy="31894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2870DE-E42A-7FDE-C863-D56B63A27EA2}"/>
              </a:ext>
            </a:extLst>
          </p:cNvPr>
          <p:cNvGrpSpPr/>
          <p:nvPr/>
        </p:nvGrpSpPr>
        <p:grpSpPr>
          <a:xfrm>
            <a:off x="496574" y="-66558"/>
            <a:ext cx="11318088" cy="428625"/>
            <a:chOff x="504825" y="320162"/>
            <a:chExt cx="11318088" cy="42862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1BAD601-DCB1-CFF7-398E-24CDA7A00BF0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55" name="Rectangle 5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93C42FB-4772-7B95-5022-3D65484955FC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56" name="Rectangle 5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CD09F68-538C-C1A0-2B08-844B2AE8A546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57" name="Rectangle 5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BDABD7C-DB18-1B75-CBBD-727B955908CF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14" name="Rectangle 13">
              <a:hlinkClick r:id="" action="ppaction://noaction"/>
              <a:extLst>
                <a:ext uri="{FF2B5EF4-FFF2-40B4-BE49-F238E27FC236}">
                  <a16:creationId xmlns:a16="http://schemas.microsoft.com/office/drawing/2014/main" id="{1685C063-249E-C3E0-C20B-5C700B15949C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0241823-CA69-C3E2-243D-F119317CDE31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EA0AB35-4DE4-361C-0E70-43E5693F8A08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4B9EA39-50DC-CFA0-A088-59B73BC5E38C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73BED19C-75B4-0821-35B9-A651FDE1E49C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bg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54" name="Isosceles Triangle 53">
                  <a:extLst>
                    <a:ext uri="{FF2B5EF4-FFF2-40B4-BE49-F238E27FC236}">
                      <a16:creationId xmlns:a16="http://schemas.microsoft.com/office/drawing/2014/main" id="{F965BBBC-9B1A-8E83-D0DB-CBC9A60D30A0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chemeClr val="bg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4C3EEF1-3E7F-07B6-B453-76A455374737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87A1C713-11A3-7830-85A1-6A7C068A4B7A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51" name="Graphic 50" descr="Magnifying glass with solid fill">
                    <a:extLst>
                      <a:ext uri="{FF2B5EF4-FFF2-40B4-BE49-F238E27FC236}">
                        <a16:creationId xmlns:a16="http://schemas.microsoft.com/office/drawing/2014/main" id="{D3B6234C-DD61-1B93-E0EB-0A495D2837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52" name="Rectangle 51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381B2B27-3671-1CF0-FBCD-A5B15937E61B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AB2EFB28-61E8-C8DD-7EFA-361DED58B8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4" name="図 5" descr="グラフ が含まれている画像&#10;&#10;自動的に生成された説明">
            <a:extLst>
              <a:ext uri="{FF2B5EF4-FFF2-40B4-BE49-F238E27FC236}">
                <a16:creationId xmlns:a16="http://schemas.microsoft.com/office/drawing/2014/main" id="{A2FD914A-468F-33F0-7587-B841A8E88E3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" t="3048" r="2500" b="1825"/>
          <a:stretch/>
        </p:blipFill>
        <p:spPr>
          <a:xfrm>
            <a:off x="126386" y="1122243"/>
            <a:ext cx="11892354" cy="56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07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2000" decel="3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42000" decel="3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51F4-0951-B195-748A-718E686AD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2" b="7762"/>
          <a:stretch/>
        </p:blipFill>
        <p:spPr>
          <a:xfrm>
            <a:off x="-8261" y="-17701"/>
            <a:ext cx="12200261" cy="6897800"/>
          </a:xfrm>
          <a:prstGeom prst="rect">
            <a:avLst/>
          </a:prstGeom>
        </p:spPr>
      </p:pic>
      <p:sp>
        <p:nvSpPr>
          <p:cNvPr id="44" name="Parallelogram 43">
            <a:extLst>
              <a:ext uri="{FF2B5EF4-FFF2-40B4-BE49-F238E27FC236}">
                <a16:creationId xmlns:a16="http://schemas.microsoft.com/office/drawing/2014/main" id="{60C1FD3A-30A5-67DD-99EE-F1B7AFC80254}"/>
              </a:ext>
            </a:extLst>
          </p:cNvPr>
          <p:cNvSpPr/>
          <p:nvPr/>
        </p:nvSpPr>
        <p:spPr>
          <a:xfrm>
            <a:off x="882952" y="-39800"/>
            <a:ext cx="6829425" cy="6897800"/>
          </a:xfrm>
          <a:prstGeom prst="parallelogram">
            <a:avLst>
              <a:gd name="adj" fmla="val 4155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FC6955E1-14BD-1C13-47F4-F85B5B1A07D4}"/>
              </a:ext>
            </a:extLst>
          </p:cNvPr>
          <p:cNvSpPr/>
          <p:nvPr/>
        </p:nvSpPr>
        <p:spPr>
          <a:xfrm>
            <a:off x="-542823" y="-39800"/>
            <a:ext cx="6829425" cy="6937600"/>
          </a:xfrm>
          <a:prstGeom prst="parallelogram">
            <a:avLst>
              <a:gd name="adj" fmla="val 36901"/>
            </a:avLst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D40D3-1DBE-050E-B229-FC8BBBE2C5EC}"/>
              </a:ext>
            </a:extLst>
          </p:cNvPr>
          <p:cNvSpPr txBox="1"/>
          <p:nvPr/>
        </p:nvSpPr>
        <p:spPr>
          <a:xfrm>
            <a:off x="0" y="-102948"/>
            <a:ext cx="479742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nshine" pitchFamily="2" charset="0"/>
              </a:rPr>
              <a:t>Reference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E21CDC-1FDE-A95A-E0DD-374D0E550524}"/>
              </a:ext>
            </a:extLst>
          </p:cNvPr>
          <p:cNvSpPr txBox="1"/>
          <p:nvPr/>
        </p:nvSpPr>
        <p:spPr>
          <a:xfrm>
            <a:off x="1401748" y="3758221"/>
            <a:ext cx="42116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Alagard" panose="02000603000000000000" pitchFamily="2" charset="0"/>
              </a:rPr>
              <a:t>Text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2DD92A-0BA5-37B3-FD3E-A5A4B56EC8AC}"/>
              </a:ext>
            </a:extLst>
          </p:cNvPr>
          <p:cNvSpPr/>
          <p:nvPr/>
        </p:nvSpPr>
        <p:spPr>
          <a:xfrm>
            <a:off x="-8261" y="1118132"/>
            <a:ext cx="12200261" cy="5739868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0">
                <a:schemeClr val="tx1">
                  <a:alpha val="6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673200"/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Reference</a:t>
            </a:r>
            <a:r>
              <a:rPr lang="en-PH" altLang="ja-JP" sz="1900" kern="100" dirty="0"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:</a:t>
            </a:r>
          </a:p>
          <a:p>
            <a:pPr indent="-673200"/>
            <a:endParaRPr lang="en-PH" altLang="ja-JP" sz="1900" kern="100" dirty="0">
              <a:effectLst/>
              <a:latin typeface="Times New Roman" panose="02020603050405020304" pitchFamily="18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Air Canada. (n.d.). Flight Booking. Retrieved </a:t>
            </a: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from.</a:t>
            </a:r>
            <a:r>
              <a:rPr lang="en-PH" altLang="ja-JP" sz="19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4"/>
              </a:rPr>
              <a:t>https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4"/>
              </a:rPr>
              <a:t>://www.aircanada.com/ca/en/aco/home/app.html?gclid=CjwKCAiAt5euBhB9EiwAdkXWO5DQ9i7_LPvVXQLJkxBu11Y3lBIGV5Z1Nrsh8KNwiKTgSYYoPoN4wRoCbmAQAvD_BwE#/faredriven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</a:t>
            </a:r>
            <a:endParaRPr lang="ja-JP" altLang="ja-JP" sz="1900" kern="1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Bing Videos. (n.d.). </a:t>
            </a: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Praça</a:t>
            </a: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 do </a:t>
            </a: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Comércio</a:t>
            </a: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, Lisbon. Retrieved </a:t>
            </a: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from.</a:t>
            </a:r>
            <a:r>
              <a:rPr lang="en-PH" altLang="ja-JP" sz="19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5"/>
              </a:rPr>
              <a:t>https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5"/>
              </a:rPr>
              <a:t>://www.bing.com/videos/search?q=praca+do+comercio+lisboa&amp;qpvt=praca+do+comercio+lisboa&amp;FORM=VDRE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</a:t>
            </a:r>
            <a:endParaRPr lang="ja-JP" altLang="ja-JP" sz="1900" kern="1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Lisbon Portugal Tourism. (n.d.). Avenida da Liberdade. Retrieved from 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6"/>
              </a:rPr>
              <a:t>https://www.lisbonportugaltourism.com/guide/avenida-da-liberdade.html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</a:t>
            </a:r>
            <a:endParaRPr lang="ja-JP" altLang="ja-JP" sz="1900" kern="1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Lisbon Portugal Tourism. (n.d.). </a:t>
            </a: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Rossio</a:t>
            </a: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 Square. Retrieved </a:t>
            </a: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from.</a:t>
            </a:r>
            <a:r>
              <a:rPr lang="en-PH" altLang="ja-JP" sz="19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7"/>
              </a:rPr>
              <a:t>https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7"/>
              </a:rPr>
              <a:t>://www.lisbonportugaltourism.com/guide/rossio-square.html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</a:t>
            </a:r>
            <a:endParaRPr lang="ja-JP" altLang="ja-JP" sz="1900" kern="1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Lisbon Wines, Books &amp; Hotels. (n.d.). Retrieved from. 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8"/>
              </a:rPr>
              <a:t>https://lisboa.winebookshotels.com/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</a:t>
            </a:r>
            <a:endParaRPr lang="ja-JP" altLang="ja-JP" sz="1900" kern="1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Museu</a:t>
            </a: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 do Fado. (n.d.). Retrieved from .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9"/>
              </a:rPr>
              <a:t>https://museudofado.pt/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</a:t>
            </a:r>
            <a:endParaRPr lang="ja-JP" altLang="ja-JP" sz="1900" kern="1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Pasteis</a:t>
            </a: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 de </a:t>
            </a: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Belém</a:t>
            </a: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 (n.d.). Retrieved from. 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10"/>
              </a:rPr>
              <a:t>https://pasteisdebelem.pt/en/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</a:t>
            </a:r>
            <a:endParaRPr lang="ja-JP" altLang="ja-JP" sz="1900" kern="1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São Jorge Castle. (n.d.). Retrieved </a:t>
            </a: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from.</a:t>
            </a:r>
            <a:r>
              <a:rPr lang="en-PH" altLang="ja-JP" sz="1900" u="sng" kern="100" dirty="0" err="1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11"/>
              </a:rPr>
              <a:t>https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11"/>
              </a:rPr>
              <a:t>://castelodesaojorge.pt/en/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</a:t>
            </a:r>
            <a:endParaRPr lang="ja-JP" altLang="ja-JP" sz="1900" kern="1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Wikipedia. (n.d.). </a:t>
            </a: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Jerónimos</a:t>
            </a: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 Monastery. Retrieved from. 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12"/>
              </a:rPr>
              <a:t>https://en.wikipedia.org/wiki/Jer%C3%B3nimos_Monastery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</a:t>
            </a:r>
            <a:endParaRPr lang="ja-JP" altLang="ja-JP" sz="1900" kern="1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Wikipedia. (n.d.). </a:t>
            </a:r>
            <a:r>
              <a:rPr lang="en-PH" altLang="ja-JP" sz="1900" kern="100" dirty="0" err="1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Rua</a:t>
            </a:r>
            <a:r>
              <a:rPr lang="en-PH" altLang="ja-JP" sz="1900" kern="100" dirty="0"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 Augusta Arch. Retrieved from. 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  <a:hlinkClick r:id="rId13"/>
              </a:rPr>
              <a:t>https://en.wikipedia.org/wiki/Rua_Augusta_Arch</a:t>
            </a:r>
            <a:r>
              <a:rPr lang="en-PH" altLang="ja-JP" sz="1900" u="sng" kern="1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游明朝" panose="02020400000000000000" pitchFamily="18" charset="-128"/>
                <a:cs typeface="Times New Roman" panose="02020603050405020304" pitchFamily="18" charset="0"/>
              </a:rPr>
              <a:t>.</a:t>
            </a:r>
            <a:endParaRPr lang="ja-JP" altLang="ja-JP" sz="1900" kern="100">
              <a:effectLst/>
              <a:latin typeface="Calibri" panose="020F0502020204030204" pitchFamily="34" charset="0"/>
              <a:ea typeface="游明朝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656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2000" decel="3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42000" decel="3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451F4-0951-B195-748A-718E686AD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62" b="7762"/>
          <a:stretch/>
        </p:blipFill>
        <p:spPr>
          <a:xfrm>
            <a:off x="-8261" y="-17701"/>
            <a:ext cx="12200261" cy="6897800"/>
          </a:xfrm>
          <a:prstGeom prst="rect">
            <a:avLst/>
          </a:prstGeom>
        </p:spPr>
      </p:pic>
      <p:sp>
        <p:nvSpPr>
          <p:cNvPr id="44" name="Parallelogram 43">
            <a:extLst>
              <a:ext uri="{FF2B5EF4-FFF2-40B4-BE49-F238E27FC236}">
                <a16:creationId xmlns:a16="http://schemas.microsoft.com/office/drawing/2014/main" id="{60C1FD3A-30A5-67DD-99EE-F1B7AFC80254}"/>
              </a:ext>
            </a:extLst>
          </p:cNvPr>
          <p:cNvSpPr/>
          <p:nvPr/>
        </p:nvSpPr>
        <p:spPr>
          <a:xfrm>
            <a:off x="882952" y="-39800"/>
            <a:ext cx="6829425" cy="6897800"/>
          </a:xfrm>
          <a:prstGeom prst="parallelogram">
            <a:avLst>
              <a:gd name="adj" fmla="val 41550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5" name="Parallelogram 44">
            <a:extLst>
              <a:ext uri="{FF2B5EF4-FFF2-40B4-BE49-F238E27FC236}">
                <a16:creationId xmlns:a16="http://schemas.microsoft.com/office/drawing/2014/main" id="{FC6955E1-14BD-1C13-47F4-F85B5B1A07D4}"/>
              </a:ext>
            </a:extLst>
          </p:cNvPr>
          <p:cNvSpPr/>
          <p:nvPr/>
        </p:nvSpPr>
        <p:spPr>
          <a:xfrm>
            <a:off x="-542823" y="-39800"/>
            <a:ext cx="6829425" cy="6937600"/>
          </a:xfrm>
          <a:prstGeom prst="parallelogram">
            <a:avLst>
              <a:gd name="adj" fmla="val 36901"/>
            </a:avLst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chemeClr val="tx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ED40D3-1DBE-050E-B229-FC8BBBE2C5EC}"/>
              </a:ext>
            </a:extLst>
          </p:cNvPr>
          <p:cNvSpPr txBox="1"/>
          <p:nvPr/>
        </p:nvSpPr>
        <p:spPr>
          <a:xfrm>
            <a:off x="632950" y="1289231"/>
            <a:ext cx="1091783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6600" spc="6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Phosphate Inline" panose="02000506050000020004" pitchFamily="2" charset="77"/>
              </a:rPr>
              <a:t> THANK YOU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BBE55C-BB8D-E9C1-B542-2418B7744701}"/>
              </a:ext>
            </a:extLst>
          </p:cNvPr>
          <p:cNvGrpSpPr/>
          <p:nvPr/>
        </p:nvGrpSpPr>
        <p:grpSpPr>
          <a:xfrm>
            <a:off x="239609" y="6222075"/>
            <a:ext cx="422484" cy="422484"/>
            <a:chOff x="5359400" y="748787"/>
            <a:chExt cx="914400" cy="914400"/>
          </a:xfrm>
        </p:grpSpPr>
        <p:sp>
          <p:nvSpPr>
            <p:cNvPr id="38" name="Oval 37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59A6D2E7-6896-7698-3EA9-836D8A88E9BC}"/>
                </a:ext>
              </a:extLst>
            </p:cNvPr>
            <p:cNvSpPr/>
            <p:nvPr/>
          </p:nvSpPr>
          <p:spPr>
            <a:xfrm>
              <a:off x="5359400" y="748787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  <p:sp>
          <p:nvSpPr>
            <p:cNvPr id="39" name="L-Shape 38">
              <a:extLst>
                <a:ext uri="{FF2B5EF4-FFF2-40B4-BE49-F238E27FC236}">
                  <a16:creationId xmlns:a16="http://schemas.microsoft.com/office/drawing/2014/main" id="{84733DD5-E3CC-95D9-594B-BEFFFD4B7140}"/>
                </a:ext>
              </a:extLst>
            </p:cNvPr>
            <p:cNvSpPr/>
            <p:nvPr/>
          </p:nvSpPr>
          <p:spPr>
            <a:xfrm rot="2482616">
              <a:off x="5710040" y="1024851"/>
              <a:ext cx="317868" cy="326066"/>
            </a:xfrm>
            <a:prstGeom prst="corner">
              <a:avLst>
                <a:gd name="adj1" fmla="val 23399"/>
                <a:gd name="adj2" fmla="val 210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/>
            </a:p>
          </p:txBody>
        </p:sp>
      </p:grpSp>
      <p:sp>
        <p:nvSpPr>
          <p:cNvPr id="41" name="Rectangle 4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B2A445C-4F52-18C4-27DE-352910F0031D}"/>
              </a:ext>
            </a:extLst>
          </p:cNvPr>
          <p:cNvSpPr/>
          <p:nvPr/>
        </p:nvSpPr>
        <p:spPr>
          <a:xfrm>
            <a:off x="1576509" y="3626184"/>
            <a:ext cx="9030717" cy="1900761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3200" spc="300" dirty="0">
                <a:latin typeface="Arial Black" panose="020B0A04020102020204" pitchFamily="34" charset="0"/>
              </a:rPr>
              <a:t>AWARD WINNIGNG TOUR FOR ABC COMPANY TO LISBON, PORTUGAL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674503E-4C6D-72EA-13DF-4561C8ABEB16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E9DBD8B-CB24-C561-59C0-1AE9033D3BCC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56" name="Rectangle 55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97E5F8A-B96B-2178-871C-16FCF72B4225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57" name="Rectangle 5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323FEAE-0A66-0861-9E34-8EBCFAE31CDB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58" name="Rectangle 57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42DA481-1A97-8E5C-A12F-C17780BA0FCF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25" name="Rectangle 24">
              <a:hlinkClick r:id="" action="ppaction://noaction"/>
              <a:extLst>
                <a:ext uri="{FF2B5EF4-FFF2-40B4-BE49-F238E27FC236}">
                  <a16:creationId xmlns:a16="http://schemas.microsoft.com/office/drawing/2014/main" id="{86C3F7EE-F759-0823-E8A3-18A9FE9861B1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bg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FA3B98C-C9DC-0E77-6F64-0110B36BEECD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23EE214D-38D4-9A1C-B170-28B4C524432F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bg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FB0A99A6-1740-E1A5-BA30-66E3F83F3005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BD05726-05C4-53E9-39B4-B9B337D16A04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bg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74D9C69A-087E-A998-790B-62176AB62A2A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chemeClr val="bg1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BEC295F4-FE68-778C-7731-D24D8F279D74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6896A10A-3756-4EEE-AB35-0E8C51798447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52" name="Graphic 51" descr="Magnifying glass with solid fill">
                    <a:extLst>
                      <a:ext uri="{FF2B5EF4-FFF2-40B4-BE49-F238E27FC236}">
                        <a16:creationId xmlns:a16="http://schemas.microsoft.com/office/drawing/2014/main" id="{464F1609-0B45-A7E0-58AD-E63E2E4D32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53" name="Rectangle 52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894F0C82-07F4-6FF8-C560-29AD7CC25D43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bg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7905A1A6-7B88-D241-5CA9-397BD19EBA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694817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42000" decel="3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42000" decel="38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E8E870F7-DE4D-B10A-F964-F3F015F91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6" b="29756"/>
          <a:stretch/>
        </p:blipFill>
        <p:spPr>
          <a:xfrm>
            <a:off x="0" y="7811"/>
            <a:ext cx="12192000" cy="2571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B0F7BE-9677-92C8-E7E8-B8621E1A9477}"/>
              </a:ext>
            </a:extLst>
          </p:cNvPr>
          <p:cNvSpPr txBox="1"/>
          <p:nvPr/>
        </p:nvSpPr>
        <p:spPr>
          <a:xfrm>
            <a:off x="2247899" y="1460550"/>
            <a:ext cx="838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800" b="1" dirty="0">
                <a:solidFill>
                  <a:schemeClr val="bg1"/>
                </a:solidFill>
                <a:effectLst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Arial Black" panose="020B0A04020102020204" pitchFamily="34" charset="0"/>
              </a:rPr>
              <a:t>Almost       There…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82AF77-E92B-90BF-B335-6FC427E7FDD2}"/>
              </a:ext>
            </a:extLst>
          </p:cNvPr>
          <p:cNvSpPr/>
          <p:nvPr/>
        </p:nvSpPr>
        <p:spPr>
          <a:xfrm>
            <a:off x="381429" y="2677184"/>
            <a:ext cx="11429142" cy="3971266"/>
          </a:xfrm>
          <a:prstGeom prst="roundRect">
            <a:avLst>
              <a:gd name="adj" fmla="val 2993"/>
            </a:avLst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321C1ED-520C-40CB-C588-AD1E00CC7398}"/>
              </a:ext>
            </a:extLst>
          </p:cNvPr>
          <p:cNvGrpSpPr/>
          <p:nvPr/>
        </p:nvGrpSpPr>
        <p:grpSpPr>
          <a:xfrm>
            <a:off x="381429" y="2081582"/>
            <a:ext cx="2143125" cy="838200"/>
            <a:chOff x="381429" y="2081582"/>
            <a:chExt cx="2143125" cy="8382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1484777D-F304-3A74-DEDB-01134FE47E9D}"/>
                </a:ext>
              </a:extLst>
            </p:cNvPr>
            <p:cNvSpPr/>
            <p:nvPr/>
          </p:nvSpPr>
          <p:spPr>
            <a:xfrm>
              <a:off x="381429" y="2081582"/>
              <a:ext cx="2143125" cy="838200"/>
            </a:xfrm>
            <a:prstGeom prst="roundRect">
              <a:avLst>
                <a:gd name="adj" fmla="val 26857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b="1" dirty="0">
                  <a:solidFill>
                    <a:schemeClr val="tx1"/>
                  </a:solidFill>
                  <a:latin typeface="+mj-lt"/>
                </a:rPr>
                <a:t>         Reporters</a:t>
              </a:r>
            </a:p>
          </p:txBody>
        </p:sp>
        <p:pic>
          <p:nvPicPr>
            <p:cNvPr id="16" name="Graphic 15" descr="Pilot female with solid fill">
              <a:extLst>
                <a:ext uri="{FF2B5EF4-FFF2-40B4-BE49-F238E27FC236}">
                  <a16:creationId xmlns:a16="http://schemas.microsoft.com/office/drawing/2014/main" id="{456C8954-E228-956C-7F59-C3D441321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9814" y="2210276"/>
              <a:ext cx="580811" cy="58081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C5F0D54-DCF6-EC12-0553-DD76D876FED6}"/>
              </a:ext>
            </a:extLst>
          </p:cNvPr>
          <p:cNvGrpSpPr/>
          <p:nvPr/>
        </p:nvGrpSpPr>
        <p:grpSpPr>
          <a:xfrm>
            <a:off x="794856" y="2913594"/>
            <a:ext cx="3369157" cy="1748736"/>
            <a:chOff x="161925" y="1828800"/>
            <a:chExt cx="3910960" cy="187960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AE7C8A9-C8EA-9B19-8720-75A0D45809E3}"/>
                </a:ext>
              </a:extLst>
            </p:cNvPr>
            <p:cNvSpPr/>
            <p:nvPr/>
          </p:nvSpPr>
          <p:spPr>
            <a:xfrm>
              <a:off x="161925" y="1828800"/>
              <a:ext cx="3876675" cy="1879600"/>
            </a:xfrm>
            <a:prstGeom prst="roundRect">
              <a:avLst>
                <a:gd name="adj" fmla="val 4095"/>
              </a:avLst>
            </a:prstGeom>
            <a:gradFill>
              <a:gsLst>
                <a:gs pos="100000">
                  <a:srgbClr val="00B0F0"/>
                </a:gs>
                <a:gs pos="46800">
                  <a:schemeClr val="bg1"/>
                </a:gs>
                <a:gs pos="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1100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EE9FA40-3531-B02E-70B5-1D2418060182}"/>
                </a:ext>
              </a:extLst>
            </p:cNvPr>
            <p:cNvGrpSpPr/>
            <p:nvPr/>
          </p:nvGrpSpPr>
          <p:grpSpPr>
            <a:xfrm>
              <a:off x="258258" y="1899477"/>
              <a:ext cx="3814627" cy="1733373"/>
              <a:chOff x="258258" y="1899477"/>
              <a:chExt cx="3814627" cy="1733373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25B2849-1EAF-0C9B-6090-60550BBA0256}"/>
                  </a:ext>
                </a:extLst>
              </p:cNvPr>
              <p:cNvGrpSpPr/>
              <p:nvPr/>
            </p:nvGrpSpPr>
            <p:grpSpPr>
              <a:xfrm>
                <a:off x="289900" y="1899477"/>
                <a:ext cx="3610281" cy="248106"/>
                <a:chOff x="289900" y="1899477"/>
                <a:chExt cx="3610281" cy="248106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A8BC49D7-87CB-C4BD-0683-6786AFE057FF}"/>
                    </a:ext>
                  </a:extLst>
                </p:cNvPr>
                <p:cNvSpPr txBox="1"/>
                <p:nvPr/>
              </p:nvSpPr>
              <p:spPr>
                <a:xfrm>
                  <a:off x="650571" y="1899477"/>
                  <a:ext cx="2903779" cy="2481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REPUBLIC OF YOUR OWN STATE HERE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6666BCA-920D-27DF-98C3-4778AF3038AE}"/>
                    </a:ext>
                  </a:extLst>
                </p:cNvPr>
                <p:cNvSpPr/>
                <p:nvPr/>
              </p:nvSpPr>
              <p:spPr>
                <a:xfrm>
                  <a:off x="289900" y="1946560"/>
                  <a:ext cx="395900" cy="1717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flag</a:t>
                  </a: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49514337-5CF6-200D-8B41-416535B6A5B3}"/>
                    </a:ext>
                  </a:extLst>
                </p:cNvPr>
                <p:cNvSpPr/>
                <p:nvPr/>
              </p:nvSpPr>
              <p:spPr>
                <a:xfrm>
                  <a:off x="3504281" y="1944403"/>
                  <a:ext cx="395900" cy="17175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600" b="1" dirty="0">
                      <a:solidFill>
                        <a:schemeClr val="bg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flag</a:t>
                  </a: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8EF1A30-BF41-23E8-F0B3-4AB941A35464}"/>
                  </a:ext>
                </a:extLst>
              </p:cNvPr>
              <p:cNvGrpSpPr/>
              <p:nvPr/>
            </p:nvGrpSpPr>
            <p:grpSpPr>
              <a:xfrm>
                <a:off x="258258" y="2161087"/>
                <a:ext cx="3814627" cy="1471763"/>
                <a:chOff x="258258" y="2161087"/>
                <a:chExt cx="3814627" cy="1471763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2F97704D-711F-0835-77FB-517A5EBC5F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66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69" r="4569"/>
                <a:stretch/>
              </p:blipFill>
              <p:spPr>
                <a:xfrm>
                  <a:off x="258258" y="2255510"/>
                  <a:ext cx="1334943" cy="1334943"/>
                </a:xfrm>
                <a:prstGeom prst="rect">
                  <a:avLst/>
                </a:prstGeom>
              </p:spPr>
            </p:pic>
            <p:grpSp>
              <p:nvGrpSpPr>
                <p:cNvPr id="29" name="Group 28">
                  <a:extLst>
                    <a:ext uri="{FF2B5EF4-FFF2-40B4-BE49-F238E27FC236}">
                      <a16:creationId xmlns:a16="http://schemas.microsoft.com/office/drawing/2014/main" id="{A35A7E26-4F0A-64F7-CD5B-2F70149E0A92}"/>
                    </a:ext>
                  </a:extLst>
                </p:cNvPr>
                <p:cNvGrpSpPr/>
                <p:nvPr/>
              </p:nvGrpSpPr>
              <p:grpSpPr>
                <a:xfrm>
                  <a:off x="1607498" y="2161087"/>
                  <a:ext cx="2465387" cy="1471763"/>
                  <a:chOff x="1607498" y="2161087"/>
                  <a:chExt cx="2465387" cy="1471763"/>
                </a:xfrm>
              </p:grpSpPr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61929B5C-8825-A624-7E44-895EDF2122EE}"/>
                      </a:ext>
                    </a:extLst>
                  </p:cNvPr>
                  <p:cNvGrpSpPr/>
                  <p:nvPr/>
                </p:nvGrpSpPr>
                <p:grpSpPr>
                  <a:xfrm>
                    <a:off x="1607498" y="2258841"/>
                    <a:ext cx="1965242" cy="1257677"/>
                    <a:chOff x="1626305" y="2206013"/>
                    <a:chExt cx="3333380" cy="1257677"/>
                  </a:xfrm>
                </p:grpSpPr>
                <p:grpSp>
                  <p:nvGrpSpPr>
                    <p:cNvPr id="38" name="Group 37">
                      <a:extLst>
                        <a:ext uri="{FF2B5EF4-FFF2-40B4-BE49-F238E27FC236}">
                          <a16:creationId xmlns:a16="http://schemas.microsoft.com/office/drawing/2014/main" id="{28CBC3E0-F62F-E550-EB6A-EAD0B6F894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206013"/>
                      <a:ext cx="3333379" cy="435035"/>
                      <a:chOff x="1626306" y="2206013"/>
                      <a:chExt cx="3333379" cy="435035"/>
                    </a:xfrm>
                  </p:grpSpPr>
                  <p:sp>
                    <p:nvSpPr>
                      <p:cNvPr id="46" name="TextBox 45">
                        <a:extLst>
                          <a:ext uri="{FF2B5EF4-FFF2-40B4-BE49-F238E27FC236}">
                            <a16:creationId xmlns:a16="http://schemas.microsoft.com/office/drawing/2014/main" id="{4F216313-395C-994D-2DFB-3F86395DA26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9" cy="26464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NAME:</a:t>
                        </a:r>
                      </a:p>
                    </p:txBody>
                  </p:sp>
                  <p:sp>
                    <p:nvSpPr>
                      <p:cNvPr id="47" name="TextBox 46">
                        <a:extLst>
                          <a:ext uri="{FF2B5EF4-FFF2-40B4-BE49-F238E27FC236}">
                            <a16:creationId xmlns:a16="http://schemas.microsoft.com/office/drawing/2014/main" id="{B77C4FED-A0EE-97E6-5BD7-001A1B20EFB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8" y="2368130"/>
                        <a:ext cx="3333377" cy="2729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1050" b="1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Christan</a:t>
                        </a:r>
                        <a:r>
                          <a:rPr lang="en-PH" sz="105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Rey T. </a:t>
                        </a:r>
                        <a:r>
                          <a:rPr lang="en-PH" sz="1050" b="1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Llanto</a:t>
                        </a:r>
                        <a:endParaRPr lang="en-PH" sz="105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39" name="Group 38">
                      <a:extLst>
                        <a:ext uri="{FF2B5EF4-FFF2-40B4-BE49-F238E27FC236}">
                          <a16:creationId xmlns:a16="http://schemas.microsoft.com/office/drawing/2014/main" id="{A125512C-5005-08D8-ED85-35DC0CA031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629740"/>
                      <a:ext cx="2903779" cy="435035"/>
                      <a:chOff x="1626306" y="2206013"/>
                      <a:chExt cx="2903779" cy="435035"/>
                    </a:xfrm>
                  </p:grpSpPr>
                  <p:sp>
                    <p:nvSpPr>
                      <p:cNvPr id="44" name="TextBox 43">
                        <a:extLst>
                          <a:ext uri="{FF2B5EF4-FFF2-40B4-BE49-F238E27FC236}">
                            <a16:creationId xmlns:a16="http://schemas.microsoft.com/office/drawing/2014/main" id="{5FA401F3-7571-908B-90F4-CF9B2951055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9" cy="26464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AGE:</a:t>
                        </a:r>
                      </a:p>
                    </p:txBody>
                  </p:sp>
                  <p:sp>
                    <p:nvSpPr>
                      <p:cNvPr id="45" name="TextBox 44">
                        <a:extLst>
                          <a:ext uri="{FF2B5EF4-FFF2-40B4-BE49-F238E27FC236}">
                            <a16:creationId xmlns:a16="http://schemas.microsoft.com/office/drawing/2014/main" id="{9250EB6B-99CB-A4EC-9C35-70B9A8EBA0C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368130"/>
                        <a:ext cx="2766863" cy="2729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PH" sz="105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24 Years Old</a:t>
                        </a:r>
                      </a:p>
                    </p:txBody>
                  </p:sp>
                </p:grpSp>
                <p:sp>
                  <p:nvSpPr>
                    <p:cNvPr id="42" name="TextBox 41">
                      <a:extLst>
                        <a:ext uri="{FF2B5EF4-FFF2-40B4-BE49-F238E27FC236}">
                          <a16:creationId xmlns:a16="http://schemas.microsoft.com/office/drawing/2014/main" id="{718931E3-FFE5-2629-2717-4C185F7239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26305" y="3215584"/>
                      <a:ext cx="2903780" cy="24810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just"/>
                      <a:endParaRPr lang="en-PH" sz="9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p:grpSp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E9BAA376-8C1B-2F6A-C434-4DB728D66C81}"/>
                      </a:ext>
                    </a:extLst>
                  </p:cNvPr>
                  <p:cNvGrpSpPr/>
                  <p:nvPr/>
                </p:nvGrpSpPr>
                <p:grpSpPr>
                  <a:xfrm>
                    <a:off x="3158485" y="2161087"/>
                    <a:ext cx="914400" cy="1471763"/>
                    <a:chOff x="3158485" y="2161087"/>
                    <a:chExt cx="914400" cy="1471763"/>
                  </a:xfrm>
                </p:grpSpPr>
                <p:grpSp>
                  <p:nvGrpSpPr>
                    <p:cNvPr id="32" name="Group 31">
                      <a:extLst>
                        <a:ext uri="{FF2B5EF4-FFF2-40B4-BE49-F238E27FC236}">
                          <a16:creationId xmlns:a16="http://schemas.microsoft.com/office/drawing/2014/main" id="{3B045425-EB67-B6E3-A41A-E55043CB6B2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58485" y="2161087"/>
                      <a:ext cx="914400" cy="1144924"/>
                      <a:chOff x="3097151" y="2130001"/>
                      <a:chExt cx="914400" cy="1144924"/>
                    </a:xfrm>
                  </p:grpSpPr>
                  <p:pic>
                    <p:nvPicPr>
                      <p:cNvPr id="34" name="Graphic 33" descr="Qr Code with solid fill">
                        <a:extLst>
                          <a:ext uri="{FF2B5EF4-FFF2-40B4-BE49-F238E27FC236}">
                            <a16:creationId xmlns:a16="http://schemas.microsoft.com/office/drawing/2014/main" id="{153125C8-57B1-6FF4-B4A9-2F352A046EC6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097151" y="2130001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5" name="Group 34">
                        <a:extLst>
                          <a:ext uri="{FF2B5EF4-FFF2-40B4-BE49-F238E27FC236}">
                            <a16:creationId xmlns:a16="http://schemas.microsoft.com/office/drawing/2014/main" id="{A71B7E11-49F8-EEB4-50FB-0C29C8E4013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77408" y="2880807"/>
                        <a:ext cx="753884" cy="394118"/>
                        <a:chOff x="8092260" y="5082468"/>
                        <a:chExt cx="2880546" cy="1505899"/>
                      </a:xfrm>
                    </p:grpSpPr>
                    <p:pic>
                      <p:nvPicPr>
                        <p:cNvPr id="36" name="Graphic 35" descr="Barcode with solid fill">
                          <a:extLst>
                            <a:ext uri="{FF2B5EF4-FFF2-40B4-BE49-F238E27FC236}">
                              <a16:creationId xmlns:a16="http://schemas.microsoft.com/office/drawing/2014/main" id="{0433C1A2-F5E0-07F0-0B2E-3CE8F2A19DB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92260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Graphic 36" descr="Barcode outline">
                          <a:extLst>
                            <a:ext uri="{FF2B5EF4-FFF2-40B4-BE49-F238E27FC236}">
                              <a16:creationId xmlns:a16="http://schemas.microsoft.com/office/drawing/2014/main" id="{91435C8C-41DB-3F1D-7F9F-ADCEF0C6314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466907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4">
                      <p14:nvContentPartPr>
                        <p14:cNvPr id="33" name="Ink 32">
                          <a:extLst>
                            <a:ext uri="{FF2B5EF4-FFF2-40B4-BE49-F238E27FC236}">
                              <a16:creationId xmlns:a16="http://schemas.microsoft.com/office/drawing/2014/main" id="{BE49A12A-B606-F6EE-9A02-E6B918B14C3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285848" y="3239370"/>
                        <a:ext cx="655920" cy="393480"/>
                      </p14:xfrm>
                    </p:contentPart>
                  </mc:Choice>
                  <mc:Fallback xmlns="">
                    <p:pic>
                      <p:nvPicPr>
                        <p:cNvPr id="33" name="Ink 32">
                          <a:extLst>
                            <a:ext uri="{FF2B5EF4-FFF2-40B4-BE49-F238E27FC236}">
                              <a16:creationId xmlns:a16="http://schemas.microsoft.com/office/drawing/2014/main" id="{BE49A12A-B606-F6EE-9A02-E6B918B14C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278741" y="3232793"/>
                          <a:ext cx="670134" cy="40663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</p:grp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069CD6B-F75B-BDB5-CEA7-515B383FC6D5}"/>
              </a:ext>
            </a:extLst>
          </p:cNvPr>
          <p:cNvGrpSpPr/>
          <p:nvPr/>
        </p:nvGrpSpPr>
        <p:grpSpPr>
          <a:xfrm>
            <a:off x="791532" y="4789102"/>
            <a:ext cx="3347677" cy="1748736"/>
            <a:chOff x="161925" y="3845477"/>
            <a:chExt cx="3910960" cy="18796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3476155-6CDB-EA22-0064-3C1CB56F4AE4}"/>
                </a:ext>
              </a:extLst>
            </p:cNvPr>
            <p:cNvGrpSpPr/>
            <p:nvPr/>
          </p:nvGrpSpPr>
          <p:grpSpPr>
            <a:xfrm>
              <a:off x="161925" y="3845477"/>
              <a:ext cx="3910960" cy="1879600"/>
              <a:chOff x="161925" y="1828800"/>
              <a:chExt cx="3910960" cy="187960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68C9465-5F91-7883-7123-97EA169F0418}"/>
                  </a:ext>
                </a:extLst>
              </p:cNvPr>
              <p:cNvSpPr/>
              <p:nvPr/>
            </p:nvSpPr>
            <p:spPr>
              <a:xfrm>
                <a:off x="161925" y="1828800"/>
                <a:ext cx="3876675" cy="1879600"/>
              </a:xfrm>
              <a:prstGeom prst="roundRect">
                <a:avLst>
                  <a:gd name="adj" fmla="val 4095"/>
                </a:avLst>
              </a:prstGeom>
              <a:gradFill>
                <a:gsLst>
                  <a:gs pos="3000">
                    <a:schemeClr val="accent5">
                      <a:lumMod val="60000"/>
                      <a:lumOff val="40000"/>
                    </a:schemeClr>
                  </a:gs>
                  <a:gs pos="51403">
                    <a:schemeClr val="bg1"/>
                  </a:gs>
                  <a:gs pos="100000">
                    <a:srgbClr val="00B0F0"/>
                  </a:gs>
                </a:gsLst>
                <a:lin ang="5400000" scaled="1"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100" dirty="0"/>
              </a:p>
            </p:txBody>
          </p: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5FC592D9-011E-C842-4FCE-A1130B8D3599}"/>
                  </a:ext>
                </a:extLst>
              </p:cNvPr>
              <p:cNvGrpSpPr/>
              <p:nvPr/>
            </p:nvGrpSpPr>
            <p:grpSpPr>
              <a:xfrm>
                <a:off x="289900" y="1899477"/>
                <a:ext cx="3782985" cy="1733373"/>
                <a:chOff x="289900" y="1899477"/>
                <a:chExt cx="3782985" cy="1733373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56D0D83F-E2AC-6436-15D9-37B8997D3834}"/>
                    </a:ext>
                  </a:extLst>
                </p:cNvPr>
                <p:cNvGrpSpPr/>
                <p:nvPr/>
              </p:nvGrpSpPr>
              <p:grpSpPr>
                <a:xfrm>
                  <a:off x="289900" y="1899477"/>
                  <a:ext cx="3610281" cy="248106"/>
                  <a:chOff x="289900" y="1899477"/>
                  <a:chExt cx="3610281" cy="248106"/>
                </a:xfrm>
              </p:grpSpPr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1DC158A1-32B7-6C42-7911-DA21646EADD3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71" y="1899477"/>
                    <a:ext cx="2903779" cy="2481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9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REPUBLIC OF YOUR OWN STATE HERE</a:t>
                    </a:r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442AA574-24D6-8480-33F9-CAAD7A9A75AC}"/>
                      </a:ext>
                    </a:extLst>
                  </p:cNvPr>
                  <p:cNvSpPr/>
                  <p:nvPr/>
                </p:nvSpPr>
                <p:spPr>
                  <a:xfrm>
                    <a:off x="289900" y="1946560"/>
                    <a:ext cx="395900" cy="17175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PH" sz="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flag</a:t>
                    </a:r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36E9D3C6-072C-507C-7852-10EB94283F73}"/>
                      </a:ext>
                    </a:extLst>
                  </p:cNvPr>
                  <p:cNvSpPr/>
                  <p:nvPr/>
                </p:nvSpPr>
                <p:spPr>
                  <a:xfrm>
                    <a:off x="3504281" y="1944403"/>
                    <a:ext cx="395900" cy="17175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PH" sz="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flag</a:t>
                    </a:r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59AB669C-5666-5541-22E7-702F418DD190}"/>
                    </a:ext>
                  </a:extLst>
                </p:cNvPr>
                <p:cNvGrpSpPr/>
                <p:nvPr/>
              </p:nvGrpSpPr>
              <p:grpSpPr>
                <a:xfrm>
                  <a:off x="1607498" y="2161087"/>
                  <a:ext cx="2465387" cy="1471763"/>
                  <a:chOff x="1607498" y="2161087"/>
                  <a:chExt cx="2465387" cy="1471763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7EFBF914-3534-8699-E935-C56B5C766E6C}"/>
                      </a:ext>
                    </a:extLst>
                  </p:cNvPr>
                  <p:cNvGrpSpPr/>
                  <p:nvPr/>
                </p:nvGrpSpPr>
                <p:grpSpPr>
                  <a:xfrm>
                    <a:off x="1607498" y="2258841"/>
                    <a:ext cx="1750064" cy="850491"/>
                    <a:chOff x="1626306" y="2206013"/>
                    <a:chExt cx="2968403" cy="850491"/>
                  </a:xfrm>
                </p:grpSpPr>
                <p:grpSp>
                  <p:nvGrpSpPr>
                    <p:cNvPr id="66" name="Group 65">
                      <a:extLst>
                        <a:ext uri="{FF2B5EF4-FFF2-40B4-BE49-F238E27FC236}">
                          <a16:creationId xmlns:a16="http://schemas.microsoft.com/office/drawing/2014/main" id="{BD38DDA1-DB29-22CE-CE71-C2362A05E9C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206013"/>
                      <a:ext cx="2968403" cy="426764"/>
                      <a:chOff x="1626306" y="2206013"/>
                      <a:chExt cx="2968403" cy="426764"/>
                    </a:xfrm>
                  </p:grpSpPr>
                  <p:sp>
                    <p:nvSpPr>
                      <p:cNvPr id="94" name="TextBox 93">
                        <a:extLst>
                          <a:ext uri="{FF2B5EF4-FFF2-40B4-BE49-F238E27FC236}">
                            <a16:creationId xmlns:a16="http://schemas.microsoft.com/office/drawing/2014/main" id="{3C52DF1E-5C14-9025-A2B0-595A00EBBD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8" cy="26464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NAME:</a:t>
                        </a:r>
                      </a:p>
                    </p:txBody>
                  </p:sp>
                  <p:sp>
                    <p:nvSpPr>
                      <p:cNvPr id="95" name="TextBox 94">
                        <a:extLst>
                          <a:ext uri="{FF2B5EF4-FFF2-40B4-BE49-F238E27FC236}">
                            <a16:creationId xmlns:a16="http://schemas.microsoft.com/office/drawing/2014/main" id="{D4B098BE-983C-9A79-80A8-CA6BDDE219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8" y="2368130"/>
                        <a:ext cx="2968401" cy="26464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Ann Carmel</a:t>
                        </a:r>
                      </a:p>
                    </p:txBody>
                  </p:sp>
                </p:grpSp>
                <p:grpSp>
                  <p:nvGrpSpPr>
                    <p:cNvPr id="67" name="Group 66">
                      <a:extLst>
                        <a:ext uri="{FF2B5EF4-FFF2-40B4-BE49-F238E27FC236}">
                          <a16:creationId xmlns:a16="http://schemas.microsoft.com/office/drawing/2014/main" id="{71A93F06-C1AB-285F-0463-833241A2FC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629740"/>
                      <a:ext cx="2903779" cy="426764"/>
                      <a:chOff x="1626306" y="2206013"/>
                      <a:chExt cx="2903779" cy="426764"/>
                    </a:xfrm>
                  </p:grpSpPr>
                  <p:sp>
                    <p:nvSpPr>
                      <p:cNvPr id="88" name="TextBox 87">
                        <a:extLst>
                          <a:ext uri="{FF2B5EF4-FFF2-40B4-BE49-F238E27FC236}">
                            <a16:creationId xmlns:a16="http://schemas.microsoft.com/office/drawing/2014/main" id="{BCA3D1CB-19FE-7D2D-0C01-1111C5404D4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9" cy="26464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AGE:</a:t>
                        </a:r>
                      </a:p>
                    </p:txBody>
                  </p:sp>
                  <p:sp>
                    <p:nvSpPr>
                      <p:cNvPr id="93" name="TextBox 92">
                        <a:extLst>
                          <a:ext uri="{FF2B5EF4-FFF2-40B4-BE49-F238E27FC236}">
                            <a16:creationId xmlns:a16="http://schemas.microsoft.com/office/drawing/2014/main" id="{2E967AC5-C4FF-9DDE-5A6D-4543608A3A6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368130"/>
                        <a:ext cx="2766863" cy="26464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30 Years Old</a:t>
                        </a:r>
                      </a:p>
                    </p:txBody>
                  </p:sp>
                </p:grpSp>
              </p:grpSp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198C258A-A57D-BF92-610C-CA48CC9D0B10}"/>
                      </a:ext>
                    </a:extLst>
                  </p:cNvPr>
                  <p:cNvGrpSpPr/>
                  <p:nvPr/>
                </p:nvGrpSpPr>
                <p:grpSpPr>
                  <a:xfrm>
                    <a:off x="3158485" y="2161087"/>
                    <a:ext cx="914400" cy="1471763"/>
                    <a:chOff x="3158485" y="2161087"/>
                    <a:chExt cx="914400" cy="1471763"/>
                  </a:xfrm>
                </p:grpSpPr>
                <p:grpSp>
                  <p:nvGrpSpPr>
                    <p:cNvPr id="60" name="Group 59">
                      <a:extLst>
                        <a:ext uri="{FF2B5EF4-FFF2-40B4-BE49-F238E27FC236}">
                          <a16:creationId xmlns:a16="http://schemas.microsoft.com/office/drawing/2014/main" id="{7AD584D5-0B93-3442-A5ED-63F23644C6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58485" y="2161087"/>
                      <a:ext cx="914400" cy="1144924"/>
                      <a:chOff x="3097151" y="2130001"/>
                      <a:chExt cx="914400" cy="1144924"/>
                    </a:xfrm>
                  </p:grpSpPr>
                  <p:pic>
                    <p:nvPicPr>
                      <p:cNvPr id="62" name="Graphic 61" descr="Qr Code with solid fill">
                        <a:extLst>
                          <a:ext uri="{FF2B5EF4-FFF2-40B4-BE49-F238E27FC236}">
                            <a16:creationId xmlns:a16="http://schemas.microsoft.com/office/drawing/2014/main" id="{637309D9-B1BF-5CE8-1865-A5968E9739F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097151" y="2130001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63" name="Group 62">
                        <a:extLst>
                          <a:ext uri="{FF2B5EF4-FFF2-40B4-BE49-F238E27FC236}">
                            <a16:creationId xmlns:a16="http://schemas.microsoft.com/office/drawing/2014/main" id="{2A99A3D4-B460-C7A7-0FBB-0C7B7922FC2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77408" y="2880807"/>
                        <a:ext cx="753884" cy="394118"/>
                        <a:chOff x="8092260" y="5082468"/>
                        <a:chExt cx="2880546" cy="1505899"/>
                      </a:xfrm>
                    </p:grpSpPr>
                    <p:pic>
                      <p:nvPicPr>
                        <p:cNvPr id="64" name="Graphic 63" descr="Barcode with solid fill">
                          <a:extLst>
                            <a:ext uri="{FF2B5EF4-FFF2-40B4-BE49-F238E27FC236}">
                              <a16:creationId xmlns:a16="http://schemas.microsoft.com/office/drawing/2014/main" id="{A7A6E815-ADA0-9F6C-493B-356D7201289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92260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5" name="Graphic 64" descr="Barcode outline">
                          <a:extLst>
                            <a:ext uri="{FF2B5EF4-FFF2-40B4-BE49-F238E27FC236}">
                              <a16:creationId xmlns:a16="http://schemas.microsoft.com/office/drawing/2014/main" id="{CC22076C-05E9-BD4D-52A5-FD754365ED1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466907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19">
                      <p14:nvContentPartPr>
                        <p14:cNvPr id="61" name="Ink 60">
                          <a:extLst>
                            <a:ext uri="{FF2B5EF4-FFF2-40B4-BE49-F238E27FC236}">
                              <a16:creationId xmlns:a16="http://schemas.microsoft.com/office/drawing/2014/main" id="{FFA5DE83-F5DD-3A12-EC64-91C88240984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285848" y="3239370"/>
                        <a:ext cx="655920" cy="393480"/>
                      </p14:xfrm>
                    </p:contentPart>
                  </mc:Choice>
                  <mc:Fallback xmlns="">
                    <p:pic>
                      <p:nvPicPr>
                        <p:cNvPr id="61" name="Ink 60">
                          <a:extLst>
                            <a:ext uri="{FF2B5EF4-FFF2-40B4-BE49-F238E27FC236}">
                              <a16:creationId xmlns:a16="http://schemas.microsoft.com/office/drawing/2014/main" id="{FFA5DE83-F5DD-3A12-EC64-91C88240984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278696" y="3232793"/>
                          <a:ext cx="670225" cy="40663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</p:grpSp>
        </p:grp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877F61B-A8E9-4201-9C7E-D7D97FBDF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72" b="3572"/>
            <a:stretch/>
          </p:blipFill>
          <p:spPr>
            <a:xfrm>
              <a:off x="258257" y="4272998"/>
              <a:ext cx="1311141" cy="1311141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ED1B127-FB49-BDDA-837E-9436A4DFB1DB}"/>
              </a:ext>
            </a:extLst>
          </p:cNvPr>
          <p:cNvGrpSpPr/>
          <p:nvPr/>
        </p:nvGrpSpPr>
        <p:grpSpPr>
          <a:xfrm>
            <a:off x="4318710" y="2913594"/>
            <a:ext cx="3516624" cy="1762851"/>
            <a:chOff x="4178585" y="2006953"/>
            <a:chExt cx="3910960" cy="1879600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E17C7D3A-0AC9-7FB3-4A5E-16308192C333}"/>
                </a:ext>
              </a:extLst>
            </p:cNvPr>
            <p:cNvGrpSpPr/>
            <p:nvPr/>
          </p:nvGrpSpPr>
          <p:grpSpPr>
            <a:xfrm>
              <a:off x="4178585" y="2006953"/>
              <a:ext cx="3910960" cy="1879600"/>
              <a:chOff x="161925" y="1828800"/>
              <a:chExt cx="3910960" cy="1879600"/>
            </a:xfrm>
          </p:grpSpPr>
          <p:sp>
            <p:nvSpPr>
              <p:cNvPr id="112" name="Rectangle: Rounded Corners 111">
                <a:extLst>
                  <a:ext uri="{FF2B5EF4-FFF2-40B4-BE49-F238E27FC236}">
                    <a16:creationId xmlns:a16="http://schemas.microsoft.com/office/drawing/2014/main" id="{B46C84CC-6B1E-0D85-4DFF-0F4BFEBD00AB}"/>
                  </a:ext>
                </a:extLst>
              </p:cNvPr>
              <p:cNvSpPr/>
              <p:nvPr/>
            </p:nvSpPr>
            <p:spPr>
              <a:xfrm>
                <a:off x="161925" y="1828800"/>
                <a:ext cx="3876675" cy="1879600"/>
              </a:xfrm>
              <a:prstGeom prst="roundRect">
                <a:avLst>
                  <a:gd name="adj" fmla="val 4095"/>
                </a:avLst>
              </a:prstGeom>
              <a:gradFill>
                <a:gsLst>
                  <a:gs pos="100000">
                    <a:srgbClr val="00B0F0"/>
                  </a:gs>
                  <a:gs pos="45900">
                    <a:schemeClr val="bg1"/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100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434F622-4C24-308F-538B-D632E1626236}"/>
                  </a:ext>
                </a:extLst>
              </p:cNvPr>
              <p:cNvGrpSpPr/>
              <p:nvPr/>
            </p:nvGrpSpPr>
            <p:grpSpPr>
              <a:xfrm>
                <a:off x="289900" y="1899477"/>
                <a:ext cx="3782985" cy="1733373"/>
                <a:chOff x="289900" y="1899477"/>
                <a:chExt cx="3782985" cy="1733373"/>
              </a:xfrm>
            </p:grpSpPr>
            <p:grpSp>
              <p:nvGrpSpPr>
                <p:cNvPr id="121" name="Group 120">
                  <a:extLst>
                    <a:ext uri="{FF2B5EF4-FFF2-40B4-BE49-F238E27FC236}">
                      <a16:creationId xmlns:a16="http://schemas.microsoft.com/office/drawing/2014/main" id="{96CEA6E6-2AB1-726F-AA62-0004D35FDC89}"/>
                    </a:ext>
                  </a:extLst>
                </p:cNvPr>
                <p:cNvGrpSpPr/>
                <p:nvPr/>
              </p:nvGrpSpPr>
              <p:grpSpPr>
                <a:xfrm>
                  <a:off x="289900" y="1899477"/>
                  <a:ext cx="3610281" cy="246119"/>
                  <a:chOff x="289900" y="1899477"/>
                  <a:chExt cx="3610281" cy="246119"/>
                </a:xfrm>
              </p:grpSpPr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FA013EDF-5DE7-C7FC-E586-F46A8A2BAA0B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71" y="1899477"/>
                    <a:ext cx="2903778" cy="24611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9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REPUBLIC OF YOUR OWN STATE HERE</a:t>
                    </a:r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FB64811A-4973-B4F2-1B63-9396185302FA}"/>
                      </a:ext>
                    </a:extLst>
                  </p:cNvPr>
                  <p:cNvSpPr/>
                  <p:nvPr/>
                </p:nvSpPr>
                <p:spPr>
                  <a:xfrm>
                    <a:off x="289900" y="1946560"/>
                    <a:ext cx="395900" cy="17175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PH" sz="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flag</a:t>
                    </a:r>
                  </a:p>
                </p:txBody>
              </p:sp>
              <p:sp>
                <p:nvSpPr>
                  <p:cNvPr id="266" name="Rectangle 265">
                    <a:extLst>
                      <a:ext uri="{FF2B5EF4-FFF2-40B4-BE49-F238E27FC236}">
                        <a16:creationId xmlns:a16="http://schemas.microsoft.com/office/drawing/2014/main" id="{C14439EA-1FC6-FE01-2E8F-845E29907564}"/>
                      </a:ext>
                    </a:extLst>
                  </p:cNvPr>
                  <p:cNvSpPr/>
                  <p:nvPr/>
                </p:nvSpPr>
                <p:spPr>
                  <a:xfrm>
                    <a:off x="3504281" y="1944403"/>
                    <a:ext cx="395900" cy="17175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PH" sz="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flag</a:t>
                    </a:r>
                  </a:p>
                </p:txBody>
              </p: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1B57C23D-A8D3-C8B6-79AA-1A58947A68D1}"/>
                    </a:ext>
                  </a:extLst>
                </p:cNvPr>
                <p:cNvGrpSpPr/>
                <p:nvPr/>
              </p:nvGrpSpPr>
              <p:grpSpPr>
                <a:xfrm>
                  <a:off x="1607498" y="2161087"/>
                  <a:ext cx="2465387" cy="1471763"/>
                  <a:chOff x="1607498" y="2161087"/>
                  <a:chExt cx="2465387" cy="1471763"/>
                </a:xfrm>
              </p:grpSpPr>
              <p:grpSp>
                <p:nvGrpSpPr>
                  <p:cNvPr id="133" name="Group 132">
                    <a:extLst>
                      <a:ext uri="{FF2B5EF4-FFF2-40B4-BE49-F238E27FC236}">
                        <a16:creationId xmlns:a16="http://schemas.microsoft.com/office/drawing/2014/main" id="{79F33366-4A01-210F-0D6E-8BD3FE5D8E93}"/>
                      </a:ext>
                    </a:extLst>
                  </p:cNvPr>
                  <p:cNvGrpSpPr/>
                  <p:nvPr/>
                </p:nvGrpSpPr>
                <p:grpSpPr>
                  <a:xfrm>
                    <a:off x="1607498" y="2258841"/>
                    <a:ext cx="1750064" cy="864780"/>
                    <a:chOff x="1626306" y="2206013"/>
                    <a:chExt cx="2968403" cy="864780"/>
                  </a:xfrm>
                </p:grpSpPr>
                <p:grpSp>
                  <p:nvGrpSpPr>
                    <p:cNvPr id="144" name="Group 143">
                      <a:extLst>
                        <a:ext uri="{FF2B5EF4-FFF2-40B4-BE49-F238E27FC236}">
                          <a16:creationId xmlns:a16="http://schemas.microsoft.com/office/drawing/2014/main" id="{A00B904E-5E21-E105-BEA6-85B2F73A37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206013"/>
                      <a:ext cx="2968403" cy="441053"/>
                      <a:chOff x="1626306" y="2206013"/>
                      <a:chExt cx="2968403" cy="441053"/>
                    </a:xfrm>
                  </p:grpSpPr>
                  <p:sp>
                    <p:nvSpPr>
                      <p:cNvPr id="229" name="TextBox 228">
                        <a:extLst>
                          <a:ext uri="{FF2B5EF4-FFF2-40B4-BE49-F238E27FC236}">
                            <a16:creationId xmlns:a16="http://schemas.microsoft.com/office/drawing/2014/main" id="{997BE442-B871-5218-6621-C224A1A0B64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8" cy="262527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NAME:</a:t>
                        </a:r>
                      </a:p>
                    </p:txBody>
                  </p:sp>
                  <p:sp>
                    <p:nvSpPr>
                      <p:cNvPr id="231" name="TextBox 230">
                        <a:extLst>
                          <a:ext uri="{FF2B5EF4-FFF2-40B4-BE49-F238E27FC236}">
                            <a16:creationId xmlns:a16="http://schemas.microsoft.com/office/drawing/2014/main" id="{E8F1B65F-CE88-81A9-29B7-1D832E93E88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8" y="2368130"/>
                        <a:ext cx="2968401" cy="2789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1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Miho </a:t>
                        </a:r>
                        <a:r>
                          <a:rPr lang="en-PH" sz="1100" b="1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Terahata</a:t>
                        </a:r>
                        <a:endParaRPr lang="en-PH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152" name="Group 151">
                      <a:extLst>
                        <a:ext uri="{FF2B5EF4-FFF2-40B4-BE49-F238E27FC236}">
                          <a16:creationId xmlns:a16="http://schemas.microsoft.com/office/drawing/2014/main" id="{1427C452-37F6-71D3-8828-5EBCA6F2A7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629740"/>
                      <a:ext cx="2903779" cy="441053"/>
                      <a:chOff x="1626306" y="2206013"/>
                      <a:chExt cx="2903779" cy="441053"/>
                    </a:xfrm>
                  </p:grpSpPr>
                  <p:sp>
                    <p:nvSpPr>
                      <p:cNvPr id="206" name="TextBox 205">
                        <a:extLst>
                          <a:ext uri="{FF2B5EF4-FFF2-40B4-BE49-F238E27FC236}">
                            <a16:creationId xmlns:a16="http://schemas.microsoft.com/office/drawing/2014/main" id="{1E10E3B6-B5AB-480E-993A-E3A1A0C175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9" cy="26252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AGE:</a:t>
                        </a:r>
                      </a:p>
                    </p:txBody>
                  </p:sp>
                  <p:sp>
                    <p:nvSpPr>
                      <p:cNvPr id="207" name="TextBox 206">
                        <a:extLst>
                          <a:ext uri="{FF2B5EF4-FFF2-40B4-BE49-F238E27FC236}">
                            <a16:creationId xmlns:a16="http://schemas.microsoft.com/office/drawing/2014/main" id="{7FEE418F-AEC5-F3BA-17C2-A10AA5E0F03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368130"/>
                        <a:ext cx="2766863" cy="2789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1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49 Years Old</a:t>
                        </a:r>
                      </a:p>
                    </p:txBody>
                  </p:sp>
                </p:grpSp>
              </p:grpSp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676173F0-D054-78C0-F118-5684D2997C43}"/>
                      </a:ext>
                    </a:extLst>
                  </p:cNvPr>
                  <p:cNvGrpSpPr/>
                  <p:nvPr/>
                </p:nvGrpSpPr>
                <p:grpSpPr>
                  <a:xfrm>
                    <a:off x="3158485" y="2161087"/>
                    <a:ext cx="914400" cy="1471763"/>
                    <a:chOff x="3158485" y="2161087"/>
                    <a:chExt cx="914400" cy="1471763"/>
                  </a:xfrm>
                </p:grpSpPr>
                <p:grpSp>
                  <p:nvGrpSpPr>
                    <p:cNvPr id="135" name="Group 134">
                      <a:extLst>
                        <a:ext uri="{FF2B5EF4-FFF2-40B4-BE49-F238E27FC236}">
                          <a16:creationId xmlns:a16="http://schemas.microsoft.com/office/drawing/2014/main" id="{0EA89A36-F98F-228A-0F72-BE7D8199AE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58485" y="2161087"/>
                      <a:ext cx="914400" cy="1144924"/>
                      <a:chOff x="3097151" y="2130001"/>
                      <a:chExt cx="914400" cy="1144924"/>
                    </a:xfrm>
                  </p:grpSpPr>
                  <p:pic>
                    <p:nvPicPr>
                      <p:cNvPr id="140" name="Graphic 139" descr="Qr Code with solid fill">
                        <a:extLst>
                          <a:ext uri="{FF2B5EF4-FFF2-40B4-BE49-F238E27FC236}">
                            <a16:creationId xmlns:a16="http://schemas.microsoft.com/office/drawing/2014/main" id="{6EBBE071-9CD8-A864-AF4A-4F334279F6DB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097151" y="2130001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141" name="Group 140">
                        <a:extLst>
                          <a:ext uri="{FF2B5EF4-FFF2-40B4-BE49-F238E27FC236}">
                            <a16:creationId xmlns:a16="http://schemas.microsoft.com/office/drawing/2014/main" id="{70321D19-F448-3BCD-07E8-851B29A2023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77408" y="2880807"/>
                        <a:ext cx="753884" cy="394118"/>
                        <a:chOff x="8092260" y="5082468"/>
                        <a:chExt cx="2880546" cy="1505899"/>
                      </a:xfrm>
                    </p:grpSpPr>
                    <p:pic>
                      <p:nvPicPr>
                        <p:cNvPr id="142" name="Graphic 141" descr="Barcode with solid fill">
                          <a:extLst>
                            <a:ext uri="{FF2B5EF4-FFF2-40B4-BE49-F238E27FC236}">
                              <a16:creationId xmlns:a16="http://schemas.microsoft.com/office/drawing/2014/main" id="{160750FF-6773-894A-410B-F2C459301C1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92260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43" name="Graphic 142" descr="Barcode outline">
                          <a:extLst>
                            <a:ext uri="{FF2B5EF4-FFF2-40B4-BE49-F238E27FC236}">
                              <a16:creationId xmlns:a16="http://schemas.microsoft.com/office/drawing/2014/main" id="{77A8A27F-9FDC-3B12-C504-2AF36B2E812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466907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1">
                      <p14:nvContentPartPr>
                        <p14:cNvPr id="139" name="Ink 138">
                          <a:extLst>
                            <a:ext uri="{FF2B5EF4-FFF2-40B4-BE49-F238E27FC236}">
                              <a16:creationId xmlns:a16="http://schemas.microsoft.com/office/drawing/2014/main" id="{06AA536F-A37E-BEDA-4884-4C08A500BC31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285848" y="3239370"/>
                        <a:ext cx="655920" cy="393480"/>
                      </p14:xfrm>
                    </p:contentPart>
                  </mc:Choice>
                  <mc:Fallback xmlns="">
                    <p:pic>
                      <p:nvPicPr>
                        <p:cNvPr id="139" name="Ink 138">
                          <a:extLst>
                            <a:ext uri="{FF2B5EF4-FFF2-40B4-BE49-F238E27FC236}">
                              <a16:creationId xmlns:a16="http://schemas.microsoft.com/office/drawing/2014/main" id="{06AA536F-A37E-BEDA-4884-4C08A500BC3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279041" y="3232844"/>
                          <a:ext cx="669535" cy="406532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</p:grpSp>
        </p:grp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9F5A6A2-82B1-D0F3-7771-E34C8B4A2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4" r="2064"/>
            <a:stretch/>
          </p:blipFill>
          <p:spPr>
            <a:xfrm>
              <a:off x="4279766" y="2419316"/>
              <a:ext cx="1347285" cy="1347285"/>
            </a:xfrm>
            <a:prstGeom prst="rect">
              <a:avLst/>
            </a:prstGeom>
          </p:spPr>
        </p:pic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4AD9C464-DB1C-94C4-DEF9-DF48AD3DC607}"/>
              </a:ext>
            </a:extLst>
          </p:cNvPr>
          <p:cNvGrpSpPr/>
          <p:nvPr/>
        </p:nvGrpSpPr>
        <p:grpSpPr>
          <a:xfrm>
            <a:off x="4324088" y="4764432"/>
            <a:ext cx="3485795" cy="1773406"/>
            <a:chOff x="4178585" y="4023630"/>
            <a:chExt cx="3910960" cy="1879600"/>
          </a:xfrm>
        </p:grpSpPr>
        <p:grpSp>
          <p:nvGrpSpPr>
            <p:cNvPr id="268" name="Group 267">
              <a:extLst>
                <a:ext uri="{FF2B5EF4-FFF2-40B4-BE49-F238E27FC236}">
                  <a16:creationId xmlns:a16="http://schemas.microsoft.com/office/drawing/2014/main" id="{70B5A6D2-BAD6-A8FB-EC6E-BBA970B61D9F}"/>
                </a:ext>
              </a:extLst>
            </p:cNvPr>
            <p:cNvGrpSpPr/>
            <p:nvPr/>
          </p:nvGrpSpPr>
          <p:grpSpPr>
            <a:xfrm>
              <a:off x="4178585" y="4023630"/>
              <a:ext cx="3910960" cy="1879600"/>
              <a:chOff x="161925" y="1828800"/>
              <a:chExt cx="3910960" cy="1879600"/>
            </a:xfrm>
          </p:grpSpPr>
          <p:sp>
            <p:nvSpPr>
              <p:cNvPr id="270" name="Rectangle: Rounded Corners 269">
                <a:extLst>
                  <a:ext uri="{FF2B5EF4-FFF2-40B4-BE49-F238E27FC236}">
                    <a16:creationId xmlns:a16="http://schemas.microsoft.com/office/drawing/2014/main" id="{1B80E896-BE29-A728-635A-DE4B7E0512AA}"/>
                  </a:ext>
                </a:extLst>
              </p:cNvPr>
              <p:cNvSpPr/>
              <p:nvPr/>
            </p:nvSpPr>
            <p:spPr>
              <a:xfrm>
                <a:off x="161925" y="1828800"/>
                <a:ext cx="3876675" cy="1879600"/>
              </a:xfrm>
              <a:prstGeom prst="roundRect">
                <a:avLst>
                  <a:gd name="adj" fmla="val 4095"/>
                </a:avLst>
              </a:prstGeom>
              <a:gradFill>
                <a:gsLst>
                  <a:gs pos="52000">
                    <a:schemeClr val="bg1"/>
                  </a:gs>
                  <a:gs pos="3000">
                    <a:schemeClr val="accent5">
                      <a:lumMod val="60000"/>
                      <a:lumOff val="40000"/>
                    </a:schemeClr>
                  </a:gs>
                  <a:gs pos="100000">
                    <a:srgbClr val="00B0F0"/>
                  </a:gs>
                </a:gsLst>
                <a:lin ang="5400000" scaled="1"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100"/>
              </a:p>
            </p:txBody>
          </p:sp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EE58B7E2-932D-6DBD-21A3-D5AE0337E986}"/>
                  </a:ext>
                </a:extLst>
              </p:cNvPr>
              <p:cNvGrpSpPr/>
              <p:nvPr/>
            </p:nvGrpSpPr>
            <p:grpSpPr>
              <a:xfrm>
                <a:off x="289900" y="1899477"/>
                <a:ext cx="3782985" cy="1733373"/>
                <a:chOff x="289900" y="1899477"/>
                <a:chExt cx="3782985" cy="1733373"/>
              </a:xfrm>
            </p:grpSpPr>
            <p:grpSp>
              <p:nvGrpSpPr>
                <p:cNvPr id="272" name="Group 271">
                  <a:extLst>
                    <a:ext uri="{FF2B5EF4-FFF2-40B4-BE49-F238E27FC236}">
                      <a16:creationId xmlns:a16="http://schemas.microsoft.com/office/drawing/2014/main" id="{A5E43CA0-74A0-2C22-C555-85DAD2449A3A}"/>
                    </a:ext>
                  </a:extLst>
                </p:cNvPr>
                <p:cNvGrpSpPr/>
                <p:nvPr/>
              </p:nvGrpSpPr>
              <p:grpSpPr>
                <a:xfrm>
                  <a:off x="289900" y="1899477"/>
                  <a:ext cx="3610281" cy="244654"/>
                  <a:chOff x="289900" y="1899477"/>
                  <a:chExt cx="3610281" cy="244654"/>
                </a:xfrm>
              </p:grpSpPr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C3760111-1EB3-F54E-2689-63EA588F4333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71" y="1899477"/>
                    <a:ext cx="2903779" cy="2446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9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REPUBLIC OF YOUR OWN STATE HERE</a:t>
                    </a:r>
                  </a:p>
                </p:txBody>
              </p:sp>
              <p:sp>
                <p:nvSpPr>
                  <p:cNvPr id="292" name="Rectangle 291">
                    <a:extLst>
                      <a:ext uri="{FF2B5EF4-FFF2-40B4-BE49-F238E27FC236}">
                        <a16:creationId xmlns:a16="http://schemas.microsoft.com/office/drawing/2014/main" id="{0D78A900-4F3B-8EC6-4BFB-6F39A348C49B}"/>
                      </a:ext>
                    </a:extLst>
                  </p:cNvPr>
                  <p:cNvSpPr/>
                  <p:nvPr/>
                </p:nvSpPr>
                <p:spPr>
                  <a:xfrm>
                    <a:off x="289900" y="1946560"/>
                    <a:ext cx="395900" cy="17175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PH" sz="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flag</a:t>
                    </a:r>
                  </a:p>
                </p:txBody>
              </p:sp>
              <p:sp>
                <p:nvSpPr>
                  <p:cNvPr id="293" name="Rectangle 292">
                    <a:extLst>
                      <a:ext uri="{FF2B5EF4-FFF2-40B4-BE49-F238E27FC236}">
                        <a16:creationId xmlns:a16="http://schemas.microsoft.com/office/drawing/2014/main" id="{28DDA480-062C-C492-4188-0E4205AA0D81}"/>
                      </a:ext>
                    </a:extLst>
                  </p:cNvPr>
                  <p:cNvSpPr/>
                  <p:nvPr/>
                </p:nvSpPr>
                <p:spPr>
                  <a:xfrm>
                    <a:off x="3504281" y="1944403"/>
                    <a:ext cx="395900" cy="17175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PH" sz="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flag</a:t>
                    </a:r>
                  </a:p>
                </p:txBody>
              </p:sp>
            </p:grpSp>
            <p:grpSp>
              <p:nvGrpSpPr>
                <p:cNvPr id="273" name="Group 272">
                  <a:extLst>
                    <a:ext uri="{FF2B5EF4-FFF2-40B4-BE49-F238E27FC236}">
                      <a16:creationId xmlns:a16="http://schemas.microsoft.com/office/drawing/2014/main" id="{9339A0CB-48A8-966C-3DDD-5B38A633B43C}"/>
                    </a:ext>
                  </a:extLst>
                </p:cNvPr>
                <p:cNvGrpSpPr/>
                <p:nvPr/>
              </p:nvGrpSpPr>
              <p:grpSpPr>
                <a:xfrm>
                  <a:off x="1607498" y="2161087"/>
                  <a:ext cx="2465387" cy="1471763"/>
                  <a:chOff x="1607498" y="2161087"/>
                  <a:chExt cx="2465387" cy="1471763"/>
                </a:xfrm>
              </p:grpSpPr>
              <p:grpSp>
                <p:nvGrpSpPr>
                  <p:cNvPr id="274" name="Group 273">
                    <a:extLst>
                      <a:ext uri="{FF2B5EF4-FFF2-40B4-BE49-F238E27FC236}">
                        <a16:creationId xmlns:a16="http://schemas.microsoft.com/office/drawing/2014/main" id="{9C2B5E47-DA4F-A399-931E-D138DF34BD17}"/>
                      </a:ext>
                    </a:extLst>
                  </p:cNvPr>
                  <p:cNvGrpSpPr/>
                  <p:nvPr/>
                </p:nvGrpSpPr>
                <p:grpSpPr>
                  <a:xfrm>
                    <a:off x="1607498" y="2258841"/>
                    <a:ext cx="1750064" cy="846809"/>
                    <a:chOff x="1626306" y="2206013"/>
                    <a:chExt cx="2968403" cy="846809"/>
                  </a:xfrm>
                </p:grpSpPr>
                <p:grpSp>
                  <p:nvGrpSpPr>
                    <p:cNvPr id="282" name="Group 281">
                      <a:extLst>
                        <a:ext uri="{FF2B5EF4-FFF2-40B4-BE49-F238E27FC236}">
                          <a16:creationId xmlns:a16="http://schemas.microsoft.com/office/drawing/2014/main" id="{806C05CC-7F19-938A-22A9-557A8121D65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206013"/>
                      <a:ext cx="2968403" cy="423082"/>
                      <a:chOff x="1626306" y="2206013"/>
                      <a:chExt cx="2968403" cy="423082"/>
                    </a:xfrm>
                  </p:grpSpPr>
                  <p:sp>
                    <p:nvSpPr>
                      <p:cNvPr id="289" name="TextBox 288">
                        <a:extLst>
                          <a:ext uri="{FF2B5EF4-FFF2-40B4-BE49-F238E27FC236}">
                            <a16:creationId xmlns:a16="http://schemas.microsoft.com/office/drawing/2014/main" id="{4434306B-A838-93D3-5C09-75B5DF7B398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7" cy="2691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5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NAME:</a:t>
                        </a:r>
                      </a:p>
                    </p:txBody>
                  </p:sp>
                  <p:sp>
                    <p:nvSpPr>
                      <p:cNvPr id="290" name="TextBox 289">
                        <a:extLst>
                          <a:ext uri="{FF2B5EF4-FFF2-40B4-BE49-F238E27FC236}">
                            <a16:creationId xmlns:a16="http://schemas.microsoft.com/office/drawing/2014/main" id="{D445A1C9-8F4C-552A-EC03-84A9EF31CC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8" y="2368130"/>
                        <a:ext cx="2968401" cy="2609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Phan Tuan </a:t>
                        </a:r>
                        <a:r>
                          <a:rPr lang="en-PH" sz="1000" b="1" dirty="0" err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Dat</a:t>
                        </a:r>
                        <a:endParaRPr lang="en-PH" sz="10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p:txBody>
                  </p:sp>
                </p:grpSp>
                <p:grpSp>
                  <p:nvGrpSpPr>
                    <p:cNvPr id="283" name="Group 282">
                      <a:extLst>
                        <a:ext uri="{FF2B5EF4-FFF2-40B4-BE49-F238E27FC236}">
                          <a16:creationId xmlns:a16="http://schemas.microsoft.com/office/drawing/2014/main" id="{E8BDF8C5-E898-7A8C-8E4E-4E2173C61D2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629740"/>
                      <a:ext cx="2903779" cy="423082"/>
                      <a:chOff x="1626306" y="2206013"/>
                      <a:chExt cx="2903779" cy="423082"/>
                    </a:xfrm>
                  </p:grpSpPr>
                  <p:sp>
                    <p:nvSpPr>
                      <p:cNvPr id="287" name="TextBox 286">
                        <a:extLst>
                          <a:ext uri="{FF2B5EF4-FFF2-40B4-BE49-F238E27FC236}">
                            <a16:creationId xmlns:a16="http://schemas.microsoft.com/office/drawing/2014/main" id="{DA51C6A3-4703-562C-543B-4C3C2F69B85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9" cy="26912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5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AGE:</a:t>
                        </a:r>
                      </a:p>
                    </p:txBody>
                  </p:sp>
                  <p:sp>
                    <p:nvSpPr>
                      <p:cNvPr id="288" name="TextBox 287">
                        <a:extLst>
                          <a:ext uri="{FF2B5EF4-FFF2-40B4-BE49-F238E27FC236}">
                            <a16:creationId xmlns:a16="http://schemas.microsoft.com/office/drawing/2014/main" id="{99EB162E-0997-1E48-3EE0-A0BCB663946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368130"/>
                        <a:ext cx="2766864" cy="2609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20 Years Old</a:t>
                        </a:r>
                      </a:p>
                    </p:txBody>
                  </p:sp>
                </p:grpSp>
              </p:grpSp>
              <p:grpSp>
                <p:nvGrpSpPr>
                  <p:cNvPr id="275" name="Group 274">
                    <a:extLst>
                      <a:ext uri="{FF2B5EF4-FFF2-40B4-BE49-F238E27FC236}">
                        <a16:creationId xmlns:a16="http://schemas.microsoft.com/office/drawing/2014/main" id="{7FC6DE6B-6C41-E634-B195-326BCDB520AA}"/>
                      </a:ext>
                    </a:extLst>
                  </p:cNvPr>
                  <p:cNvGrpSpPr/>
                  <p:nvPr/>
                </p:nvGrpSpPr>
                <p:grpSpPr>
                  <a:xfrm>
                    <a:off x="3158485" y="2161087"/>
                    <a:ext cx="914400" cy="1471763"/>
                    <a:chOff x="3158485" y="2161087"/>
                    <a:chExt cx="914400" cy="1471763"/>
                  </a:xfrm>
                </p:grpSpPr>
                <p:grpSp>
                  <p:nvGrpSpPr>
                    <p:cNvPr id="276" name="Group 275">
                      <a:extLst>
                        <a:ext uri="{FF2B5EF4-FFF2-40B4-BE49-F238E27FC236}">
                          <a16:creationId xmlns:a16="http://schemas.microsoft.com/office/drawing/2014/main" id="{FFD8A50B-5BA6-28AB-43D0-FA714A269E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58485" y="2161087"/>
                      <a:ext cx="914400" cy="1144924"/>
                      <a:chOff x="3097151" y="2130001"/>
                      <a:chExt cx="914400" cy="1144924"/>
                    </a:xfrm>
                  </p:grpSpPr>
                  <p:pic>
                    <p:nvPicPr>
                      <p:cNvPr id="278" name="Graphic 277" descr="Qr Code with solid fill">
                        <a:extLst>
                          <a:ext uri="{FF2B5EF4-FFF2-40B4-BE49-F238E27FC236}">
                            <a16:creationId xmlns:a16="http://schemas.microsoft.com/office/drawing/2014/main" id="{16D26E47-54B1-9CC0-9FA4-E1335510C6F5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097151" y="2130001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279" name="Group 278">
                        <a:extLst>
                          <a:ext uri="{FF2B5EF4-FFF2-40B4-BE49-F238E27FC236}">
                            <a16:creationId xmlns:a16="http://schemas.microsoft.com/office/drawing/2014/main" id="{225CEAE0-E5C4-B5D9-DD0D-007BCD95A23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77408" y="2880807"/>
                        <a:ext cx="753884" cy="394118"/>
                        <a:chOff x="8092260" y="5082468"/>
                        <a:chExt cx="2880546" cy="1505899"/>
                      </a:xfrm>
                    </p:grpSpPr>
                    <p:pic>
                      <p:nvPicPr>
                        <p:cNvPr id="280" name="Graphic 279" descr="Barcode with solid fill">
                          <a:extLst>
                            <a:ext uri="{FF2B5EF4-FFF2-40B4-BE49-F238E27FC236}">
                              <a16:creationId xmlns:a16="http://schemas.microsoft.com/office/drawing/2014/main" id="{D4AF48BF-BCFD-57C1-20A7-331C9FA91BD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92260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81" name="Graphic 280" descr="Barcode outline">
                          <a:extLst>
                            <a:ext uri="{FF2B5EF4-FFF2-40B4-BE49-F238E27FC236}">
                              <a16:creationId xmlns:a16="http://schemas.microsoft.com/office/drawing/2014/main" id="{83C8B333-8A5B-6D4A-44B8-DDF8AE869A4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466907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3">
                      <p14:nvContentPartPr>
                        <p14:cNvPr id="277" name="Ink 276">
                          <a:extLst>
                            <a:ext uri="{FF2B5EF4-FFF2-40B4-BE49-F238E27FC236}">
                              <a16:creationId xmlns:a16="http://schemas.microsoft.com/office/drawing/2014/main" id="{A8D97021-5EC4-7E87-A510-F8FA63D1D1E6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285848" y="3239370"/>
                        <a:ext cx="655920" cy="393480"/>
                      </p14:xfrm>
                    </p:contentPart>
                  </mc:Choice>
                  <mc:Fallback xmlns="">
                    <p:pic>
                      <p:nvPicPr>
                        <p:cNvPr id="277" name="Ink 276">
                          <a:extLst>
                            <a:ext uri="{FF2B5EF4-FFF2-40B4-BE49-F238E27FC236}">
                              <a16:creationId xmlns:a16="http://schemas.microsoft.com/office/drawing/2014/main" id="{A8D97021-5EC4-7E87-A510-F8FA63D1D1E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278982" y="3232882"/>
                          <a:ext cx="669652" cy="406456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</p:grpSp>
        </p:grpSp>
        <p:pic>
          <p:nvPicPr>
            <p:cNvPr id="269" name="Picture 268">
              <a:extLst>
                <a:ext uri="{FF2B5EF4-FFF2-40B4-BE49-F238E27FC236}">
                  <a16:creationId xmlns:a16="http://schemas.microsoft.com/office/drawing/2014/main" id="{909EE43E-CB4A-FF6C-FCCB-59CF5F6F2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441" b="13441"/>
            <a:stretch/>
          </p:blipFill>
          <p:spPr>
            <a:xfrm>
              <a:off x="4274620" y="4419572"/>
              <a:ext cx="1357508" cy="1357508"/>
            </a:xfrm>
            <a:prstGeom prst="rect">
              <a:avLst/>
            </a:prstGeom>
          </p:spPr>
        </p:pic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8F7BA5F6-EDE9-87DB-48A0-3D40B553E967}"/>
              </a:ext>
            </a:extLst>
          </p:cNvPr>
          <p:cNvGrpSpPr/>
          <p:nvPr/>
        </p:nvGrpSpPr>
        <p:grpSpPr>
          <a:xfrm>
            <a:off x="7994762" y="4816402"/>
            <a:ext cx="3393859" cy="1721436"/>
            <a:chOff x="8183235" y="4018146"/>
            <a:chExt cx="3910960" cy="1879600"/>
          </a:xfrm>
        </p:grpSpPr>
        <p:grpSp>
          <p:nvGrpSpPr>
            <p:cNvPr id="295" name="Group 294">
              <a:extLst>
                <a:ext uri="{FF2B5EF4-FFF2-40B4-BE49-F238E27FC236}">
                  <a16:creationId xmlns:a16="http://schemas.microsoft.com/office/drawing/2014/main" id="{A3AAEA83-7FC3-F2FD-D367-729ACE9E0CA7}"/>
                </a:ext>
              </a:extLst>
            </p:cNvPr>
            <p:cNvGrpSpPr/>
            <p:nvPr/>
          </p:nvGrpSpPr>
          <p:grpSpPr>
            <a:xfrm>
              <a:off x="8183235" y="4018146"/>
              <a:ext cx="3910960" cy="1879600"/>
              <a:chOff x="161925" y="1828800"/>
              <a:chExt cx="3910960" cy="1879600"/>
            </a:xfrm>
          </p:grpSpPr>
          <p:sp>
            <p:nvSpPr>
              <p:cNvPr id="297" name="Rectangle: Rounded Corners 296">
                <a:extLst>
                  <a:ext uri="{FF2B5EF4-FFF2-40B4-BE49-F238E27FC236}">
                    <a16:creationId xmlns:a16="http://schemas.microsoft.com/office/drawing/2014/main" id="{029C6DAB-FD62-024B-A67B-9E2CE4FC83BC}"/>
                  </a:ext>
                </a:extLst>
              </p:cNvPr>
              <p:cNvSpPr/>
              <p:nvPr/>
            </p:nvSpPr>
            <p:spPr>
              <a:xfrm>
                <a:off x="161925" y="1828800"/>
                <a:ext cx="3876675" cy="1879600"/>
              </a:xfrm>
              <a:prstGeom prst="roundRect">
                <a:avLst>
                  <a:gd name="adj" fmla="val 4095"/>
                </a:avLst>
              </a:prstGeom>
              <a:gradFill>
                <a:gsLst>
                  <a:gs pos="3000">
                    <a:schemeClr val="accent5">
                      <a:lumMod val="60000"/>
                      <a:lumOff val="40000"/>
                    </a:schemeClr>
                  </a:gs>
                  <a:gs pos="52276">
                    <a:schemeClr val="bg1"/>
                  </a:gs>
                  <a:gs pos="100000">
                    <a:srgbClr val="00B0F0"/>
                  </a:gs>
                </a:gsLst>
                <a:lin ang="5400000" scaled="1"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100"/>
              </a:p>
            </p:txBody>
          </p:sp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1DD21EFF-BD4F-1656-C82A-62487760C5B8}"/>
                  </a:ext>
                </a:extLst>
              </p:cNvPr>
              <p:cNvGrpSpPr/>
              <p:nvPr/>
            </p:nvGrpSpPr>
            <p:grpSpPr>
              <a:xfrm>
                <a:off x="289900" y="1899477"/>
                <a:ext cx="3782985" cy="1733373"/>
                <a:chOff x="289900" y="1899477"/>
                <a:chExt cx="3782985" cy="1733373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3D7A7B79-0F87-A024-8940-1103E7933110}"/>
                    </a:ext>
                  </a:extLst>
                </p:cNvPr>
                <p:cNvGrpSpPr/>
                <p:nvPr/>
              </p:nvGrpSpPr>
              <p:grpSpPr>
                <a:xfrm>
                  <a:off x="289900" y="1899477"/>
                  <a:ext cx="3610281" cy="252040"/>
                  <a:chOff x="289900" y="1899477"/>
                  <a:chExt cx="3610281" cy="252040"/>
                </a:xfrm>
              </p:grpSpPr>
              <p:sp>
                <p:nvSpPr>
                  <p:cNvPr id="318" name="TextBox 317">
                    <a:extLst>
                      <a:ext uri="{FF2B5EF4-FFF2-40B4-BE49-F238E27FC236}">
                        <a16:creationId xmlns:a16="http://schemas.microsoft.com/office/drawing/2014/main" id="{45BDEFB9-3D0D-E76C-DE8D-E05CA26C3038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71" y="1899477"/>
                    <a:ext cx="2903778" cy="2520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9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REPUBLIC OF YOUR OWN STATE HERE</a:t>
                    </a:r>
                  </a:p>
                </p:txBody>
              </p:sp>
              <p:sp>
                <p:nvSpPr>
                  <p:cNvPr id="319" name="Rectangle 318">
                    <a:extLst>
                      <a:ext uri="{FF2B5EF4-FFF2-40B4-BE49-F238E27FC236}">
                        <a16:creationId xmlns:a16="http://schemas.microsoft.com/office/drawing/2014/main" id="{226744AF-C1A0-C1EC-EA70-BEDA6748D495}"/>
                      </a:ext>
                    </a:extLst>
                  </p:cNvPr>
                  <p:cNvSpPr/>
                  <p:nvPr/>
                </p:nvSpPr>
                <p:spPr>
                  <a:xfrm>
                    <a:off x="289900" y="1946560"/>
                    <a:ext cx="395900" cy="17175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PH" sz="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flag</a:t>
                    </a:r>
                  </a:p>
                </p:txBody>
              </p:sp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1B668BD9-4312-5F6C-D4FF-B187A6549868}"/>
                      </a:ext>
                    </a:extLst>
                  </p:cNvPr>
                  <p:cNvSpPr/>
                  <p:nvPr/>
                </p:nvSpPr>
                <p:spPr>
                  <a:xfrm>
                    <a:off x="3504281" y="1944403"/>
                    <a:ext cx="395900" cy="17175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PH" sz="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flag</a:t>
                    </a:r>
                  </a:p>
                </p:txBody>
              </p:sp>
            </p:grpSp>
            <p:grpSp>
              <p:nvGrpSpPr>
                <p:cNvPr id="300" name="Group 299">
                  <a:extLst>
                    <a:ext uri="{FF2B5EF4-FFF2-40B4-BE49-F238E27FC236}">
                      <a16:creationId xmlns:a16="http://schemas.microsoft.com/office/drawing/2014/main" id="{C2BFA6FF-3B82-D7D6-F141-02F8B939E4F1}"/>
                    </a:ext>
                  </a:extLst>
                </p:cNvPr>
                <p:cNvGrpSpPr/>
                <p:nvPr/>
              </p:nvGrpSpPr>
              <p:grpSpPr>
                <a:xfrm>
                  <a:off x="1607498" y="2161087"/>
                  <a:ext cx="2465387" cy="1471763"/>
                  <a:chOff x="1607498" y="2161087"/>
                  <a:chExt cx="2465387" cy="1471763"/>
                </a:xfrm>
              </p:grpSpPr>
              <p:grpSp>
                <p:nvGrpSpPr>
                  <p:cNvPr id="301" name="Group 300">
                    <a:extLst>
                      <a:ext uri="{FF2B5EF4-FFF2-40B4-BE49-F238E27FC236}">
                        <a16:creationId xmlns:a16="http://schemas.microsoft.com/office/drawing/2014/main" id="{DDD6A737-CD05-740A-6EFA-C4494BE33AC3}"/>
                      </a:ext>
                    </a:extLst>
                  </p:cNvPr>
                  <p:cNvGrpSpPr/>
                  <p:nvPr/>
                </p:nvGrpSpPr>
                <p:grpSpPr>
                  <a:xfrm>
                    <a:off x="1607498" y="2258841"/>
                    <a:ext cx="1750064" cy="854686"/>
                    <a:chOff x="1626306" y="2206013"/>
                    <a:chExt cx="2968403" cy="854686"/>
                  </a:xfrm>
                </p:grpSpPr>
                <p:grpSp>
                  <p:nvGrpSpPr>
                    <p:cNvPr id="309" name="Group 308">
                      <a:extLst>
                        <a:ext uri="{FF2B5EF4-FFF2-40B4-BE49-F238E27FC236}">
                          <a16:creationId xmlns:a16="http://schemas.microsoft.com/office/drawing/2014/main" id="{C410D368-9204-9D91-7354-2609ACC90A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206013"/>
                      <a:ext cx="2968403" cy="430959"/>
                      <a:chOff x="1626306" y="2206013"/>
                      <a:chExt cx="2968403" cy="430959"/>
                    </a:xfrm>
                  </p:grpSpPr>
                  <p:sp>
                    <p:nvSpPr>
                      <p:cNvPr id="316" name="TextBox 315">
                        <a:extLst>
                          <a:ext uri="{FF2B5EF4-FFF2-40B4-BE49-F238E27FC236}">
                            <a16:creationId xmlns:a16="http://schemas.microsoft.com/office/drawing/2014/main" id="{DB254C9A-3D72-E5D1-472C-88D009BFE8E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8" cy="2688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NAME:</a:t>
                        </a:r>
                      </a:p>
                    </p:txBody>
                  </p:sp>
                  <p:sp>
                    <p:nvSpPr>
                      <p:cNvPr id="317" name="TextBox 316">
                        <a:extLst>
                          <a:ext uri="{FF2B5EF4-FFF2-40B4-BE49-F238E27FC236}">
                            <a16:creationId xmlns:a16="http://schemas.microsoft.com/office/drawing/2014/main" id="{6C467211-2046-385E-D8FE-1EFB8DEC7DF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8" y="2368129"/>
                        <a:ext cx="2968401" cy="2688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Evelyn Robles</a:t>
                        </a:r>
                      </a:p>
                    </p:txBody>
                  </p:sp>
                </p:grpSp>
                <p:grpSp>
                  <p:nvGrpSpPr>
                    <p:cNvPr id="310" name="Group 309">
                      <a:extLst>
                        <a:ext uri="{FF2B5EF4-FFF2-40B4-BE49-F238E27FC236}">
                          <a16:creationId xmlns:a16="http://schemas.microsoft.com/office/drawing/2014/main" id="{35A44D36-F08C-E0AF-BDD1-77E266CAD21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629740"/>
                      <a:ext cx="2903779" cy="430959"/>
                      <a:chOff x="1626306" y="2206013"/>
                      <a:chExt cx="2903779" cy="430959"/>
                    </a:xfrm>
                  </p:grpSpPr>
                  <p:sp>
                    <p:nvSpPr>
                      <p:cNvPr id="314" name="TextBox 313">
                        <a:extLst>
                          <a:ext uri="{FF2B5EF4-FFF2-40B4-BE49-F238E27FC236}">
                            <a16:creationId xmlns:a16="http://schemas.microsoft.com/office/drawing/2014/main" id="{934D9221-4EB0-D782-389D-93EFF1B2ECA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9" cy="2688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AGE:</a:t>
                        </a:r>
                      </a:p>
                    </p:txBody>
                  </p:sp>
                  <p:sp>
                    <p:nvSpPr>
                      <p:cNvPr id="315" name="TextBox 314">
                        <a:extLst>
                          <a:ext uri="{FF2B5EF4-FFF2-40B4-BE49-F238E27FC236}">
                            <a16:creationId xmlns:a16="http://schemas.microsoft.com/office/drawing/2014/main" id="{24FA3DD8-E40B-6311-0F4E-C7E4327AF12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368129"/>
                        <a:ext cx="2766863" cy="26884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45 Years Old</a:t>
                        </a:r>
                      </a:p>
                    </p:txBody>
                  </p:sp>
                </p:grpSp>
              </p:grpSp>
              <p:grpSp>
                <p:nvGrpSpPr>
                  <p:cNvPr id="302" name="Group 301">
                    <a:extLst>
                      <a:ext uri="{FF2B5EF4-FFF2-40B4-BE49-F238E27FC236}">
                        <a16:creationId xmlns:a16="http://schemas.microsoft.com/office/drawing/2014/main" id="{CA5BB85E-E970-4973-406D-B9852638BB66}"/>
                      </a:ext>
                    </a:extLst>
                  </p:cNvPr>
                  <p:cNvGrpSpPr/>
                  <p:nvPr/>
                </p:nvGrpSpPr>
                <p:grpSpPr>
                  <a:xfrm>
                    <a:off x="3158485" y="2161087"/>
                    <a:ext cx="914400" cy="1471763"/>
                    <a:chOff x="3158485" y="2161087"/>
                    <a:chExt cx="914400" cy="1471763"/>
                  </a:xfrm>
                </p:grpSpPr>
                <p:grpSp>
                  <p:nvGrpSpPr>
                    <p:cNvPr id="303" name="Group 302">
                      <a:extLst>
                        <a:ext uri="{FF2B5EF4-FFF2-40B4-BE49-F238E27FC236}">
                          <a16:creationId xmlns:a16="http://schemas.microsoft.com/office/drawing/2014/main" id="{5AB200AA-04C6-13E7-B2BB-BE978D0CFB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58485" y="2161087"/>
                      <a:ext cx="914400" cy="1144924"/>
                      <a:chOff x="3097151" y="2130001"/>
                      <a:chExt cx="914400" cy="1144924"/>
                    </a:xfrm>
                  </p:grpSpPr>
                  <p:pic>
                    <p:nvPicPr>
                      <p:cNvPr id="305" name="Graphic 304" descr="Qr Code with solid fill">
                        <a:extLst>
                          <a:ext uri="{FF2B5EF4-FFF2-40B4-BE49-F238E27FC236}">
                            <a16:creationId xmlns:a16="http://schemas.microsoft.com/office/drawing/2014/main" id="{8521DB62-75EF-0431-7914-EA73AE262CD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097151" y="2130001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06" name="Group 305">
                        <a:extLst>
                          <a:ext uri="{FF2B5EF4-FFF2-40B4-BE49-F238E27FC236}">
                            <a16:creationId xmlns:a16="http://schemas.microsoft.com/office/drawing/2014/main" id="{C1702369-32A4-2CDA-7B97-71E0FD3F171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77408" y="2880807"/>
                        <a:ext cx="753884" cy="394118"/>
                        <a:chOff x="8092260" y="5082468"/>
                        <a:chExt cx="2880546" cy="1505899"/>
                      </a:xfrm>
                    </p:grpSpPr>
                    <p:pic>
                      <p:nvPicPr>
                        <p:cNvPr id="307" name="Graphic 306" descr="Barcode with solid fill">
                          <a:extLst>
                            <a:ext uri="{FF2B5EF4-FFF2-40B4-BE49-F238E27FC236}">
                              <a16:creationId xmlns:a16="http://schemas.microsoft.com/office/drawing/2014/main" id="{6BA3729E-0A30-85DC-877C-7D7BB32A7B6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92260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08" name="Graphic 307" descr="Barcode outline">
                          <a:extLst>
                            <a:ext uri="{FF2B5EF4-FFF2-40B4-BE49-F238E27FC236}">
                              <a16:creationId xmlns:a16="http://schemas.microsoft.com/office/drawing/2014/main" id="{C9AAC8A1-A5EC-512A-E889-CB95582E0CD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466907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5">
                      <p14:nvContentPartPr>
                        <p14:cNvPr id="304" name="Ink 303">
                          <a:extLst>
                            <a:ext uri="{FF2B5EF4-FFF2-40B4-BE49-F238E27FC236}">
                              <a16:creationId xmlns:a16="http://schemas.microsoft.com/office/drawing/2014/main" id="{874FC79F-46DC-3301-FCC4-1F99681D4D4D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285848" y="3239370"/>
                        <a:ext cx="655920" cy="393480"/>
                      </p14:xfrm>
                    </p:contentPart>
                  </mc:Choice>
                  <mc:Fallback xmlns="">
                    <p:pic>
                      <p:nvPicPr>
                        <p:cNvPr id="304" name="Ink 303">
                          <a:extLst>
                            <a:ext uri="{FF2B5EF4-FFF2-40B4-BE49-F238E27FC236}">
                              <a16:creationId xmlns:a16="http://schemas.microsoft.com/office/drawing/2014/main" id="{874FC79F-46DC-3301-FCC4-1F99681D4D4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278795" y="3232688"/>
                          <a:ext cx="670026" cy="406845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</p:grpSp>
        </p:grpSp>
        <p:pic>
          <p:nvPicPr>
            <p:cNvPr id="296" name="Picture 295">
              <a:extLst>
                <a:ext uri="{FF2B5EF4-FFF2-40B4-BE49-F238E27FC236}">
                  <a16:creationId xmlns:a16="http://schemas.microsoft.com/office/drawing/2014/main" id="{3E0CBBCE-88CF-DC9A-9A65-389E6D7F5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78" b="9178"/>
            <a:stretch/>
          </p:blipFill>
          <p:spPr>
            <a:xfrm>
              <a:off x="8302866" y="4428241"/>
              <a:ext cx="1357508" cy="1357508"/>
            </a:xfrm>
            <a:prstGeom prst="rect">
              <a:avLst/>
            </a:prstGeom>
          </p:spPr>
        </p:pic>
      </p:grp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BA687A98-1461-AB41-398F-F14ECD858B88}"/>
              </a:ext>
            </a:extLst>
          </p:cNvPr>
          <p:cNvGrpSpPr/>
          <p:nvPr/>
        </p:nvGrpSpPr>
        <p:grpSpPr>
          <a:xfrm>
            <a:off x="7990031" y="2913594"/>
            <a:ext cx="3423875" cy="1777074"/>
            <a:chOff x="8183235" y="2001469"/>
            <a:chExt cx="3910960" cy="1879600"/>
          </a:xfrm>
        </p:grpSpPr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2D70C27E-9652-FDEC-87A1-59252DF98380}"/>
                </a:ext>
              </a:extLst>
            </p:cNvPr>
            <p:cNvGrpSpPr/>
            <p:nvPr/>
          </p:nvGrpSpPr>
          <p:grpSpPr>
            <a:xfrm>
              <a:off x="8183235" y="2001469"/>
              <a:ext cx="3910960" cy="1879600"/>
              <a:chOff x="161925" y="1828800"/>
              <a:chExt cx="3910960" cy="1879600"/>
            </a:xfrm>
          </p:grpSpPr>
          <p:sp>
            <p:nvSpPr>
              <p:cNvPr id="324" name="Rectangle: Rounded Corners 323">
                <a:extLst>
                  <a:ext uri="{FF2B5EF4-FFF2-40B4-BE49-F238E27FC236}">
                    <a16:creationId xmlns:a16="http://schemas.microsoft.com/office/drawing/2014/main" id="{A4C084E4-8DEA-C93D-B468-508A79D82932}"/>
                  </a:ext>
                </a:extLst>
              </p:cNvPr>
              <p:cNvSpPr/>
              <p:nvPr/>
            </p:nvSpPr>
            <p:spPr>
              <a:xfrm>
                <a:off x="161925" y="1828800"/>
                <a:ext cx="3876675" cy="1879600"/>
              </a:xfrm>
              <a:prstGeom prst="roundRect">
                <a:avLst>
                  <a:gd name="adj" fmla="val 4095"/>
                </a:avLst>
              </a:prstGeom>
              <a:gradFill>
                <a:gsLst>
                  <a:gs pos="3000">
                    <a:schemeClr val="accent5">
                      <a:lumMod val="60000"/>
                      <a:lumOff val="40000"/>
                    </a:schemeClr>
                  </a:gs>
                  <a:gs pos="52276">
                    <a:schemeClr val="bg1"/>
                  </a:gs>
                  <a:gs pos="100000">
                    <a:srgbClr val="00B0F0"/>
                  </a:gs>
                </a:gsLst>
                <a:lin ang="5400000" scaled="1"/>
              </a:gradFill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H" sz="1100" dirty="0"/>
              </a:p>
            </p:txBody>
          </p:sp>
          <p:grpSp>
            <p:nvGrpSpPr>
              <p:cNvPr id="325" name="Group 324">
                <a:extLst>
                  <a:ext uri="{FF2B5EF4-FFF2-40B4-BE49-F238E27FC236}">
                    <a16:creationId xmlns:a16="http://schemas.microsoft.com/office/drawing/2014/main" id="{96C9C143-0038-8D64-5D32-EFAC18C6FECF}"/>
                  </a:ext>
                </a:extLst>
              </p:cNvPr>
              <p:cNvGrpSpPr/>
              <p:nvPr/>
            </p:nvGrpSpPr>
            <p:grpSpPr>
              <a:xfrm>
                <a:off x="289900" y="1899477"/>
                <a:ext cx="3782985" cy="1733373"/>
                <a:chOff x="289900" y="1899477"/>
                <a:chExt cx="3782985" cy="1733373"/>
              </a:xfrm>
            </p:grpSpPr>
            <p:grpSp>
              <p:nvGrpSpPr>
                <p:cNvPr id="326" name="Group 325">
                  <a:extLst>
                    <a:ext uri="{FF2B5EF4-FFF2-40B4-BE49-F238E27FC236}">
                      <a16:creationId xmlns:a16="http://schemas.microsoft.com/office/drawing/2014/main" id="{4720FEFE-8655-4A3F-B912-2577AB9220D7}"/>
                    </a:ext>
                  </a:extLst>
                </p:cNvPr>
                <p:cNvGrpSpPr/>
                <p:nvPr/>
              </p:nvGrpSpPr>
              <p:grpSpPr>
                <a:xfrm>
                  <a:off x="289900" y="1899477"/>
                  <a:ext cx="3610281" cy="244150"/>
                  <a:chOff x="289900" y="1899477"/>
                  <a:chExt cx="3610281" cy="244150"/>
                </a:xfrm>
              </p:grpSpPr>
              <p:sp>
                <p:nvSpPr>
                  <p:cNvPr id="345" name="TextBox 344">
                    <a:extLst>
                      <a:ext uri="{FF2B5EF4-FFF2-40B4-BE49-F238E27FC236}">
                        <a16:creationId xmlns:a16="http://schemas.microsoft.com/office/drawing/2014/main" id="{93B45DC0-6B3D-5DC6-D091-D261709EF8A9}"/>
                      </a:ext>
                    </a:extLst>
                  </p:cNvPr>
                  <p:cNvSpPr txBox="1"/>
                  <p:nvPr/>
                </p:nvSpPr>
                <p:spPr>
                  <a:xfrm>
                    <a:off x="650571" y="1899477"/>
                    <a:ext cx="2903779" cy="24415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PH" sz="9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REPUBLIC OF YOUR OWN STATE HERE</a:t>
                    </a:r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BF2BB536-954C-265A-D2CF-E104CD0E60CC}"/>
                      </a:ext>
                    </a:extLst>
                  </p:cNvPr>
                  <p:cNvSpPr/>
                  <p:nvPr/>
                </p:nvSpPr>
                <p:spPr>
                  <a:xfrm>
                    <a:off x="289900" y="1946560"/>
                    <a:ext cx="395900" cy="17175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PH" sz="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flag</a:t>
                    </a:r>
                  </a:p>
                </p:txBody>
              </p:sp>
              <p:sp>
                <p:nvSpPr>
                  <p:cNvPr id="347" name="Rectangle 346">
                    <a:extLst>
                      <a:ext uri="{FF2B5EF4-FFF2-40B4-BE49-F238E27FC236}">
                        <a16:creationId xmlns:a16="http://schemas.microsoft.com/office/drawing/2014/main" id="{6B1A58A7-F536-5D35-4637-59CDEF38A6FB}"/>
                      </a:ext>
                    </a:extLst>
                  </p:cNvPr>
                  <p:cNvSpPr/>
                  <p:nvPr/>
                </p:nvSpPr>
                <p:spPr>
                  <a:xfrm>
                    <a:off x="3504281" y="1944403"/>
                    <a:ext cx="395900" cy="171758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PH" sz="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flag</a:t>
                    </a:r>
                  </a:p>
                </p:txBody>
              </p: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93B84667-3B0D-D33C-894C-4885F93CA810}"/>
                    </a:ext>
                  </a:extLst>
                </p:cNvPr>
                <p:cNvGrpSpPr/>
                <p:nvPr/>
              </p:nvGrpSpPr>
              <p:grpSpPr>
                <a:xfrm>
                  <a:off x="1607498" y="2161087"/>
                  <a:ext cx="2465387" cy="1471763"/>
                  <a:chOff x="1607498" y="2161087"/>
                  <a:chExt cx="2465387" cy="1471763"/>
                </a:xfrm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0F2FE7BB-0F00-D517-FE3A-E19605D0A1FF}"/>
                      </a:ext>
                    </a:extLst>
                  </p:cNvPr>
                  <p:cNvGrpSpPr/>
                  <p:nvPr/>
                </p:nvGrpSpPr>
                <p:grpSpPr>
                  <a:xfrm>
                    <a:off x="1607498" y="2258841"/>
                    <a:ext cx="1750064" cy="854409"/>
                    <a:chOff x="1626306" y="2206013"/>
                    <a:chExt cx="2968403" cy="854409"/>
                  </a:xfrm>
                </p:grpSpPr>
                <p:grpSp>
                  <p:nvGrpSpPr>
                    <p:cNvPr id="336" name="Group 335">
                      <a:extLst>
                        <a:ext uri="{FF2B5EF4-FFF2-40B4-BE49-F238E27FC236}">
                          <a16:creationId xmlns:a16="http://schemas.microsoft.com/office/drawing/2014/main" id="{B54BB780-8E7C-E833-AB16-7276A970C1B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206013"/>
                      <a:ext cx="2968403" cy="430682"/>
                      <a:chOff x="1626306" y="2206013"/>
                      <a:chExt cx="2968403" cy="430682"/>
                    </a:xfrm>
                  </p:grpSpPr>
                  <p:sp>
                    <p:nvSpPr>
                      <p:cNvPr id="343" name="TextBox 342">
                        <a:extLst>
                          <a:ext uri="{FF2B5EF4-FFF2-40B4-BE49-F238E27FC236}">
                            <a16:creationId xmlns:a16="http://schemas.microsoft.com/office/drawing/2014/main" id="{FA2AB21F-2AA0-F8AF-F19D-CDEE03F88AF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9" cy="2604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NAME:</a:t>
                        </a:r>
                      </a:p>
                    </p:txBody>
                  </p:sp>
                  <p:sp>
                    <p:nvSpPr>
                      <p:cNvPr id="344" name="TextBox 343">
                        <a:extLst>
                          <a:ext uri="{FF2B5EF4-FFF2-40B4-BE49-F238E27FC236}">
                            <a16:creationId xmlns:a16="http://schemas.microsoft.com/office/drawing/2014/main" id="{953781D1-CF8E-2B98-7455-8EFC80CBF1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8" y="2368130"/>
                        <a:ext cx="2968401" cy="2685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5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Yang Yang</a:t>
                        </a:r>
                      </a:p>
                    </p:txBody>
                  </p:sp>
                </p:grpSp>
                <p:grpSp>
                  <p:nvGrpSpPr>
                    <p:cNvPr id="337" name="Group 336">
                      <a:extLst>
                        <a:ext uri="{FF2B5EF4-FFF2-40B4-BE49-F238E27FC236}">
                          <a16:creationId xmlns:a16="http://schemas.microsoft.com/office/drawing/2014/main" id="{E06DEF1A-F6F6-F2BF-5331-A3C74CDB3AB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626306" y="2629740"/>
                      <a:ext cx="2903779" cy="430682"/>
                      <a:chOff x="1626306" y="2206013"/>
                      <a:chExt cx="2903779" cy="430682"/>
                    </a:xfrm>
                  </p:grpSpPr>
                  <p:sp>
                    <p:nvSpPr>
                      <p:cNvPr id="341" name="TextBox 340">
                        <a:extLst>
                          <a:ext uri="{FF2B5EF4-FFF2-40B4-BE49-F238E27FC236}">
                            <a16:creationId xmlns:a16="http://schemas.microsoft.com/office/drawing/2014/main" id="{37689507-E43E-4C4B-A544-BF1314C2777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206013"/>
                        <a:ext cx="2903779" cy="26042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AGE:</a:t>
                        </a:r>
                      </a:p>
                    </p:txBody>
                  </p:sp>
                  <p:sp>
                    <p:nvSpPr>
                      <p:cNvPr id="342" name="TextBox 341">
                        <a:extLst>
                          <a:ext uri="{FF2B5EF4-FFF2-40B4-BE49-F238E27FC236}">
                            <a16:creationId xmlns:a16="http://schemas.microsoft.com/office/drawing/2014/main" id="{38A2971F-B575-5BD8-983A-E0F2C8B64AB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626306" y="2368130"/>
                        <a:ext cx="2766862" cy="2685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just"/>
                        <a:r>
                          <a:rPr lang="en-PH" sz="105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37 Years Old</a:t>
                        </a:r>
                      </a:p>
                    </p:txBody>
                  </p:sp>
                </p:grp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168E6146-E167-CD24-1AA3-26864A65E289}"/>
                      </a:ext>
                    </a:extLst>
                  </p:cNvPr>
                  <p:cNvGrpSpPr/>
                  <p:nvPr/>
                </p:nvGrpSpPr>
                <p:grpSpPr>
                  <a:xfrm>
                    <a:off x="3158485" y="2161087"/>
                    <a:ext cx="914400" cy="1471763"/>
                    <a:chOff x="3158485" y="2161087"/>
                    <a:chExt cx="914400" cy="1471763"/>
                  </a:xfrm>
                </p:grpSpPr>
                <p:grpSp>
                  <p:nvGrpSpPr>
                    <p:cNvPr id="330" name="Group 329">
                      <a:extLst>
                        <a:ext uri="{FF2B5EF4-FFF2-40B4-BE49-F238E27FC236}">
                          <a16:creationId xmlns:a16="http://schemas.microsoft.com/office/drawing/2014/main" id="{8CD53B5B-2FF0-6D8F-FC91-D4CDB8E9C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58485" y="2161087"/>
                      <a:ext cx="914400" cy="1144924"/>
                      <a:chOff x="3097151" y="2130001"/>
                      <a:chExt cx="914400" cy="1144924"/>
                    </a:xfrm>
                  </p:grpSpPr>
                  <p:pic>
                    <p:nvPicPr>
                      <p:cNvPr id="332" name="Graphic 331" descr="Qr Code with solid fill">
                        <a:extLst>
                          <a:ext uri="{FF2B5EF4-FFF2-40B4-BE49-F238E27FC236}">
                            <a16:creationId xmlns:a16="http://schemas.microsoft.com/office/drawing/2014/main" id="{6575C467-82F7-66FF-815D-F0B03640A96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/>
                          </a:ext>
                          <a:ext uri="{96DAC541-7B7A-43D3-8B79-37D633B846F1}">
                            <asvg:svgBlip xmlns:asvg="http://schemas.microsoft.com/office/drawing/2016/SVG/main" r:embed="rId9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3097151" y="2130001"/>
                        <a:ext cx="914400" cy="914400"/>
                      </a:xfrm>
                      <a:prstGeom prst="rect">
                        <a:avLst/>
                      </a:prstGeom>
                    </p:spPr>
                  </p:pic>
                  <p:grpSp>
                    <p:nvGrpSpPr>
                      <p:cNvPr id="333" name="Group 332">
                        <a:extLst>
                          <a:ext uri="{FF2B5EF4-FFF2-40B4-BE49-F238E27FC236}">
                            <a16:creationId xmlns:a16="http://schemas.microsoft.com/office/drawing/2014/main" id="{418367B9-91B4-CF1F-8C6D-FEAC4A35534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177408" y="2880807"/>
                        <a:ext cx="753884" cy="394118"/>
                        <a:chOff x="8092260" y="5082468"/>
                        <a:chExt cx="2880546" cy="1505899"/>
                      </a:xfrm>
                    </p:grpSpPr>
                    <p:pic>
                      <p:nvPicPr>
                        <p:cNvPr id="334" name="Graphic 333" descr="Barcode with solid fill">
                          <a:extLst>
                            <a:ext uri="{FF2B5EF4-FFF2-40B4-BE49-F238E27FC236}">
                              <a16:creationId xmlns:a16="http://schemas.microsoft.com/office/drawing/2014/main" id="{FA676335-9D6E-FC7A-23F0-B6899AFDE79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0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1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8092260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35" name="Graphic 334" descr="Barcode outline">
                          <a:extLst>
                            <a:ext uri="{FF2B5EF4-FFF2-40B4-BE49-F238E27FC236}">
                              <a16:creationId xmlns:a16="http://schemas.microsoft.com/office/drawing/2014/main" id="{4BE84A54-CA53-0D13-FEED-E87B41B97DF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12" cstate="screen">
                          <a:extLst>
                            <a:ext uri="{28A0092B-C50C-407E-A947-70E740481C1C}">
                              <a14:useLocalDpi xmlns:a14="http://schemas.microsoft.com/office/drawing/2010/main"/>
                            </a:ext>
                            <a:ext uri="{96DAC541-7B7A-43D3-8B79-37D633B846F1}">
                              <asvg:svgBlip xmlns:asvg="http://schemas.microsoft.com/office/drawing/2016/SVG/main" r:embed="rId13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9466907" y="5082468"/>
                          <a:ext cx="1505899" cy="1505899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mc:AlternateContent xmlns:mc="http://schemas.openxmlformats.org/markup-compatibility/2006" xmlns:p14="http://schemas.microsoft.com/office/powerpoint/2010/main">
                  <mc:Choice Requires="p14">
                    <p:contentPart p14:bwMode="auto" r:id="rId27">
                      <p14:nvContentPartPr>
                        <p14:cNvPr id="331" name="Ink 330">
                          <a:extLst>
                            <a:ext uri="{FF2B5EF4-FFF2-40B4-BE49-F238E27FC236}">
                              <a16:creationId xmlns:a16="http://schemas.microsoft.com/office/drawing/2014/main" id="{79309487-E494-B4CC-0BBB-0986C25F004A}"/>
                            </a:ext>
                          </a:extLst>
                        </p14:cNvPr>
                        <p14:cNvContentPartPr/>
                        <p14:nvPr/>
                      </p14:nvContentPartPr>
                      <p14:xfrm>
                        <a:off x="3285848" y="3239370"/>
                        <a:ext cx="655920" cy="393480"/>
                      </p14:xfrm>
                    </p:contentPart>
                  </mc:Choice>
                  <mc:Fallback xmlns="">
                    <p:pic>
                      <p:nvPicPr>
                        <p:cNvPr id="331" name="Ink 330">
                          <a:extLst>
                            <a:ext uri="{FF2B5EF4-FFF2-40B4-BE49-F238E27FC236}">
                              <a16:creationId xmlns:a16="http://schemas.microsoft.com/office/drawing/2014/main" id="{79309487-E494-B4CC-0BBB-0986C25F004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278857" y="3232895"/>
                          <a:ext cx="669902" cy="406431"/>
                        </a:xfrm>
                        <a:prstGeom prst="rect">
                          <a:avLst/>
                        </a:prstGeom>
                      </p:spPr>
                    </p:pic>
                  </mc:Fallback>
                </mc:AlternateContent>
              </p:grpSp>
            </p:grpSp>
          </p:grpSp>
        </p:grpSp>
        <p:pic>
          <p:nvPicPr>
            <p:cNvPr id="323" name="Picture 322">
              <a:extLst>
                <a:ext uri="{FF2B5EF4-FFF2-40B4-BE49-F238E27FC236}">
                  <a16:creationId xmlns:a16="http://schemas.microsoft.com/office/drawing/2014/main" id="{87592D3F-2A05-E133-2C5C-AF6BAB8F9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63" r="12063"/>
            <a:stretch/>
          </p:blipFill>
          <p:spPr>
            <a:xfrm>
              <a:off x="8296102" y="2431002"/>
              <a:ext cx="1332705" cy="133270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6B315F-CE4E-D67E-9991-33410FBC1F1A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052E091-6B41-1327-4C40-8FC2B0BCEFDE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84" name="Rectangle 83">
                <a:hlinkClick r:id="rId29" action="ppaction://hlinksldjump"/>
                <a:extLst>
                  <a:ext uri="{FF2B5EF4-FFF2-40B4-BE49-F238E27FC236}">
                    <a16:creationId xmlns:a16="http://schemas.microsoft.com/office/drawing/2014/main" id="{4B3DAC37-4BBF-A9EF-9B12-B2A093CF80C6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85" name="Rectangle 84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DF16E2EB-C5B1-B9EF-7D86-471B05E09C1B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86" name="Rectangle 85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7967122C-14E1-847E-7588-A9E0DE60C635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69" name="Rectangle 68">
              <a:hlinkClick r:id="" action="ppaction://noaction"/>
              <a:extLst>
                <a:ext uri="{FF2B5EF4-FFF2-40B4-BE49-F238E27FC236}">
                  <a16:creationId xmlns:a16="http://schemas.microsoft.com/office/drawing/2014/main" id="{B887C673-19D1-4E12-5F0C-2B759248F383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chemeClr val="tx1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D61A0451-4FE6-4C95-1D9E-5FC2C9DE69EA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6FF89E2-88D8-5CED-BC72-4E8F0C24DFFB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chemeClr val="tx1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1F87CADE-E8A7-59D3-E14A-65973EAB4823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10A74B92-7E83-168B-0D4F-CE61920ED315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chemeClr val="tx1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83" name="Isosceles Triangle 82">
                  <a:extLst>
                    <a:ext uri="{FF2B5EF4-FFF2-40B4-BE49-F238E27FC236}">
                      <a16:creationId xmlns:a16="http://schemas.microsoft.com/office/drawing/2014/main" id="{0E0C97A1-17AC-7576-E6D9-CA91C1DFF580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ln>
                      <a:solidFill>
                        <a:schemeClr val="tx1"/>
                      </a:solidFill>
                    </a:ln>
                    <a:solidFill>
                      <a:sysClr val="windowText" lastClr="000000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11905D1D-BC03-A9DD-04D6-A7357048BF30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513281" cy="400050"/>
                <a:chOff x="8468919" y="348737"/>
                <a:chExt cx="1513281" cy="400050"/>
              </a:xfrm>
            </p:grpSpPr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520BD007-0C08-F03A-8AE8-74A05B78D5B4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513281" cy="400050"/>
                  <a:chOff x="8468919" y="348737"/>
                  <a:chExt cx="1513281" cy="400050"/>
                </a:xfrm>
              </p:grpSpPr>
              <p:pic>
                <p:nvPicPr>
                  <p:cNvPr id="79" name="Graphic 78" descr="Magnifying glass with solid fill">
                    <a:extLst>
                      <a:ext uri="{FF2B5EF4-FFF2-40B4-BE49-F238E27FC236}">
                        <a16:creationId xmlns:a16="http://schemas.microsoft.com/office/drawing/2014/main" id="{78602DE2-BFB9-A40A-D447-EEFD5E9774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1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32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81" name="Rectangle 80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6D35D756-7009-AEB8-54AE-B241358E2103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313256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chemeClr val="tx1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FB995EF4-F688-F094-A416-EA54BC8050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7961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FB1AB8A-0C29-F702-2222-AC788257BAB7}"/>
              </a:ext>
            </a:extLst>
          </p:cNvPr>
          <p:cNvGrpSpPr/>
          <p:nvPr/>
        </p:nvGrpSpPr>
        <p:grpSpPr>
          <a:xfrm>
            <a:off x="6587067" y="2013308"/>
            <a:ext cx="8702290" cy="4896858"/>
            <a:chOff x="2389076" y="3961310"/>
            <a:chExt cx="7981224" cy="28424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7C7E55A-63CB-94C9-8708-F73EF3EE33BF}"/>
                </a:ext>
              </a:extLst>
            </p:cNvPr>
            <p:cNvSpPr/>
            <p:nvPr/>
          </p:nvSpPr>
          <p:spPr>
            <a:xfrm>
              <a:off x="7832793" y="4071272"/>
              <a:ext cx="460411" cy="127085"/>
            </a:xfrm>
            <a:custGeom>
              <a:avLst/>
              <a:gdLst>
                <a:gd name="connsiteX0" fmla="*/ 458272 w 460411"/>
                <a:gd name="connsiteY0" fmla="*/ 1576 h 127085"/>
                <a:gd name="connsiteX1" fmla="*/ 452953 w 460411"/>
                <a:gd name="connsiteY1" fmla="*/ 64 h 127085"/>
                <a:gd name="connsiteX2" fmla="*/ 409694 w 460411"/>
                <a:gd name="connsiteY2" fmla="*/ 2371 h 127085"/>
                <a:gd name="connsiteX3" fmla="*/ 6586 w 460411"/>
                <a:gd name="connsiteY3" fmla="*/ 2641 h 127085"/>
                <a:gd name="connsiteX4" fmla="*/ 14496 w 460411"/>
                <a:gd name="connsiteY4" fmla="*/ 40646 h 127085"/>
                <a:gd name="connsiteX5" fmla="*/ 53338 w 460411"/>
                <a:gd name="connsiteY5" fmla="*/ 117791 h 127085"/>
                <a:gd name="connsiteX6" fmla="*/ 69153 w 460411"/>
                <a:gd name="connsiteY6" fmla="*/ 127086 h 127085"/>
                <a:gd name="connsiteX7" fmla="*/ 391764 w 460411"/>
                <a:gd name="connsiteY7" fmla="*/ 116931 h 127085"/>
                <a:gd name="connsiteX8" fmla="*/ 401670 w 460411"/>
                <a:gd name="connsiteY8" fmla="*/ 112174 h 127085"/>
                <a:gd name="connsiteX9" fmla="*/ 459429 w 460411"/>
                <a:gd name="connsiteY9" fmla="*/ 9735 h 127085"/>
                <a:gd name="connsiteX10" fmla="*/ 458272 w 460411"/>
                <a:gd name="connsiteY10" fmla="*/ 1576 h 12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411" h="127085">
                  <a:moveTo>
                    <a:pt x="458272" y="1576"/>
                  </a:moveTo>
                  <a:cubicBezTo>
                    <a:pt x="456845" y="291"/>
                    <a:pt x="454864" y="-185"/>
                    <a:pt x="452953" y="64"/>
                  </a:cubicBezTo>
                  <a:cubicBezTo>
                    <a:pt x="438467" y="1981"/>
                    <a:pt x="424471" y="1960"/>
                    <a:pt x="409694" y="2371"/>
                  </a:cubicBezTo>
                  <a:cubicBezTo>
                    <a:pt x="264273" y="6028"/>
                    <a:pt x="142499" y="6099"/>
                    <a:pt x="6586" y="2641"/>
                  </a:cubicBezTo>
                  <a:cubicBezTo>
                    <a:pt x="-11280" y="3777"/>
                    <a:pt x="12664" y="32004"/>
                    <a:pt x="14496" y="40646"/>
                  </a:cubicBezTo>
                  <a:cubicBezTo>
                    <a:pt x="26987" y="66060"/>
                    <a:pt x="39904" y="92348"/>
                    <a:pt x="53338" y="117791"/>
                  </a:cubicBezTo>
                  <a:cubicBezTo>
                    <a:pt x="57400" y="125509"/>
                    <a:pt x="61910" y="127086"/>
                    <a:pt x="69153" y="127086"/>
                  </a:cubicBezTo>
                  <a:cubicBezTo>
                    <a:pt x="175497" y="122605"/>
                    <a:pt x="286073" y="123074"/>
                    <a:pt x="391764" y="116931"/>
                  </a:cubicBezTo>
                  <a:cubicBezTo>
                    <a:pt x="395563" y="116711"/>
                    <a:pt x="399135" y="115014"/>
                    <a:pt x="401670" y="112174"/>
                  </a:cubicBezTo>
                  <a:cubicBezTo>
                    <a:pt x="411143" y="101565"/>
                    <a:pt x="446370" y="30491"/>
                    <a:pt x="459429" y="9735"/>
                  </a:cubicBezTo>
                  <a:cubicBezTo>
                    <a:pt x="461055" y="7164"/>
                    <a:pt x="460658" y="3728"/>
                    <a:pt x="458272" y="157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03D2D47-771B-AABC-3C75-40D5680A9F1C}"/>
                </a:ext>
              </a:extLst>
            </p:cNvPr>
            <p:cNvSpPr/>
            <p:nvPr/>
          </p:nvSpPr>
          <p:spPr>
            <a:xfrm>
              <a:off x="6577868" y="5261977"/>
              <a:ext cx="298212" cy="112806"/>
            </a:xfrm>
            <a:custGeom>
              <a:avLst/>
              <a:gdLst>
                <a:gd name="connsiteX0" fmla="*/ 296438 w 298212"/>
                <a:gd name="connsiteY0" fmla="*/ 55998 h 112806"/>
                <a:gd name="connsiteX1" fmla="*/ 293442 w 298212"/>
                <a:gd name="connsiteY1" fmla="*/ 6909 h 112806"/>
                <a:gd name="connsiteX2" fmla="*/ 287988 w 298212"/>
                <a:gd name="connsiteY2" fmla="*/ 92 h 112806"/>
                <a:gd name="connsiteX3" fmla="*/ 5412 w 298212"/>
                <a:gd name="connsiteY3" fmla="*/ 42876 h 112806"/>
                <a:gd name="connsiteX4" fmla="*/ 8 w 298212"/>
                <a:gd name="connsiteY4" fmla="*/ 49487 h 112806"/>
                <a:gd name="connsiteX5" fmla="*/ 2813 w 298212"/>
                <a:gd name="connsiteY5" fmla="*/ 105563 h 112806"/>
                <a:gd name="connsiteX6" fmla="*/ 25863 w 298212"/>
                <a:gd name="connsiteY6" fmla="*/ 111421 h 112806"/>
                <a:gd name="connsiteX7" fmla="*/ 292213 w 298212"/>
                <a:gd name="connsiteY7" fmla="*/ 86582 h 112806"/>
                <a:gd name="connsiteX8" fmla="*/ 296438 w 298212"/>
                <a:gd name="connsiteY8" fmla="*/ 55998 h 11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212" h="112806">
                  <a:moveTo>
                    <a:pt x="296438" y="55998"/>
                  </a:moveTo>
                  <a:cubicBezTo>
                    <a:pt x="295238" y="39808"/>
                    <a:pt x="292128" y="23078"/>
                    <a:pt x="293442" y="6909"/>
                  </a:cubicBezTo>
                  <a:cubicBezTo>
                    <a:pt x="293847" y="2954"/>
                    <a:pt x="291929" y="-625"/>
                    <a:pt x="287988" y="92"/>
                  </a:cubicBezTo>
                  <a:cubicBezTo>
                    <a:pt x="193133" y="14614"/>
                    <a:pt x="99727" y="28546"/>
                    <a:pt x="5412" y="42876"/>
                  </a:cubicBezTo>
                  <a:cubicBezTo>
                    <a:pt x="2181" y="43366"/>
                    <a:pt x="-155" y="46220"/>
                    <a:pt x="8" y="49487"/>
                  </a:cubicBezTo>
                  <a:cubicBezTo>
                    <a:pt x="931" y="68183"/>
                    <a:pt x="1876" y="86866"/>
                    <a:pt x="2813" y="105563"/>
                  </a:cubicBezTo>
                  <a:cubicBezTo>
                    <a:pt x="1833" y="117329"/>
                    <a:pt x="19706" y="111159"/>
                    <a:pt x="25863" y="111421"/>
                  </a:cubicBezTo>
                  <a:cubicBezTo>
                    <a:pt x="113198" y="103340"/>
                    <a:pt x="203678" y="95125"/>
                    <a:pt x="292213" y="86582"/>
                  </a:cubicBezTo>
                  <a:cubicBezTo>
                    <a:pt x="303411" y="84210"/>
                    <a:pt x="295274" y="64179"/>
                    <a:pt x="296438" y="5599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BC152E-D91A-86A9-6C1C-FC87994B4DAD}"/>
                </a:ext>
              </a:extLst>
            </p:cNvPr>
            <p:cNvSpPr/>
            <p:nvPr/>
          </p:nvSpPr>
          <p:spPr>
            <a:xfrm>
              <a:off x="6968768" y="5305278"/>
              <a:ext cx="303814" cy="1190260"/>
            </a:xfrm>
            <a:custGeom>
              <a:avLst/>
              <a:gdLst>
                <a:gd name="connsiteX0" fmla="*/ 303172 w 303814"/>
                <a:gd name="connsiteY0" fmla="*/ 141787 h 1190260"/>
                <a:gd name="connsiteX1" fmla="*/ 301545 w 303814"/>
                <a:gd name="connsiteY1" fmla="*/ 12009 h 1190260"/>
                <a:gd name="connsiteX2" fmla="*/ 295658 w 303814"/>
                <a:gd name="connsiteY2" fmla="*/ 5405 h 1190260"/>
                <a:gd name="connsiteX3" fmla="*/ 148661 w 303814"/>
                <a:gd name="connsiteY3" fmla="*/ 3275 h 1190260"/>
                <a:gd name="connsiteX4" fmla="*/ 7210 w 303814"/>
                <a:gd name="connsiteY4" fmla="*/ 65 h 1190260"/>
                <a:gd name="connsiteX5" fmla="*/ 2 w 303814"/>
                <a:gd name="connsiteY5" fmla="*/ 6406 h 1190260"/>
                <a:gd name="connsiteX6" fmla="*/ 3766 w 303814"/>
                <a:gd name="connsiteY6" fmla="*/ 1178018 h 1190260"/>
                <a:gd name="connsiteX7" fmla="*/ 9241 w 303814"/>
                <a:gd name="connsiteY7" fmla="*/ 1190253 h 1190260"/>
                <a:gd name="connsiteX8" fmla="*/ 164163 w 303814"/>
                <a:gd name="connsiteY8" fmla="*/ 1190061 h 1190260"/>
                <a:gd name="connsiteX9" fmla="*/ 168232 w 303814"/>
                <a:gd name="connsiteY9" fmla="*/ 1177876 h 1190260"/>
                <a:gd name="connsiteX10" fmla="*/ 157346 w 303814"/>
                <a:gd name="connsiteY10" fmla="*/ 777494 h 1190260"/>
                <a:gd name="connsiteX11" fmla="*/ 163304 w 303814"/>
                <a:gd name="connsiteY11" fmla="*/ 770983 h 1190260"/>
                <a:gd name="connsiteX12" fmla="*/ 302291 w 303814"/>
                <a:gd name="connsiteY12" fmla="*/ 763229 h 1190260"/>
                <a:gd name="connsiteX13" fmla="*/ 303172 w 303814"/>
                <a:gd name="connsiteY13" fmla="*/ 141787 h 119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3814" h="1190260">
                  <a:moveTo>
                    <a:pt x="303172" y="141787"/>
                  </a:moveTo>
                  <a:cubicBezTo>
                    <a:pt x="302625" y="99472"/>
                    <a:pt x="299834" y="54899"/>
                    <a:pt x="301545" y="12009"/>
                  </a:cubicBezTo>
                  <a:cubicBezTo>
                    <a:pt x="301680" y="8586"/>
                    <a:pt x="299081" y="5661"/>
                    <a:pt x="295658" y="5405"/>
                  </a:cubicBezTo>
                  <a:cubicBezTo>
                    <a:pt x="245412" y="1649"/>
                    <a:pt x="198567" y="3985"/>
                    <a:pt x="148661" y="3275"/>
                  </a:cubicBezTo>
                  <a:cubicBezTo>
                    <a:pt x="95297" y="2465"/>
                    <a:pt x="54843" y="2934"/>
                    <a:pt x="7210" y="65"/>
                  </a:cubicBezTo>
                  <a:cubicBezTo>
                    <a:pt x="3510" y="-496"/>
                    <a:pt x="-104" y="2643"/>
                    <a:pt x="2" y="6406"/>
                  </a:cubicBezTo>
                  <a:cubicBezTo>
                    <a:pt x="1451" y="395135"/>
                    <a:pt x="3588" y="786605"/>
                    <a:pt x="3766" y="1178018"/>
                  </a:cubicBezTo>
                  <a:cubicBezTo>
                    <a:pt x="3773" y="1186099"/>
                    <a:pt x="2246" y="1190466"/>
                    <a:pt x="9241" y="1190253"/>
                  </a:cubicBezTo>
                  <a:cubicBezTo>
                    <a:pt x="9241" y="1190253"/>
                    <a:pt x="164163" y="1190061"/>
                    <a:pt x="164163" y="1190061"/>
                  </a:cubicBezTo>
                  <a:cubicBezTo>
                    <a:pt x="170788" y="1190246"/>
                    <a:pt x="168359" y="1183855"/>
                    <a:pt x="168232" y="1177876"/>
                  </a:cubicBezTo>
                  <a:cubicBezTo>
                    <a:pt x="165484" y="1051933"/>
                    <a:pt x="161230" y="919379"/>
                    <a:pt x="157346" y="777494"/>
                  </a:cubicBezTo>
                  <a:cubicBezTo>
                    <a:pt x="157254" y="774072"/>
                    <a:pt x="159888" y="771196"/>
                    <a:pt x="163304" y="770983"/>
                  </a:cubicBezTo>
                  <a:cubicBezTo>
                    <a:pt x="172208" y="770429"/>
                    <a:pt x="302284" y="766154"/>
                    <a:pt x="302291" y="763229"/>
                  </a:cubicBezTo>
                  <a:cubicBezTo>
                    <a:pt x="302681" y="562818"/>
                    <a:pt x="304883" y="348155"/>
                    <a:pt x="303172" y="14178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FA292A-0488-ABAD-15C2-AA1C99897FFB}"/>
                </a:ext>
              </a:extLst>
            </p:cNvPr>
            <p:cNvSpPr/>
            <p:nvPr/>
          </p:nvSpPr>
          <p:spPr>
            <a:xfrm>
              <a:off x="7428600" y="6170801"/>
              <a:ext cx="547438" cy="324653"/>
            </a:xfrm>
            <a:custGeom>
              <a:avLst/>
              <a:gdLst>
                <a:gd name="connsiteX0" fmla="*/ 546358 w 547438"/>
                <a:gd name="connsiteY0" fmla="*/ 228384 h 324653"/>
                <a:gd name="connsiteX1" fmla="*/ 544255 w 547438"/>
                <a:gd name="connsiteY1" fmla="*/ 6784 h 324653"/>
                <a:gd name="connsiteX2" fmla="*/ 538454 w 547438"/>
                <a:gd name="connsiteY2" fmla="*/ 1117 h 324653"/>
                <a:gd name="connsiteX3" fmla="*/ 69662 w 547438"/>
                <a:gd name="connsiteY3" fmla="*/ 2125 h 324653"/>
                <a:gd name="connsiteX4" fmla="*/ 4681 w 547438"/>
                <a:gd name="connsiteY4" fmla="*/ 3056 h 324653"/>
                <a:gd name="connsiteX5" fmla="*/ 1 w 547438"/>
                <a:gd name="connsiteY5" fmla="*/ 5200 h 324653"/>
                <a:gd name="connsiteX6" fmla="*/ 7294 w 547438"/>
                <a:gd name="connsiteY6" fmla="*/ 164269 h 324653"/>
                <a:gd name="connsiteX7" fmla="*/ 11952 w 547438"/>
                <a:gd name="connsiteY7" fmla="*/ 317515 h 324653"/>
                <a:gd name="connsiteX8" fmla="*/ 17108 w 547438"/>
                <a:gd name="connsiteY8" fmla="*/ 322450 h 324653"/>
                <a:gd name="connsiteX9" fmla="*/ 421693 w 547438"/>
                <a:gd name="connsiteY9" fmla="*/ 323388 h 324653"/>
                <a:gd name="connsiteX10" fmla="*/ 428006 w 547438"/>
                <a:gd name="connsiteY10" fmla="*/ 316408 h 324653"/>
                <a:gd name="connsiteX11" fmla="*/ 433409 w 547438"/>
                <a:gd name="connsiteY11" fmla="*/ 244887 h 324653"/>
                <a:gd name="connsiteX12" fmla="*/ 438622 w 547438"/>
                <a:gd name="connsiteY12" fmla="*/ 239838 h 324653"/>
                <a:gd name="connsiteX13" fmla="*/ 543631 w 547438"/>
                <a:gd name="connsiteY13" fmla="*/ 241457 h 324653"/>
                <a:gd name="connsiteX14" fmla="*/ 546358 w 547438"/>
                <a:gd name="connsiteY14" fmla="*/ 228384 h 32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438" h="324653">
                  <a:moveTo>
                    <a:pt x="546358" y="228384"/>
                  </a:moveTo>
                  <a:cubicBezTo>
                    <a:pt x="548481" y="159589"/>
                    <a:pt x="547316" y="84035"/>
                    <a:pt x="544255" y="6784"/>
                  </a:cubicBezTo>
                  <a:cubicBezTo>
                    <a:pt x="544135" y="3652"/>
                    <a:pt x="541586" y="1160"/>
                    <a:pt x="538454" y="1117"/>
                  </a:cubicBezTo>
                  <a:cubicBezTo>
                    <a:pt x="383866" y="-971"/>
                    <a:pt x="220827" y="158"/>
                    <a:pt x="69662" y="2125"/>
                  </a:cubicBezTo>
                  <a:cubicBezTo>
                    <a:pt x="47997" y="2410"/>
                    <a:pt x="26339" y="2757"/>
                    <a:pt x="4681" y="3056"/>
                  </a:cubicBezTo>
                  <a:cubicBezTo>
                    <a:pt x="2891" y="3077"/>
                    <a:pt x="1194" y="3858"/>
                    <a:pt x="1" y="5200"/>
                  </a:cubicBezTo>
                  <a:cubicBezTo>
                    <a:pt x="-98" y="56888"/>
                    <a:pt x="7542" y="112183"/>
                    <a:pt x="7294" y="164269"/>
                  </a:cubicBezTo>
                  <a:cubicBezTo>
                    <a:pt x="10433" y="215836"/>
                    <a:pt x="11931" y="264379"/>
                    <a:pt x="11952" y="317515"/>
                  </a:cubicBezTo>
                  <a:cubicBezTo>
                    <a:pt x="11952" y="320235"/>
                    <a:pt x="14395" y="322351"/>
                    <a:pt x="17108" y="322450"/>
                  </a:cubicBezTo>
                  <a:cubicBezTo>
                    <a:pt x="149867" y="327513"/>
                    <a:pt x="286625" y="322081"/>
                    <a:pt x="421693" y="323388"/>
                  </a:cubicBezTo>
                  <a:cubicBezTo>
                    <a:pt x="425314" y="323445"/>
                    <a:pt x="428446" y="320029"/>
                    <a:pt x="428006" y="316408"/>
                  </a:cubicBezTo>
                  <a:cubicBezTo>
                    <a:pt x="427345" y="309512"/>
                    <a:pt x="433132" y="260928"/>
                    <a:pt x="433409" y="244887"/>
                  </a:cubicBezTo>
                  <a:cubicBezTo>
                    <a:pt x="433459" y="242046"/>
                    <a:pt x="435788" y="239795"/>
                    <a:pt x="438622" y="239838"/>
                  </a:cubicBezTo>
                  <a:cubicBezTo>
                    <a:pt x="460059" y="240129"/>
                    <a:pt x="533988" y="241151"/>
                    <a:pt x="543631" y="241457"/>
                  </a:cubicBezTo>
                  <a:cubicBezTo>
                    <a:pt x="549475" y="241627"/>
                    <a:pt x="546315" y="231977"/>
                    <a:pt x="546358" y="22838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9EBEBB7-BE1B-E78F-8F16-5A8C35C526B9}"/>
                </a:ext>
              </a:extLst>
            </p:cNvPr>
            <p:cNvSpPr/>
            <p:nvPr/>
          </p:nvSpPr>
          <p:spPr>
            <a:xfrm>
              <a:off x="7126339" y="6067539"/>
              <a:ext cx="896664" cy="427807"/>
            </a:xfrm>
            <a:custGeom>
              <a:avLst/>
              <a:gdLst>
                <a:gd name="connsiteX0" fmla="*/ 894179 w 896664"/>
                <a:gd name="connsiteY0" fmla="*/ 331944 h 427807"/>
                <a:gd name="connsiteX1" fmla="*/ 894179 w 896664"/>
                <a:gd name="connsiteY1" fmla="*/ 6357 h 427807"/>
                <a:gd name="connsiteX2" fmla="*/ 887809 w 896664"/>
                <a:gd name="connsiteY2" fmla="*/ 1 h 427807"/>
                <a:gd name="connsiteX3" fmla="*/ 326640 w 896664"/>
                <a:gd name="connsiteY3" fmla="*/ 399 h 427807"/>
                <a:gd name="connsiteX4" fmla="*/ 5662 w 896664"/>
                <a:gd name="connsiteY4" fmla="*/ 7479 h 427807"/>
                <a:gd name="connsiteX5" fmla="*/ 2 w 896664"/>
                <a:gd name="connsiteY5" fmla="*/ 13742 h 427807"/>
                <a:gd name="connsiteX6" fmla="*/ 10647 w 896664"/>
                <a:gd name="connsiteY6" fmla="*/ 415863 h 427807"/>
                <a:gd name="connsiteX7" fmla="*/ 16981 w 896664"/>
                <a:gd name="connsiteY7" fmla="*/ 427800 h 427807"/>
                <a:gd name="connsiteX8" fmla="*/ 91975 w 896664"/>
                <a:gd name="connsiteY8" fmla="*/ 427601 h 427807"/>
                <a:gd name="connsiteX9" fmla="*/ 308498 w 896664"/>
                <a:gd name="connsiteY9" fmla="*/ 427232 h 427807"/>
                <a:gd name="connsiteX10" fmla="*/ 314860 w 896664"/>
                <a:gd name="connsiteY10" fmla="*/ 420912 h 427807"/>
                <a:gd name="connsiteX11" fmla="*/ 303427 w 896664"/>
                <a:gd name="connsiteY11" fmla="*/ 113049 h 427807"/>
                <a:gd name="connsiteX12" fmla="*/ 308639 w 896664"/>
                <a:gd name="connsiteY12" fmla="*/ 106864 h 427807"/>
                <a:gd name="connsiteX13" fmla="*/ 840950 w 896664"/>
                <a:gd name="connsiteY13" fmla="*/ 104073 h 427807"/>
                <a:gd name="connsiteX14" fmla="*/ 846652 w 896664"/>
                <a:gd name="connsiteY14" fmla="*/ 109640 h 427807"/>
                <a:gd name="connsiteX15" fmla="*/ 848612 w 896664"/>
                <a:gd name="connsiteY15" fmla="*/ 331631 h 427807"/>
                <a:gd name="connsiteX16" fmla="*/ 853107 w 896664"/>
                <a:gd name="connsiteY16" fmla="*/ 345158 h 427807"/>
                <a:gd name="connsiteX17" fmla="*/ 893014 w 896664"/>
                <a:gd name="connsiteY17" fmla="*/ 346287 h 427807"/>
                <a:gd name="connsiteX18" fmla="*/ 894179 w 896664"/>
                <a:gd name="connsiteY18" fmla="*/ 331944 h 42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96664" h="427807">
                  <a:moveTo>
                    <a:pt x="894179" y="331944"/>
                  </a:moveTo>
                  <a:cubicBezTo>
                    <a:pt x="893852" y="222432"/>
                    <a:pt x="894378" y="115719"/>
                    <a:pt x="894179" y="6357"/>
                  </a:cubicBezTo>
                  <a:cubicBezTo>
                    <a:pt x="894228" y="2941"/>
                    <a:pt x="891232" y="-70"/>
                    <a:pt x="887809" y="1"/>
                  </a:cubicBezTo>
                  <a:cubicBezTo>
                    <a:pt x="700045" y="2366"/>
                    <a:pt x="514248" y="-546"/>
                    <a:pt x="326640" y="399"/>
                  </a:cubicBezTo>
                  <a:cubicBezTo>
                    <a:pt x="213984" y="967"/>
                    <a:pt x="110742" y="-205"/>
                    <a:pt x="5662" y="7479"/>
                  </a:cubicBezTo>
                  <a:cubicBezTo>
                    <a:pt x="2410" y="7720"/>
                    <a:pt x="-90" y="10482"/>
                    <a:pt x="2" y="13742"/>
                  </a:cubicBezTo>
                  <a:cubicBezTo>
                    <a:pt x="3865" y="147027"/>
                    <a:pt x="8211" y="280902"/>
                    <a:pt x="10647" y="415863"/>
                  </a:cubicBezTo>
                  <a:cubicBezTo>
                    <a:pt x="10767" y="422708"/>
                    <a:pt x="10555" y="428048"/>
                    <a:pt x="16981" y="427800"/>
                  </a:cubicBezTo>
                  <a:cubicBezTo>
                    <a:pt x="43042" y="427750"/>
                    <a:pt x="65914" y="427658"/>
                    <a:pt x="91975" y="427601"/>
                  </a:cubicBezTo>
                  <a:cubicBezTo>
                    <a:pt x="162941" y="427445"/>
                    <a:pt x="236323" y="427281"/>
                    <a:pt x="308498" y="427232"/>
                  </a:cubicBezTo>
                  <a:cubicBezTo>
                    <a:pt x="311991" y="427232"/>
                    <a:pt x="314831" y="424412"/>
                    <a:pt x="314860" y="420912"/>
                  </a:cubicBezTo>
                  <a:cubicBezTo>
                    <a:pt x="315421" y="318175"/>
                    <a:pt x="305387" y="215175"/>
                    <a:pt x="303427" y="113049"/>
                  </a:cubicBezTo>
                  <a:cubicBezTo>
                    <a:pt x="303356" y="109498"/>
                    <a:pt x="305096" y="107049"/>
                    <a:pt x="308639" y="106864"/>
                  </a:cubicBezTo>
                  <a:cubicBezTo>
                    <a:pt x="358197" y="104222"/>
                    <a:pt x="680738" y="98179"/>
                    <a:pt x="840950" y="104073"/>
                  </a:cubicBezTo>
                  <a:cubicBezTo>
                    <a:pt x="844003" y="104187"/>
                    <a:pt x="846475" y="106587"/>
                    <a:pt x="846652" y="109640"/>
                  </a:cubicBezTo>
                  <a:cubicBezTo>
                    <a:pt x="851026" y="183625"/>
                    <a:pt x="848612" y="331631"/>
                    <a:pt x="848612" y="331631"/>
                  </a:cubicBezTo>
                  <a:cubicBezTo>
                    <a:pt x="848612" y="331631"/>
                    <a:pt x="844671" y="344974"/>
                    <a:pt x="853107" y="345158"/>
                  </a:cubicBezTo>
                  <a:cubicBezTo>
                    <a:pt x="868900" y="345684"/>
                    <a:pt x="878280" y="345904"/>
                    <a:pt x="893014" y="346287"/>
                  </a:cubicBezTo>
                  <a:cubicBezTo>
                    <a:pt x="899327" y="346430"/>
                    <a:pt x="895897" y="331936"/>
                    <a:pt x="894179" y="33194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B14076-8FF6-7D90-F06F-A72F58316EAE}"/>
                </a:ext>
              </a:extLst>
            </p:cNvPr>
            <p:cNvSpPr/>
            <p:nvPr/>
          </p:nvSpPr>
          <p:spPr>
            <a:xfrm>
              <a:off x="7854556" y="6396856"/>
              <a:ext cx="2277615" cy="251040"/>
            </a:xfrm>
            <a:custGeom>
              <a:avLst/>
              <a:gdLst>
                <a:gd name="connsiteX0" fmla="*/ 2275506 w 2277615"/>
                <a:gd name="connsiteY0" fmla="*/ 209812 h 251040"/>
                <a:gd name="connsiteX1" fmla="*/ 2063471 w 2277615"/>
                <a:gd name="connsiteY1" fmla="*/ 24193 h 251040"/>
                <a:gd name="connsiteX2" fmla="*/ 2055518 w 2277615"/>
                <a:gd name="connsiteY2" fmla="*/ 23092 h 251040"/>
                <a:gd name="connsiteX3" fmla="*/ 1780426 w 2277615"/>
                <a:gd name="connsiteY3" fmla="*/ 5389 h 251040"/>
                <a:gd name="connsiteX4" fmla="*/ 1373540 w 2277615"/>
                <a:gd name="connsiteY4" fmla="*/ 163 h 251040"/>
                <a:gd name="connsiteX5" fmla="*/ 951898 w 2277615"/>
                <a:gd name="connsiteY5" fmla="*/ 9891 h 251040"/>
                <a:gd name="connsiteX6" fmla="*/ 537599 w 2277615"/>
                <a:gd name="connsiteY6" fmla="*/ 19506 h 251040"/>
                <a:gd name="connsiteX7" fmla="*/ 289903 w 2277615"/>
                <a:gd name="connsiteY7" fmla="*/ 20642 h 251040"/>
                <a:gd name="connsiteX8" fmla="*/ 13930 w 2277615"/>
                <a:gd name="connsiteY8" fmla="*/ 13662 h 251040"/>
                <a:gd name="connsiteX9" fmla="*/ 7135 w 2277615"/>
                <a:gd name="connsiteY9" fmla="*/ 24796 h 251040"/>
                <a:gd name="connsiteX10" fmla="*/ 268 w 2277615"/>
                <a:gd name="connsiteY10" fmla="*/ 89160 h 251040"/>
                <a:gd name="connsiteX11" fmla="*/ 6410 w 2277615"/>
                <a:gd name="connsiteY11" fmla="*/ 97297 h 251040"/>
                <a:gd name="connsiteX12" fmla="*/ 129797 w 2277615"/>
                <a:gd name="connsiteY12" fmla="*/ 96608 h 251040"/>
                <a:gd name="connsiteX13" fmla="*/ 132055 w 2277615"/>
                <a:gd name="connsiteY13" fmla="*/ 103106 h 251040"/>
                <a:gd name="connsiteX14" fmla="*/ 27869 w 2277615"/>
                <a:gd name="connsiteY14" fmla="*/ 170920 h 251040"/>
                <a:gd name="connsiteX15" fmla="*/ 23935 w 2277615"/>
                <a:gd name="connsiteY15" fmla="*/ 178263 h 251040"/>
                <a:gd name="connsiteX16" fmla="*/ 27230 w 2277615"/>
                <a:gd name="connsiteY16" fmla="*/ 234907 h 251040"/>
                <a:gd name="connsiteX17" fmla="*/ 76198 w 2277615"/>
                <a:gd name="connsiteY17" fmla="*/ 237173 h 251040"/>
                <a:gd name="connsiteX18" fmla="*/ 500936 w 2277615"/>
                <a:gd name="connsiteY18" fmla="*/ 246425 h 251040"/>
                <a:gd name="connsiteX19" fmla="*/ 509358 w 2277615"/>
                <a:gd name="connsiteY19" fmla="*/ 230121 h 251040"/>
                <a:gd name="connsiteX20" fmla="*/ 510338 w 2277615"/>
                <a:gd name="connsiteY20" fmla="*/ 190363 h 251040"/>
                <a:gd name="connsiteX21" fmla="*/ 543223 w 2277615"/>
                <a:gd name="connsiteY21" fmla="*/ 191499 h 251040"/>
                <a:gd name="connsiteX22" fmla="*/ 550352 w 2277615"/>
                <a:gd name="connsiteY22" fmla="*/ 241298 h 251040"/>
                <a:gd name="connsiteX23" fmla="*/ 556601 w 2277615"/>
                <a:gd name="connsiteY23" fmla="*/ 247455 h 251040"/>
                <a:gd name="connsiteX24" fmla="*/ 919397 w 2277615"/>
                <a:gd name="connsiteY24" fmla="*/ 251040 h 251040"/>
                <a:gd name="connsiteX25" fmla="*/ 924211 w 2277615"/>
                <a:gd name="connsiteY25" fmla="*/ 189901 h 251040"/>
                <a:gd name="connsiteX26" fmla="*/ 952800 w 2277615"/>
                <a:gd name="connsiteY26" fmla="*/ 188772 h 251040"/>
                <a:gd name="connsiteX27" fmla="*/ 970631 w 2277615"/>
                <a:gd name="connsiteY27" fmla="*/ 250756 h 251040"/>
                <a:gd name="connsiteX28" fmla="*/ 1350178 w 2277615"/>
                <a:gd name="connsiteY28" fmla="*/ 249059 h 251040"/>
                <a:gd name="connsiteX29" fmla="*/ 1357988 w 2277615"/>
                <a:gd name="connsiteY29" fmla="*/ 199140 h 251040"/>
                <a:gd name="connsiteX30" fmla="*/ 1371623 w 2277615"/>
                <a:gd name="connsiteY30" fmla="*/ 191889 h 251040"/>
                <a:gd name="connsiteX31" fmla="*/ 1393068 w 2277615"/>
                <a:gd name="connsiteY31" fmla="*/ 206588 h 251040"/>
                <a:gd name="connsiteX32" fmla="*/ 1401446 w 2277615"/>
                <a:gd name="connsiteY32" fmla="*/ 247930 h 251040"/>
                <a:gd name="connsiteX33" fmla="*/ 1753798 w 2277615"/>
                <a:gd name="connsiteY33" fmla="*/ 240290 h 251040"/>
                <a:gd name="connsiteX34" fmla="*/ 1762105 w 2277615"/>
                <a:gd name="connsiteY34" fmla="*/ 187948 h 251040"/>
                <a:gd name="connsiteX35" fmla="*/ 1770910 w 2277615"/>
                <a:gd name="connsiteY35" fmla="*/ 180876 h 251040"/>
                <a:gd name="connsiteX36" fmla="*/ 1790225 w 2277615"/>
                <a:gd name="connsiteY36" fmla="*/ 177595 h 251040"/>
                <a:gd name="connsiteX37" fmla="*/ 1817777 w 2277615"/>
                <a:gd name="connsiteY37" fmla="*/ 239161 h 251040"/>
                <a:gd name="connsiteX38" fmla="*/ 2271529 w 2277615"/>
                <a:gd name="connsiteY38" fmla="*/ 220982 h 251040"/>
                <a:gd name="connsiteX39" fmla="*/ 2275506 w 2277615"/>
                <a:gd name="connsiteY39" fmla="*/ 209812 h 2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7615" h="251040">
                  <a:moveTo>
                    <a:pt x="2275506" y="209812"/>
                  </a:moveTo>
                  <a:cubicBezTo>
                    <a:pt x="2204496" y="147515"/>
                    <a:pt x="2134481" y="87008"/>
                    <a:pt x="2063471" y="24193"/>
                  </a:cubicBezTo>
                  <a:cubicBezTo>
                    <a:pt x="2061127" y="21949"/>
                    <a:pt x="2058287" y="22794"/>
                    <a:pt x="2055518" y="23092"/>
                  </a:cubicBezTo>
                  <a:cubicBezTo>
                    <a:pt x="1969099" y="14535"/>
                    <a:pt x="1784118" y="5503"/>
                    <a:pt x="1780426" y="5389"/>
                  </a:cubicBezTo>
                  <a:cubicBezTo>
                    <a:pt x="1721559" y="5397"/>
                    <a:pt x="1548508" y="-1101"/>
                    <a:pt x="1373540" y="163"/>
                  </a:cubicBezTo>
                  <a:cubicBezTo>
                    <a:pt x="1195873" y="1448"/>
                    <a:pt x="1016204" y="10488"/>
                    <a:pt x="951898" y="9891"/>
                  </a:cubicBezTo>
                  <a:cubicBezTo>
                    <a:pt x="948419" y="9998"/>
                    <a:pt x="674740" y="19584"/>
                    <a:pt x="537599" y="19506"/>
                  </a:cubicBezTo>
                  <a:cubicBezTo>
                    <a:pt x="535760" y="19499"/>
                    <a:pt x="420575" y="21949"/>
                    <a:pt x="289903" y="20642"/>
                  </a:cubicBezTo>
                  <a:cubicBezTo>
                    <a:pt x="193173" y="19677"/>
                    <a:pt x="87951" y="15210"/>
                    <a:pt x="13930" y="13662"/>
                  </a:cubicBezTo>
                  <a:cubicBezTo>
                    <a:pt x="8320" y="13477"/>
                    <a:pt x="7220" y="19428"/>
                    <a:pt x="7135" y="24796"/>
                  </a:cubicBezTo>
                  <a:cubicBezTo>
                    <a:pt x="7049" y="30385"/>
                    <a:pt x="3357" y="78430"/>
                    <a:pt x="268" y="89160"/>
                  </a:cubicBezTo>
                  <a:cubicBezTo>
                    <a:pt x="-975" y="93086"/>
                    <a:pt x="2284" y="97425"/>
                    <a:pt x="6410" y="97297"/>
                  </a:cubicBezTo>
                  <a:cubicBezTo>
                    <a:pt x="51090" y="97113"/>
                    <a:pt x="91572" y="96885"/>
                    <a:pt x="129797" y="96608"/>
                  </a:cubicBezTo>
                  <a:cubicBezTo>
                    <a:pt x="133269" y="96580"/>
                    <a:pt x="134789" y="100968"/>
                    <a:pt x="132055" y="103106"/>
                  </a:cubicBezTo>
                  <a:cubicBezTo>
                    <a:pt x="99412" y="128648"/>
                    <a:pt x="66832" y="156065"/>
                    <a:pt x="27869" y="170920"/>
                  </a:cubicBezTo>
                  <a:cubicBezTo>
                    <a:pt x="24915" y="172049"/>
                    <a:pt x="23240" y="175181"/>
                    <a:pt x="23935" y="178263"/>
                  </a:cubicBezTo>
                  <a:cubicBezTo>
                    <a:pt x="26570" y="190150"/>
                    <a:pt x="27230" y="234907"/>
                    <a:pt x="27230" y="234907"/>
                  </a:cubicBezTo>
                  <a:cubicBezTo>
                    <a:pt x="27230" y="240006"/>
                    <a:pt x="42632" y="238060"/>
                    <a:pt x="76198" y="237173"/>
                  </a:cubicBezTo>
                  <a:cubicBezTo>
                    <a:pt x="226263" y="241049"/>
                    <a:pt x="367090" y="244252"/>
                    <a:pt x="500936" y="246425"/>
                  </a:cubicBezTo>
                  <a:cubicBezTo>
                    <a:pt x="508513" y="246290"/>
                    <a:pt x="509720" y="236611"/>
                    <a:pt x="509358" y="230121"/>
                  </a:cubicBezTo>
                  <a:cubicBezTo>
                    <a:pt x="508350" y="217091"/>
                    <a:pt x="509713" y="203507"/>
                    <a:pt x="510338" y="190363"/>
                  </a:cubicBezTo>
                  <a:cubicBezTo>
                    <a:pt x="516452" y="187025"/>
                    <a:pt x="542406" y="180940"/>
                    <a:pt x="543223" y="191499"/>
                  </a:cubicBezTo>
                  <a:cubicBezTo>
                    <a:pt x="545275" y="207973"/>
                    <a:pt x="547455" y="224980"/>
                    <a:pt x="550352" y="241298"/>
                  </a:cubicBezTo>
                  <a:cubicBezTo>
                    <a:pt x="550466" y="244685"/>
                    <a:pt x="553214" y="247398"/>
                    <a:pt x="556601" y="247455"/>
                  </a:cubicBezTo>
                  <a:cubicBezTo>
                    <a:pt x="672837" y="249485"/>
                    <a:pt x="795137" y="250188"/>
                    <a:pt x="919397" y="251040"/>
                  </a:cubicBezTo>
                  <a:cubicBezTo>
                    <a:pt x="928096" y="251098"/>
                    <a:pt x="909541" y="203592"/>
                    <a:pt x="924211" y="189901"/>
                  </a:cubicBezTo>
                  <a:cubicBezTo>
                    <a:pt x="927656" y="186287"/>
                    <a:pt x="951089" y="188225"/>
                    <a:pt x="952800" y="188772"/>
                  </a:cubicBezTo>
                  <a:cubicBezTo>
                    <a:pt x="962933" y="190931"/>
                    <a:pt x="962890" y="250927"/>
                    <a:pt x="970631" y="250756"/>
                  </a:cubicBezTo>
                  <a:cubicBezTo>
                    <a:pt x="1097312" y="250970"/>
                    <a:pt x="1223354" y="250693"/>
                    <a:pt x="1350178" y="249059"/>
                  </a:cubicBezTo>
                  <a:cubicBezTo>
                    <a:pt x="1354509" y="249138"/>
                    <a:pt x="1354864" y="212021"/>
                    <a:pt x="1357988" y="199140"/>
                  </a:cubicBezTo>
                  <a:cubicBezTo>
                    <a:pt x="1358557" y="196704"/>
                    <a:pt x="1363741" y="193359"/>
                    <a:pt x="1371623" y="191889"/>
                  </a:cubicBezTo>
                  <a:cubicBezTo>
                    <a:pt x="1374676" y="191321"/>
                    <a:pt x="1389730" y="187231"/>
                    <a:pt x="1393068" y="206588"/>
                  </a:cubicBezTo>
                  <a:cubicBezTo>
                    <a:pt x="1394204" y="217062"/>
                    <a:pt x="1399388" y="247916"/>
                    <a:pt x="1401446" y="247930"/>
                  </a:cubicBezTo>
                  <a:cubicBezTo>
                    <a:pt x="1516625" y="248782"/>
                    <a:pt x="1633791" y="241127"/>
                    <a:pt x="1753798" y="240290"/>
                  </a:cubicBezTo>
                  <a:cubicBezTo>
                    <a:pt x="1759975" y="240275"/>
                    <a:pt x="1754508" y="209386"/>
                    <a:pt x="1762105" y="187948"/>
                  </a:cubicBezTo>
                  <a:cubicBezTo>
                    <a:pt x="1763455" y="184092"/>
                    <a:pt x="1766863" y="181288"/>
                    <a:pt x="1770910" y="180876"/>
                  </a:cubicBezTo>
                  <a:cubicBezTo>
                    <a:pt x="1778509" y="180095"/>
                    <a:pt x="1788379" y="176928"/>
                    <a:pt x="1790225" y="177595"/>
                  </a:cubicBezTo>
                  <a:cubicBezTo>
                    <a:pt x="1811386" y="187089"/>
                    <a:pt x="1797468" y="239899"/>
                    <a:pt x="1817777" y="239161"/>
                  </a:cubicBezTo>
                  <a:cubicBezTo>
                    <a:pt x="1965833" y="233785"/>
                    <a:pt x="2120350" y="228971"/>
                    <a:pt x="2271529" y="220982"/>
                  </a:cubicBezTo>
                  <a:cubicBezTo>
                    <a:pt x="2276997" y="220684"/>
                    <a:pt x="2279838" y="213342"/>
                    <a:pt x="2275506" y="209812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14" name="Graphic 5" descr="City with buildings and skyscrapers">
              <a:extLst>
                <a:ext uri="{FF2B5EF4-FFF2-40B4-BE49-F238E27FC236}">
                  <a16:creationId xmlns:a16="http://schemas.microsoft.com/office/drawing/2014/main" id="{55CD32B5-5313-CEEE-ED26-A1D6CB619D47}"/>
                </a:ext>
              </a:extLst>
            </p:cNvPr>
            <p:cNvGrpSpPr/>
            <p:nvPr/>
          </p:nvGrpSpPr>
          <p:grpSpPr>
            <a:xfrm>
              <a:off x="8358512" y="6573121"/>
              <a:ext cx="1304717" cy="74974"/>
              <a:chOff x="8358512" y="6573121"/>
              <a:chExt cx="1304717" cy="74974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05BB824-E50B-1CE8-CF5B-40ABC1EF4F20}"/>
                  </a:ext>
                </a:extLst>
              </p:cNvPr>
              <p:cNvSpPr/>
              <p:nvPr/>
            </p:nvSpPr>
            <p:spPr>
              <a:xfrm>
                <a:off x="9611365" y="6573121"/>
                <a:ext cx="51864" cy="63943"/>
              </a:xfrm>
              <a:custGeom>
                <a:avLst/>
                <a:gdLst>
                  <a:gd name="connsiteX0" fmla="*/ 50600 w 51864"/>
                  <a:gd name="connsiteY0" fmla="*/ 52897 h 63943"/>
                  <a:gd name="connsiteX1" fmla="*/ 46907 w 51864"/>
                  <a:gd name="connsiteY1" fmla="*/ 32816 h 63943"/>
                  <a:gd name="connsiteX2" fmla="*/ 20634 w 51864"/>
                  <a:gd name="connsiteY2" fmla="*/ 1919 h 63943"/>
                  <a:gd name="connsiteX3" fmla="*/ 4372 w 51864"/>
                  <a:gd name="connsiteY3" fmla="*/ 9134 h 63943"/>
                  <a:gd name="connsiteX4" fmla="*/ 112 w 51864"/>
                  <a:gd name="connsiteY4" fmla="*/ 52038 h 63943"/>
                  <a:gd name="connsiteX5" fmla="*/ 6716 w 51864"/>
                  <a:gd name="connsiteY5" fmla="*/ 63925 h 63943"/>
                  <a:gd name="connsiteX6" fmla="*/ 45700 w 51864"/>
                  <a:gd name="connsiteY6" fmla="*/ 63066 h 63943"/>
                  <a:gd name="connsiteX7" fmla="*/ 50600 w 51864"/>
                  <a:gd name="connsiteY7" fmla="*/ 52897 h 6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864" h="63943">
                    <a:moveTo>
                      <a:pt x="50600" y="52897"/>
                    </a:moveTo>
                    <a:cubicBezTo>
                      <a:pt x="47120" y="48211"/>
                      <a:pt x="46978" y="40733"/>
                      <a:pt x="46907" y="32816"/>
                    </a:cubicBezTo>
                    <a:cubicBezTo>
                      <a:pt x="48540" y="17151"/>
                      <a:pt x="39877" y="-6992"/>
                      <a:pt x="20634" y="1919"/>
                    </a:cubicBezTo>
                    <a:cubicBezTo>
                      <a:pt x="14314" y="5257"/>
                      <a:pt x="6574" y="1721"/>
                      <a:pt x="4372" y="9134"/>
                    </a:cubicBezTo>
                    <a:cubicBezTo>
                      <a:pt x="1248" y="23464"/>
                      <a:pt x="822" y="37779"/>
                      <a:pt x="112" y="52038"/>
                    </a:cubicBezTo>
                    <a:cubicBezTo>
                      <a:pt x="-101" y="57520"/>
                      <a:pt x="-740" y="64337"/>
                      <a:pt x="6716" y="63925"/>
                    </a:cubicBezTo>
                    <a:cubicBezTo>
                      <a:pt x="22054" y="63485"/>
                      <a:pt x="30433" y="63535"/>
                      <a:pt x="45700" y="63066"/>
                    </a:cubicBezTo>
                    <a:cubicBezTo>
                      <a:pt x="50671" y="63080"/>
                      <a:pt x="53725" y="56803"/>
                      <a:pt x="50600" y="528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F1EDD18-E06F-1172-12C7-3C8C2475D7B5}"/>
                  </a:ext>
                </a:extLst>
              </p:cNvPr>
              <p:cNvSpPr/>
              <p:nvPr/>
            </p:nvSpPr>
            <p:spPr>
              <a:xfrm>
                <a:off x="9206352" y="6588048"/>
                <a:ext cx="48052" cy="58248"/>
              </a:xfrm>
              <a:custGeom>
                <a:avLst/>
                <a:gdLst>
                  <a:gd name="connsiteX0" fmla="*/ 45389 w 48052"/>
                  <a:gd name="connsiteY0" fmla="*/ 39525 h 58248"/>
                  <a:gd name="connsiteX1" fmla="*/ 9174 w 48052"/>
                  <a:gd name="connsiteY1" fmla="*/ 5256 h 58248"/>
                  <a:gd name="connsiteX2" fmla="*/ 2500 w 48052"/>
                  <a:gd name="connsiteY2" fmla="*/ 46733 h 58248"/>
                  <a:gd name="connsiteX3" fmla="*/ 42123 w 48052"/>
                  <a:gd name="connsiteY3" fmla="*/ 57342 h 58248"/>
                  <a:gd name="connsiteX4" fmla="*/ 45389 w 48052"/>
                  <a:gd name="connsiteY4" fmla="*/ 39525 h 5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2" h="58248">
                    <a:moveTo>
                      <a:pt x="45389" y="39525"/>
                    </a:moveTo>
                    <a:cubicBezTo>
                      <a:pt x="41413" y="15965"/>
                      <a:pt x="42265" y="-11758"/>
                      <a:pt x="9174" y="5256"/>
                    </a:cubicBezTo>
                    <a:cubicBezTo>
                      <a:pt x="1008" y="11903"/>
                      <a:pt x="8890" y="38979"/>
                      <a:pt x="2500" y="46733"/>
                    </a:cubicBezTo>
                    <a:cubicBezTo>
                      <a:pt x="-10921" y="64982"/>
                      <a:pt x="33672" y="55630"/>
                      <a:pt x="42123" y="57342"/>
                    </a:cubicBezTo>
                    <a:cubicBezTo>
                      <a:pt x="52703" y="55922"/>
                      <a:pt x="46029" y="46463"/>
                      <a:pt x="45389" y="395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6A9380-038C-6320-BE6A-9DAA96F1919E}"/>
                  </a:ext>
                </a:extLst>
              </p:cNvPr>
              <p:cNvSpPr/>
              <p:nvPr/>
            </p:nvSpPr>
            <p:spPr>
              <a:xfrm>
                <a:off x="8772669" y="6582344"/>
                <a:ext cx="49631" cy="65751"/>
              </a:xfrm>
              <a:custGeom>
                <a:avLst/>
                <a:gdLst>
                  <a:gd name="connsiteX0" fmla="*/ 48789 w 49631"/>
                  <a:gd name="connsiteY0" fmla="*/ 52963 h 65751"/>
                  <a:gd name="connsiteX1" fmla="*/ 32833 w 49631"/>
                  <a:gd name="connsiteY1" fmla="*/ 2127 h 65751"/>
                  <a:gd name="connsiteX2" fmla="*/ 6901 w 49631"/>
                  <a:gd name="connsiteY2" fmla="*/ 4179 h 65751"/>
                  <a:gd name="connsiteX3" fmla="*/ 304 w 49631"/>
                  <a:gd name="connsiteY3" fmla="*/ 29309 h 65751"/>
                  <a:gd name="connsiteX4" fmla="*/ 8207 w 49631"/>
                  <a:gd name="connsiteY4" fmla="*/ 65744 h 65751"/>
                  <a:gd name="connsiteX5" fmla="*/ 47994 w 49631"/>
                  <a:gd name="connsiteY5" fmla="*/ 65652 h 65751"/>
                  <a:gd name="connsiteX6" fmla="*/ 48789 w 49631"/>
                  <a:gd name="connsiteY6" fmla="*/ 52963 h 6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31" h="65751">
                    <a:moveTo>
                      <a:pt x="48789" y="52963"/>
                    </a:moveTo>
                    <a:cubicBezTo>
                      <a:pt x="43130" y="39542"/>
                      <a:pt x="47255" y="8148"/>
                      <a:pt x="32833" y="2127"/>
                    </a:cubicBezTo>
                    <a:cubicBezTo>
                      <a:pt x="25243" y="-18"/>
                      <a:pt x="14435" y="-2084"/>
                      <a:pt x="6901" y="4179"/>
                    </a:cubicBezTo>
                    <a:cubicBezTo>
                      <a:pt x="-456" y="10357"/>
                      <a:pt x="-406" y="21441"/>
                      <a:pt x="304" y="29309"/>
                    </a:cubicBezTo>
                    <a:cubicBezTo>
                      <a:pt x="2441" y="38647"/>
                      <a:pt x="-3033" y="65212"/>
                      <a:pt x="8207" y="65744"/>
                    </a:cubicBezTo>
                    <a:cubicBezTo>
                      <a:pt x="21664" y="65787"/>
                      <a:pt x="34552" y="65624"/>
                      <a:pt x="47994" y="65652"/>
                    </a:cubicBezTo>
                    <a:cubicBezTo>
                      <a:pt x="49684" y="65652"/>
                      <a:pt x="50259" y="57536"/>
                      <a:pt x="48789" y="529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4AFA661-9B56-F5CA-7583-6618C626EF62}"/>
                  </a:ext>
                </a:extLst>
              </p:cNvPr>
              <p:cNvSpPr/>
              <p:nvPr/>
            </p:nvSpPr>
            <p:spPr>
              <a:xfrm>
                <a:off x="8358512" y="6580795"/>
                <a:ext cx="45658" cy="63273"/>
              </a:xfrm>
              <a:custGeom>
                <a:avLst/>
                <a:gdLst>
                  <a:gd name="connsiteX0" fmla="*/ 43910 w 45658"/>
                  <a:gd name="connsiteY0" fmla="*/ 42979 h 63273"/>
                  <a:gd name="connsiteX1" fmla="*/ 12424 w 45658"/>
                  <a:gd name="connsiteY1" fmla="*/ 3980 h 63273"/>
                  <a:gd name="connsiteX2" fmla="*/ 5529 w 45658"/>
                  <a:gd name="connsiteY2" fmla="*/ 10449 h 63273"/>
                  <a:gd name="connsiteX3" fmla="*/ 3455 w 45658"/>
                  <a:gd name="connsiteY3" fmla="*/ 61072 h 63273"/>
                  <a:gd name="connsiteX4" fmla="*/ 39230 w 45658"/>
                  <a:gd name="connsiteY4" fmla="*/ 63273 h 63273"/>
                  <a:gd name="connsiteX5" fmla="*/ 43910 w 45658"/>
                  <a:gd name="connsiteY5" fmla="*/ 42979 h 6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658" h="63273">
                    <a:moveTo>
                      <a:pt x="43910" y="42979"/>
                    </a:moveTo>
                    <a:cubicBezTo>
                      <a:pt x="37377" y="18104"/>
                      <a:pt x="49782" y="-10690"/>
                      <a:pt x="12424" y="3980"/>
                    </a:cubicBezTo>
                    <a:cubicBezTo>
                      <a:pt x="9115" y="4698"/>
                      <a:pt x="5629" y="6643"/>
                      <a:pt x="5529" y="10449"/>
                    </a:cubicBezTo>
                    <a:cubicBezTo>
                      <a:pt x="4876" y="45528"/>
                      <a:pt x="-5115" y="57124"/>
                      <a:pt x="3455" y="61072"/>
                    </a:cubicBezTo>
                    <a:cubicBezTo>
                      <a:pt x="8178" y="63252"/>
                      <a:pt x="18545" y="63096"/>
                      <a:pt x="39230" y="63273"/>
                    </a:cubicBezTo>
                    <a:cubicBezTo>
                      <a:pt x="49853" y="62578"/>
                      <a:pt x="44166" y="49597"/>
                      <a:pt x="43910" y="429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C46AC8-F7D8-91A0-52DE-B15073F88D5E}"/>
                </a:ext>
              </a:extLst>
            </p:cNvPr>
            <p:cNvSpPr/>
            <p:nvPr/>
          </p:nvSpPr>
          <p:spPr>
            <a:xfrm>
              <a:off x="6473761" y="6571695"/>
              <a:ext cx="2065631" cy="226166"/>
            </a:xfrm>
            <a:custGeom>
              <a:avLst/>
              <a:gdLst>
                <a:gd name="connsiteX0" fmla="*/ 2060895 w 2065631"/>
                <a:gd name="connsiteY0" fmla="*/ 182518 h 226166"/>
                <a:gd name="connsiteX1" fmla="*/ 2060413 w 2065631"/>
                <a:gd name="connsiteY1" fmla="*/ 172008 h 226166"/>
                <a:gd name="connsiteX2" fmla="*/ 1429257 w 2065631"/>
                <a:gd name="connsiteY2" fmla="*/ 163941 h 226166"/>
                <a:gd name="connsiteX3" fmla="*/ 1413407 w 2065631"/>
                <a:gd name="connsiteY3" fmla="*/ 159695 h 226166"/>
                <a:gd name="connsiteX4" fmla="*/ 1406100 w 2065631"/>
                <a:gd name="connsiteY4" fmla="*/ 29712 h 226166"/>
                <a:gd name="connsiteX5" fmla="*/ 1396997 w 2065631"/>
                <a:gd name="connsiteY5" fmla="*/ 157 h 226166"/>
                <a:gd name="connsiteX6" fmla="*/ 1258130 w 2065631"/>
                <a:gd name="connsiteY6" fmla="*/ 13756 h 226166"/>
                <a:gd name="connsiteX7" fmla="*/ 521815 w 2065631"/>
                <a:gd name="connsiteY7" fmla="*/ 8941 h 226166"/>
                <a:gd name="connsiteX8" fmla="*/ 35299 w 2065631"/>
                <a:gd name="connsiteY8" fmla="*/ 4723 h 226166"/>
                <a:gd name="connsiteX9" fmla="*/ 6455 w 2065631"/>
                <a:gd name="connsiteY9" fmla="*/ 2422 h 226166"/>
                <a:gd name="connsiteX10" fmla="*/ 370 w 2065631"/>
                <a:gd name="connsiteY10" fmla="*/ 9104 h 226166"/>
                <a:gd name="connsiteX11" fmla="*/ 3117 w 2065631"/>
                <a:gd name="connsiteY11" fmla="*/ 112935 h 226166"/>
                <a:gd name="connsiteX12" fmla="*/ 3274 w 2065631"/>
                <a:gd name="connsiteY12" fmla="*/ 201754 h 226166"/>
                <a:gd name="connsiteX13" fmla="*/ 9260 w 2065631"/>
                <a:gd name="connsiteY13" fmla="*/ 207357 h 226166"/>
                <a:gd name="connsiteX14" fmla="*/ 752774 w 2065631"/>
                <a:gd name="connsiteY14" fmla="*/ 223951 h 226166"/>
                <a:gd name="connsiteX15" fmla="*/ 1640695 w 2065631"/>
                <a:gd name="connsiteY15" fmla="*/ 212065 h 226166"/>
                <a:gd name="connsiteX16" fmla="*/ 2060895 w 2065631"/>
                <a:gd name="connsiteY16" fmla="*/ 182518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5631" h="226166">
                  <a:moveTo>
                    <a:pt x="2060895" y="182518"/>
                  </a:moveTo>
                  <a:cubicBezTo>
                    <a:pt x="2067506" y="181850"/>
                    <a:pt x="2067059" y="172072"/>
                    <a:pt x="2060413" y="172008"/>
                  </a:cubicBezTo>
                  <a:cubicBezTo>
                    <a:pt x="1859739" y="170211"/>
                    <a:pt x="1615060" y="169743"/>
                    <a:pt x="1429257" y="163941"/>
                  </a:cubicBezTo>
                  <a:cubicBezTo>
                    <a:pt x="1424058" y="163778"/>
                    <a:pt x="1413492" y="161413"/>
                    <a:pt x="1413407" y="159695"/>
                  </a:cubicBezTo>
                  <a:cubicBezTo>
                    <a:pt x="1412278" y="137902"/>
                    <a:pt x="1406185" y="30741"/>
                    <a:pt x="1406100" y="29712"/>
                  </a:cubicBezTo>
                  <a:cubicBezTo>
                    <a:pt x="1405198" y="19301"/>
                    <a:pt x="1410801" y="-2037"/>
                    <a:pt x="1396997" y="157"/>
                  </a:cubicBezTo>
                  <a:cubicBezTo>
                    <a:pt x="1352758" y="13926"/>
                    <a:pt x="1304457" y="12477"/>
                    <a:pt x="1258130" y="13756"/>
                  </a:cubicBezTo>
                  <a:cubicBezTo>
                    <a:pt x="1018955" y="19891"/>
                    <a:pt x="770030" y="13812"/>
                    <a:pt x="521815" y="8941"/>
                  </a:cubicBezTo>
                  <a:cubicBezTo>
                    <a:pt x="358337" y="5731"/>
                    <a:pt x="195171" y="3047"/>
                    <a:pt x="35299" y="4723"/>
                  </a:cubicBezTo>
                  <a:cubicBezTo>
                    <a:pt x="26252" y="5717"/>
                    <a:pt x="15615" y="1343"/>
                    <a:pt x="6455" y="2422"/>
                  </a:cubicBezTo>
                  <a:cubicBezTo>
                    <a:pt x="3082" y="2820"/>
                    <a:pt x="561" y="5710"/>
                    <a:pt x="370" y="9104"/>
                  </a:cubicBezTo>
                  <a:cubicBezTo>
                    <a:pt x="-1512" y="42578"/>
                    <a:pt x="4474" y="79177"/>
                    <a:pt x="3117" y="112935"/>
                  </a:cubicBezTo>
                  <a:cubicBezTo>
                    <a:pt x="4516" y="141289"/>
                    <a:pt x="4680" y="173847"/>
                    <a:pt x="3274" y="201754"/>
                  </a:cubicBezTo>
                  <a:cubicBezTo>
                    <a:pt x="3117" y="204885"/>
                    <a:pt x="6121" y="207292"/>
                    <a:pt x="9260" y="207357"/>
                  </a:cubicBezTo>
                  <a:cubicBezTo>
                    <a:pt x="240034" y="211958"/>
                    <a:pt x="495002" y="219854"/>
                    <a:pt x="752774" y="223951"/>
                  </a:cubicBezTo>
                  <a:cubicBezTo>
                    <a:pt x="1050689" y="228688"/>
                    <a:pt x="1355378" y="226316"/>
                    <a:pt x="1640695" y="212065"/>
                  </a:cubicBezTo>
                  <a:cubicBezTo>
                    <a:pt x="1786805" y="204765"/>
                    <a:pt x="1927880" y="195938"/>
                    <a:pt x="2060895" y="182518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4D133D-CCA0-56AA-5C62-E632A9F746BA}"/>
                </a:ext>
              </a:extLst>
            </p:cNvPr>
            <p:cNvSpPr/>
            <p:nvPr/>
          </p:nvSpPr>
          <p:spPr>
            <a:xfrm>
              <a:off x="6256068" y="6492190"/>
              <a:ext cx="1730073" cy="96056"/>
            </a:xfrm>
            <a:custGeom>
              <a:avLst/>
              <a:gdLst>
                <a:gd name="connsiteX0" fmla="*/ 1726047 w 1730073"/>
                <a:gd name="connsiteY0" fmla="*/ 358 h 96056"/>
                <a:gd name="connsiteX1" fmla="*/ 706666 w 1730073"/>
                <a:gd name="connsiteY1" fmla="*/ 3710 h 96056"/>
                <a:gd name="connsiteX2" fmla="*/ 6119 w 1730073"/>
                <a:gd name="connsiteY2" fmla="*/ 3710 h 96056"/>
                <a:gd name="connsiteX3" fmla="*/ 552 w 1730073"/>
                <a:gd name="connsiteY3" fmla="*/ 24061 h 96056"/>
                <a:gd name="connsiteX4" fmla="*/ 26911 w 1730073"/>
                <a:gd name="connsiteY4" fmla="*/ 55107 h 96056"/>
                <a:gd name="connsiteX5" fmla="*/ 255413 w 1730073"/>
                <a:gd name="connsiteY5" fmla="*/ 85215 h 96056"/>
                <a:gd name="connsiteX6" fmla="*/ 1197379 w 1730073"/>
                <a:gd name="connsiteY6" fmla="*/ 95873 h 96056"/>
                <a:gd name="connsiteX7" fmla="*/ 1499810 w 1730073"/>
                <a:gd name="connsiteY7" fmla="*/ 92572 h 96056"/>
                <a:gd name="connsiteX8" fmla="*/ 1676958 w 1730073"/>
                <a:gd name="connsiteY8" fmla="*/ 48432 h 96056"/>
                <a:gd name="connsiteX9" fmla="*/ 1728476 w 1730073"/>
                <a:gd name="connsiteY9" fmla="*/ 8240 h 96056"/>
                <a:gd name="connsiteX10" fmla="*/ 1726047 w 1730073"/>
                <a:gd name="connsiteY10" fmla="*/ 358 h 9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73" h="96056">
                  <a:moveTo>
                    <a:pt x="1726047" y="358"/>
                  </a:moveTo>
                  <a:cubicBezTo>
                    <a:pt x="1388048" y="-1012"/>
                    <a:pt x="1047598" y="1864"/>
                    <a:pt x="706666" y="3710"/>
                  </a:cubicBezTo>
                  <a:cubicBezTo>
                    <a:pt x="472746" y="4981"/>
                    <a:pt x="241055" y="3994"/>
                    <a:pt x="6119" y="3710"/>
                  </a:cubicBezTo>
                  <a:cubicBezTo>
                    <a:pt x="1440" y="3703"/>
                    <a:pt x="3130" y="15242"/>
                    <a:pt x="552" y="24061"/>
                  </a:cubicBezTo>
                  <a:cubicBezTo>
                    <a:pt x="-3019" y="44086"/>
                    <a:pt x="11310" y="54191"/>
                    <a:pt x="26911" y="55107"/>
                  </a:cubicBezTo>
                  <a:cubicBezTo>
                    <a:pt x="102643" y="68719"/>
                    <a:pt x="179433" y="77127"/>
                    <a:pt x="255413" y="85215"/>
                  </a:cubicBezTo>
                  <a:cubicBezTo>
                    <a:pt x="570974" y="81160"/>
                    <a:pt x="882046" y="93189"/>
                    <a:pt x="1197379" y="95873"/>
                  </a:cubicBezTo>
                  <a:cubicBezTo>
                    <a:pt x="1298881" y="96513"/>
                    <a:pt x="1408534" y="95497"/>
                    <a:pt x="1499810" y="92572"/>
                  </a:cubicBezTo>
                  <a:cubicBezTo>
                    <a:pt x="1569691" y="91109"/>
                    <a:pt x="1624510" y="81984"/>
                    <a:pt x="1676958" y="48432"/>
                  </a:cubicBezTo>
                  <a:cubicBezTo>
                    <a:pt x="1693844" y="37631"/>
                    <a:pt x="1712591" y="24935"/>
                    <a:pt x="1728476" y="8240"/>
                  </a:cubicBezTo>
                  <a:cubicBezTo>
                    <a:pt x="1731352" y="5208"/>
                    <a:pt x="1730230" y="372"/>
                    <a:pt x="1726047" y="358"/>
                  </a:cubicBezTo>
                  <a:close/>
                </a:path>
              </a:pathLst>
            </a:custGeom>
            <a:solidFill>
              <a:srgbClr val="002060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D72D11-5642-AD65-B1E6-489B641A3962}"/>
                </a:ext>
              </a:extLst>
            </p:cNvPr>
            <p:cNvSpPr/>
            <p:nvPr/>
          </p:nvSpPr>
          <p:spPr>
            <a:xfrm>
              <a:off x="6301397" y="5793625"/>
              <a:ext cx="295446" cy="207584"/>
            </a:xfrm>
            <a:custGeom>
              <a:avLst/>
              <a:gdLst>
                <a:gd name="connsiteX0" fmla="*/ 292436 w 295446"/>
                <a:gd name="connsiteY0" fmla="*/ 7672 h 207584"/>
                <a:gd name="connsiteX1" fmla="*/ 282444 w 295446"/>
                <a:gd name="connsiteY1" fmla="*/ 116 h 207584"/>
                <a:gd name="connsiteX2" fmla="*/ 200911 w 295446"/>
                <a:gd name="connsiteY2" fmla="*/ 8808 h 207584"/>
                <a:gd name="connsiteX3" fmla="*/ 196004 w 295446"/>
                <a:gd name="connsiteY3" fmla="*/ 36928 h 207584"/>
                <a:gd name="connsiteX4" fmla="*/ 158667 w 295446"/>
                <a:gd name="connsiteY4" fmla="*/ 41487 h 207584"/>
                <a:gd name="connsiteX5" fmla="*/ 156182 w 295446"/>
                <a:gd name="connsiteY5" fmla="*/ 67774 h 207584"/>
                <a:gd name="connsiteX6" fmla="*/ 151105 w 295446"/>
                <a:gd name="connsiteY6" fmla="*/ 73455 h 207584"/>
                <a:gd name="connsiteX7" fmla="*/ 124803 w 295446"/>
                <a:gd name="connsiteY7" fmla="*/ 76913 h 207584"/>
                <a:gd name="connsiteX8" fmla="*/ 122793 w 295446"/>
                <a:gd name="connsiteY8" fmla="*/ 103641 h 207584"/>
                <a:gd name="connsiteX9" fmla="*/ 117894 w 295446"/>
                <a:gd name="connsiteY9" fmla="*/ 108051 h 207584"/>
                <a:gd name="connsiteX10" fmla="*/ 1643 w 295446"/>
                <a:gd name="connsiteY10" fmla="*/ 112603 h 207584"/>
                <a:gd name="connsiteX11" fmla="*/ 2559 w 295446"/>
                <a:gd name="connsiteY11" fmla="*/ 201408 h 207584"/>
                <a:gd name="connsiteX12" fmla="*/ 8915 w 295446"/>
                <a:gd name="connsiteY12" fmla="*/ 207394 h 207584"/>
                <a:gd name="connsiteX13" fmla="*/ 227078 w 295446"/>
                <a:gd name="connsiteY13" fmla="*/ 207493 h 207584"/>
                <a:gd name="connsiteX14" fmla="*/ 295446 w 295446"/>
                <a:gd name="connsiteY14" fmla="*/ 205825 h 207584"/>
                <a:gd name="connsiteX15" fmla="*/ 292436 w 295446"/>
                <a:gd name="connsiteY15" fmla="*/ 7672 h 20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5446" h="207584">
                  <a:moveTo>
                    <a:pt x="292436" y="7672"/>
                  </a:moveTo>
                  <a:cubicBezTo>
                    <a:pt x="292521" y="2886"/>
                    <a:pt x="288281" y="315"/>
                    <a:pt x="282444" y="116"/>
                  </a:cubicBezTo>
                  <a:cubicBezTo>
                    <a:pt x="267589" y="-395"/>
                    <a:pt x="200726" y="485"/>
                    <a:pt x="200911" y="8808"/>
                  </a:cubicBezTo>
                  <a:cubicBezTo>
                    <a:pt x="201074" y="15916"/>
                    <a:pt x="201536" y="32497"/>
                    <a:pt x="196004" y="36928"/>
                  </a:cubicBezTo>
                  <a:cubicBezTo>
                    <a:pt x="175781" y="43255"/>
                    <a:pt x="163986" y="36630"/>
                    <a:pt x="158667" y="41487"/>
                  </a:cubicBezTo>
                  <a:cubicBezTo>
                    <a:pt x="155550" y="44334"/>
                    <a:pt x="155152" y="51975"/>
                    <a:pt x="156182" y="67774"/>
                  </a:cubicBezTo>
                  <a:cubicBezTo>
                    <a:pt x="156374" y="70750"/>
                    <a:pt x="154080" y="73313"/>
                    <a:pt x="151105" y="73455"/>
                  </a:cubicBezTo>
                  <a:cubicBezTo>
                    <a:pt x="133970" y="74258"/>
                    <a:pt x="127217" y="73427"/>
                    <a:pt x="124803" y="76913"/>
                  </a:cubicBezTo>
                  <a:cubicBezTo>
                    <a:pt x="122367" y="80421"/>
                    <a:pt x="124441" y="88516"/>
                    <a:pt x="122793" y="103641"/>
                  </a:cubicBezTo>
                  <a:cubicBezTo>
                    <a:pt x="122516" y="106155"/>
                    <a:pt x="120422" y="108058"/>
                    <a:pt x="117894" y="108051"/>
                  </a:cubicBezTo>
                  <a:cubicBezTo>
                    <a:pt x="80308" y="107959"/>
                    <a:pt x="39072" y="110423"/>
                    <a:pt x="1643" y="112603"/>
                  </a:cubicBezTo>
                  <a:cubicBezTo>
                    <a:pt x="-1744" y="112802"/>
                    <a:pt x="891" y="184877"/>
                    <a:pt x="2559" y="201408"/>
                  </a:cubicBezTo>
                  <a:cubicBezTo>
                    <a:pt x="2900" y="204759"/>
                    <a:pt x="5549" y="207387"/>
                    <a:pt x="8915" y="207394"/>
                  </a:cubicBezTo>
                  <a:cubicBezTo>
                    <a:pt x="81629" y="207422"/>
                    <a:pt x="154357" y="207451"/>
                    <a:pt x="227078" y="207493"/>
                  </a:cubicBezTo>
                  <a:cubicBezTo>
                    <a:pt x="228072" y="206890"/>
                    <a:pt x="295482" y="208885"/>
                    <a:pt x="295446" y="205825"/>
                  </a:cubicBezTo>
                  <a:cubicBezTo>
                    <a:pt x="294701" y="144103"/>
                    <a:pt x="292620" y="80322"/>
                    <a:pt x="292436" y="7672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75DEDE-F04A-3BF5-9643-699B00C4F973}"/>
                </a:ext>
              </a:extLst>
            </p:cNvPr>
            <p:cNvSpPr/>
            <p:nvPr/>
          </p:nvSpPr>
          <p:spPr>
            <a:xfrm>
              <a:off x="6591006" y="5259701"/>
              <a:ext cx="382569" cy="1236636"/>
            </a:xfrm>
            <a:custGeom>
              <a:avLst/>
              <a:gdLst>
                <a:gd name="connsiteX0" fmla="*/ 381535 w 382569"/>
                <a:gd name="connsiteY0" fmla="*/ 1223623 h 1236636"/>
                <a:gd name="connsiteX1" fmla="*/ 379654 w 382569"/>
                <a:gd name="connsiteY1" fmla="*/ 17110 h 1236636"/>
                <a:gd name="connsiteX2" fmla="*/ 286780 w 382569"/>
                <a:gd name="connsiteY2" fmla="*/ 11 h 1236636"/>
                <a:gd name="connsiteX3" fmla="*/ 280304 w 382569"/>
                <a:gd name="connsiteY3" fmla="*/ 7773 h 1236636"/>
                <a:gd name="connsiteX4" fmla="*/ 285047 w 382569"/>
                <a:gd name="connsiteY4" fmla="*/ 83213 h 1236636"/>
                <a:gd name="connsiteX5" fmla="*/ 279892 w 382569"/>
                <a:gd name="connsiteY5" fmla="*/ 89342 h 1236636"/>
                <a:gd name="connsiteX6" fmla="*/ 5744 w 382569"/>
                <a:gd name="connsiteY6" fmla="*/ 113357 h 1236636"/>
                <a:gd name="connsiteX7" fmla="*/ 0 w 382569"/>
                <a:gd name="connsiteY7" fmla="*/ 119698 h 1236636"/>
                <a:gd name="connsiteX8" fmla="*/ 7165 w 382569"/>
                <a:gd name="connsiteY8" fmla="*/ 767762 h 1236636"/>
                <a:gd name="connsiteX9" fmla="*/ 9955 w 382569"/>
                <a:gd name="connsiteY9" fmla="*/ 902986 h 1236636"/>
                <a:gd name="connsiteX10" fmla="*/ 16268 w 382569"/>
                <a:gd name="connsiteY10" fmla="*/ 909064 h 1236636"/>
                <a:gd name="connsiteX11" fmla="*/ 189170 w 382569"/>
                <a:gd name="connsiteY11" fmla="*/ 916357 h 1236636"/>
                <a:gd name="connsiteX12" fmla="*/ 341834 w 382569"/>
                <a:gd name="connsiteY12" fmla="*/ 924764 h 1236636"/>
                <a:gd name="connsiteX13" fmla="*/ 304291 w 382569"/>
                <a:gd name="connsiteY13" fmla="*/ 982140 h 1236636"/>
                <a:gd name="connsiteX14" fmla="*/ 220308 w 382569"/>
                <a:gd name="connsiteY14" fmla="*/ 1043166 h 1236636"/>
                <a:gd name="connsiteX15" fmla="*/ 229511 w 382569"/>
                <a:gd name="connsiteY15" fmla="*/ 1222835 h 1236636"/>
                <a:gd name="connsiteX16" fmla="*/ 236299 w 382569"/>
                <a:gd name="connsiteY16" fmla="*/ 1236632 h 1236636"/>
                <a:gd name="connsiteX17" fmla="*/ 376266 w 382569"/>
                <a:gd name="connsiteY17" fmla="*/ 1235922 h 1236636"/>
                <a:gd name="connsiteX18" fmla="*/ 381535 w 382569"/>
                <a:gd name="connsiteY18" fmla="*/ 1223623 h 123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2569" h="1236636">
                  <a:moveTo>
                    <a:pt x="381535" y="1223623"/>
                  </a:moveTo>
                  <a:cubicBezTo>
                    <a:pt x="385633" y="818981"/>
                    <a:pt x="375975" y="422718"/>
                    <a:pt x="379654" y="17110"/>
                  </a:cubicBezTo>
                  <a:cubicBezTo>
                    <a:pt x="379781" y="2639"/>
                    <a:pt x="307614" y="1772"/>
                    <a:pt x="286780" y="11"/>
                  </a:cubicBezTo>
                  <a:cubicBezTo>
                    <a:pt x="282732" y="-237"/>
                    <a:pt x="280041" y="3697"/>
                    <a:pt x="280304" y="7773"/>
                  </a:cubicBezTo>
                  <a:cubicBezTo>
                    <a:pt x="281689" y="29189"/>
                    <a:pt x="284138" y="68706"/>
                    <a:pt x="285047" y="83213"/>
                  </a:cubicBezTo>
                  <a:cubicBezTo>
                    <a:pt x="285239" y="86302"/>
                    <a:pt x="282967" y="89001"/>
                    <a:pt x="279892" y="89342"/>
                  </a:cubicBezTo>
                  <a:cubicBezTo>
                    <a:pt x="186997" y="99602"/>
                    <a:pt x="98583" y="104247"/>
                    <a:pt x="5744" y="113357"/>
                  </a:cubicBezTo>
                  <a:cubicBezTo>
                    <a:pt x="2485" y="113676"/>
                    <a:pt x="-7" y="116418"/>
                    <a:pt x="0" y="119698"/>
                  </a:cubicBezTo>
                  <a:cubicBezTo>
                    <a:pt x="667" y="290413"/>
                    <a:pt x="170" y="543492"/>
                    <a:pt x="7165" y="767762"/>
                  </a:cubicBezTo>
                  <a:cubicBezTo>
                    <a:pt x="8621" y="814358"/>
                    <a:pt x="7648" y="859762"/>
                    <a:pt x="9955" y="902986"/>
                  </a:cubicBezTo>
                  <a:cubicBezTo>
                    <a:pt x="10133" y="906358"/>
                    <a:pt x="12888" y="909007"/>
                    <a:pt x="16268" y="909064"/>
                  </a:cubicBezTo>
                  <a:cubicBezTo>
                    <a:pt x="47655" y="909590"/>
                    <a:pt x="120958" y="913296"/>
                    <a:pt x="189170" y="916357"/>
                  </a:cubicBezTo>
                  <a:cubicBezTo>
                    <a:pt x="262409" y="919644"/>
                    <a:pt x="331765" y="921824"/>
                    <a:pt x="341834" y="924764"/>
                  </a:cubicBezTo>
                  <a:cubicBezTo>
                    <a:pt x="372439" y="937887"/>
                    <a:pt x="318060" y="971787"/>
                    <a:pt x="304291" y="982140"/>
                  </a:cubicBezTo>
                  <a:cubicBezTo>
                    <a:pt x="276526" y="1002939"/>
                    <a:pt x="220471" y="1038103"/>
                    <a:pt x="220308" y="1043166"/>
                  </a:cubicBezTo>
                  <a:cubicBezTo>
                    <a:pt x="218547" y="1097801"/>
                    <a:pt x="225683" y="1165445"/>
                    <a:pt x="229511" y="1222835"/>
                  </a:cubicBezTo>
                  <a:cubicBezTo>
                    <a:pt x="230050" y="1230958"/>
                    <a:pt x="228609" y="1236824"/>
                    <a:pt x="236299" y="1236632"/>
                  </a:cubicBezTo>
                  <a:cubicBezTo>
                    <a:pt x="291069" y="1236632"/>
                    <a:pt x="331197" y="1236398"/>
                    <a:pt x="376266" y="1235922"/>
                  </a:cubicBezTo>
                  <a:cubicBezTo>
                    <a:pt x="383105" y="1236036"/>
                    <a:pt x="381635" y="1229126"/>
                    <a:pt x="381535" y="122362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D71CB0-76D7-DFFC-4CC2-5F97CB17FB83}"/>
                </a:ext>
              </a:extLst>
            </p:cNvPr>
            <p:cNvSpPr/>
            <p:nvPr/>
          </p:nvSpPr>
          <p:spPr>
            <a:xfrm>
              <a:off x="6056104" y="5846370"/>
              <a:ext cx="247878" cy="154614"/>
            </a:xfrm>
            <a:custGeom>
              <a:avLst/>
              <a:gdLst>
                <a:gd name="connsiteX0" fmla="*/ 245303 w 247878"/>
                <a:gd name="connsiteY0" fmla="*/ 37774 h 154614"/>
                <a:gd name="connsiteX1" fmla="*/ 161931 w 247878"/>
                <a:gd name="connsiteY1" fmla="*/ 27704 h 154614"/>
                <a:gd name="connsiteX2" fmla="*/ 157989 w 247878"/>
                <a:gd name="connsiteY2" fmla="*/ 14731 h 154614"/>
                <a:gd name="connsiteX3" fmla="*/ 141323 w 247878"/>
                <a:gd name="connsiteY3" fmla="*/ 352 h 154614"/>
                <a:gd name="connsiteX4" fmla="*/ 55750 w 247878"/>
                <a:gd name="connsiteY4" fmla="*/ 2674 h 154614"/>
                <a:gd name="connsiteX5" fmla="*/ 50623 w 247878"/>
                <a:gd name="connsiteY5" fmla="*/ 26362 h 154614"/>
                <a:gd name="connsiteX6" fmla="*/ 45283 w 247878"/>
                <a:gd name="connsiteY6" fmla="*/ 31319 h 154614"/>
                <a:gd name="connsiteX7" fmla="*/ 0 w 247878"/>
                <a:gd name="connsiteY7" fmla="*/ 36985 h 154614"/>
                <a:gd name="connsiteX8" fmla="*/ 3330 w 247878"/>
                <a:gd name="connsiteY8" fmla="*/ 143905 h 154614"/>
                <a:gd name="connsiteX9" fmla="*/ 8521 w 247878"/>
                <a:gd name="connsiteY9" fmla="*/ 154471 h 154614"/>
                <a:gd name="connsiteX10" fmla="*/ 241497 w 247878"/>
                <a:gd name="connsiteY10" fmla="*/ 154613 h 154614"/>
                <a:gd name="connsiteX11" fmla="*/ 247859 w 247878"/>
                <a:gd name="connsiteY11" fmla="*/ 147860 h 154614"/>
                <a:gd name="connsiteX12" fmla="*/ 245303 w 247878"/>
                <a:gd name="connsiteY12" fmla="*/ 37774 h 1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878" h="154614">
                  <a:moveTo>
                    <a:pt x="245303" y="37774"/>
                  </a:moveTo>
                  <a:cubicBezTo>
                    <a:pt x="248847" y="25006"/>
                    <a:pt x="171410" y="29096"/>
                    <a:pt x="161931" y="27704"/>
                  </a:cubicBezTo>
                  <a:cubicBezTo>
                    <a:pt x="159353" y="25624"/>
                    <a:pt x="158600" y="18338"/>
                    <a:pt x="157989" y="14731"/>
                  </a:cubicBezTo>
                  <a:cubicBezTo>
                    <a:pt x="158309" y="4981"/>
                    <a:pt x="149312" y="-1630"/>
                    <a:pt x="141323" y="352"/>
                  </a:cubicBezTo>
                  <a:cubicBezTo>
                    <a:pt x="133534" y="1154"/>
                    <a:pt x="76499" y="2894"/>
                    <a:pt x="55750" y="2674"/>
                  </a:cubicBezTo>
                  <a:cubicBezTo>
                    <a:pt x="47008" y="3731"/>
                    <a:pt x="50417" y="17166"/>
                    <a:pt x="50623" y="26362"/>
                  </a:cubicBezTo>
                  <a:cubicBezTo>
                    <a:pt x="50687" y="29274"/>
                    <a:pt x="48187" y="31581"/>
                    <a:pt x="45283" y="31319"/>
                  </a:cubicBezTo>
                  <a:cubicBezTo>
                    <a:pt x="30598" y="29991"/>
                    <a:pt x="823" y="25396"/>
                    <a:pt x="0" y="36985"/>
                  </a:cubicBezTo>
                  <a:cubicBezTo>
                    <a:pt x="497" y="71965"/>
                    <a:pt x="2776" y="108315"/>
                    <a:pt x="3330" y="143905"/>
                  </a:cubicBezTo>
                  <a:cubicBezTo>
                    <a:pt x="3423" y="149941"/>
                    <a:pt x="2919" y="154691"/>
                    <a:pt x="8521" y="154471"/>
                  </a:cubicBezTo>
                  <a:cubicBezTo>
                    <a:pt x="53669" y="153200"/>
                    <a:pt x="241497" y="154613"/>
                    <a:pt x="241497" y="154613"/>
                  </a:cubicBezTo>
                  <a:cubicBezTo>
                    <a:pt x="245062" y="154691"/>
                    <a:pt x="248151" y="151418"/>
                    <a:pt x="247859" y="147860"/>
                  </a:cubicBezTo>
                  <a:cubicBezTo>
                    <a:pt x="245765" y="113058"/>
                    <a:pt x="244906" y="76012"/>
                    <a:pt x="245303" y="3777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744334-F178-7FD3-763E-86D35FA9DC86}"/>
                </a:ext>
              </a:extLst>
            </p:cNvPr>
            <p:cNvSpPr/>
            <p:nvPr/>
          </p:nvSpPr>
          <p:spPr>
            <a:xfrm>
              <a:off x="5894402" y="5999121"/>
              <a:ext cx="275255" cy="154799"/>
            </a:xfrm>
            <a:custGeom>
              <a:avLst/>
              <a:gdLst>
                <a:gd name="connsiteX0" fmla="*/ 273108 w 275255"/>
                <a:gd name="connsiteY0" fmla="*/ 132356 h 154799"/>
                <a:gd name="connsiteX1" fmla="*/ 270388 w 275255"/>
                <a:gd name="connsiteY1" fmla="*/ 7606 h 154799"/>
                <a:gd name="connsiteX2" fmla="*/ 264026 w 275255"/>
                <a:gd name="connsiteY2" fmla="*/ 1088 h 154799"/>
                <a:gd name="connsiteX3" fmla="*/ 6374 w 275255"/>
                <a:gd name="connsiteY3" fmla="*/ 1 h 154799"/>
                <a:gd name="connsiteX4" fmla="*/ 5 w 275255"/>
                <a:gd name="connsiteY4" fmla="*/ 6499 h 154799"/>
                <a:gd name="connsiteX5" fmla="*/ 5941 w 275255"/>
                <a:gd name="connsiteY5" fmla="*/ 143618 h 154799"/>
                <a:gd name="connsiteX6" fmla="*/ 12204 w 275255"/>
                <a:gd name="connsiteY6" fmla="*/ 149605 h 154799"/>
                <a:gd name="connsiteX7" fmla="*/ 272192 w 275255"/>
                <a:gd name="connsiteY7" fmla="*/ 154795 h 154799"/>
                <a:gd name="connsiteX8" fmla="*/ 273108 w 275255"/>
                <a:gd name="connsiteY8" fmla="*/ 132356 h 1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55" h="154799">
                  <a:moveTo>
                    <a:pt x="273108" y="132356"/>
                  </a:moveTo>
                  <a:cubicBezTo>
                    <a:pt x="273442" y="87975"/>
                    <a:pt x="269380" y="52165"/>
                    <a:pt x="270388" y="7606"/>
                  </a:cubicBezTo>
                  <a:cubicBezTo>
                    <a:pt x="270531" y="4134"/>
                    <a:pt x="267505" y="1024"/>
                    <a:pt x="264026" y="1088"/>
                  </a:cubicBezTo>
                  <a:cubicBezTo>
                    <a:pt x="178679" y="1003"/>
                    <a:pt x="92736" y="1187"/>
                    <a:pt x="6374" y="1"/>
                  </a:cubicBezTo>
                  <a:cubicBezTo>
                    <a:pt x="2916" y="-70"/>
                    <a:pt x="-137" y="3026"/>
                    <a:pt x="5" y="6499"/>
                  </a:cubicBezTo>
                  <a:cubicBezTo>
                    <a:pt x="225" y="17321"/>
                    <a:pt x="6509" y="136368"/>
                    <a:pt x="5941" y="143618"/>
                  </a:cubicBezTo>
                  <a:cubicBezTo>
                    <a:pt x="6140" y="146949"/>
                    <a:pt x="8874" y="149555"/>
                    <a:pt x="12204" y="149605"/>
                  </a:cubicBezTo>
                  <a:cubicBezTo>
                    <a:pt x="40935" y="149186"/>
                    <a:pt x="217692" y="152587"/>
                    <a:pt x="272192" y="154795"/>
                  </a:cubicBezTo>
                  <a:cubicBezTo>
                    <a:pt x="278526" y="155115"/>
                    <a:pt x="273066" y="138272"/>
                    <a:pt x="273108" y="13235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6E512B-D67E-00DE-8B34-73438E799FCD}"/>
                </a:ext>
              </a:extLst>
            </p:cNvPr>
            <p:cNvSpPr/>
            <p:nvPr/>
          </p:nvSpPr>
          <p:spPr>
            <a:xfrm>
              <a:off x="5596578" y="5914777"/>
              <a:ext cx="303937" cy="233764"/>
            </a:xfrm>
            <a:custGeom>
              <a:avLst/>
              <a:gdLst>
                <a:gd name="connsiteX0" fmla="*/ 302395 w 303937"/>
                <a:gd name="connsiteY0" fmla="*/ 205438 h 233764"/>
                <a:gd name="connsiteX1" fmla="*/ 298554 w 303937"/>
                <a:gd name="connsiteY1" fmla="*/ 12867 h 233764"/>
                <a:gd name="connsiteX2" fmla="*/ 292553 w 303937"/>
                <a:gd name="connsiteY2" fmla="*/ 6249 h 233764"/>
                <a:gd name="connsiteX3" fmla="*/ 171233 w 303937"/>
                <a:gd name="connsiteY3" fmla="*/ 1385 h 233764"/>
                <a:gd name="connsiteX4" fmla="*/ 16013 w 303937"/>
                <a:gd name="connsiteY4" fmla="*/ 2947 h 233764"/>
                <a:gd name="connsiteX5" fmla="*/ 9168 w 303937"/>
                <a:gd name="connsiteY5" fmla="*/ 10090 h 233764"/>
                <a:gd name="connsiteX6" fmla="*/ 14643 w 303937"/>
                <a:gd name="connsiteY6" fmla="*/ 209749 h 233764"/>
                <a:gd name="connsiteX7" fmla="*/ 9274 w 303937"/>
                <a:gd name="connsiteY7" fmla="*/ 215508 h 233764"/>
                <a:gd name="connsiteX8" fmla="*/ 164 w 303937"/>
                <a:gd name="connsiteY8" fmla="*/ 224604 h 233764"/>
                <a:gd name="connsiteX9" fmla="*/ 6505 w 303937"/>
                <a:gd name="connsiteY9" fmla="*/ 231009 h 233764"/>
                <a:gd name="connsiteX10" fmla="*/ 171553 w 303937"/>
                <a:gd name="connsiteY10" fmla="*/ 232195 h 233764"/>
                <a:gd name="connsiteX11" fmla="*/ 297318 w 303937"/>
                <a:gd name="connsiteY11" fmla="*/ 233764 h 233764"/>
                <a:gd name="connsiteX12" fmla="*/ 302395 w 303937"/>
                <a:gd name="connsiteY12" fmla="*/ 205438 h 23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937" h="233764">
                  <a:moveTo>
                    <a:pt x="302395" y="205438"/>
                  </a:moveTo>
                  <a:cubicBezTo>
                    <a:pt x="298646" y="142744"/>
                    <a:pt x="296019" y="70477"/>
                    <a:pt x="298554" y="12867"/>
                  </a:cubicBezTo>
                  <a:cubicBezTo>
                    <a:pt x="298696" y="9395"/>
                    <a:pt x="296026" y="6448"/>
                    <a:pt x="292553" y="6249"/>
                  </a:cubicBezTo>
                  <a:cubicBezTo>
                    <a:pt x="251943" y="4559"/>
                    <a:pt x="212057" y="-383"/>
                    <a:pt x="171233" y="1385"/>
                  </a:cubicBezTo>
                  <a:cubicBezTo>
                    <a:pt x="113680" y="-2613"/>
                    <a:pt x="67921" y="3359"/>
                    <a:pt x="16013" y="2947"/>
                  </a:cubicBezTo>
                  <a:cubicBezTo>
                    <a:pt x="12108" y="2514"/>
                    <a:pt x="8578" y="6206"/>
                    <a:pt x="9168" y="10090"/>
                  </a:cubicBezTo>
                  <a:cubicBezTo>
                    <a:pt x="17497" y="76904"/>
                    <a:pt x="10929" y="142822"/>
                    <a:pt x="14643" y="209749"/>
                  </a:cubicBezTo>
                  <a:cubicBezTo>
                    <a:pt x="14813" y="212852"/>
                    <a:pt x="12384" y="215494"/>
                    <a:pt x="9274" y="215508"/>
                  </a:cubicBezTo>
                  <a:cubicBezTo>
                    <a:pt x="3799" y="215529"/>
                    <a:pt x="-951" y="216125"/>
                    <a:pt x="164" y="224604"/>
                  </a:cubicBezTo>
                  <a:cubicBezTo>
                    <a:pt x="86" y="228027"/>
                    <a:pt x="3075" y="231066"/>
                    <a:pt x="6505" y="231009"/>
                  </a:cubicBezTo>
                  <a:cubicBezTo>
                    <a:pt x="58448" y="231243"/>
                    <a:pt x="109987" y="231613"/>
                    <a:pt x="171553" y="232195"/>
                  </a:cubicBezTo>
                  <a:cubicBezTo>
                    <a:pt x="213300" y="232614"/>
                    <a:pt x="255614" y="233146"/>
                    <a:pt x="297318" y="233764"/>
                  </a:cubicBezTo>
                  <a:cubicBezTo>
                    <a:pt x="309383" y="231975"/>
                    <a:pt x="300982" y="213732"/>
                    <a:pt x="302395" y="20543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E16F95F-7941-5359-50CF-AF982E303386}"/>
                </a:ext>
              </a:extLst>
            </p:cNvPr>
            <p:cNvSpPr/>
            <p:nvPr/>
          </p:nvSpPr>
          <p:spPr>
            <a:xfrm>
              <a:off x="5788586" y="5442665"/>
              <a:ext cx="235038" cy="559227"/>
            </a:xfrm>
            <a:custGeom>
              <a:avLst/>
              <a:gdLst>
                <a:gd name="connsiteX0" fmla="*/ 234334 w 235038"/>
                <a:gd name="connsiteY0" fmla="*/ 545394 h 559227"/>
                <a:gd name="connsiteX1" fmla="*/ 235037 w 235038"/>
                <a:gd name="connsiteY1" fmla="*/ 7332 h 559227"/>
                <a:gd name="connsiteX2" fmla="*/ 228668 w 235038"/>
                <a:gd name="connsiteY2" fmla="*/ 934 h 559227"/>
                <a:gd name="connsiteX3" fmla="*/ 7103 w 235038"/>
                <a:gd name="connsiteY3" fmla="*/ 53 h 559227"/>
                <a:gd name="connsiteX4" fmla="*/ 9 w 235038"/>
                <a:gd name="connsiteY4" fmla="*/ 6572 h 559227"/>
                <a:gd name="connsiteX5" fmla="*/ 5967 w 235038"/>
                <a:gd name="connsiteY5" fmla="*/ 201351 h 559227"/>
                <a:gd name="connsiteX6" fmla="*/ 19877 w 235038"/>
                <a:gd name="connsiteY6" fmla="*/ 211066 h 559227"/>
                <a:gd name="connsiteX7" fmla="*/ 21738 w 235038"/>
                <a:gd name="connsiteY7" fmla="*/ 233221 h 559227"/>
                <a:gd name="connsiteX8" fmla="*/ 23868 w 235038"/>
                <a:gd name="connsiteY8" fmla="*/ 459216 h 559227"/>
                <a:gd name="connsiteX9" fmla="*/ 26481 w 235038"/>
                <a:gd name="connsiteY9" fmla="*/ 474107 h 559227"/>
                <a:gd name="connsiteX10" fmla="*/ 101965 w 235038"/>
                <a:gd name="connsiteY10" fmla="*/ 478822 h 559227"/>
                <a:gd name="connsiteX11" fmla="*/ 105359 w 235038"/>
                <a:gd name="connsiteY11" fmla="*/ 482536 h 559227"/>
                <a:gd name="connsiteX12" fmla="*/ 105544 w 235038"/>
                <a:gd name="connsiteY12" fmla="*/ 553034 h 559227"/>
                <a:gd name="connsiteX13" fmla="*/ 112013 w 235038"/>
                <a:gd name="connsiteY13" fmla="*/ 559227 h 559227"/>
                <a:gd name="connsiteX14" fmla="*/ 227255 w 235038"/>
                <a:gd name="connsiteY14" fmla="*/ 558467 h 559227"/>
                <a:gd name="connsiteX15" fmla="*/ 234334 w 235038"/>
                <a:gd name="connsiteY15" fmla="*/ 545394 h 55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38" h="559227">
                  <a:moveTo>
                    <a:pt x="234334" y="545394"/>
                  </a:moveTo>
                  <a:cubicBezTo>
                    <a:pt x="235825" y="364496"/>
                    <a:pt x="234135" y="187924"/>
                    <a:pt x="235037" y="7332"/>
                  </a:cubicBezTo>
                  <a:cubicBezTo>
                    <a:pt x="235115" y="3909"/>
                    <a:pt x="232111" y="856"/>
                    <a:pt x="228668" y="934"/>
                  </a:cubicBezTo>
                  <a:cubicBezTo>
                    <a:pt x="221275" y="472"/>
                    <a:pt x="7976" y="1970"/>
                    <a:pt x="7103" y="53"/>
                  </a:cubicBezTo>
                  <a:cubicBezTo>
                    <a:pt x="3375" y="-458"/>
                    <a:pt x="-204" y="2801"/>
                    <a:pt x="9" y="6572"/>
                  </a:cubicBezTo>
                  <a:cubicBezTo>
                    <a:pt x="9" y="6572"/>
                    <a:pt x="5967" y="201351"/>
                    <a:pt x="5967" y="201351"/>
                  </a:cubicBezTo>
                  <a:cubicBezTo>
                    <a:pt x="6222" y="207430"/>
                    <a:pt x="16291" y="206159"/>
                    <a:pt x="19877" y="211066"/>
                  </a:cubicBezTo>
                  <a:cubicBezTo>
                    <a:pt x="22135" y="214155"/>
                    <a:pt x="21830" y="227093"/>
                    <a:pt x="21738" y="233221"/>
                  </a:cubicBezTo>
                  <a:cubicBezTo>
                    <a:pt x="23982" y="309144"/>
                    <a:pt x="23868" y="459216"/>
                    <a:pt x="23868" y="459216"/>
                  </a:cubicBezTo>
                  <a:cubicBezTo>
                    <a:pt x="23868" y="459216"/>
                    <a:pt x="17925" y="473851"/>
                    <a:pt x="26481" y="474107"/>
                  </a:cubicBezTo>
                  <a:cubicBezTo>
                    <a:pt x="52358" y="475584"/>
                    <a:pt x="76267" y="475392"/>
                    <a:pt x="101965" y="478822"/>
                  </a:cubicBezTo>
                  <a:cubicBezTo>
                    <a:pt x="103840" y="479071"/>
                    <a:pt x="105210" y="480647"/>
                    <a:pt x="105359" y="482536"/>
                  </a:cubicBezTo>
                  <a:cubicBezTo>
                    <a:pt x="105416" y="483267"/>
                    <a:pt x="104947" y="531078"/>
                    <a:pt x="105544" y="553034"/>
                  </a:cubicBezTo>
                  <a:cubicBezTo>
                    <a:pt x="105636" y="556521"/>
                    <a:pt x="108533" y="559291"/>
                    <a:pt x="112013" y="559227"/>
                  </a:cubicBezTo>
                  <a:cubicBezTo>
                    <a:pt x="152708" y="558573"/>
                    <a:pt x="187091" y="558552"/>
                    <a:pt x="227255" y="558467"/>
                  </a:cubicBezTo>
                  <a:cubicBezTo>
                    <a:pt x="235243" y="558609"/>
                    <a:pt x="234242" y="550918"/>
                    <a:pt x="234334" y="54539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28466C-323D-1D84-A33D-9CEADDEAE59C}"/>
                </a:ext>
              </a:extLst>
            </p:cNvPr>
            <p:cNvSpPr/>
            <p:nvPr/>
          </p:nvSpPr>
          <p:spPr>
            <a:xfrm>
              <a:off x="5096158" y="5190584"/>
              <a:ext cx="698438" cy="516473"/>
            </a:xfrm>
            <a:custGeom>
              <a:avLst/>
              <a:gdLst>
                <a:gd name="connsiteX0" fmla="*/ 697792 w 698438"/>
                <a:gd name="connsiteY0" fmla="*/ 433536 h 516473"/>
                <a:gd name="connsiteX1" fmla="*/ 685351 w 698438"/>
                <a:gd name="connsiteY1" fmla="*/ 6029 h 516473"/>
                <a:gd name="connsiteX2" fmla="*/ 679272 w 698438"/>
                <a:gd name="connsiteY2" fmla="*/ 0 h 516473"/>
                <a:gd name="connsiteX3" fmla="*/ 8365 w 698438"/>
                <a:gd name="connsiteY3" fmla="*/ 4424 h 516473"/>
                <a:gd name="connsiteX4" fmla="*/ 2052 w 698438"/>
                <a:gd name="connsiteY4" fmla="*/ 10865 h 516473"/>
                <a:gd name="connsiteX5" fmla="*/ 0 w 698438"/>
                <a:gd name="connsiteY5" fmla="*/ 509616 h 516473"/>
                <a:gd name="connsiteX6" fmla="*/ 5333 w 698438"/>
                <a:gd name="connsiteY6" fmla="*/ 515588 h 516473"/>
                <a:gd name="connsiteX7" fmla="*/ 90090 w 698438"/>
                <a:gd name="connsiteY7" fmla="*/ 516468 h 516473"/>
                <a:gd name="connsiteX8" fmla="*/ 96616 w 698438"/>
                <a:gd name="connsiteY8" fmla="*/ 510248 h 516473"/>
                <a:gd name="connsiteX9" fmla="*/ 96261 w 698438"/>
                <a:gd name="connsiteY9" fmla="*/ 456756 h 516473"/>
                <a:gd name="connsiteX10" fmla="*/ 102290 w 698438"/>
                <a:gd name="connsiteY10" fmla="*/ 450862 h 516473"/>
                <a:gd name="connsiteX11" fmla="*/ 228751 w 698438"/>
                <a:gd name="connsiteY11" fmla="*/ 452133 h 516473"/>
                <a:gd name="connsiteX12" fmla="*/ 236313 w 698438"/>
                <a:gd name="connsiteY12" fmla="*/ 419412 h 516473"/>
                <a:gd name="connsiteX13" fmla="*/ 361717 w 698438"/>
                <a:gd name="connsiteY13" fmla="*/ 419987 h 516473"/>
                <a:gd name="connsiteX14" fmla="*/ 373142 w 698438"/>
                <a:gd name="connsiteY14" fmla="*/ 395581 h 516473"/>
                <a:gd name="connsiteX15" fmla="*/ 606729 w 698438"/>
                <a:gd name="connsiteY15" fmla="*/ 395390 h 516473"/>
                <a:gd name="connsiteX16" fmla="*/ 614441 w 698438"/>
                <a:gd name="connsiteY16" fmla="*/ 403165 h 516473"/>
                <a:gd name="connsiteX17" fmla="*/ 616258 w 698438"/>
                <a:gd name="connsiteY17" fmla="*/ 454264 h 516473"/>
                <a:gd name="connsiteX18" fmla="*/ 622756 w 698438"/>
                <a:gd name="connsiteY18" fmla="*/ 460214 h 516473"/>
                <a:gd name="connsiteX19" fmla="*/ 696563 w 698438"/>
                <a:gd name="connsiteY19" fmla="*/ 457686 h 516473"/>
                <a:gd name="connsiteX20" fmla="*/ 697792 w 698438"/>
                <a:gd name="connsiteY20" fmla="*/ 433536 h 51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8438" h="516473">
                  <a:moveTo>
                    <a:pt x="697792" y="433536"/>
                  </a:moveTo>
                  <a:cubicBezTo>
                    <a:pt x="693013" y="291942"/>
                    <a:pt x="690577" y="146933"/>
                    <a:pt x="685351" y="6029"/>
                  </a:cubicBezTo>
                  <a:cubicBezTo>
                    <a:pt x="685230" y="2734"/>
                    <a:pt x="682567" y="-14"/>
                    <a:pt x="679272" y="0"/>
                  </a:cubicBezTo>
                  <a:cubicBezTo>
                    <a:pt x="454448" y="1022"/>
                    <a:pt x="232500" y="4594"/>
                    <a:pt x="8365" y="4424"/>
                  </a:cubicBezTo>
                  <a:cubicBezTo>
                    <a:pt x="4957" y="4403"/>
                    <a:pt x="2038" y="7428"/>
                    <a:pt x="2052" y="10865"/>
                  </a:cubicBezTo>
                  <a:cubicBezTo>
                    <a:pt x="2507" y="178036"/>
                    <a:pt x="1292" y="343801"/>
                    <a:pt x="0" y="509616"/>
                  </a:cubicBezTo>
                  <a:cubicBezTo>
                    <a:pt x="-21" y="512641"/>
                    <a:pt x="2315" y="515552"/>
                    <a:pt x="5333" y="515588"/>
                  </a:cubicBezTo>
                  <a:cubicBezTo>
                    <a:pt x="31010" y="515886"/>
                    <a:pt x="61374" y="514224"/>
                    <a:pt x="90090" y="516468"/>
                  </a:cubicBezTo>
                  <a:cubicBezTo>
                    <a:pt x="93513" y="516610"/>
                    <a:pt x="96609" y="513678"/>
                    <a:pt x="96616" y="510248"/>
                  </a:cubicBezTo>
                  <a:cubicBezTo>
                    <a:pt x="96971" y="494924"/>
                    <a:pt x="95963" y="476887"/>
                    <a:pt x="96261" y="456756"/>
                  </a:cubicBezTo>
                  <a:cubicBezTo>
                    <a:pt x="96311" y="453461"/>
                    <a:pt x="98995" y="450827"/>
                    <a:pt x="102290" y="450862"/>
                  </a:cubicBezTo>
                  <a:cubicBezTo>
                    <a:pt x="143887" y="451345"/>
                    <a:pt x="187423" y="451004"/>
                    <a:pt x="228751" y="452133"/>
                  </a:cubicBezTo>
                  <a:cubicBezTo>
                    <a:pt x="243315" y="452623"/>
                    <a:pt x="231897" y="427656"/>
                    <a:pt x="236313" y="419412"/>
                  </a:cubicBezTo>
                  <a:cubicBezTo>
                    <a:pt x="278259" y="418013"/>
                    <a:pt x="319849" y="419107"/>
                    <a:pt x="361717" y="419987"/>
                  </a:cubicBezTo>
                  <a:cubicBezTo>
                    <a:pt x="375620" y="418610"/>
                    <a:pt x="361539" y="399579"/>
                    <a:pt x="373142" y="395581"/>
                  </a:cubicBezTo>
                  <a:cubicBezTo>
                    <a:pt x="447582" y="396085"/>
                    <a:pt x="530997" y="393479"/>
                    <a:pt x="606729" y="395390"/>
                  </a:cubicBezTo>
                  <a:cubicBezTo>
                    <a:pt x="610968" y="395496"/>
                    <a:pt x="614363" y="398926"/>
                    <a:pt x="614441" y="403165"/>
                  </a:cubicBezTo>
                  <a:cubicBezTo>
                    <a:pt x="614668" y="415500"/>
                    <a:pt x="615314" y="439884"/>
                    <a:pt x="616258" y="454264"/>
                  </a:cubicBezTo>
                  <a:cubicBezTo>
                    <a:pt x="616478" y="457665"/>
                    <a:pt x="619361" y="460285"/>
                    <a:pt x="622756" y="460214"/>
                  </a:cubicBezTo>
                  <a:cubicBezTo>
                    <a:pt x="652417" y="457906"/>
                    <a:pt x="674941" y="462657"/>
                    <a:pt x="696563" y="457686"/>
                  </a:cubicBezTo>
                  <a:cubicBezTo>
                    <a:pt x="700291" y="455180"/>
                    <a:pt x="697210" y="437157"/>
                    <a:pt x="697792" y="43353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C054E5-E013-59BD-4111-1A31423C4ACC}"/>
                </a:ext>
              </a:extLst>
            </p:cNvPr>
            <p:cNvSpPr/>
            <p:nvPr/>
          </p:nvSpPr>
          <p:spPr>
            <a:xfrm>
              <a:off x="5189134" y="5585043"/>
              <a:ext cx="624678" cy="545657"/>
            </a:xfrm>
            <a:custGeom>
              <a:avLst/>
              <a:gdLst>
                <a:gd name="connsiteX0" fmla="*/ 623328 w 624678"/>
                <a:gd name="connsiteY0" fmla="*/ 316853 h 545657"/>
                <a:gd name="connsiteX1" fmla="*/ 621020 w 624678"/>
                <a:gd name="connsiteY1" fmla="*/ 71983 h 545657"/>
                <a:gd name="connsiteX2" fmla="*/ 615041 w 624678"/>
                <a:gd name="connsiteY2" fmla="*/ 65585 h 545657"/>
                <a:gd name="connsiteX3" fmla="*/ 527550 w 624678"/>
                <a:gd name="connsiteY3" fmla="*/ 63057 h 545657"/>
                <a:gd name="connsiteX4" fmla="*/ 522963 w 624678"/>
                <a:gd name="connsiteY4" fmla="*/ 58292 h 545657"/>
                <a:gd name="connsiteX5" fmla="*/ 520755 w 624678"/>
                <a:gd name="connsiteY5" fmla="*/ 7037 h 545657"/>
                <a:gd name="connsiteX6" fmla="*/ 514456 w 624678"/>
                <a:gd name="connsiteY6" fmla="*/ 923 h 545657"/>
                <a:gd name="connsiteX7" fmla="*/ 282318 w 624678"/>
                <a:gd name="connsiteY7" fmla="*/ 0 h 545657"/>
                <a:gd name="connsiteX8" fmla="*/ 274777 w 624678"/>
                <a:gd name="connsiteY8" fmla="*/ 18257 h 545657"/>
                <a:gd name="connsiteX9" fmla="*/ 270530 w 624678"/>
                <a:gd name="connsiteY9" fmla="*/ 23320 h 545657"/>
                <a:gd name="connsiteX10" fmla="*/ 149473 w 624678"/>
                <a:gd name="connsiteY10" fmla="*/ 21701 h 545657"/>
                <a:gd name="connsiteX11" fmla="*/ 142897 w 624678"/>
                <a:gd name="connsiteY11" fmla="*/ 27935 h 545657"/>
                <a:gd name="connsiteX12" fmla="*/ 141853 w 624678"/>
                <a:gd name="connsiteY12" fmla="*/ 57887 h 545657"/>
                <a:gd name="connsiteX13" fmla="*/ 9704 w 624678"/>
                <a:gd name="connsiteY13" fmla="*/ 57056 h 545657"/>
                <a:gd name="connsiteX14" fmla="*/ 2852 w 624678"/>
                <a:gd name="connsiteY14" fmla="*/ 63398 h 545657"/>
                <a:gd name="connsiteX15" fmla="*/ 18 w 624678"/>
                <a:gd name="connsiteY15" fmla="*/ 470234 h 545657"/>
                <a:gd name="connsiteX16" fmla="*/ 391730 w 624678"/>
                <a:gd name="connsiteY16" fmla="*/ 472890 h 545657"/>
                <a:gd name="connsiteX17" fmla="*/ 397602 w 624678"/>
                <a:gd name="connsiteY17" fmla="*/ 479096 h 545657"/>
                <a:gd name="connsiteX18" fmla="*/ 402701 w 624678"/>
                <a:gd name="connsiteY18" fmla="*/ 542692 h 545657"/>
                <a:gd name="connsiteX19" fmla="*/ 416150 w 624678"/>
                <a:gd name="connsiteY19" fmla="*/ 545277 h 545657"/>
                <a:gd name="connsiteX20" fmla="*/ 422136 w 624678"/>
                <a:gd name="connsiteY20" fmla="*/ 538978 h 545657"/>
                <a:gd name="connsiteX21" fmla="*/ 416186 w 624678"/>
                <a:gd name="connsiteY21" fmla="*/ 339569 h 545657"/>
                <a:gd name="connsiteX22" fmla="*/ 421355 w 624678"/>
                <a:gd name="connsiteY22" fmla="*/ 333916 h 545657"/>
                <a:gd name="connsiteX23" fmla="*/ 621020 w 624678"/>
                <a:gd name="connsiteY23" fmla="*/ 331537 h 545657"/>
                <a:gd name="connsiteX24" fmla="*/ 623328 w 624678"/>
                <a:gd name="connsiteY24" fmla="*/ 316853 h 54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4678" h="545657">
                  <a:moveTo>
                    <a:pt x="623328" y="316853"/>
                  </a:moveTo>
                  <a:cubicBezTo>
                    <a:pt x="623995" y="235476"/>
                    <a:pt x="626737" y="151705"/>
                    <a:pt x="621020" y="71983"/>
                  </a:cubicBezTo>
                  <a:cubicBezTo>
                    <a:pt x="620786" y="68702"/>
                    <a:pt x="618293" y="66039"/>
                    <a:pt x="615041" y="65585"/>
                  </a:cubicBezTo>
                  <a:cubicBezTo>
                    <a:pt x="598141" y="63234"/>
                    <a:pt x="550138" y="63390"/>
                    <a:pt x="527550" y="63057"/>
                  </a:cubicBezTo>
                  <a:cubicBezTo>
                    <a:pt x="524958" y="63021"/>
                    <a:pt x="522913" y="60884"/>
                    <a:pt x="522963" y="58292"/>
                  </a:cubicBezTo>
                  <a:cubicBezTo>
                    <a:pt x="523282" y="42641"/>
                    <a:pt x="520946" y="26771"/>
                    <a:pt x="520755" y="7037"/>
                  </a:cubicBezTo>
                  <a:cubicBezTo>
                    <a:pt x="520619" y="3643"/>
                    <a:pt x="517850" y="959"/>
                    <a:pt x="514456" y="923"/>
                  </a:cubicBezTo>
                  <a:cubicBezTo>
                    <a:pt x="436913" y="142"/>
                    <a:pt x="360507" y="1015"/>
                    <a:pt x="282318" y="0"/>
                  </a:cubicBezTo>
                  <a:cubicBezTo>
                    <a:pt x="273669" y="1221"/>
                    <a:pt x="274336" y="10098"/>
                    <a:pt x="274777" y="18257"/>
                  </a:cubicBezTo>
                  <a:cubicBezTo>
                    <a:pt x="274912" y="20799"/>
                    <a:pt x="273058" y="23021"/>
                    <a:pt x="270530" y="23320"/>
                  </a:cubicBezTo>
                  <a:cubicBezTo>
                    <a:pt x="251621" y="25578"/>
                    <a:pt x="179595" y="22979"/>
                    <a:pt x="149473" y="21701"/>
                  </a:cubicBezTo>
                  <a:cubicBezTo>
                    <a:pt x="145873" y="21452"/>
                    <a:pt x="142670" y="24335"/>
                    <a:pt x="142897" y="27935"/>
                  </a:cubicBezTo>
                  <a:cubicBezTo>
                    <a:pt x="143309" y="38296"/>
                    <a:pt x="142606" y="47825"/>
                    <a:pt x="141853" y="57887"/>
                  </a:cubicBezTo>
                  <a:cubicBezTo>
                    <a:pt x="97984" y="57418"/>
                    <a:pt x="53113" y="59577"/>
                    <a:pt x="9704" y="57056"/>
                  </a:cubicBezTo>
                  <a:cubicBezTo>
                    <a:pt x="5664" y="55459"/>
                    <a:pt x="2617" y="59030"/>
                    <a:pt x="2852" y="63398"/>
                  </a:cubicBezTo>
                  <a:cubicBezTo>
                    <a:pt x="5167" y="159538"/>
                    <a:pt x="-358" y="431739"/>
                    <a:pt x="18" y="470234"/>
                  </a:cubicBezTo>
                  <a:cubicBezTo>
                    <a:pt x="54" y="474011"/>
                    <a:pt x="340510" y="473884"/>
                    <a:pt x="391730" y="472890"/>
                  </a:cubicBezTo>
                  <a:cubicBezTo>
                    <a:pt x="395138" y="472826"/>
                    <a:pt x="397836" y="475694"/>
                    <a:pt x="397602" y="479096"/>
                  </a:cubicBezTo>
                  <a:cubicBezTo>
                    <a:pt x="396118" y="500782"/>
                    <a:pt x="398589" y="522284"/>
                    <a:pt x="402701" y="542692"/>
                  </a:cubicBezTo>
                  <a:cubicBezTo>
                    <a:pt x="406088" y="547244"/>
                    <a:pt x="411371" y="545170"/>
                    <a:pt x="416150" y="545277"/>
                  </a:cubicBezTo>
                  <a:cubicBezTo>
                    <a:pt x="419495" y="545078"/>
                    <a:pt x="422108" y="542323"/>
                    <a:pt x="422136" y="538978"/>
                  </a:cubicBezTo>
                  <a:cubicBezTo>
                    <a:pt x="423102" y="472279"/>
                    <a:pt x="419693" y="407078"/>
                    <a:pt x="416186" y="339569"/>
                  </a:cubicBezTo>
                  <a:cubicBezTo>
                    <a:pt x="416029" y="336572"/>
                    <a:pt x="418358" y="334023"/>
                    <a:pt x="421355" y="333916"/>
                  </a:cubicBezTo>
                  <a:cubicBezTo>
                    <a:pt x="452273" y="332780"/>
                    <a:pt x="533472" y="328896"/>
                    <a:pt x="621020" y="331537"/>
                  </a:cubicBezTo>
                  <a:cubicBezTo>
                    <a:pt x="627596" y="331750"/>
                    <a:pt x="623292" y="320985"/>
                    <a:pt x="623328" y="31685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253DFD1-E954-CB40-6E42-7E08157CB2A0}"/>
                </a:ext>
              </a:extLst>
            </p:cNvPr>
            <p:cNvSpPr/>
            <p:nvPr/>
          </p:nvSpPr>
          <p:spPr>
            <a:xfrm>
              <a:off x="4542038" y="4261620"/>
              <a:ext cx="499720" cy="1907150"/>
            </a:xfrm>
            <a:custGeom>
              <a:avLst/>
              <a:gdLst>
                <a:gd name="connsiteX0" fmla="*/ 499649 w 499720"/>
                <a:gd name="connsiteY0" fmla="*/ 1248707 h 1907150"/>
                <a:gd name="connsiteX1" fmla="*/ 494834 w 499720"/>
                <a:gd name="connsiteY1" fmla="*/ 781107 h 1907150"/>
                <a:gd name="connsiteX2" fmla="*/ 468206 w 499720"/>
                <a:gd name="connsiteY2" fmla="*/ 777443 h 1907150"/>
                <a:gd name="connsiteX3" fmla="*/ 462127 w 499720"/>
                <a:gd name="connsiteY3" fmla="*/ 771741 h 1907150"/>
                <a:gd name="connsiteX4" fmla="*/ 459457 w 499720"/>
                <a:gd name="connsiteY4" fmla="*/ 483335 h 1907150"/>
                <a:gd name="connsiteX5" fmla="*/ 441307 w 499720"/>
                <a:gd name="connsiteY5" fmla="*/ 483399 h 1907150"/>
                <a:gd name="connsiteX6" fmla="*/ 435960 w 499720"/>
                <a:gd name="connsiteY6" fmla="*/ 478521 h 1907150"/>
                <a:gd name="connsiteX7" fmla="*/ 434923 w 499720"/>
                <a:gd name="connsiteY7" fmla="*/ 329421 h 1907150"/>
                <a:gd name="connsiteX8" fmla="*/ 433127 w 499720"/>
                <a:gd name="connsiteY8" fmla="*/ 254968 h 1907150"/>
                <a:gd name="connsiteX9" fmla="*/ 412257 w 499720"/>
                <a:gd name="connsiteY9" fmla="*/ 249329 h 1907150"/>
                <a:gd name="connsiteX10" fmla="*/ 406115 w 499720"/>
                <a:gd name="connsiteY10" fmla="*/ 243982 h 1907150"/>
                <a:gd name="connsiteX11" fmla="*/ 402926 w 499720"/>
                <a:gd name="connsiteY11" fmla="*/ 178270 h 1907150"/>
                <a:gd name="connsiteX12" fmla="*/ 379308 w 499720"/>
                <a:gd name="connsiteY12" fmla="*/ 172461 h 1907150"/>
                <a:gd name="connsiteX13" fmla="*/ 368785 w 499720"/>
                <a:gd name="connsiteY13" fmla="*/ 171105 h 1907150"/>
                <a:gd name="connsiteX14" fmla="*/ 363274 w 499720"/>
                <a:gd name="connsiteY14" fmla="*/ 111315 h 1907150"/>
                <a:gd name="connsiteX15" fmla="*/ 335325 w 499720"/>
                <a:gd name="connsiteY15" fmla="*/ 108964 h 1907150"/>
                <a:gd name="connsiteX16" fmla="*/ 330489 w 499720"/>
                <a:gd name="connsiteY16" fmla="*/ 104157 h 1907150"/>
                <a:gd name="connsiteX17" fmla="*/ 330077 w 499720"/>
                <a:gd name="connsiteY17" fmla="*/ 55189 h 1907150"/>
                <a:gd name="connsiteX18" fmla="*/ 307134 w 499720"/>
                <a:gd name="connsiteY18" fmla="*/ 48123 h 1907150"/>
                <a:gd name="connsiteX19" fmla="*/ 301794 w 499720"/>
                <a:gd name="connsiteY19" fmla="*/ 42712 h 1907150"/>
                <a:gd name="connsiteX20" fmla="*/ 301546 w 499720"/>
                <a:gd name="connsiteY20" fmla="*/ 6334 h 1907150"/>
                <a:gd name="connsiteX21" fmla="*/ 295176 w 499720"/>
                <a:gd name="connsiteY21" fmla="*/ 0 h 1907150"/>
                <a:gd name="connsiteX22" fmla="*/ 202785 w 499720"/>
                <a:gd name="connsiteY22" fmla="*/ 0 h 1907150"/>
                <a:gd name="connsiteX23" fmla="*/ 196416 w 499720"/>
                <a:gd name="connsiteY23" fmla="*/ 6320 h 1907150"/>
                <a:gd name="connsiteX24" fmla="*/ 196210 w 499720"/>
                <a:gd name="connsiteY24" fmla="*/ 41896 h 1907150"/>
                <a:gd name="connsiteX25" fmla="*/ 190060 w 499720"/>
                <a:gd name="connsiteY25" fmla="*/ 48166 h 1907150"/>
                <a:gd name="connsiteX26" fmla="*/ 167870 w 499720"/>
                <a:gd name="connsiteY26" fmla="*/ 55182 h 1907150"/>
                <a:gd name="connsiteX27" fmla="*/ 167429 w 499720"/>
                <a:gd name="connsiteY27" fmla="*/ 102872 h 1907150"/>
                <a:gd name="connsiteX28" fmla="*/ 161280 w 499720"/>
                <a:gd name="connsiteY28" fmla="*/ 109028 h 1907150"/>
                <a:gd name="connsiteX29" fmla="*/ 138521 w 499720"/>
                <a:gd name="connsiteY29" fmla="*/ 109298 h 1907150"/>
                <a:gd name="connsiteX30" fmla="*/ 132237 w 499720"/>
                <a:gd name="connsiteY30" fmla="*/ 115348 h 1907150"/>
                <a:gd name="connsiteX31" fmla="*/ 129177 w 499720"/>
                <a:gd name="connsiteY31" fmla="*/ 171155 h 1907150"/>
                <a:gd name="connsiteX32" fmla="*/ 118703 w 499720"/>
                <a:gd name="connsiteY32" fmla="*/ 172461 h 1907150"/>
                <a:gd name="connsiteX33" fmla="*/ 95014 w 499720"/>
                <a:gd name="connsiteY33" fmla="*/ 178263 h 1907150"/>
                <a:gd name="connsiteX34" fmla="*/ 91896 w 499720"/>
                <a:gd name="connsiteY34" fmla="*/ 242832 h 1907150"/>
                <a:gd name="connsiteX35" fmla="*/ 85186 w 499720"/>
                <a:gd name="connsiteY35" fmla="*/ 249152 h 1907150"/>
                <a:gd name="connsiteX36" fmla="*/ 71467 w 499720"/>
                <a:gd name="connsiteY36" fmla="*/ 249152 h 1907150"/>
                <a:gd name="connsiteX37" fmla="*/ 65104 w 499720"/>
                <a:gd name="connsiteY37" fmla="*/ 255301 h 1907150"/>
                <a:gd name="connsiteX38" fmla="*/ 62498 w 499720"/>
                <a:gd name="connsiteY38" fmla="*/ 476738 h 1907150"/>
                <a:gd name="connsiteX39" fmla="*/ 55617 w 499720"/>
                <a:gd name="connsiteY39" fmla="*/ 482916 h 1907150"/>
                <a:gd name="connsiteX40" fmla="*/ 38454 w 499720"/>
                <a:gd name="connsiteY40" fmla="*/ 488973 h 1907150"/>
                <a:gd name="connsiteX41" fmla="*/ 36495 w 499720"/>
                <a:gd name="connsiteY41" fmla="*/ 771138 h 1907150"/>
                <a:gd name="connsiteX42" fmla="*/ 29074 w 499720"/>
                <a:gd name="connsiteY42" fmla="*/ 778004 h 1907150"/>
                <a:gd name="connsiteX43" fmla="*/ 5037 w 499720"/>
                <a:gd name="connsiteY43" fmla="*/ 783678 h 1907150"/>
                <a:gd name="connsiteX44" fmla="*/ 1189 w 499720"/>
                <a:gd name="connsiteY44" fmla="*/ 1172818 h 1907150"/>
                <a:gd name="connsiteX45" fmla="*/ 7089 w 499720"/>
                <a:gd name="connsiteY45" fmla="*/ 1183300 h 1907150"/>
                <a:gd name="connsiteX46" fmla="*/ 102804 w 499720"/>
                <a:gd name="connsiteY46" fmla="*/ 1252073 h 1907150"/>
                <a:gd name="connsiteX47" fmla="*/ 103656 w 499720"/>
                <a:gd name="connsiteY47" fmla="*/ 1906200 h 1907150"/>
                <a:gd name="connsiteX48" fmla="*/ 259338 w 499720"/>
                <a:gd name="connsiteY48" fmla="*/ 1897544 h 1907150"/>
                <a:gd name="connsiteX49" fmla="*/ 265139 w 499720"/>
                <a:gd name="connsiteY49" fmla="*/ 1891260 h 1907150"/>
                <a:gd name="connsiteX50" fmla="*/ 257924 w 499720"/>
                <a:gd name="connsiteY50" fmla="*/ 1678067 h 1907150"/>
                <a:gd name="connsiteX51" fmla="*/ 258769 w 499720"/>
                <a:gd name="connsiteY51" fmla="*/ 1449466 h 1907150"/>
                <a:gd name="connsiteX52" fmla="*/ 263399 w 499720"/>
                <a:gd name="connsiteY52" fmla="*/ 1444545 h 1907150"/>
                <a:gd name="connsiteX53" fmla="*/ 443196 w 499720"/>
                <a:gd name="connsiteY53" fmla="*/ 1445169 h 1907150"/>
                <a:gd name="connsiteX54" fmla="*/ 495388 w 499720"/>
                <a:gd name="connsiteY54" fmla="*/ 1444609 h 1907150"/>
                <a:gd name="connsiteX55" fmla="*/ 499372 w 499720"/>
                <a:gd name="connsiteY55" fmla="*/ 1439830 h 1907150"/>
                <a:gd name="connsiteX56" fmla="*/ 499649 w 499720"/>
                <a:gd name="connsiteY56" fmla="*/ 1248707 h 19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99720" h="1907150">
                  <a:moveTo>
                    <a:pt x="499649" y="1248707"/>
                  </a:moveTo>
                  <a:cubicBezTo>
                    <a:pt x="499649" y="1096632"/>
                    <a:pt x="497668" y="930278"/>
                    <a:pt x="494834" y="781107"/>
                  </a:cubicBezTo>
                  <a:cubicBezTo>
                    <a:pt x="494735" y="775867"/>
                    <a:pt x="478133" y="777088"/>
                    <a:pt x="468206" y="777443"/>
                  </a:cubicBezTo>
                  <a:cubicBezTo>
                    <a:pt x="464946" y="777564"/>
                    <a:pt x="462212" y="775001"/>
                    <a:pt x="462127" y="771741"/>
                  </a:cubicBezTo>
                  <a:cubicBezTo>
                    <a:pt x="459549" y="676496"/>
                    <a:pt x="459457" y="578595"/>
                    <a:pt x="459457" y="483335"/>
                  </a:cubicBezTo>
                  <a:cubicBezTo>
                    <a:pt x="459457" y="480750"/>
                    <a:pt x="448060" y="483229"/>
                    <a:pt x="441307" y="483399"/>
                  </a:cubicBezTo>
                  <a:cubicBezTo>
                    <a:pt x="438509" y="483470"/>
                    <a:pt x="436138" y="481318"/>
                    <a:pt x="435960" y="478521"/>
                  </a:cubicBezTo>
                  <a:cubicBezTo>
                    <a:pt x="432836" y="429808"/>
                    <a:pt x="435669" y="377999"/>
                    <a:pt x="434923" y="329421"/>
                  </a:cubicBezTo>
                  <a:cubicBezTo>
                    <a:pt x="434803" y="305030"/>
                    <a:pt x="434682" y="279800"/>
                    <a:pt x="433127" y="254968"/>
                  </a:cubicBezTo>
                  <a:cubicBezTo>
                    <a:pt x="431671" y="246503"/>
                    <a:pt x="420281" y="248712"/>
                    <a:pt x="412257" y="249329"/>
                  </a:cubicBezTo>
                  <a:cubicBezTo>
                    <a:pt x="409076" y="249578"/>
                    <a:pt x="406299" y="247171"/>
                    <a:pt x="406115" y="243982"/>
                  </a:cubicBezTo>
                  <a:cubicBezTo>
                    <a:pt x="404836" y="221998"/>
                    <a:pt x="404112" y="200205"/>
                    <a:pt x="402926" y="178270"/>
                  </a:cubicBezTo>
                  <a:cubicBezTo>
                    <a:pt x="401804" y="168343"/>
                    <a:pt x="386367" y="173221"/>
                    <a:pt x="379308" y="172461"/>
                  </a:cubicBezTo>
                  <a:cubicBezTo>
                    <a:pt x="372626" y="172589"/>
                    <a:pt x="369239" y="173377"/>
                    <a:pt x="368785" y="171105"/>
                  </a:cubicBezTo>
                  <a:cubicBezTo>
                    <a:pt x="364908" y="130189"/>
                    <a:pt x="369324" y="116101"/>
                    <a:pt x="363274" y="111315"/>
                  </a:cubicBezTo>
                  <a:cubicBezTo>
                    <a:pt x="359511" y="108340"/>
                    <a:pt x="351700" y="108957"/>
                    <a:pt x="335325" y="108964"/>
                  </a:cubicBezTo>
                  <a:cubicBezTo>
                    <a:pt x="332662" y="108964"/>
                    <a:pt x="330496" y="106820"/>
                    <a:pt x="330489" y="104157"/>
                  </a:cubicBezTo>
                  <a:cubicBezTo>
                    <a:pt x="330447" y="87953"/>
                    <a:pt x="330425" y="71564"/>
                    <a:pt x="330077" y="55189"/>
                  </a:cubicBezTo>
                  <a:cubicBezTo>
                    <a:pt x="329012" y="46419"/>
                    <a:pt x="316110" y="48358"/>
                    <a:pt x="307134" y="48123"/>
                  </a:cubicBezTo>
                  <a:cubicBezTo>
                    <a:pt x="304180" y="48045"/>
                    <a:pt x="301816" y="45666"/>
                    <a:pt x="301794" y="42712"/>
                  </a:cubicBezTo>
                  <a:cubicBezTo>
                    <a:pt x="301709" y="30584"/>
                    <a:pt x="301624" y="18462"/>
                    <a:pt x="301546" y="6334"/>
                  </a:cubicBezTo>
                  <a:cubicBezTo>
                    <a:pt x="301524" y="2833"/>
                    <a:pt x="298677" y="0"/>
                    <a:pt x="295176" y="0"/>
                  </a:cubicBezTo>
                  <a:lnTo>
                    <a:pt x="202785" y="0"/>
                  </a:lnTo>
                  <a:cubicBezTo>
                    <a:pt x="199285" y="0"/>
                    <a:pt x="196444" y="2826"/>
                    <a:pt x="196416" y="6320"/>
                  </a:cubicBezTo>
                  <a:lnTo>
                    <a:pt x="196210" y="41896"/>
                  </a:lnTo>
                  <a:cubicBezTo>
                    <a:pt x="196189" y="45304"/>
                    <a:pt x="193469" y="48102"/>
                    <a:pt x="190060" y="48166"/>
                  </a:cubicBezTo>
                  <a:cubicBezTo>
                    <a:pt x="181170" y="48315"/>
                    <a:pt x="169191" y="46455"/>
                    <a:pt x="167870" y="55182"/>
                  </a:cubicBezTo>
                  <a:cubicBezTo>
                    <a:pt x="167501" y="71123"/>
                    <a:pt x="167564" y="87086"/>
                    <a:pt x="167429" y="102872"/>
                  </a:cubicBezTo>
                  <a:cubicBezTo>
                    <a:pt x="167401" y="106252"/>
                    <a:pt x="164660" y="108986"/>
                    <a:pt x="161280" y="109028"/>
                  </a:cubicBezTo>
                  <a:lnTo>
                    <a:pt x="138521" y="109298"/>
                  </a:lnTo>
                  <a:cubicBezTo>
                    <a:pt x="135156" y="109341"/>
                    <a:pt x="132415" y="111989"/>
                    <a:pt x="132237" y="115348"/>
                  </a:cubicBezTo>
                  <a:cubicBezTo>
                    <a:pt x="131250" y="133995"/>
                    <a:pt x="129965" y="152337"/>
                    <a:pt x="129177" y="171155"/>
                  </a:cubicBezTo>
                  <a:cubicBezTo>
                    <a:pt x="128900" y="172447"/>
                    <a:pt x="126996" y="173029"/>
                    <a:pt x="118703" y="172461"/>
                  </a:cubicBezTo>
                  <a:cubicBezTo>
                    <a:pt x="111630" y="173221"/>
                    <a:pt x="96157" y="168322"/>
                    <a:pt x="95014" y="178263"/>
                  </a:cubicBezTo>
                  <a:cubicBezTo>
                    <a:pt x="93835" y="199814"/>
                    <a:pt x="93146" y="221245"/>
                    <a:pt x="91896" y="242832"/>
                  </a:cubicBezTo>
                  <a:cubicBezTo>
                    <a:pt x="91691" y="246383"/>
                    <a:pt x="88744" y="249152"/>
                    <a:pt x="85186" y="249152"/>
                  </a:cubicBezTo>
                  <a:lnTo>
                    <a:pt x="71467" y="249152"/>
                  </a:lnTo>
                  <a:cubicBezTo>
                    <a:pt x="68037" y="249152"/>
                    <a:pt x="65218" y="251872"/>
                    <a:pt x="65104" y="255301"/>
                  </a:cubicBezTo>
                  <a:cubicBezTo>
                    <a:pt x="62605" y="329194"/>
                    <a:pt x="63585" y="403101"/>
                    <a:pt x="62498" y="476738"/>
                  </a:cubicBezTo>
                  <a:cubicBezTo>
                    <a:pt x="62441" y="480409"/>
                    <a:pt x="59275" y="483243"/>
                    <a:pt x="55617" y="482916"/>
                  </a:cubicBezTo>
                  <a:cubicBezTo>
                    <a:pt x="48225" y="482256"/>
                    <a:pt x="39583" y="480899"/>
                    <a:pt x="38454" y="488973"/>
                  </a:cubicBezTo>
                  <a:cubicBezTo>
                    <a:pt x="37063" y="584169"/>
                    <a:pt x="39079" y="676119"/>
                    <a:pt x="36495" y="771138"/>
                  </a:cubicBezTo>
                  <a:cubicBezTo>
                    <a:pt x="36388" y="775100"/>
                    <a:pt x="33029" y="778189"/>
                    <a:pt x="29074" y="778004"/>
                  </a:cubicBezTo>
                  <a:cubicBezTo>
                    <a:pt x="19616" y="777571"/>
                    <a:pt x="7345" y="774340"/>
                    <a:pt x="5037" y="783678"/>
                  </a:cubicBezTo>
                  <a:cubicBezTo>
                    <a:pt x="-281" y="916764"/>
                    <a:pt x="-1070" y="1052805"/>
                    <a:pt x="1189" y="1172818"/>
                  </a:cubicBezTo>
                  <a:cubicBezTo>
                    <a:pt x="1267" y="1177037"/>
                    <a:pt x="3653" y="1180864"/>
                    <a:pt x="7089" y="1183300"/>
                  </a:cubicBezTo>
                  <a:cubicBezTo>
                    <a:pt x="38859" y="1205852"/>
                    <a:pt x="98266" y="1245930"/>
                    <a:pt x="102804" y="1252073"/>
                  </a:cubicBezTo>
                  <a:cubicBezTo>
                    <a:pt x="103656" y="1423881"/>
                    <a:pt x="103656" y="1689890"/>
                    <a:pt x="103656" y="1906200"/>
                  </a:cubicBezTo>
                  <a:cubicBezTo>
                    <a:pt x="103656" y="1911015"/>
                    <a:pt x="258528" y="1895890"/>
                    <a:pt x="259338" y="1897544"/>
                  </a:cubicBezTo>
                  <a:cubicBezTo>
                    <a:pt x="262597" y="1897246"/>
                    <a:pt x="265103" y="1894533"/>
                    <a:pt x="265139" y="1891260"/>
                  </a:cubicBezTo>
                  <a:cubicBezTo>
                    <a:pt x="265139" y="1891260"/>
                    <a:pt x="257072" y="1770905"/>
                    <a:pt x="257924" y="1678067"/>
                  </a:cubicBezTo>
                  <a:cubicBezTo>
                    <a:pt x="258684" y="1595206"/>
                    <a:pt x="258762" y="1474468"/>
                    <a:pt x="258769" y="1449466"/>
                  </a:cubicBezTo>
                  <a:cubicBezTo>
                    <a:pt x="258769" y="1446859"/>
                    <a:pt x="260793" y="1444694"/>
                    <a:pt x="263399" y="1444545"/>
                  </a:cubicBezTo>
                  <a:cubicBezTo>
                    <a:pt x="318290" y="1441392"/>
                    <a:pt x="386835" y="1445879"/>
                    <a:pt x="443196" y="1445169"/>
                  </a:cubicBezTo>
                  <a:cubicBezTo>
                    <a:pt x="459649" y="1443820"/>
                    <a:pt x="479276" y="1447925"/>
                    <a:pt x="495388" y="1444609"/>
                  </a:cubicBezTo>
                  <a:cubicBezTo>
                    <a:pt x="497682" y="1444140"/>
                    <a:pt x="499350" y="1442173"/>
                    <a:pt x="499372" y="1439830"/>
                  </a:cubicBezTo>
                  <a:cubicBezTo>
                    <a:pt x="499933" y="1376659"/>
                    <a:pt x="499649" y="1311266"/>
                    <a:pt x="499649" y="1248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004B06-5C40-01BB-82ED-7838A5289ED3}"/>
                </a:ext>
              </a:extLst>
            </p:cNvPr>
            <p:cNvSpPr/>
            <p:nvPr/>
          </p:nvSpPr>
          <p:spPr>
            <a:xfrm>
              <a:off x="4227162" y="5344977"/>
              <a:ext cx="420537" cy="859169"/>
            </a:xfrm>
            <a:custGeom>
              <a:avLst/>
              <a:gdLst>
                <a:gd name="connsiteX0" fmla="*/ 417914 w 420537"/>
                <a:gd name="connsiteY0" fmla="*/ 791493 h 859169"/>
                <a:gd name="connsiteX1" fmla="*/ 419100 w 420537"/>
                <a:gd name="connsiteY1" fmla="*/ 408204 h 859169"/>
                <a:gd name="connsiteX2" fmla="*/ 418794 w 420537"/>
                <a:gd name="connsiteY2" fmla="*/ 173580 h 859169"/>
                <a:gd name="connsiteX3" fmla="*/ 413561 w 420537"/>
                <a:gd name="connsiteY3" fmla="*/ 164257 h 859169"/>
                <a:gd name="connsiteX4" fmla="*/ 189461 w 420537"/>
                <a:gd name="connsiteY4" fmla="*/ 1374 h 859169"/>
                <a:gd name="connsiteX5" fmla="*/ 181316 w 420537"/>
                <a:gd name="connsiteY5" fmla="*/ 1580 h 859169"/>
                <a:gd name="connsiteX6" fmla="*/ 12590 w 420537"/>
                <a:gd name="connsiteY6" fmla="*/ 147974 h 859169"/>
                <a:gd name="connsiteX7" fmla="*/ 0 w 420537"/>
                <a:gd name="connsiteY7" fmla="*/ 163262 h 859169"/>
                <a:gd name="connsiteX8" fmla="*/ 5269 w 420537"/>
                <a:gd name="connsiteY8" fmla="*/ 636656 h 859169"/>
                <a:gd name="connsiteX9" fmla="*/ 8677 w 420537"/>
                <a:gd name="connsiteY9" fmla="*/ 857674 h 859169"/>
                <a:gd name="connsiteX10" fmla="*/ 54919 w 420537"/>
                <a:gd name="connsiteY10" fmla="*/ 854372 h 859169"/>
                <a:gd name="connsiteX11" fmla="*/ 411892 w 420537"/>
                <a:gd name="connsiteY11" fmla="*/ 824711 h 859169"/>
                <a:gd name="connsiteX12" fmla="*/ 417914 w 420537"/>
                <a:gd name="connsiteY12" fmla="*/ 791493 h 85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537" h="859169">
                  <a:moveTo>
                    <a:pt x="417914" y="791493"/>
                  </a:moveTo>
                  <a:cubicBezTo>
                    <a:pt x="416977" y="650325"/>
                    <a:pt x="417907" y="524234"/>
                    <a:pt x="419100" y="408204"/>
                  </a:cubicBezTo>
                  <a:cubicBezTo>
                    <a:pt x="419952" y="325747"/>
                    <a:pt x="422011" y="248652"/>
                    <a:pt x="418794" y="173580"/>
                  </a:cubicBezTo>
                  <a:cubicBezTo>
                    <a:pt x="418631" y="169824"/>
                    <a:pt x="416678" y="166366"/>
                    <a:pt x="413561" y="164257"/>
                  </a:cubicBezTo>
                  <a:cubicBezTo>
                    <a:pt x="326219" y="105262"/>
                    <a:pt x="253647" y="52097"/>
                    <a:pt x="189461" y="1374"/>
                  </a:cubicBezTo>
                  <a:cubicBezTo>
                    <a:pt x="187054" y="-536"/>
                    <a:pt x="183624" y="-443"/>
                    <a:pt x="181316" y="1580"/>
                  </a:cubicBezTo>
                  <a:cubicBezTo>
                    <a:pt x="124927" y="50982"/>
                    <a:pt x="68922" y="98423"/>
                    <a:pt x="12590" y="147974"/>
                  </a:cubicBezTo>
                  <a:cubicBezTo>
                    <a:pt x="8273" y="153562"/>
                    <a:pt x="987" y="155941"/>
                    <a:pt x="0" y="163262"/>
                  </a:cubicBezTo>
                  <a:cubicBezTo>
                    <a:pt x="4154" y="321074"/>
                    <a:pt x="3622" y="481415"/>
                    <a:pt x="5269" y="636656"/>
                  </a:cubicBezTo>
                  <a:cubicBezTo>
                    <a:pt x="7960" y="708255"/>
                    <a:pt x="4715" y="780124"/>
                    <a:pt x="8677" y="857674"/>
                  </a:cubicBezTo>
                  <a:cubicBezTo>
                    <a:pt x="8940" y="862787"/>
                    <a:pt x="52611" y="853037"/>
                    <a:pt x="54919" y="854372"/>
                  </a:cubicBezTo>
                  <a:cubicBezTo>
                    <a:pt x="173775" y="843593"/>
                    <a:pt x="291069" y="832465"/>
                    <a:pt x="411892" y="824711"/>
                  </a:cubicBezTo>
                  <a:cubicBezTo>
                    <a:pt x="422672" y="824555"/>
                    <a:pt x="415769" y="799127"/>
                    <a:pt x="417914" y="79149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A6A9BA1-954E-AF53-6036-B6C12B1A6925}"/>
                </a:ext>
              </a:extLst>
            </p:cNvPr>
            <p:cNvSpPr/>
            <p:nvPr/>
          </p:nvSpPr>
          <p:spPr>
            <a:xfrm>
              <a:off x="3764571" y="6380540"/>
              <a:ext cx="123278" cy="382874"/>
            </a:xfrm>
            <a:custGeom>
              <a:avLst/>
              <a:gdLst>
                <a:gd name="connsiteX0" fmla="*/ 122348 w 123278"/>
                <a:gd name="connsiteY0" fmla="*/ 35317 h 382874"/>
                <a:gd name="connsiteX1" fmla="*/ 103005 w 123278"/>
                <a:gd name="connsiteY1" fmla="*/ 7694 h 382874"/>
                <a:gd name="connsiteX2" fmla="*/ 7014 w 123278"/>
                <a:gd name="connsiteY2" fmla="*/ 40 h 382874"/>
                <a:gd name="connsiteX3" fmla="*/ 5 w 123278"/>
                <a:gd name="connsiteY3" fmla="*/ 6501 h 382874"/>
                <a:gd name="connsiteX4" fmla="*/ 4181 w 123278"/>
                <a:gd name="connsiteY4" fmla="*/ 376683 h 382874"/>
                <a:gd name="connsiteX5" fmla="*/ 10628 w 123278"/>
                <a:gd name="connsiteY5" fmla="*/ 382874 h 382874"/>
                <a:gd name="connsiteX6" fmla="*/ 108771 w 123278"/>
                <a:gd name="connsiteY6" fmla="*/ 381639 h 382874"/>
                <a:gd name="connsiteX7" fmla="*/ 121098 w 123278"/>
                <a:gd name="connsiteY7" fmla="*/ 379565 h 382874"/>
                <a:gd name="connsiteX8" fmla="*/ 122348 w 123278"/>
                <a:gd name="connsiteY8" fmla="*/ 35317 h 38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278" h="382874">
                  <a:moveTo>
                    <a:pt x="122348" y="35317"/>
                  </a:moveTo>
                  <a:cubicBezTo>
                    <a:pt x="124947" y="19354"/>
                    <a:pt x="123171" y="5507"/>
                    <a:pt x="103005" y="7694"/>
                  </a:cubicBezTo>
                  <a:cubicBezTo>
                    <a:pt x="65249" y="5593"/>
                    <a:pt x="34111" y="2632"/>
                    <a:pt x="7014" y="40"/>
                  </a:cubicBezTo>
                  <a:cubicBezTo>
                    <a:pt x="3336" y="-393"/>
                    <a:pt x="-151" y="2774"/>
                    <a:pt x="5" y="6501"/>
                  </a:cubicBezTo>
                  <a:cubicBezTo>
                    <a:pt x="2391" y="130762"/>
                    <a:pt x="715" y="252160"/>
                    <a:pt x="4181" y="376683"/>
                  </a:cubicBezTo>
                  <a:cubicBezTo>
                    <a:pt x="4273" y="380162"/>
                    <a:pt x="7156" y="382917"/>
                    <a:pt x="10628" y="382874"/>
                  </a:cubicBezTo>
                  <a:cubicBezTo>
                    <a:pt x="43335" y="382456"/>
                    <a:pt x="76050" y="382044"/>
                    <a:pt x="108771" y="381639"/>
                  </a:cubicBezTo>
                  <a:cubicBezTo>
                    <a:pt x="111853" y="380752"/>
                    <a:pt x="118890" y="382981"/>
                    <a:pt x="121098" y="379565"/>
                  </a:cubicBezTo>
                  <a:cubicBezTo>
                    <a:pt x="122511" y="268606"/>
                    <a:pt x="116781" y="151709"/>
                    <a:pt x="122348" y="353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32" name="Graphic 5" descr="City with buildings and skyscrapers">
              <a:extLst>
                <a:ext uri="{FF2B5EF4-FFF2-40B4-BE49-F238E27FC236}">
                  <a16:creationId xmlns:a16="http://schemas.microsoft.com/office/drawing/2014/main" id="{88507F15-31B5-59D6-2E5A-00C2BD149459}"/>
                </a:ext>
              </a:extLst>
            </p:cNvPr>
            <p:cNvGrpSpPr/>
            <p:nvPr/>
          </p:nvGrpSpPr>
          <p:grpSpPr>
            <a:xfrm>
              <a:off x="3917730" y="6316838"/>
              <a:ext cx="1704665" cy="131230"/>
              <a:chOff x="3917730" y="6316838"/>
              <a:chExt cx="1704665" cy="131230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B469BE5-92C4-2DAE-1B74-7EFF1853183C}"/>
                  </a:ext>
                </a:extLst>
              </p:cNvPr>
              <p:cNvSpPr/>
              <p:nvPr/>
            </p:nvSpPr>
            <p:spPr>
              <a:xfrm>
                <a:off x="5493736" y="6326198"/>
                <a:ext cx="128659" cy="64482"/>
              </a:xfrm>
              <a:custGeom>
                <a:avLst/>
                <a:gdLst>
                  <a:gd name="connsiteX0" fmla="*/ 128363 w 128659"/>
                  <a:gd name="connsiteY0" fmla="*/ 56250 h 64482"/>
                  <a:gd name="connsiteX1" fmla="*/ 86894 w 128659"/>
                  <a:gd name="connsiteY1" fmla="*/ 3376 h 64482"/>
                  <a:gd name="connsiteX2" fmla="*/ 205 w 128659"/>
                  <a:gd name="connsiteY2" fmla="*/ 54524 h 64482"/>
                  <a:gd name="connsiteX3" fmla="*/ 5644 w 128659"/>
                  <a:gd name="connsiteY3" fmla="*/ 64182 h 64482"/>
                  <a:gd name="connsiteX4" fmla="*/ 122256 w 128659"/>
                  <a:gd name="connsiteY4" fmla="*/ 64480 h 64482"/>
                  <a:gd name="connsiteX5" fmla="*/ 128363 w 128659"/>
                  <a:gd name="connsiteY5" fmla="*/ 56250 h 6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659" h="64482">
                    <a:moveTo>
                      <a:pt x="128363" y="56250"/>
                    </a:moveTo>
                    <a:cubicBezTo>
                      <a:pt x="122661" y="37553"/>
                      <a:pt x="112151" y="11734"/>
                      <a:pt x="86894" y="3376"/>
                    </a:cubicBezTo>
                    <a:cubicBezTo>
                      <a:pt x="48712" y="-9036"/>
                      <a:pt x="5154" y="13843"/>
                      <a:pt x="205" y="54524"/>
                    </a:cubicBezTo>
                    <a:cubicBezTo>
                      <a:pt x="-584" y="61008"/>
                      <a:pt x="837" y="64324"/>
                      <a:pt x="5644" y="64182"/>
                    </a:cubicBezTo>
                    <a:cubicBezTo>
                      <a:pt x="5644" y="64182"/>
                      <a:pt x="122256" y="64480"/>
                      <a:pt x="122256" y="64480"/>
                    </a:cubicBezTo>
                    <a:cubicBezTo>
                      <a:pt x="126403" y="64601"/>
                      <a:pt x="129684" y="60198"/>
                      <a:pt x="128363" y="562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A9F7C1-87D9-E739-D16E-DA891926FCD4}"/>
                  </a:ext>
                </a:extLst>
              </p:cNvPr>
              <p:cNvSpPr/>
              <p:nvPr/>
            </p:nvSpPr>
            <p:spPr>
              <a:xfrm>
                <a:off x="5337333" y="6327715"/>
                <a:ext cx="111878" cy="62522"/>
              </a:xfrm>
              <a:custGeom>
                <a:avLst/>
                <a:gdLst>
                  <a:gd name="connsiteX0" fmla="*/ 60879 w 111878"/>
                  <a:gd name="connsiteY0" fmla="*/ 13 h 62522"/>
                  <a:gd name="connsiteX1" fmla="*/ 123 w 111878"/>
                  <a:gd name="connsiteY1" fmla="*/ 54711 h 62522"/>
                  <a:gd name="connsiteX2" fmla="*/ 6372 w 111878"/>
                  <a:gd name="connsiteY2" fmla="*/ 62267 h 62522"/>
                  <a:gd name="connsiteX3" fmla="*/ 106425 w 111878"/>
                  <a:gd name="connsiteY3" fmla="*/ 62523 h 62522"/>
                  <a:gd name="connsiteX4" fmla="*/ 111126 w 111878"/>
                  <a:gd name="connsiteY4" fmla="*/ 60463 h 62522"/>
                  <a:gd name="connsiteX5" fmla="*/ 60879 w 111878"/>
                  <a:gd name="connsiteY5" fmla="*/ 13 h 62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878" h="62522">
                    <a:moveTo>
                      <a:pt x="60879" y="13"/>
                    </a:moveTo>
                    <a:cubicBezTo>
                      <a:pt x="31339" y="-669"/>
                      <a:pt x="2247" y="26364"/>
                      <a:pt x="123" y="54711"/>
                    </a:cubicBezTo>
                    <a:cubicBezTo>
                      <a:pt x="-672" y="58496"/>
                      <a:pt x="2488" y="62352"/>
                      <a:pt x="6372" y="62267"/>
                    </a:cubicBezTo>
                    <a:cubicBezTo>
                      <a:pt x="6372" y="62267"/>
                      <a:pt x="106425" y="62523"/>
                      <a:pt x="106425" y="62523"/>
                    </a:cubicBezTo>
                    <a:cubicBezTo>
                      <a:pt x="108207" y="62530"/>
                      <a:pt x="109919" y="61784"/>
                      <a:pt x="111126" y="60463"/>
                    </a:cubicBezTo>
                    <a:cubicBezTo>
                      <a:pt x="116572" y="33267"/>
                      <a:pt x="91712" y="943"/>
                      <a:pt x="60879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40E3F0F-021F-754F-4938-A4D842DEF831}"/>
                  </a:ext>
                </a:extLst>
              </p:cNvPr>
              <p:cNvSpPr/>
              <p:nvPr/>
            </p:nvSpPr>
            <p:spPr>
              <a:xfrm>
                <a:off x="5146273" y="6326662"/>
                <a:ext cx="131435" cy="63148"/>
              </a:xfrm>
              <a:custGeom>
                <a:avLst/>
                <a:gdLst>
                  <a:gd name="connsiteX0" fmla="*/ 75572 w 131435"/>
                  <a:gd name="connsiteY0" fmla="*/ 28 h 63148"/>
                  <a:gd name="connsiteX1" fmla="*/ 174 w 131435"/>
                  <a:gd name="connsiteY1" fmla="*/ 54180 h 63148"/>
                  <a:gd name="connsiteX2" fmla="*/ 6366 w 131435"/>
                  <a:gd name="connsiteY2" fmla="*/ 61963 h 63148"/>
                  <a:gd name="connsiteX3" fmla="*/ 126287 w 131435"/>
                  <a:gd name="connsiteY3" fmla="*/ 63149 h 63148"/>
                  <a:gd name="connsiteX4" fmla="*/ 131435 w 131435"/>
                  <a:gd name="connsiteY4" fmla="*/ 60550 h 63148"/>
                  <a:gd name="connsiteX5" fmla="*/ 75572 w 131435"/>
                  <a:gd name="connsiteY5" fmla="*/ 28 h 63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5" h="63148">
                    <a:moveTo>
                      <a:pt x="75572" y="28"/>
                    </a:moveTo>
                    <a:cubicBezTo>
                      <a:pt x="43767" y="1796"/>
                      <a:pt x="8198" y="19130"/>
                      <a:pt x="174" y="54180"/>
                    </a:cubicBezTo>
                    <a:cubicBezTo>
                      <a:pt x="-792" y="58015"/>
                      <a:pt x="2404" y="62055"/>
                      <a:pt x="6366" y="61963"/>
                    </a:cubicBezTo>
                    <a:cubicBezTo>
                      <a:pt x="47111" y="62062"/>
                      <a:pt x="85535" y="63035"/>
                      <a:pt x="126287" y="63149"/>
                    </a:cubicBezTo>
                    <a:cubicBezTo>
                      <a:pt x="128318" y="63156"/>
                      <a:pt x="130235" y="62190"/>
                      <a:pt x="131435" y="60550"/>
                    </a:cubicBezTo>
                    <a:cubicBezTo>
                      <a:pt x="130590" y="26323"/>
                      <a:pt x="98565" y="-1001"/>
                      <a:pt x="75572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7F1773-C8A1-72BD-36DD-A7AF6A46C69C}"/>
                  </a:ext>
                </a:extLst>
              </p:cNvPr>
              <p:cNvSpPr/>
              <p:nvPr/>
            </p:nvSpPr>
            <p:spPr>
              <a:xfrm>
                <a:off x="4962374" y="6317410"/>
                <a:ext cx="154658" cy="72006"/>
              </a:xfrm>
              <a:custGeom>
                <a:avLst/>
                <a:gdLst>
                  <a:gd name="connsiteX0" fmla="*/ 152800 w 154658"/>
                  <a:gd name="connsiteY0" fmla="*/ 57333 h 72006"/>
                  <a:gd name="connsiteX1" fmla="*/ 79376 w 154658"/>
                  <a:gd name="connsiteY1" fmla="*/ 134 h 72006"/>
                  <a:gd name="connsiteX2" fmla="*/ 87 w 154658"/>
                  <a:gd name="connsiteY2" fmla="*/ 57177 h 72006"/>
                  <a:gd name="connsiteX3" fmla="*/ 8267 w 154658"/>
                  <a:gd name="connsiteY3" fmla="*/ 71790 h 72006"/>
                  <a:gd name="connsiteX4" fmla="*/ 148944 w 154658"/>
                  <a:gd name="connsiteY4" fmla="*/ 72003 h 72006"/>
                  <a:gd name="connsiteX5" fmla="*/ 152800 w 154658"/>
                  <a:gd name="connsiteY5" fmla="*/ 57333 h 7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658" h="72006">
                    <a:moveTo>
                      <a:pt x="152800" y="57333"/>
                    </a:moveTo>
                    <a:cubicBezTo>
                      <a:pt x="143747" y="22304"/>
                      <a:pt x="128884" y="440"/>
                      <a:pt x="79376" y="134"/>
                    </a:cubicBezTo>
                    <a:cubicBezTo>
                      <a:pt x="47315" y="-1769"/>
                      <a:pt x="-2356" y="16495"/>
                      <a:pt x="87" y="57177"/>
                    </a:cubicBezTo>
                    <a:cubicBezTo>
                      <a:pt x="626" y="66124"/>
                      <a:pt x="1017" y="71961"/>
                      <a:pt x="8267" y="71790"/>
                    </a:cubicBezTo>
                    <a:cubicBezTo>
                      <a:pt x="57725" y="71947"/>
                      <a:pt x="99486" y="71890"/>
                      <a:pt x="148944" y="72003"/>
                    </a:cubicBezTo>
                    <a:cubicBezTo>
                      <a:pt x="156862" y="72181"/>
                      <a:pt x="154888" y="65556"/>
                      <a:pt x="152800" y="573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5F87051-2E56-6F07-0DF0-C8226D8A6838}"/>
                  </a:ext>
                </a:extLst>
              </p:cNvPr>
              <p:cNvSpPr/>
              <p:nvPr/>
            </p:nvSpPr>
            <p:spPr>
              <a:xfrm>
                <a:off x="4787276" y="6316838"/>
                <a:ext cx="131199" cy="71986"/>
              </a:xfrm>
              <a:custGeom>
                <a:avLst/>
                <a:gdLst>
                  <a:gd name="connsiteX0" fmla="*/ 66824 w 131199"/>
                  <a:gd name="connsiteY0" fmla="*/ 281 h 71986"/>
                  <a:gd name="connsiteX1" fmla="*/ 117 w 131199"/>
                  <a:gd name="connsiteY1" fmla="*/ 65092 h 71986"/>
                  <a:gd name="connsiteX2" fmla="*/ 6458 w 131199"/>
                  <a:gd name="connsiteY2" fmla="*/ 71220 h 71986"/>
                  <a:gd name="connsiteX3" fmla="*/ 126010 w 131199"/>
                  <a:gd name="connsiteY3" fmla="*/ 71986 h 71986"/>
                  <a:gd name="connsiteX4" fmla="*/ 130796 w 131199"/>
                  <a:gd name="connsiteY4" fmla="*/ 69842 h 71986"/>
                  <a:gd name="connsiteX5" fmla="*/ 66824 w 131199"/>
                  <a:gd name="connsiteY5" fmla="*/ 281 h 7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99" h="71986">
                    <a:moveTo>
                      <a:pt x="66824" y="281"/>
                    </a:moveTo>
                    <a:cubicBezTo>
                      <a:pt x="30431" y="-3319"/>
                      <a:pt x="-2205" y="28209"/>
                      <a:pt x="117" y="65092"/>
                    </a:cubicBezTo>
                    <a:cubicBezTo>
                      <a:pt x="245" y="68507"/>
                      <a:pt x="3043" y="71213"/>
                      <a:pt x="6458" y="71220"/>
                    </a:cubicBezTo>
                    <a:lnTo>
                      <a:pt x="126010" y="71986"/>
                    </a:lnTo>
                    <a:cubicBezTo>
                      <a:pt x="127835" y="71994"/>
                      <a:pt x="129582" y="71213"/>
                      <a:pt x="130796" y="69842"/>
                    </a:cubicBezTo>
                    <a:cubicBezTo>
                      <a:pt x="135469" y="35232"/>
                      <a:pt x="98657" y="1999"/>
                      <a:pt x="66824" y="2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C108842-B566-4FAC-90CB-74C5A37C9BF6}"/>
                  </a:ext>
                </a:extLst>
              </p:cNvPr>
              <p:cNvSpPr/>
              <p:nvPr/>
            </p:nvSpPr>
            <p:spPr>
              <a:xfrm>
                <a:off x="4584430" y="6318257"/>
                <a:ext cx="139083" cy="70301"/>
              </a:xfrm>
              <a:custGeom>
                <a:avLst/>
                <a:gdLst>
                  <a:gd name="connsiteX0" fmla="*/ 82929 w 139083"/>
                  <a:gd name="connsiteY0" fmla="*/ 90 h 70301"/>
                  <a:gd name="connsiteX1" fmla="*/ 11 w 139083"/>
                  <a:gd name="connsiteY1" fmla="*/ 62039 h 70301"/>
                  <a:gd name="connsiteX2" fmla="*/ 6366 w 139083"/>
                  <a:gd name="connsiteY2" fmla="*/ 68671 h 70301"/>
                  <a:gd name="connsiteX3" fmla="*/ 133381 w 139083"/>
                  <a:gd name="connsiteY3" fmla="*/ 68444 h 70301"/>
                  <a:gd name="connsiteX4" fmla="*/ 139083 w 139083"/>
                  <a:gd name="connsiteY4" fmla="*/ 62024 h 70301"/>
                  <a:gd name="connsiteX5" fmla="*/ 82929 w 139083"/>
                  <a:gd name="connsiteY5" fmla="*/ 90 h 7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83" h="70301">
                    <a:moveTo>
                      <a:pt x="82929" y="90"/>
                    </a:moveTo>
                    <a:cubicBezTo>
                      <a:pt x="48752" y="-1764"/>
                      <a:pt x="174" y="25263"/>
                      <a:pt x="11" y="62039"/>
                    </a:cubicBezTo>
                    <a:cubicBezTo>
                      <a:pt x="-202" y="65547"/>
                      <a:pt x="2844" y="68735"/>
                      <a:pt x="6366" y="68671"/>
                    </a:cubicBezTo>
                    <a:cubicBezTo>
                      <a:pt x="46579" y="66768"/>
                      <a:pt x="89476" y="73351"/>
                      <a:pt x="133381" y="68444"/>
                    </a:cubicBezTo>
                    <a:cubicBezTo>
                      <a:pt x="136648" y="68082"/>
                      <a:pt x="139105" y="65312"/>
                      <a:pt x="139083" y="62024"/>
                    </a:cubicBezTo>
                    <a:cubicBezTo>
                      <a:pt x="138764" y="18240"/>
                      <a:pt x="102471" y="-1217"/>
                      <a:pt x="82929" y="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C0B77FE-7805-B8DB-4FD7-C9D385C03FE1}"/>
                  </a:ext>
                </a:extLst>
              </p:cNvPr>
              <p:cNvSpPr/>
              <p:nvPr/>
            </p:nvSpPr>
            <p:spPr>
              <a:xfrm>
                <a:off x="4406573" y="6323882"/>
                <a:ext cx="125082" cy="64470"/>
              </a:xfrm>
              <a:custGeom>
                <a:avLst/>
                <a:gdLst>
                  <a:gd name="connsiteX0" fmla="*/ 120847 w 125082"/>
                  <a:gd name="connsiteY0" fmla="*/ 44292 h 64470"/>
                  <a:gd name="connsiteX1" fmla="*/ 59658 w 125082"/>
                  <a:gd name="connsiteY1" fmla="*/ 337 h 64470"/>
                  <a:gd name="connsiteX2" fmla="*/ 358 w 125082"/>
                  <a:gd name="connsiteY2" fmla="*/ 55498 h 64470"/>
                  <a:gd name="connsiteX3" fmla="*/ 6180 w 125082"/>
                  <a:gd name="connsiteY3" fmla="*/ 64466 h 64470"/>
                  <a:gd name="connsiteX4" fmla="*/ 119000 w 125082"/>
                  <a:gd name="connsiteY4" fmla="*/ 64054 h 64470"/>
                  <a:gd name="connsiteX5" fmla="*/ 120847 w 125082"/>
                  <a:gd name="connsiteY5" fmla="*/ 44292 h 6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082" h="64470">
                    <a:moveTo>
                      <a:pt x="120847" y="44292"/>
                    </a:moveTo>
                    <a:cubicBezTo>
                      <a:pt x="114094" y="9647"/>
                      <a:pt x="86812" y="-2233"/>
                      <a:pt x="59658" y="337"/>
                    </a:cubicBezTo>
                    <a:cubicBezTo>
                      <a:pt x="27973" y="3334"/>
                      <a:pt x="-3733" y="22854"/>
                      <a:pt x="358" y="55498"/>
                    </a:cubicBezTo>
                    <a:cubicBezTo>
                      <a:pt x="1018" y="60795"/>
                      <a:pt x="1692" y="64608"/>
                      <a:pt x="6180" y="64466"/>
                    </a:cubicBezTo>
                    <a:cubicBezTo>
                      <a:pt x="6180" y="64466"/>
                      <a:pt x="99643" y="64054"/>
                      <a:pt x="119000" y="64054"/>
                    </a:cubicBezTo>
                    <a:cubicBezTo>
                      <a:pt x="130249" y="62883"/>
                      <a:pt x="122828" y="50413"/>
                      <a:pt x="120847" y="442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4D23772-F065-DF6B-2FB5-AB8983CE9BE8}"/>
                  </a:ext>
                </a:extLst>
              </p:cNvPr>
              <p:cNvSpPr/>
              <p:nvPr/>
            </p:nvSpPr>
            <p:spPr>
              <a:xfrm>
                <a:off x="4257770" y="6331104"/>
                <a:ext cx="87555" cy="58373"/>
              </a:xfrm>
              <a:custGeom>
                <a:avLst/>
                <a:gdLst>
                  <a:gd name="connsiteX0" fmla="*/ 51351 w 87555"/>
                  <a:gd name="connsiteY0" fmla="*/ 1523 h 58373"/>
                  <a:gd name="connsiteX1" fmla="*/ 309 w 87555"/>
                  <a:gd name="connsiteY1" fmla="*/ 43731 h 58373"/>
                  <a:gd name="connsiteX2" fmla="*/ 4960 w 87555"/>
                  <a:gd name="connsiteY2" fmla="*/ 58373 h 58373"/>
                  <a:gd name="connsiteX3" fmla="*/ 81210 w 87555"/>
                  <a:gd name="connsiteY3" fmla="*/ 57088 h 58373"/>
                  <a:gd name="connsiteX4" fmla="*/ 87417 w 87555"/>
                  <a:gd name="connsiteY4" fmla="*/ 49476 h 58373"/>
                  <a:gd name="connsiteX5" fmla="*/ 51351 w 87555"/>
                  <a:gd name="connsiteY5" fmla="*/ 1523 h 5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555" h="58373">
                    <a:moveTo>
                      <a:pt x="51351" y="1523"/>
                    </a:moveTo>
                    <a:cubicBezTo>
                      <a:pt x="31894" y="-7396"/>
                      <a:pt x="1005" y="24970"/>
                      <a:pt x="309" y="43731"/>
                    </a:cubicBezTo>
                    <a:cubicBezTo>
                      <a:pt x="11" y="51812"/>
                      <a:pt x="-1260" y="57337"/>
                      <a:pt x="4960" y="58373"/>
                    </a:cubicBezTo>
                    <a:cubicBezTo>
                      <a:pt x="28983" y="57848"/>
                      <a:pt x="51564" y="57273"/>
                      <a:pt x="81210" y="57088"/>
                    </a:cubicBezTo>
                    <a:cubicBezTo>
                      <a:pt x="85088" y="57159"/>
                      <a:pt x="88269" y="53268"/>
                      <a:pt x="87417" y="49476"/>
                    </a:cubicBezTo>
                    <a:cubicBezTo>
                      <a:pt x="82233" y="23344"/>
                      <a:pt x="69423" y="6316"/>
                      <a:pt x="51351" y="1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70BBCD3-1F98-6DD6-7D2E-669031396709}"/>
                  </a:ext>
                </a:extLst>
              </p:cNvPr>
              <p:cNvSpPr/>
              <p:nvPr/>
            </p:nvSpPr>
            <p:spPr>
              <a:xfrm>
                <a:off x="4131162" y="6336386"/>
                <a:ext cx="67056" cy="57622"/>
              </a:xfrm>
              <a:custGeom>
                <a:avLst/>
                <a:gdLst>
                  <a:gd name="connsiteX0" fmla="*/ 36551 w 67056"/>
                  <a:gd name="connsiteY0" fmla="*/ 275 h 57622"/>
                  <a:gd name="connsiteX1" fmla="*/ 868 w 67056"/>
                  <a:gd name="connsiteY1" fmla="*/ 44365 h 57622"/>
                  <a:gd name="connsiteX2" fmla="*/ 6187 w 67056"/>
                  <a:gd name="connsiteY2" fmla="*/ 57622 h 57622"/>
                  <a:gd name="connsiteX3" fmla="*/ 60971 w 67056"/>
                  <a:gd name="connsiteY3" fmla="*/ 55002 h 57622"/>
                  <a:gd name="connsiteX4" fmla="*/ 67056 w 67056"/>
                  <a:gd name="connsiteY4" fmla="*/ 48583 h 57622"/>
                  <a:gd name="connsiteX5" fmla="*/ 36551 w 67056"/>
                  <a:gd name="connsiteY5" fmla="*/ 275 h 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056" h="57622">
                    <a:moveTo>
                      <a:pt x="36551" y="275"/>
                    </a:moveTo>
                    <a:cubicBezTo>
                      <a:pt x="7153" y="-3098"/>
                      <a:pt x="3900" y="25320"/>
                      <a:pt x="868" y="44365"/>
                    </a:cubicBezTo>
                    <a:cubicBezTo>
                      <a:pt x="-517" y="49577"/>
                      <a:pt x="-1148" y="57452"/>
                      <a:pt x="6187" y="57622"/>
                    </a:cubicBezTo>
                    <a:cubicBezTo>
                      <a:pt x="25068" y="56351"/>
                      <a:pt x="42984" y="55776"/>
                      <a:pt x="60971" y="55002"/>
                    </a:cubicBezTo>
                    <a:cubicBezTo>
                      <a:pt x="64401" y="54853"/>
                      <a:pt x="67092" y="52012"/>
                      <a:pt x="67056" y="48583"/>
                    </a:cubicBezTo>
                    <a:cubicBezTo>
                      <a:pt x="66794" y="20122"/>
                      <a:pt x="55674" y="2519"/>
                      <a:pt x="36551" y="2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5083A2C-5076-4391-1073-AB4CE0E64442}"/>
                  </a:ext>
                </a:extLst>
              </p:cNvPr>
              <p:cNvSpPr/>
              <p:nvPr/>
            </p:nvSpPr>
            <p:spPr>
              <a:xfrm>
                <a:off x="4019168" y="6347684"/>
                <a:ext cx="79900" cy="100383"/>
              </a:xfrm>
              <a:custGeom>
                <a:avLst/>
                <a:gdLst>
                  <a:gd name="connsiteX0" fmla="*/ 79167 w 79900"/>
                  <a:gd name="connsiteY0" fmla="*/ 84847 h 100383"/>
                  <a:gd name="connsiteX1" fmla="*/ 56267 w 79900"/>
                  <a:gd name="connsiteY1" fmla="*/ 9413 h 100383"/>
                  <a:gd name="connsiteX2" fmla="*/ 13171 w 79900"/>
                  <a:gd name="connsiteY2" fmla="*/ 12040 h 100383"/>
                  <a:gd name="connsiteX3" fmla="*/ 709 w 79900"/>
                  <a:gd name="connsiteY3" fmla="*/ 71511 h 100383"/>
                  <a:gd name="connsiteX4" fmla="*/ 20520 w 79900"/>
                  <a:gd name="connsiteY4" fmla="*/ 98119 h 100383"/>
                  <a:gd name="connsiteX5" fmla="*/ 72883 w 79900"/>
                  <a:gd name="connsiteY5" fmla="*/ 100384 h 100383"/>
                  <a:gd name="connsiteX6" fmla="*/ 79167 w 79900"/>
                  <a:gd name="connsiteY6" fmla="*/ 84847 h 1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900" h="100383">
                    <a:moveTo>
                      <a:pt x="79167" y="84847"/>
                    </a:moveTo>
                    <a:cubicBezTo>
                      <a:pt x="77165" y="60100"/>
                      <a:pt x="74800" y="29857"/>
                      <a:pt x="56267" y="9413"/>
                    </a:cubicBezTo>
                    <a:cubicBezTo>
                      <a:pt x="43961" y="-3667"/>
                      <a:pt x="22970" y="-3411"/>
                      <a:pt x="13171" y="12040"/>
                    </a:cubicBezTo>
                    <a:cubicBezTo>
                      <a:pt x="1525" y="29985"/>
                      <a:pt x="2931" y="51728"/>
                      <a:pt x="709" y="71511"/>
                    </a:cubicBezTo>
                    <a:cubicBezTo>
                      <a:pt x="162" y="89825"/>
                      <a:pt x="-4596" y="99482"/>
                      <a:pt x="20520" y="98119"/>
                    </a:cubicBezTo>
                    <a:cubicBezTo>
                      <a:pt x="39792" y="98921"/>
                      <a:pt x="53313" y="99432"/>
                      <a:pt x="72883" y="100384"/>
                    </a:cubicBezTo>
                    <a:cubicBezTo>
                      <a:pt x="82952" y="99063"/>
                      <a:pt x="79253" y="91472"/>
                      <a:pt x="79167" y="848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DD22D88-9415-8A00-6848-73E47FD1C0B5}"/>
                  </a:ext>
                </a:extLst>
              </p:cNvPr>
              <p:cNvSpPr/>
              <p:nvPr/>
            </p:nvSpPr>
            <p:spPr>
              <a:xfrm>
                <a:off x="3917730" y="6347171"/>
                <a:ext cx="56982" cy="44457"/>
              </a:xfrm>
              <a:custGeom>
                <a:avLst/>
                <a:gdLst>
                  <a:gd name="connsiteX0" fmla="*/ 50843 w 56982"/>
                  <a:gd name="connsiteY0" fmla="*/ 18234 h 44457"/>
                  <a:gd name="connsiteX1" fmla="*/ 50843 w 56982"/>
                  <a:gd name="connsiteY1" fmla="*/ 18234 h 44457"/>
                  <a:gd name="connsiteX2" fmla="*/ 0 w 56982"/>
                  <a:gd name="connsiteY2" fmla="*/ 37606 h 44457"/>
                  <a:gd name="connsiteX3" fmla="*/ 38189 w 56982"/>
                  <a:gd name="connsiteY3" fmla="*/ 42605 h 44457"/>
                  <a:gd name="connsiteX4" fmla="*/ 50843 w 56982"/>
                  <a:gd name="connsiteY4" fmla="*/ 18234 h 4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82" h="44457">
                    <a:moveTo>
                      <a:pt x="50843" y="18234"/>
                    </a:moveTo>
                    <a:cubicBezTo>
                      <a:pt x="50843" y="18234"/>
                      <a:pt x="50843" y="18234"/>
                      <a:pt x="50843" y="18234"/>
                    </a:cubicBezTo>
                    <a:cubicBezTo>
                      <a:pt x="37387" y="-17881"/>
                      <a:pt x="1001" y="5530"/>
                      <a:pt x="0" y="37606"/>
                    </a:cubicBezTo>
                    <a:cubicBezTo>
                      <a:pt x="305" y="50160"/>
                      <a:pt x="29646" y="41376"/>
                      <a:pt x="38189" y="42605"/>
                    </a:cubicBezTo>
                    <a:cubicBezTo>
                      <a:pt x="61572" y="43130"/>
                      <a:pt x="59762" y="36583"/>
                      <a:pt x="50843" y="182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A7F07F7-80D1-04B0-868D-F3D91A822436}"/>
                </a:ext>
              </a:extLst>
            </p:cNvPr>
            <p:cNvSpPr/>
            <p:nvPr/>
          </p:nvSpPr>
          <p:spPr>
            <a:xfrm>
              <a:off x="3403795" y="5474167"/>
              <a:ext cx="365176" cy="1294381"/>
            </a:xfrm>
            <a:custGeom>
              <a:avLst/>
              <a:gdLst>
                <a:gd name="connsiteX0" fmla="*/ 365176 w 365176"/>
                <a:gd name="connsiteY0" fmla="*/ 6527 h 1294381"/>
                <a:gd name="connsiteX1" fmla="*/ 358842 w 365176"/>
                <a:gd name="connsiteY1" fmla="*/ 200 h 1294381"/>
                <a:gd name="connsiteX2" fmla="*/ 17640 w 365176"/>
                <a:gd name="connsiteY2" fmla="*/ 2 h 1294381"/>
                <a:gd name="connsiteX3" fmla="*/ 11306 w 365176"/>
                <a:gd name="connsiteY3" fmla="*/ 7024 h 1294381"/>
                <a:gd name="connsiteX4" fmla="*/ 2543 w 365176"/>
                <a:gd name="connsiteY4" fmla="*/ 1288126 h 1294381"/>
                <a:gd name="connsiteX5" fmla="*/ 8906 w 365176"/>
                <a:gd name="connsiteY5" fmla="*/ 1294382 h 1294381"/>
                <a:gd name="connsiteX6" fmla="*/ 277678 w 365176"/>
                <a:gd name="connsiteY6" fmla="*/ 1290491 h 1294381"/>
                <a:gd name="connsiteX7" fmla="*/ 283955 w 365176"/>
                <a:gd name="connsiteY7" fmla="*/ 1283915 h 1294381"/>
                <a:gd name="connsiteX8" fmla="*/ 283082 w 365176"/>
                <a:gd name="connsiteY8" fmla="*/ 1256860 h 1294381"/>
                <a:gd name="connsiteX9" fmla="*/ 278977 w 365176"/>
                <a:gd name="connsiteY9" fmla="*/ 839451 h 1294381"/>
                <a:gd name="connsiteX10" fmla="*/ 274170 w 365176"/>
                <a:gd name="connsiteY10" fmla="*/ 832144 h 1294381"/>
                <a:gd name="connsiteX11" fmla="*/ 196329 w 365176"/>
                <a:gd name="connsiteY11" fmla="*/ 786520 h 1294381"/>
                <a:gd name="connsiteX12" fmla="*/ 200838 w 365176"/>
                <a:gd name="connsiteY12" fmla="*/ 778837 h 1294381"/>
                <a:gd name="connsiteX13" fmla="*/ 340678 w 365176"/>
                <a:gd name="connsiteY13" fmla="*/ 769328 h 1294381"/>
                <a:gd name="connsiteX14" fmla="*/ 350555 w 365176"/>
                <a:gd name="connsiteY14" fmla="*/ 759408 h 1294381"/>
                <a:gd name="connsiteX15" fmla="*/ 352004 w 365176"/>
                <a:gd name="connsiteY15" fmla="*/ 721702 h 1294381"/>
                <a:gd name="connsiteX16" fmla="*/ 364161 w 365176"/>
                <a:gd name="connsiteY16" fmla="*/ 396193 h 1294381"/>
                <a:gd name="connsiteX17" fmla="*/ 365176 w 365176"/>
                <a:gd name="connsiteY17" fmla="*/ 6527 h 129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5176" h="1294381">
                  <a:moveTo>
                    <a:pt x="365176" y="6527"/>
                  </a:moveTo>
                  <a:cubicBezTo>
                    <a:pt x="365155" y="3041"/>
                    <a:pt x="362329" y="215"/>
                    <a:pt x="358842" y="200"/>
                  </a:cubicBezTo>
                  <a:cubicBezTo>
                    <a:pt x="290410" y="-133"/>
                    <a:pt x="62944" y="73"/>
                    <a:pt x="17640" y="2"/>
                  </a:cubicBezTo>
                  <a:cubicBezTo>
                    <a:pt x="13990" y="-84"/>
                    <a:pt x="10837" y="3396"/>
                    <a:pt x="11306" y="7024"/>
                  </a:cubicBezTo>
                  <a:cubicBezTo>
                    <a:pt x="27084" y="454095"/>
                    <a:pt x="-9699" y="853092"/>
                    <a:pt x="2543" y="1288126"/>
                  </a:cubicBezTo>
                  <a:cubicBezTo>
                    <a:pt x="2600" y="1291605"/>
                    <a:pt x="5441" y="1294382"/>
                    <a:pt x="8906" y="1294382"/>
                  </a:cubicBezTo>
                  <a:cubicBezTo>
                    <a:pt x="112452" y="1292812"/>
                    <a:pt x="197905" y="1291577"/>
                    <a:pt x="277678" y="1290491"/>
                  </a:cubicBezTo>
                  <a:cubicBezTo>
                    <a:pt x="281129" y="1290512"/>
                    <a:pt x="284147" y="1287373"/>
                    <a:pt x="283955" y="1283915"/>
                  </a:cubicBezTo>
                  <a:cubicBezTo>
                    <a:pt x="283955" y="1283915"/>
                    <a:pt x="283082" y="1256860"/>
                    <a:pt x="283082" y="1256860"/>
                  </a:cubicBezTo>
                  <a:cubicBezTo>
                    <a:pt x="279737" y="1120174"/>
                    <a:pt x="273602" y="977863"/>
                    <a:pt x="278977" y="839451"/>
                  </a:cubicBezTo>
                  <a:cubicBezTo>
                    <a:pt x="279105" y="836078"/>
                    <a:pt x="277458" y="832918"/>
                    <a:pt x="274170" y="832144"/>
                  </a:cubicBezTo>
                  <a:cubicBezTo>
                    <a:pt x="213414" y="817906"/>
                    <a:pt x="196989" y="787862"/>
                    <a:pt x="196329" y="786520"/>
                  </a:cubicBezTo>
                  <a:cubicBezTo>
                    <a:pt x="195363" y="784539"/>
                    <a:pt x="194916" y="779163"/>
                    <a:pt x="200838" y="778837"/>
                  </a:cubicBezTo>
                  <a:cubicBezTo>
                    <a:pt x="244296" y="776458"/>
                    <a:pt x="293563" y="772666"/>
                    <a:pt x="340678" y="769328"/>
                  </a:cubicBezTo>
                  <a:cubicBezTo>
                    <a:pt x="345982" y="768952"/>
                    <a:pt x="350193" y="764720"/>
                    <a:pt x="350555" y="759408"/>
                  </a:cubicBezTo>
                  <a:cubicBezTo>
                    <a:pt x="351421" y="746854"/>
                    <a:pt x="351400" y="734697"/>
                    <a:pt x="352004" y="721702"/>
                  </a:cubicBezTo>
                  <a:cubicBezTo>
                    <a:pt x="357095" y="612447"/>
                    <a:pt x="363266" y="505932"/>
                    <a:pt x="364161" y="396193"/>
                  </a:cubicBezTo>
                  <a:cubicBezTo>
                    <a:pt x="365226" y="264861"/>
                    <a:pt x="363202" y="133209"/>
                    <a:pt x="365176" y="652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5F3042-BB33-A042-A25D-564674B95D3D}"/>
                </a:ext>
              </a:extLst>
            </p:cNvPr>
            <p:cNvSpPr/>
            <p:nvPr/>
          </p:nvSpPr>
          <p:spPr>
            <a:xfrm>
              <a:off x="3598136" y="6146238"/>
              <a:ext cx="3342715" cy="168725"/>
            </a:xfrm>
            <a:custGeom>
              <a:avLst/>
              <a:gdLst>
                <a:gd name="connsiteX0" fmla="*/ 3342565 w 3342715"/>
                <a:gd name="connsiteY0" fmla="*/ 47707 h 168725"/>
                <a:gd name="connsiteX1" fmla="*/ 3291871 w 3342715"/>
                <a:gd name="connsiteY1" fmla="*/ 36253 h 168725"/>
                <a:gd name="connsiteX2" fmla="*/ 3152308 w 3342715"/>
                <a:gd name="connsiteY2" fmla="*/ 29628 h 168725"/>
                <a:gd name="connsiteX3" fmla="*/ 2427327 w 3342715"/>
                <a:gd name="connsiteY3" fmla="*/ 3588 h 168725"/>
                <a:gd name="connsiteX4" fmla="*/ 2145084 w 3342715"/>
                <a:gd name="connsiteY4" fmla="*/ 1785 h 168725"/>
                <a:gd name="connsiteX5" fmla="*/ 1788012 w 3342715"/>
                <a:gd name="connsiteY5" fmla="*/ 187 h 168725"/>
                <a:gd name="connsiteX6" fmla="*/ 1356081 w 3342715"/>
                <a:gd name="connsiteY6" fmla="*/ 9617 h 168725"/>
                <a:gd name="connsiteX7" fmla="*/ 1143421 w 3342715"/>
                <a:gd name="connsiteY7" fmla="*/ 17549 h 168725"/>
                <a:gd name="connsiteX8" fmla="*/ 597206 w 3342715"/>
                <a:gd name="connsiteY8" fmla="*/ 62356 h 168725"/>
                <a:gd name="connsiteX9" fmla="*/ 155014 w 3342715"/>
                <a:gd name="connsiteY9" fmla="*/ 97179 h 168725"/>
                <a:gd name="connsiteX10" fmla="*/ 4559 w 3342715"/>
                <a:gd name="connsiteY10" fmla="*/ 104877 h 168725"/>
                <a:gd name="connsiteX11" fmla="*/ 0 w 3342715"/>
                <a:gd name="connsiteY11" fmla="*/ 108498 h 168725"/>
                <a:gd name="connsiteX12" fmla="*/ 145591 w 3342715"/>
                <a:gd name="connsiteY12" fmla="*/ 168665 h 168725"/>
                <a:gd name="connsiteX13" fmla="*/ 194453 w 3342715"/>
                <a:gd name="connsiteY13" fmla="*/ 168438 h 168725"/>
                <a:gd name="connsiteX14" fmla="*/ 494768 w 3342715"/>
                <a:gd name="connsiteY14" fmla="*/ 160257 h 168725"/>
                <a:gd name="connsiteX15" fmla="*/ 809660 w 3342715"/>
                <a:gd name="connsiteY15" fmla="*/ 151225 h 168725"/>
                <a:gd name="connsiteX16" fmla="*/ 1343945 w 3342715"/>
                <a:gd name="connsiteY16" fmla="*/ 136717 h 168725"/>
                <a:gd name="connsiteX17" fmla="*/ 2050272 w 3342715"/>
                <a:gd name="connsiteY17" fmla="*/ 126016 h 168725"/>
                <a:gd name="connsiteX18" fmla="*/ 2603772 w 3342715"/>
                <a:gd name="connsiteY18" fmla="*/ 130007 h 168725"/>
                <a:gd name="connsiteX19" fmla="*/ 3114410 w 3342715"/>
                <a:gd name="connsiteY19" fmla="*/ 151111 h 168725"/>
                <a:gd name="connsiteX20" fmla="*/ 3211452 w 3342715"/>
                <a:gd name="connsiteY20" fmla="*/ 155343 h 168725"/>
                <a:gd name="connsiteX21" fmla="*/ 3342565 w 3342715"/>
                <a:gd name="connsiteY21" fmla="*/ 47707 h 16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42715" h="168725">
                  <a:moveTo>
                    <a:pt x="3342565" y="47707"/>
                  </a:moveTo>
                  <a:cubicBezTo>
                    <a:pt x="3345185" y="36565"/>
                    <a:pt x="3313174" y="36473"/>
                    <a:pt x="3291871" y="36253"/>
                  </a:cubicBezTo>
                  <a:cubicBezTo>
                    <a:pt x="3266023" y="34897"/>
                    <a:pt x="3156682" y="29897"/>
                    <a:pt x="3152308" y="29628"/>
                  </a:cubicBezTo>
                  <a:cubicBezTo>
                    <a:pt x="2896808" y="14154"/>
                    <a:pt x="2668859" y="11137"/>
                    <a:pt x="2427327" y="3588"/>
                  </a:cubicBezTo>
                  <a:cubicBezTo>
                    <a:pt x="2419786" y="3354"/>
                    <a:pt x="2148308" y="1529"/>
                    <a:pt x="2145084" y="1785"/>
                  </a:cubicBezTo>
                  <a:cubicBezTo>
                    <a:pt x="2138630" y="2523"/>
                    <a:pt x="1976180" y="-807"/>
                    <a:pt x="1788012" y="187"/>
                  </a:cubicBezTo>
                  <a:cubicBezTo>
                    <a:pt x="1638785" y="975"/>
                    <a:pt x="1473517" y="5527"/>
                    <a:pt x="1356081" y="9617"/>
                  </a:cubicBezTo>
                  <a:cubicBezTo>
                    <a:pt x="1286257" y="10959"/>
                    <a:pt x="1213990" y="13018"/>
                    <a:pt x="1143421" y="17549"/>
                  </a:cubicBezTo>
                  <a:cubicBezTo>
                    <a:pt x="1127195" y="18593"/>
                    <a:pt x="636872" y="60552"/>
                    <a:pt x="597206" y="62356"/>
                  </a:cubicBezTo>
                  <a:cubicBezTo>
                    <a:pt x="595317" y="62526"/>
                    <a:pt x="299427" y="86393"/>
                    <a:pt x="155014" y="97179"/>
                  </a:cubicBezTo>
                  <a:cubicBezTo>
                    <a:pt x="141352" y="98202"/>
                    <a:pt x="30982" y="104365"/>
                    <a:pt x="4559" y="104877"/>
                  </a:cubicBezTo>
                  <a:cubicBezTo>
                    <a:pt x="2010" y="104926"/>
                    <a:pt x="959" y="106141"/>
                    <a:pt x="0" y="108498"/>
                  </a:cubicBezTo>
                  <a:cubicBezTo>
                    <a:pt x="26096" y="161088"/>
                    <a:pt x="104051" y="167046"/>
                    <a:pt x="145591" y="168665"/>
                  </a:cubicBezTo>
                  <a:cubicBezTo>
                    <a:pt x="149603" y="168849"/>
                    <a:pt x="189915" y="168565"/>
                    <a:pt x="194453" y="168438"/>
                  </a:cubicBezTo>
                  <a:cubicBezTo>
                    <a:pt x="294577" y="166016"/>
                    <a:pt x="396348" y="163083"/>
                    <a:pt x="494768" y="160257"/>
                  </a:cubicBezTo>
                  <a:cubicBezTo>
                    <a:pt x="531018" y="159213"/>
                    <a:pt x="806075" y="151473"/>
                    <a:pt x="809660" y="151225"/>
                  </a:cubicBezTo>
                  <a:cubicBezTo>
                    <a:pt x="913619" y="146723"/>
                    <a:pt x="1340601" y="136121"/>
                    <a:pt x="1343945" y="136717"/>
                  </a:cubicBezTo>
                  <a:cubicBezTo>
                    <a:pt x="1612923" y="124653"/>
                    <a:pt x="2047098" y="126073"/>
                    <a:pt x="2050272" y="126016"/>
                  </a:cubicBezTo>
                  <a:cubicBezTo>
                    <a:pt x="2050272" y="126016"/>
                    <a:pt x="2343862" y="123673"/>
                    <a:pt x="2603772" y="130007"/>
                  </a:cubicBezTo>
                  <a:cubicBezTo>
                    <a:pt x="2859116" y="136235"/>
                    <a:pt x="3112862" y="151047"/>
                    <a:pt x="3114410" y="151111"/>
                  </a:cubicBezTo>
                  <a:cubicBezTo>
                    <a:pt x="3149163" y="151658"/>
                    <a:pt x="3181145" y="157829"/>
                    <a:pt x="3211452" y="155343"/>
                  </a:cubicBezTo>
                  <a:cubicBezTo>
                    <a:pt x="3245750" y="125775"/>
                    <a:pt x="3325821" y="87650"/>
                    <a:pt x="3342565" y="47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449EE1-4F41-8726-0246-712ACFAC1565}"/>
                </a:ext>
              </a:extLst>
            </p:cNvPr>
            <p:cNvSpPr/>
            <p:nvPr/>
          </p:nvSpPr>
          <p:spPr>
            <a:xfrm>
              <a:off x="3015898" y="5474160"/>
              <a:ext cx="403500" cy="1301271"/>
            </a:xfrm>
            <a:custGeom>
              <a:avLst/>
              <a:gdLst>
                <a:gd name="connsiteX0" fmla="*/ 402036 w 403500"/>
                <a:gd name="connsiteY0" fmla="*/ 6300 h 1301271"/>
                <a:gd name="connsiteX1" fmla="*/ 395667 w 403500"/>
                <a:gd name="connsiteY1" fmla="*/ 1 h 1301271"/>
                <a:gd name="connsiteX2" fmla="*/ 8599 w 403500"/>
                <a:gd name="connsiteY2" fmla="*/ 1 h 1301271"/>
                <a:gd name="connsiteX3" fmla="*/ 2230 w 403500"/>
                <a:gd name="connsiteY3" fmla="*/ 6378 h 1301271"/>
                <a:gd name="connsiteX4" fmla="*/ 1449 w 403500"/>
                <a:gd name="connsiteY4" fmla="*/ 1086678 h 1301271"/>
                <a:gd name="connsiteX5" fmla="*/ 1598 w 403500"/>
                <a:gd name="connsiteY5" fmla="*/ 1293437 h 1301271"/>
                <a:gd name="connsiteX6" fmla="*/ 9295 w 403500"/>
                <a:gd name="connsiteY6" fmla="*/ 1300786 h 1301271"/>
                <a:gd name="connsiteX7" fmla="*/ 384113 w 403500"/>
                <a:gd name="connsiteY7" fmla="*/ 1294594 h 1301271"/>
                <a:gd name="connsiteX8" fmla="*/ 390376 w 403500"/>
                <a:gd name="connsiteY8" fmla="*/ 1288090 h 1301271"/>
                <a:gd name="connsiteX9" fmla="*/ 402036 w 403500"/>
                <a:gd name="connsiteY9" fmla="*/ 6300 h 130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00" h="1301271">
                  <a:moveTo>
                    <a:pt x="402036" y="6300"/>
                  </a:moveTo>
                  <a:cubicBezTo>
                    <a:pt x="401993" y="2813"/>
                    <a:pt x="399153" y="1"/>
                    <a:pt x="395667" y="1"/>
                  </a:cubicBezTo>
                  <a:lnTo>
                    <a:pt x="8599" y="1"/>
                  </a:lnTo>
                  <a:cubicBezTo>
                    <a:pt x="5191" y="-70"/>
                    <a:pt x="2145" y="2962"/>
                    <a:pt x="2230" y="6378"/>
                  </a:cubicBezTo>
                  <a:cubicBezTo>
                    <a:pt x="2741" y="364629"/>
                    <a:pt x="4275" y="724322"/>
                    <a:pt x="1449" y="1086678"/>
                  </a:cubicBezTo>
                  <a:cubicBezTo>
                    <a:pt x="2904" y="1155288"/>
                    <a:pt x="-2570" y="1225594"/>
                    <a:pt x="1598" y="1293437"/>
                  </a:cubicBezTo>
                  <a:cubicBezTo>
                    <a:pt x="1846" y="1297513"/>
                    <a:pt x="5212" y="1300708"/>
                    <a:pt x="9295" y="1300786"/>
                  </a:cubicBezTo>
                  <a:cubicBezTo>
                    <a:pt x="139534" y="1303393"/>
                    <a:pt x="265506" y="1294644"/>
                    <a:pt x="384113" y="1294594"/>
                  </a:cubicBezTo>
                  <a:cubicBezTo>
                    <a:pt x="387529" y="1294602"/>
                    <a:pt x="390525" y="1291527"/>
                    <a:pt x="390376" y="1288090"/>
                  </a:cubicBezTo>
                  <a:cubicBezTo>
                    <a:pt x="380229" y="903693"/>
                    <a:pt x="410330" y="399147"/>
                    <a:pt x="402036" y="630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47" name="Graphic 5" descr="City with buildings and skyscrapers">
              <a:extLst>
                <a:ext uri="{FF2B5EF4-FFF2-40B4-BE49-F238E27FC236}">
                  <a16:creationId xmlns:a16="http://schemas.microsoft.com/office/drawing/2014/main" id="{0E1780B9-FD19-222F-E78A-340F99C97199}"/>
                </a:ext>
              </a:extLst>
            </p:cNvPr>
            <p:cNvGrpSpPr/>
            <p:nvPr/>
          </p:nvGrpSpPr>
          <p:grpSpPr>
            <a:xfrm>
              <a:off x="3884277" y="6387692"/>
              <a:ext cx="1771345" cy="374253"/>
              <a:chOff x="3884277" y="6387692"/>
              <a:chExt cx="1771345" cy="374253"/>
            </a:xfrm>
            <a:solidFill>
              <a:srgbClr val="FFFFFF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6D9769C-7CC2-E92F-C95F-4F81AB9873BD}"/>
                  </a:ext>
                </a:extLst>
              </p:cNvPr>
              <p:cNvSpPr/>
              <p:nvPr/>
            </p:nvSpPr>
            <p:spPr>
              <a:xfrm>
                <a:off x="4130683" y="6387692"/>
                <a:ext cx="1524939" cy="373140"/>
              </a:xfrm>
              <a:custGeom>
                <a:avLst/>
                <a:gdLst>
                  <a:gd name="connsiteX0" fmla="*/ 1522611 w 1524939"/>
                  <a:gd name="connsiteY0" fmla="*/ 345920 h 373140"/>
                  <a:gd name="connsiteX1" fmla="*/ 1522703 w 1524939"/>
                  <a:gd name="connsiteY1" fmla="*/ 10051 h 373140"/>
                  <a:gd name="connsiteX2" fmla="*/ 1516383 w 1524939"/>
                  <a:gd name="connsiteY2" fmla="*/ 3057 h 373140"/>
                  <a:gd name="connsiteX3" fmla="*/ 1150704 w 1524939"/>
                  <a:gd name="connsiteY3" fmla="*/ 2730 h 373140"/>
                  <a:gd name="connsiteX4" fmla="*/ 405847 w 1524939"/>
                  <a:gd name="connsiteY4" fmla="*/ 1551 h 373140"/>
                  <a:gd name="connsiteX5" fmla="*/ 4827 w 1524939"/>
                  <a:gd name="connsiteY5" fmla="*/ 3987 h 373140"/>
                  <a:gd name="connsiteX6" fmla="*/ 48 w 1524939"/>
                  <a:gd name="connsiteY6" fmla="*/ 10839 h 373140"/>
                  <a:gd name="connsiteX7" fmla="*/ 4954 w 1524939"/>
                  <a:gd name="connsiteY7" fmla="*/ 372009 h 373140"/>
                  <a:gd name="connsiteX8" fmla="*/ 1517285 w 1524939"/>
                  <a:gd name="connsiteY8" fmla="*/ 373138 h 373140"/>
                  <a:gd name="connsiteX9" fmla="*/ 1522611 w 1524939"/>
                  <a:gd name="connsiteY9" fmla="*/ 345920 h 37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939" h="373140">
                    <a:moveTo>
                      <a:pt x="1522611" y="345920"/>
                    </a:moveTo>
                    <a:cubicBezTo>
                      <a:pt x="1525039" y="234421"/>
                      <a:pt x="1523811" y="120855"/>
                      <a:pt x="1522703" y="10051"/>
                    </a:cubicBezTo>
                    <a:cubicBezTo>
                      <a:pt x="1523143" y="6430"/>
                      <a:pt x="1520033" y="2986"/>
                      <a:pt x="1516383" y="3057"/>
                    </a:cubicBezTo>
                    <a:cubicBezTo>
                      <a:pt x="1514054" y="3305"/>
                      <a:pt x="1156910" y="1899"/>
                      <a:pt x="1150704" y="2730"/>
                    </a:cubicBezTo>
                    <a:cubicBezTo>
                      <a:pt x="902830" y="1693"/>
                      <a:pt x="653359" y="-1019"/>
                      <a:pt x="405847" y="1551"/>
                    </a:cubicBezTo>
                    <a:cubicBezTo>
                      <a:pt x="271639" y="-3114"/>
                      <a:pt x="138950" y="4257"/>
                      <a:pt x="4827" y="3987"/>
                    </a:cubicBezTo>
                    <a:cubicBezTo>
                      <a:pt x="1248" y="3937"/>
                      <a:pt x="-300" y="7275"/>
                      <a:pt x="48" y="10839"/>
                    </a:cubicBezTo>
                    <a:cubicBezTo>
                      <a:pt x="1901" y="27463"/>
                      <a:pt x="3818" y="372016"/>
                      <a:pt x="4954" y="372009"/>
                    </a:cubicBezTo>
                    <a:cubicBezTo>
                      <a:pt x="536008" y="368601"/>
                      <a:pt x="1075704" y="361791"/>
                      <a:pt x="1517285" y="373138"/>
                    </a:cubicBezTo>
                    <a:cubicBezTo>
                      <a:pt x="1526971" y="373387"/>
                      <a:pt x="1525877" y="346084"/>
                      <a:pt x="1522611" y="3459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E88E8AB-2306-1EA5-63A4-C4BAF7ADC8AB}"/>
                  </a:ext>
                </a:extLst>
              </p:cNvPr>
              <p:cNvSpPr/>
              <p:nvPr/>
            </p:nvSpPr>
            <p:spPr>
              <a:xfrm>
                <a:off x="3884277" y="6388379"/>
                <a:ext cx="119135" cy="373566"/>
              </a:xfrm>
              <a:custGeom>
                <a:avLst/>
                <a:gdLst>
                  <a:gd name="connsiteX0" fmla="*/ 112181 w 119135"/>
                  <a:gd name="connsiteY0" fmla="*/ 57530 h 373566"/>
                  <a:gd name="connsiteX1" fmla="*/ 112053 w 119135"/>
                  <a:gd name="connsiteY1" fmla="*/ 26542 h 373566"/>
                  <a:gd name="connsiteX2" fmla="*/ 103241 w 119135"/>
                  <a:gd name="connsiteY2" fmla="*/ 865 h 373566"/>
                  <a:gd name="connsiteX3" fmla="*/ 68815 w 119135"/>
                  <a:gd name="connsiteY3" fmla="*/ 1710 h 373566"/>
                  <a:gd name="connsiteX4" fmla="*/ 2613 w 119135"/>
                  <a:gd name="connsiteY4" fmla="*/ 28785 h 373566"/>
                  <a:gd name="connsiteX5" fmla="*/ 3146 w 119135"/>
                  <a:gd name="connsiteY5" fmla="*/ 367431 h 373566"/>
                  <a:gd name="connsiteX6" fmla="*/ 9508 w 119135"/>
                  <a:gd name="connsiteY6" fmla="*/ 373566 h 373566"/>
                  <a:gd name="connsiteX7" fmla="*/ 112820 w 119135"/>
                  <a:gd name="connsiteY7" fmla="*/ 372381 h 373566"/>
                  <a:gd name="connsiteX8" fmla="*/ 119119 w 119135"/>
                  <a:gd name="connsiteY8" fmla="*/ 366025 h 373566"/>
                  <a:gd name="connsiteX9" fmla="*/ 112181 w 119135"/>
                  <a:gd name="connsiteY9" fmla="*/ 57530 h 37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135" h="373566">
                    <a:moveTo>
                      <a:pt x="112181" y="57530"/>
                    </a:moveTo>
                    <a:cubicBezTo>
                      <a:pt x="110313" y="46779"/>
                      <a:pt x="113622" y="36852"/>
                      <a:pt x="112053" y="26542"/>
                    </a:cubicBezTo>
                    <a:cubicBezTo>
                      <a:pt x="109404" y="17161"/>
                      <a:pt x="113630" y="7575"/>
                      <a:pt x="103241" y="865"/>
                    </a:cubicBezTo>
                    <a:cubicBezTo>
                      <a:pt x="93271" y="-1571"/>
                      <a:pt x="79438" y="1937"/>
                      <a:pt x="68815" y="1710"/>
                    </a:cubicBezTo>
                    <a:cubicBezTo>
                      <a:pt x="85" y="9372"/>
                      <a:pt x="1974" y="-16164"/>
                      <a:pt x="2613" y="28785"/>
                    </a:cubicBezTo>
                    <a:cubicBezTo>
                      <a:pt x="-1158" y="148373"/>
                      <a:pt x="-732" y="261769"/>
                      <a:pt x="3146" y="367431"/>
                    </a:cubicBezTo>
                    <a:cubicBezTo>
                      <a:pt x="3273" y="370861"/>
                      <a:pt x="6085" y="373566"/>
                      <a:pt x="9508" y="373566"/>
                    </a:cubicBezTo>
                    <a:cubicBezTo>
                      <a:pt x="43933" y="373162"/>
                      <a:pt x="78380" y="372743"/>
                      <a:pt x="112820" y="372381"/>
                    </a:cubicBezTo>
                    <a:cubicBezTo>
                      <a:pt x="116307" y="372345"/>
                      <a:pt x="119112" y="369512"/>
                      <a:pt x="119119" y="366025"/>
                    </a:cubicBezTo>
                    <a:cubicBezTo>
                      <a:pt x="119261" y="267364"/>
                      <a:pt x="118607" y="161318"/>
                      <a:pt x="112181" y="57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E50031-377F-349D-9859-950549CCA2E3}"/>
                </a:ext>
              </a:extLst>
            </p:cNvPr>
            <p:cNvSpPr/>
            <p:nvPr/>
          </p:nvSpPr>
          <p:spPr>
            <a:xfrm>
              <a:off x="3680940" y="6272139"/>
              <a:ext cx="3142605" cy="493556"/>
            </a:xfrm>
            <a:custGeom>
              <a:avLst/>
              <a:gdLst>
                <a:gd name="connsiteX0" fmla="*/ 3140691 w 3142605"/>
                <a:gd name="connsiteY0" fmla="*/ 210014 h 493556"/>
                <a:gd name="connsiteX1" fmla="*/ 3130274 w 3142605"/>
                <a:gd name="connsiteY1" fmla="*/ 38461 h 493556"/>
                <a:gd name="connsiteX2" fmla="*/ 3124430 w 3142605"/>
                <a:gd name="connsiteY2" fmla="*/ 30764 h 493556"/>
                <a:gd name="connsiteX3" fmla="*/ 3019740 w 3142605"/>
                <a:gd name="connsiteY3" fmla="*/ 25047 h 493556"/>
                <a:gd name="connsiteX4" fmla="*/ 2351730 w 3142605"/>
                <a:gd name="connsiteY4" fmla="*/ 2324 h 493556"/>
                <a:gd name="connsiteX5" fmla="*/ 1437969 w 3142605"/>
                <a:gd name="connsiteY5" fmla="*/ 5925 h 493556"/>
                <a:gd name="connsiteX6" fmla="*/ 729271 w 3142605"/>
                <a:gd name="connsiteY6" fmla="*/ 25630 h 493556"/>
                <a:gd name="connsiteX7" fmla="*/ 532914 w 3142605"/>
                <a:gd name="connsiteY7" fmla="*/ 31240 h 493556"/>
                <a:gd name="connsiteX8" fmla="*/ 53350 w 3142605"/>
                <a:gd name="connsiteY8" fmla="*/ 42232 h 493556"/>
                <a:gd name="connsiteX9" fmla="*/ 6611 w 3142605"/>
                <a:gd name="connsiteY9" fmla="*/ 36445 h 493556"/>
                <a:gd name="connsiteX10" fmla="*/ 895 w 3142605"/>
                <a:gd name="connsiteY10" fmla="*/ 42608 h 493556"/>
                <a:gd name="connsiteX11" fmla="*/ 71 w 3142605"/>
                <a:gd name="connsiteY11" fmla="*/ 220750 h 493556"/>
                <a:gd name="connsiteX12" fmla="*/ 6838 w 3142605"/>
                <a:gd name="connsiteY12" fmla="*/ 486164 h 493556"/>
                <a:gd name="connsiteX13" fmla="*/ 13293 w 3142605"/>
                <a:gd name="connsiteY13" fmla="*/ 492348 h 493556"/>
                <a:gd name="connsiteX14" fmla="*/ 81044 w 3142605"/>
                <a:gd name="connsiteY14" fmla="*/ 492618 h 493556"/>
                <a:gd name="connsiteX15" fmla="*/ 88074 w 3142605"/>
                <a:gd name="connsiteY15" fmla="*/ 484488 h 493556"/>
                <a:gd name="connsiteX16" fmla="*/ 85276 w 3142605"/>
                <a:gd name="connsiteY16" fmla="*/ 112787 h 493556"/>
                <a:gd name="connsiteX17" fmla="*/ 89373 w 3142605"/>
                <a:gd name="connsiteY17" fmla="*/ 108981 h 493556"/>
                <a:gd name="connsiteX18" fmla="*/ 214556 w 3142605"/>
                <a:gd name="connsiteY18" fmla="*/ 117644 h 493556"/>
                <a:gd name="connsiteX19" fmla="*/ 237258 w 3142605"/>
                <a:gd name="connsiteY19" fmla="*/ 117112 h 493556"/>
                <a:gd name="connsiteX20" fmla="*/ 238984 w 3142605"/>
                <a:gd name="connsiteY20" fmla="*/ 112198 h 493556"/>
                <a:gd name="connsiteX21" fmla="*/ 261295 w 3142605"/>
                <a:gd name="connsiteY21" fmla="*/ 75564 h 493556"/>
                <a:gd name="connsiteX22" fmla="*/ 294705 w 3142605"/>
                <a:gd name="connsiteY22" fmla="*/ 111701 h 493556"/>
                <a:gd name="connsiteX23" fmla="*/ 316107 w 3142605"/>
                <a:gd name="connsiteY23" fmla="*/ 144166 h 493556"/>
                <a:gd name="connsiteX24" fmla="*/ 313217 w 3142605"/>
                <a:gd name="connsiteY24" fmla="*/ 176774 h 493556"/>
                <a:gd name="connsiteX25" fmla="*/ 322853 w 3142605"/>
                <a:gd name="connsiteY25" fmla="*/ 482329 h 493556"/>
                <a:gd name="connsiteX26" fmla="*/ 327235 w 3142605"/>
                <a:gd name="connsiteY26" fmla="*/ 487051 h 493556"/>
                <a:gd name="connsiteX27" fmla="*/ 446801 w 3142605"/>
                <a:gd name="connsiteY27" fmla="*/ 487385 h 493556"/>
                <a:gd name="connsiteX28" fmla="*/ 454882 w 3142605"/>
                <a:gd name="connsiteY28" fmla="*/ 475342 h 493556"/>
                <a:gd name="connsiteX29" fmla="*/ 450763 w 3142605"/>
                <a:gd name="connsiteY29" fmla="*/ 119987 h 493556"/>
                <a:gd name="connsiteX30" fmla="*/ 462671 w 3142605"/>
                <a:gd name="connsiteY30" fmla="*/ 75557 h 493556"/>
                <a:gd name="connsiteX31" fmla="*/ 485295 w 3142605"/>
                <a:gd name="connsiteY31" fmla="*/ 65885 h 493556"/>
                <a:gd name="connsiteX32" fmla="*/ 518513 w 3142605"/>
                <a:gd name="connsiteY32" fmla="*/ 117055 h 493556"/>
                <a:gd name="connsiteX33" fmla="*/ 523115 w 3142605"/>
                <a:gd name="connsiteY33" fmla="*/ 118773 h 493556"/>
                <a:gd name="connsiteX34" fmla="*/ 574597 w 3142605"/>
                <a:gd name="connsiteY34" fmla="*/ 117211 h 493556"/>
                <a:gd name="connsiteX35" fmla="*/ 576436 w 3142605"/>
                <a:gd name="connsiteY35" fmla="*/ 109989 h 493556"/>
                <a:gd name="connsiteX36" fmla="*/ 622074 w 3142605"/>
                <a:gd name="connsiteY36" fmla="*/ 60339 h 493556"/>
                <a:gd name="connsiteX37" fmla="*/ 671035 w 3142605"/>
                <a:gd name="connsiteY37" fmla="*/ 115997 h 493556"/>
                <a:gd name="connsiteX38" fmla="*/ 719095 w 3142605"/>
                <a:gd name="connsiteY38" fmla="*/ 116224 h 493556"/>
                <a:gd name="connsiteX39" fmla="*/ 755019 w 3142605"/>
                <a:gd name="connsiteY39" fmla="*/ 61340 h 493556"/>
                <a:gd name="connsiteX40" fmla="*/ 833804 w 3142605"/>
                <a:gd name="connsiteY40" fmla="*/ 67994 h 493556"/>
                <a:gd name="connsiteX41" fmla="*/ 852728 w 3142605"/>
                <a:gd name="connsiteY41" fmla="*/ 111246 h 493556"/>
                <a:gd name="connsiteX42" fmla="*/ 894439 w 3142605"/>
                <a:gd name="connsiteY42" fmla="*/ 116870 h 493556"/>
                <a:gd name="connsiteX43" fmla="*/ 902513 w 3142605"/>
                <a:gd name="connsiteY43" fmla="*/ 114903 h 493556"/>
                <a:gd name="connsiteX44" fmla="*/ 954450 w 3142605"/>
                <a:gd name="connsiteY44" fmla="*/ 52542 h 493556"/>
                <a:gd name="connsiteX45" fmla="*/ 1043851 w 3142605"/>
                <a:gd name="connsiteY45" fmla="*/ 110195 h 493556"/>
                <a:gd name="connsiteX46" fmla="*/ 1050192 w 3142605"/>
                <a:gd name="connsiteY46" fmla="*/ 116139 h 493556"/>
                <a:gd name="connsiteX47" fmla="*/ 1100460 w 3142605"/>
                <a:gd name="connsiteY47" fmla="*/ 117353 h 493556"/>
                <a:gd name="connsiteX48" fmla="*/ 1106794 w 3142605"/>
                <a:gd name="connsiteY48" fmla="*/ 110351 h 493556"/>
                <a:gd name="connsiteX49" fmla="*/ 1168203 w 3142605"/>
                <a:gd name="connsiteY49" fmla="*/ 47039 h 493556"/>
                <a:gd name="connsiteX50" fmla="*/ 1237821 w 3142605"/>
                <a:gd name="connsiteY50" fmla="*/ 110472 h 493556"/>
                <a:gd name="connsiteX51" fmla="*/ 1244169 w 3142605"/>
                <a:gd name="connsiteY51" fmla="*/ 116749 h 493556"/>
                <a:gd name="connsiteX52" fmla="*/ 1279525 w 3142605"/>
                <a:gd name="connsiteY52" fmla="*/ 116600 h 493556"/>
                <a:gd name="connsiteX53" fmla="*/ 1284617 w 3142605"/>
                <a:gd name="connsiteY53" fmla="*/ 102072 h 493556"/>
                <a:gd name="connsiteX54" fmla="*/ 1356514 w 3142605"/>
                <a:gd name="connsiteY54" fmla="*/ 44078 h 493556"/>
                <a:gd name="connsiteX55" fmla="*/ 1431990 w 3142605"/>
                <a:gd name="connsiteY55" fmla="*/ 102072 h 493556"/>
                <a:gd name="connsiteX56" fmla="*/ 1442180 w 3142605"/>
                <a:gd name="connsiteY56" fmla="*/ 116600 h 493556"/>
                <a:gd name="connsiteX57" fmla="*/ 1456709 w 3142605"/>
                <a:gd name="connsiteY57" fmla="*/ 116600 h 493556"/>
                <a:gd name="connsiteX58" fmla="*/ 1465478 w 3142605"/>
                <a:gd name="connsiteY58" fmla="*/ 110699 h 493556"/>
                <a:gd name="connsiteX59" fmla="*/ 1538349 w 3142605"/>
                <a:gd name="connsiteY59" fmla="*/ 55560 h 493556"/>
                <a:gd name="connsiteX60" fmla="*/ 1598075 w 3142605"/>
                <a:gd name="connsiteY60" fmla="*/ 113050 h 493556"/>
                <a:gd name="connsiteX61" fmla="*/ 1604196 w 3142605"/>
                <a:gd name="connsiteY61" fmla="*/ 117722 h 493556"/>
                <a:gd name="connsiteX62" fmla="*/ 1650494 w 3142605"/>
                <a:gd name="connsiteY62" fmla="*/ 117729 h 493556"/>
                <a:gd name="connsiteX63" fmla="*/ 1656878 w 3142605"/>
                <a:gd name="connsiteY63" fmla="*/ 111452 h 493556"/>
                <a:gd name="connsiteX64" fmla="*/ 1756690 w 3142605"/>
                <a:gd name="connsiteY64" fmla="*/ 77126 h 493556"/>
                <a:gd name="connsiteX65" fmla="*/ 1768037 w 3142605"/>
                <a:gd name="connsiteY65" fmla="*/ 108271 h 493556"/>
                <a:gd name="connsiteX66" fmla="*/ 1773341 w 3142605"/>
                <a:gd name="connsiteY66" fmla="*/ 118141 h 493556"/>
                <a:gd name="connsiteX67" fmla="*/ 1807490 w 3142605"/>
                <a:gd name="connsiteY67" fmla="*/ 118106 h 493556"/>
                <a:gd name="connsiteX68" fmla="*/ 1839409 w 3142605"/>
                <a:gd name="connsiteY68" fmla="*/ 67405 h 493556"/>
                <a:gd name="connsiteX69" fmla="*/ 1941350 w 3142605"/>
                <a:gd name="connsiteY69" fmla="*/ 113426 h 493556"/>
                <a:gd name="connsiteX70" fmla="*/ 1970954 w 3142605"/>
                <a:gd name="connsiteY70" fmla="*/ 118638 h 493556"/>
                <a:gd name="connsiteX71" fmla="*/ 1972225 w 3142605"/>
                <a:gd name="connsiteY71" fmla="*/ 457007 h 493556"/>
                <a:gd name="connsiteX72" fmla="*/ 1972723 w 3142605"/>
                <a:gd name="connsiteY72" fmla="*/ 488173 h 493556"/>
                <a:gd name="connsiteX73" fmla="*/ 2079031 w 3142605"/>
                <a:gd name="connsiteY73" fmla="*/ 490218 h 493556"/>
                <a:gd name="connsiteX74" fmla="*/ 2071738 w 3142605"/>
                <a:gd name="connsiteY74" fmla="*/ 474440 h 493556"/>
                <a:gd name="connsiteX75" fmla="*/ 2042681 w 3142605"/>
                <a:gd name="connsiteY75" fmla="*/ 452335 h 493556"/>
                <a:gd name="connsiteX76" fmla="*/ 2032911 w 3142605"/>
                <a:gd name="connsiteY76" fmla="*/ 343760 h 493556"/>
                <a:gd name="connsiteX77" fmla="*/ 2067187 w 3142605"/>
                <a:gd name="connsiteY77" fmla="*/ 319170 h 493556"/>
                <a:gd name="connsiteX78" fmla="*/ 2092822 w 3142605"/>
                <a:gd name="connsiteY78" fmla="*/ 269314 h 493556"/>
                <a:gd name="connsiteX79" fmla="*/ 2101300 w 3142605"/>
                <a:gd name="connsiteY79" fmla="*/ 263704 h 493556"/>
                <a:gd name="connsiteX80" fmla="*/ 2256868 w 3142605"/>
                <a:gd name="connsiteY80" fmla="*/ 171633 h 493556"/>
                <a:gd name="connsiteX81" fmla="*/ 2265773 w 3142605"/>
                <a:gd name="connsiteY81" fmla="*/ 164340 h 493556"/>
                <a:gd name="connsiteX82" fmla="*/ 2300149 w 3142605"/>
                <a:gd name="connsiteY82" fmla="*/ 114562 h 493556"/>
                <a:gd name="connsiteX83" fmla="*/ 2307604 w 3142605"/>
                <a:gd name="connsiteY83" fmla="*/ 112894 h 493556"/>
                <a:gd name="connsiteX84" fmla="*/ 2309131 w 3142605"/>
                <a:gd name="connsiteY84" fmla="*/ 108910 h 493556"/>
                <a:gd name="connsiteX85" fmla="*/ 2324611 w 3142605"/>
                <a:gd name="connsiteY85" fmla="*/ 62683 h 493556"/>
                <a:gd name="connsiteX86" fmla="*/ 2468236 w 3142605"/>
                <a:gd name="connsiteY86" fmla="*/ 59928 h 493556"/>
                <a:gd name="connsiteX87" fmla="*/ 2474627 w 3142605"/>
                <a:gd name="connsiteY87" fmla="*/ 60758 h 493556"/>
                <a:gd name="connsiteX88" fmla="*/ 2556437 w 3142605"/>
                <a:gd name="connsiteY88" fmla="*/ 56732 h 493556"/>
                <a:gd name="connsiteX89" fmla="*/ 2565178 w 3142605"/>
                <a:gd name="connsiteY89" fmla="*/ 55496 h 493556"/>
                <a:gd name="connsiteX90" fmla="*/ 2637651 w 3142605"/>
                <a:gd name="connsiteY90" fmla="*/ 82359 h 493556"/>
                <a:gd name="connsiteX91" fmla="*/ 2644844 w 3142605"/>
                <a:gd name="connsiteY91" fmla="*/ 82260 h 493556"/>
                <a:gd name="connsiteX92" fmla="*/ 2768842 w 3142605"/>
                <a:gd name="connsiteY92" fmla="*/ 84994 h 493556"/>
                <a:gd name="connsiteX93" fmla="*/ 2777277 w 3142605"/>
                <a:gd name="connsiteY93" fmla="*/ 84476 h 493556"/>
                <a:gd name="connsiteX94" fmla="*/ 2918693 w 3142605"/>
                <a:gd name="connsiteY94" fmla="*/ 83410 h 493556"/>
                <a:gd name="connsiteX95" fmla="*/ 2926121 w 3142605"/>
                <a:gd name="connsiteY95" fmla="*/ 84518 h 493556"/>
                <a:gd name="connsiteX96" fmla="*/ 3095529 w 3142605"/>
                <a:gd name="connsiteY96" fmla="*/ 202969 h 493556"/>
                <a:gd name="connsiteX97" fmla="*/ 3094585 w 3142605"/>
                <a:gd name="connsiteY97" fmla="*/ 217022 h 493556"/>
                <a:gd name="connsiteX98" fmla="*/ 3100840 w 3142605"/>
                <a:gd name="connsiteY98" fmla="*/ 224528 h 493556"/>
                <a:gd name="connsiteX99" fmla="*/ 3141125 w 3142605"/>
                <a:gd name="connsiteY99" fmla="*/ 224258 h 493556"/>
                <a:gd name="connsiteX100" fmla="*/ 3140691 w 3142605"/>
                <a:gd name="connsiteY100" fmla="*/ 210014 h 493556"/>
                <a:gd name="connsiteX101" fmla="*/ 339157 w 3142605"/>
                <a:gd name="connsiteY101" fmla="*/ 173287 h 493556"/>
                <a:gd name="connsiteX102" fmla="*/ 356988 w 3142605"/>
                <a:gd name="connsiteY102" fmla="*/ 81060 h 493556"/>
                <a:gd name="connsiteX103" fmla="*/ 417325 w 3142605"/>
                <a:gd name="connsiteY103" fmla="*/ 158894 h 493556"/>
                <a:gd name="connsiteX104" fmla="*/ 417310 w 3142605"/>
                <a:gd name="connsiteY104" fmla="*/ 177044 h 493556"/>
                <a:gd name="connsiteX105" fmla="*/ 339157 w 3142605"/>
                <a:gd name="connsiteY105" fmla="*/ 173287 h 49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142605" h="493556">
                  <a:moveTo>
                    <a:pt x="3140691" y="210014"/>
                  </a:moveTo>
                  <a:cubicBezTo>
                    <a:pt x="3132653" y="153305"/>
                    <a:pt x="3129095" y="93551"/>
                    <a:pt x="3130274" y="38461"/>
                  </a:cubicBezTo>
                  <a:cubicBezTo>
                    <a:pt x="3130509" y="33718"/>
                    <a:pt x="3128364" y="31509"/>
                    <a:pt x="3124430" y="30764"/>
                  </a:cubicBezTo>
                  <a:cubicBezTo>
                    <a:pt x="3086660" y="28861"/>
                    <a:pt x="3052774" y="25374"/>
                    <a:pt x="3019740" y="25047"/>
                  </a:cubicBezTo>
                  <a:cubicBezTo>
                    <a:pt x="2815964" y="12962"/>
                    <a:pt x="2588725" y="5711"/>
                    <a:pt x="2351730" y="2324"/>
                  </a:cubicBezTo>
                  <a:cubicBezTo>
                    <a:pt x="2053496" y="-1943"/>
                    <a:pt x="1739811" y="-97"/>
                    <a:pt x="1437969" y="5925"/>
                  </a:cubicBezTo>
                  <a:cubicBezTo>
                    <a:pt x="1187745" y="10917"/>
                    <a:pt x="947647" y="16015"/>
                    <a:pt x="729271" y="25630"/>
                  </a:cubicBezTo>
                  <a:cubicBezTo>
                    <a:pt x="661335" y="26006"/>
                    <a:pt x="596923" y="30188"/>
                    <a:pt x="532914" y="31240"/>
                  </a:cubicBezTo>
                  <a:cubicBezTo>
                    <a:pt x="391875" y="33554"/>
                    <a:pt x="214499" y="43744"/>
                    <a:pt x="53350" y="42232"/>
                  </a:cubicBezTo>
                  <a:cubicBezTo>
                    <a:pt x="37543" y="42083"/>
                    <a:pt x="21978" y="37779"/>
                    <a:pt x="6611" y="36445"/>
                  </a:cubicBezTo>
                  <a:cubicBezTo>
                    <a:pt x="2550" y="35543"/>
                    <a:pt x="320" y="38461"/>
                    <a:pt x="895" y="42608"/>
                  </a:cubicBezTo>
                  <a:cubicBezTo>
                    <a:pt x="5177" y="101411"/>
                    <a:pt x="-703" y="161841"/>
                    <a:pt x="71" y="220750"/>
                  </a:cubicBezTo>
                  <a:cubicBezTo>
                    <a:pt x="348" y="310074"/>
                    <a:pt x="4282" y="397600"/>
                    <a:pt x="6838" y="486164"/>
                  </a:cubicBezTo>
                  <a:cubicBezTo>
                    <a:pt x="6938" y="489643"/>
                    <a:pt x="9821" y="492398"/>
                    <a:pt x="13293" y="492348"/>
                  </a:cubicBezTo>
                  <a:cubicBezTo>
                    <a:pt x="34752" y="490658"/>
                    <a:pt x="59648" y="495501"/>
                    <a:pt x="81044" y="492618"/>
                  </a:cubicBezTo>
                  <a:cubicBezTo>
                    <a:pt x="85084" y="492071"/>
                    <a:pt x="88081" y="488564"/>
                    <a:pt x="88074" y="484488"/>
                  </a:cubicBezTo>
                  <a:cubicBezTo>
                    <a:pt x="87797" y="361364"/>
                    <a:pt x="80277" y="235314"/>
                    <a:pt x="85276" y="112787"/>
                  </a:cubicBezTo>
                  <a:cubicBezTo>
                    <a:pt x="85368" y="110607"/>
                    <a:pt x="87193" y="108903"/>
                    <a:pt x="89373" y="108981"/>
                  </a:cubicBezTo>
                  <a:cubicBezTo>
                    <a:pt x="130204" y="110458"/>
                    <a:pt x="173342" y="115535"/>
                    <a:pt x="214556" y="117644"/>
                  </a:cubicBezTo>
                  <a:cubicBezTo>
                    <a:pt x="221558" y="117751"/>
                    <a:pt x="231059" y="121528"/>
                    <a:pt x="237258" y="117112"/>
                  </a:cubicBezTo>
                  <a:cubicBezTo>
                    <a:pt x="238508" y="115791"/>
                    <a:pt x="239133" y="114009"/>
                    <a:pt x="238984" y="112198"/>
                  </a:cubicBezTo>
                  <a:cubicBezTo>
                    <a:pt x="237642" y="96135"/>
                    <a:pt x="246823" y="81067"/>
                    <a:pt x="261295" y="75564"/>
                  </a:cubicBezTo>
                  <a:cubicBezTo>
                    <a:pt x="278025" y="71296"/>
                    <a:pt x="284764" y="82793"/>
                    <a:pt x="294705" y="111701"/>
                  </a:cubicBezTo>
                  <a:cubicBezTo>
                    <a:pt x="304909" y="126485"/>
                    <a:pt x="311208" y="98180"/>
                    <a:pt x="316107" y="144166"/>
                  </a:cubicBezTo>
                  <a:cubicBezTo>
                    <a:pt x="316768" y="150160"/>
                    <a:pt x="312884" y="173280"/>
                    <a:pt x="313217" y="176774"/>
                  </a:cubicBezTo>
                  <a:cubicBezTo>
                    <a:pt x="322825" y="300473"/>
                    <a:pt x="319949" y="394036"/>
                    <a:pt x="322853" y="482329"/>
                  </a:cubicBezTo>
                  <a:cubicBezTo>
                    <a:pt x="322931" y="484772"/>
                    <a:pt x="324799" y="486802"/>
                    <a:pt x="327235" y="487051"/>
                  </a:cubicBezTo>
                  <a:cubicBezTo>
                    <a:pt x="367241" y="491191"/>
                    <a:pt x="405729" y="486057"/>
                    <a:pt x="446801" y="487385"/>
                  </a:cubicBezTo>
                  <a:cubicBezTo>
                    <a:pt x="453078" y="487477"/>
                    <a:pt x="454917" y="483231"/>
                    <a:pt x="454882" y="475342"/>
                  </a:cubicBezTo>
                  <a:cubicBezTo>
                    <a:pt x="453121" y="378243"/>
                    <a:pt x="449307" y="135198"/>
                    <a:pt x="450763" y="119987"/>
                  </a:cubicBezTo>
                  <a:cubicBezTo>
                    <a:pt x="451516" y="102065"/>
                    <a:pt x="453099" y="86442"/>
                    <a:pt x="462671" y="75557"/>
                  </a:cubicBezTo>
                  <a:cubicBezTo>
                    <a:pt x="468516" y="68683"/>
                    <a:pt x="476121" y="65416"/>
                    <a:pt x="485295" y="65885"/>
                  </a:cubicBezTo>
                  <a:cubicBezTo>
                    <a:pt x="515723" y="68789"/>
                    <a:pt x="513017" y="99807"/>
                    <a:pt x="518513" y="117055"/>
                  </a:cubicBezTo>
                  <a:cubicBezTo>
                    <a:pt x="519756" y="118212"/>
                    <a:pt x="521411" y="118830"/>
                    <a:pt x="523115" y="118773"/>
                  </a:cubicBezTo>
                  <a:cubicBezTo>
                    <a:pt x="539533" y="118141"/>
                    <a:pt x="556376" y="117630"/>
                    <a:pt x="574597" y="117211"/>
                  </a:cubicBezTo>
                  <a:cubicBezTo>
                    <a:pt x="576216" y="117175"/>
                    <a:pt x="576237" y="114640"/>
                    <a:pt x="576436" y="109989"/>
                  </a:cubicBezTo>
                  <a:cubicBezTo>
                    <a:pt x="572460" y="83503"/>
                    <a:pt x="603420" y="57385"/>
                    <a:pt x="622074" y="60339"/>
                  </a:cubicBezTo>
                  <a:cubicBezTo>
                    <a:pt x="665575" y="64969"/>
                    <a:pt x="658552" y="116849"/>
                    <a:pt x="671035" y="115997"/>
                  </a:cubicBezTo>
                  <a:cubicBezTo>
                    <a:pt x="688554" y="115904"/>
                    <a:pt x="703061" y="116238"/>
                    <a:pt x="719095" y="116224"/>
                  </a:cubicBezTo>
                  <a:cubicBezTo>
                    <a:pt x="736606" y="112702"/>
                    <a:pt x="707186" y="85186"/>
                    <a:pt x="755019" y="61340"/>
                  </a:cubicBezTo>
                  <a:cubicBezTo>
                    <a:pt x="781633" y="48246"/>
                    <a:pt x="819623" y="47778"/>
                    <a:pt x="833804" y="67994"/>
                  </a:cubicBezTo>
                  <a:cubicBezTo>
                    <a:pt x="841771" y="80946"/>
                    <a:pt x="846643" y="97165"/>
                    <a:pt x="852728" y="111246"/>
                  </a:cubicBezTo>
                  <a:cubicBezTo>
                    <a:pt x="855306" y="120307"/>
                    <a:pt x="884654" y="115116"/>
                    <a:pt x="894439" y="116870"/>
                  </a:cubicBezTo>
                  <a:cubicBezTo>
                    <a:pt x="896832" y="116906"/>
                    <a:pt x="900802" y="117190"/>
                    <a:pt x="902513" y="114903"/>
                  </a:cubicBezTo>
                  <a:cubicBezTo>
                    <a:pt x="904551" y="85931"/>
                    <a:pt x="925314" y="61866"/>
                    <a:pt x="954450" y="52542"/>
                  </a:cubicBezTo>
                  <a:cubicBezTo>
                    <a:pt x="1000705" y="35841"/>
                    <a:pt x="1037552" y="59139"/>
                    <a:pt x="1043851" y="110195"/>
                  </a:cubicBezTo>
                  <a:cubicBezTo>
                    <a:pt x="1044071" y="113533"/>
                    <a:pt x="1046848" y="116132"/>
                    <a:pt x="1050192" y="116139"/>
                  </a:cubicBezTo>
                  <a:cubicBezTo>
                    <a:pt x="1067987" y="116181"/>
                    <a:pt x="1082665" y="117296"/>
                    <a:pt x="1100460" y="117353"/>
                  </a:cubicBezTo>
                  <a:cubicBezTo>
                    <a:pt x="1104089" y="117431"/>
                    <a:pt x="1107270" y="113980"/>
                    <a:pt x="1106794" y="110351"/>
                  </a:cubicBezTo>
                  <a:cubicBezTo>
                    <a:pt x="1104806" y="67682"/>
                    <a:pt x="1137129" y="46478"/>
                    <a:pt x="1168203" y="47039"/>
                  </a:cubicBezTo>
                  <a:cubicBezTo>
                    <a:pt x="1199653" y="47607"/>
                    <a:pt x="1233000" y="69379"/>
                    <a:pt x="1237821" y="110472"/>
                  </a:cubicBezTo>
                  <a:cubicBezTo>
                    <a:pt x="1237871" y="113945"/>
                    <a:pt x="1240697" y="116735"/>
                    <a:pt x="1244169" y="116749"/>
                  </a:cubicBezTo>
                  <a:lnTo>
                    <a:pt x="1279525" y="116600"/>
                  </a:lnTo>
                  <a:cubicBezTo>
                    <a:pt x="1287358" y="116799"/>
                    <a:pt x="1285000" y="105842"/>
                    <a:pt x="1284617" y="102072"/>
                  </a:cubicBezTo>
                  <a:cubicBezTo>
                    <a:pt x="1279049" y="63542"/>
                    <a:pt x="1318147" y="43560"/>
                    <a:pt x="1356514" y="44078"/>
                  </a:cubicBezTo>
                  <a:cubicBezTo>
                    <a:pt x="1392992" y="44575"/>
                    <a:pt x="1430244" y="63442"/>
                    <a:pt x="1431990" y="102072"/>
                  </a:cubicBezTo>
                  <a:cubicBezTo>
                    <a:pt x="1433979" y="110117"/>
                    <a:pt x="1432395" y="120371"/>
                    <a:pt x="1442180" y="116600"/>
                  </a:cubicBezTo>
                  <a:cubicBezTo>
                    <a:pt x="1449061" y="116643"/>
                    <a:pt x="1449828" y="116558"/>
                    <a:pt x="1456709" y="116600"/>
                  </a:cubicBezTo>
                  <a:cubicBezTo>
                    <a:pt x="1461055" y="118610"/>
                    <a:pt x="1465613" y="114946"/>
                    <a:pt x="1465478" y="110699"/>
                  </a:cubicBezTo>
                  <a:cubicBezTo>
                    <a:pt x="1465010" y="78660"/>
                    <a:pt x="1509121" y="57833"/>
                    <a:pt x="1538349" y="55560"/>
                  </a:cubicBezTo>
                  <a:cubicBezTo>
                    <a:pt x="1569834" y="53331"/>
                    <a:pt x="1590200" y="85115"/>
                    <a:pt x="1598075" y="113050"/>
                  </a:cubicBezTo>
                  <a:cubicBezTo>
                    <a:pt x="1598849" y="115805"/>
                    <a:pt x="1601334" y="117715"/>
                    <a:pt x="1604196" y="117722"/>
                  </a:cubicBezTo>
                  <a:lnTo>
                    <a:pt x="1650494" y="117729"/>
                  </a:lnTo>
                  <a:cubicBezTo>
                    <a:pt x="1653981" y="117737"/>
                    <a:pt x="1656829" y="114939"/>
                    <a:pt x="1656878" y="111452"/>
                  </a:cubicBezTo>
                  <a:cubicBezTo>
                    <a:pt x="1658043" y="59366"/>
                    <a:pt x="1728200" y="35734"/>
                    <a:pt x="1756690" y="77126"/>
                  </a:cubicBezTo>
                  <a:cubicBezTo>
                    <a:pt x="1762633" y="85157"/>
                    <a:pt x="1768619" y="99423"/>
                    <a:pt x="1768037" y="108271"/>
                  </a:cubicBezTo>
                  <a:cubicBezTo>
                    <a:pt x="1767291" y="113575"/>
                    <a:pt x="1768449" y="118283"/>
                    <a:pt x="1773341" y="118141"/>
                  </a:cubicBezTo>
                  <a:cubicBezTo>
                    <a:pt x="1773341" y="118141"/>
                    <a:pt x="1807490" y="118106"/>
                    <a:pt x="1807490" y="118106"/>
                  </a:cubicBezTo>
                  <a:cubicBezTo>
                    <a:pt x="1820818" y="117460"/>
                    <a:pt x="1806766" y="88445"/>
                    <a:pt x="1839409" y="67405"/>
                  </a:cubicBezTo>
                  <a:cubicBezTo>
                    <a:pt x="1881354" y="38866"/>
                    <a:pt x="1933042" y="60268"/>
                    <a:pt x="1941350" y="113426"/>
                  </a:cubicBezTo>
                  <a:cubicBezTo>
                    <a:pt x="1944873" y="123240"/>
                    <a:pt x="1962355" y="116899"/>
                    <a:pt x="1970954" y="118638"/>
                  </a:cubicBezTo>
                  <a:cubicBezTo>
                    <a:pt x="1973653" y="231899"/>
                    <a:pt x="1976010" y="342319"/>
                    <a:pt x="1972225" y="457007"/>
                  </a:cubicBezTo>
                  <a:cubicBezTo>
                    <a:pt x="1972183" y="457021"/>
                    <a:pt x="1969357" y="488123"/>
                    <a:pt x="1972723" y="488173"/>
                  </a:cubicBezTo>
                  <a:cubicBezTo>
                    <a:pt x="2005969" y="488628"/>
                    <a:pt x="2039720" y="489601"/>
                    <a:pt x="2079031" y="490218"/>
                  </a:cubicBezTo>
                  <a:cubicBezTo>
                    <a:pt x="2084485" y="490488"/>
                    <a:pt x="2075821" y="478217"/>
                    <a:pt x="2071738" y="474440"/>
                  </a:cubicBezTo>
                  <a:cubicBezTo>
                    <a:pt x="2062138" y="466202"/>
                    <a:pt x="2051756" y="460643"/>
                    <a:pt x="2042681" y="452335"/>
                  </a:cubicBezTo>
                  <a:cubicBezTo>
                    <a:pt x="2011409" y="425450"/>
                    <a:pt x="2009307" y="372882"/>
                    <a:pt x="2032911" y="343760"/>
                  </a:cubicBezTo>
                  <a:cubicBezTo>
                    <a:pt x="2046360" y="324140"/>
                    <a:pt x="2072335" y="333500"/>
                    <a:pt x="2067187" y="319170"/>
                  </a:cubicBezTo>
                  <a:cubicBezTo>
                    <a:pt x="2054064" y="298577"/>
                    <a:pt x="2059965" y="262589"/>
                    <a:pt x="2092822" y="269314"/>
                  </a:cubicBezTo>
                  <a:cubicBezTo>
                    <a:pt x="2096684" y="270777"/>
                    <a:pt x="2101137" y="267816"/>
                    <a:pt x="2101300" y="263704"/>
                  </a:cubicBezTo>
                  <a:cubicBezTo>
                    <a:pt x="2103799" y="189144"/>
                    <a:pt x="2190226" y="137349"/>
                    <a:pt x="2256868" y="171633"/>
                  </a:cubicBezTo>
                  <a:cubicBezTo>
                    <a:pt x="2261527" y="174012"/>
                    <a:pt x="2267172" y="169346"/>
                    <a:pt x="2265773" y="164340"/>
                  </a:cubicBezTo>
                  <a:cubicBezTo>
                    <a:pt x="2255839" y="131924"/>
                    <a:pt x="2272022" y="106382"/>
                    <a:pt x="2300149" y="114562"/>
                  </a:cubicBezTo>
                  <a:cubicBezTo>
                    <a:pt x="2302662" y="115691"/>
                    <a:pt x="2305694" y="115102"/>
                    <a:pt x="2307604" y="112894"/>
                  </a:cubicBezTo>
                  <a:cubicBezTo>
                    <a:pt x="2308556" y="111793"/>
                    <a:pt x="2309039" y="110366"/>
                    <a:pt x="2309131" y="108910"/>
                  </a:cubicBezTo>
                  <a:cubicBezTo>
                    <a:pt x="2310040" y="94609"/>
                    <a:pt x="2312653" y="76501"/>
                    <a:pt x="2324611" y="62683"/>
                  </a:cubicBezTo>
                  <a:cubicBezTo>
                    <a:pt x="2352234" y="31154"/>
                    <a:pt x="2436097" y="26106"/>
                    <a:pt x="2468236" y="59928"/>
                  </a:cubicBezTo>
                  <a:cubicBezTo>
                    <a:pt x="2469912" y="61696"/>
                    <a:pt x="2472575" y="62072"/>
                    <a:pt x="2474627" y="60758"/>
                  </a:cubicBezTo>
                  <a:cubicBezTo>
                    <a:pt x="2499402" y="44902"/>
                    <a:pt x="2529638" y="37126"/>
                    <a:pt x="2556437" y="56732"/>
                  </a:cubicBezTo>
                  <a:cubicBezTo>
                    <a:pt x="2559206" y="58735"/>
                    <a:pt x="2563062" y="58188"/>
                    <a:pt x="2565178" y="55496"/>
                  </a:cubicBezTo>
                  <a:cubicBezTo>
                    <a:pt x="2592396" y="30544"/>
                    <a:pt x="2616817" y="67064"/>
                    <a:pt x="2637651" y="82359"/>
                  </a:cubicBezTo>
                  <a:cubicBezTo>
                    <a:pt x="2639838" y="83808"/>
                    <a:pt x="2642693" y="83773"/>
                    <a:pt x="2644844" y="82260"/>
                  </a:cubicBezTo>
                  <a:cubicBezTo>
                    <a:pt x="2681613" y="56377"/>
                    <a:pt x="2733763" y="57527"/>
                    <a:pt x="2768842" y="84994"/>
                  </a:cubicBezTo>
                  <a:cubicBezTo>
                    <a:pt x="2771391" y="86996"/>
                    <a:pt x="2774984" y="86769"/>
                    <a:pt x="2777277" y="84476"/>
                  </a:cubicBezTo>
                  <a:cubicBezTo>
                    <a:pt x="2814295" y="47437"/>
                    <a:pt x="2881697" y="46925"/>
                    <a:pt x="2918693" y="83410"/>
                  </a:cubicBezTo>
                  <a:cubicBezTo>
                    <a:pt x="2920667" y="85356"/>
                    <a:pt x="2923671" y="85803"/>
                    <a:pt x="2926121" y="84518"/>
                  </a:cubicBezTo>
                  <a:cubicBezTo>
                    <a:pt x="3006568" y="38511"/>
                    <a:pt x="3110739" y="111715"/>
                    <a:pt x="3095529" y="202969"/>
                  </a:cubicBezTo>
                  <a:cubicBezTo>
                    <a:pt x="3095366" y="205845"/>
                    <a:pt x="3093292" y="211129"/>
                    <a:pt x="3094585" y="217022"/>
                  </a:cubicBezTo>
                  <a:cubicBezTo>
                    <a:pt x="3095408" y="220786"/>
                    <a:pt x="3096985" y="224613"/>
                    <a:pt x="3100840" y="224528"/>
                  </a:cubicBezTo>
                  <a:cubicBezTo>
                    <a:pt x="3117116" y="224556"/>
                    <a:pt x="3124849" y="224258"/>
                    <a:pt x="3141125" y="224258"/>
                  </a:cubicBezTo>
                  <a:cubicBezTo>
                    <a:pt x="3144639" y="224244"/>
                    <a:pt x="3140812" y="210099"/>
                    <a:pt x="3140691" y="210014"/>
                  </a:cubicBezTo>
                  <a:close/>
                  <a:moveTo>
                    <a:pt x="339157" y="173287"/>
                  </a:moveTo>
                  <a:cubicBezTo>
                    <a:pt x="339072" y="143456"/>
                    <a:pt x="338205" y="97094"/>
                    <a:pt x="356988" y="81060"/>
                  </a:cubicBezTo>
                  <a:cubicBezTo>
                    <a:pt x="402263" y="54964"/>
                    <a:pt x="416508" y="128402"/>
                    <a:pt x="417325" y="158894"/>
                  </a:cubicBezTo>
                  <a:cubicBezTo>
                    <a:pt x="417289" y="160350"/>
                    <a:pt x="417509" y="170625"/>
                    <a:pt x="417310" y="177044"/>
                  </a:cubicBezTo>
                  <a:cubicBezTo>
                    <a:pt x="391456" y="176000"/>
                    <a:pt x="364245" y="176114"/>
                    <a:pt x="339157" y="173287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63C1B8E-F76C-AAB5-70FF-4A6BCDC3439E}"/>
                </a:ext>
              </a:extLst>
            </p:cNvPr>
            <p:cNvSpPr/>
            <p:nvPr/>
          </p:nvSpPr>
          <p:spPr>
            <a:xfrm>
              <a:off x="5697609" y="6307895"/>
              <a:ext cx="1080830" cy="470707"/>
            </a:xfrm>
            <a:custGeom>
              <a:avLst/>
              <a:gdLst>
                <a:gd name="connsiteX0" fmla="*/ 1079868 w 1080830"/>
                <a:gd name="connsiteY0" fmla="*/ 165417 h 470707"/>
                <a:gd name="connsiteX1" fmla="*/ 907634 w 1080830"/>
                <a:gd name="connsiteY1" fmla="*/ 48755 h 470707"/>
                <a:gd name="connsiteX2" fmla="*/ 903828 w 1080830"/>
                <a:gd name="connsiteY2" fmla="*/ 48151 h 470707"/>
                <a:gd name="connsiteX3" fmla="*/ 758393 w 1080830"/>
                <a:gd name="connsiteY3" fmla="*/ 48833 h 470707"/>
                <a:gd name="connsiteX4" fmla="*/ 754225 w 1080830"/>
                <a:gd name="connsiteY4" fmla="*/ 49138 h 470707"/>
                <a:gd name="connsiteX5" fmla="*/ 626315 w 1080830"/>
                <a:gd name="connsiteY5" fmla="*/ 46355 h 470707"/>
                <a:gd name="connsiteX6" fmla="*/ 623062 w 1080830"/>
                <a:gd name="connsiteY6" fmla="*/ 46546 h 470707"/>
                <a:gd name="connsiteX7" fmla="*/ 585782 w 1080830"/>
                <a:gd name="connsiteY7" fmla="*/ 16019 h 470707"/>
                <a:gd name="connsiteX8" fmla="*/ 546897 w 1080830"/>
                <a:gd name="connsiteY8" fmla="*/ 21700 h 470707"/>
                <a:gd name="connsiteX9" fmla="*/ 542289 w 1080830"/>
                <a:gd name="connsiteY9" fmla="*/ 22637 h 470707"/>
                <a:gd name="connsiteX10" fmla="*/ 456694 w 1080830"/>
                <a:gd name="connsiteY10" fmla="*/ 28240 h 470707"/>
                <a:gd name="connsiteX11" fmla="*/ 451900 w 1080830"/>
                <a:gd name="connsiteY11" fmla="*/ 27885 h 470707"/>
                <a:gd name="connsiteX12" fmla="*/ 308162 w 1080830"/>
                <a:gd name="connsiteY12" fmla="*/ 26663 h 470707"/>
                <a:gd name="connsiteX13" fmla="*/ 307964 w 1080830"/>
                <a:gd name="connsiteY13" fmla="*/ 26869 h 470707"/>
                <a:gd name="connsiteX14" fmla="*/ 292725 w 1080830"/>
                <a:gd name="connsiteY14" fmla="*/ 79672 h 470707"/>
                <a:gd name="connsiteX15" fmla="*/ 287825 w 1080830"/>
                <a:gd name="connsiteY15" fmla="*/ 82037 h 470707"/>
                <a:gd name="connsiteX16" fmla="*/ 254727 w 1080830"/>
                <a:gd name="connsiteY16" fmla="*/ 86298 h 470707"/>
                <a:gd name="connsiteX17" fmla="*/ 250794 w 1080830"/>
                <a:gd name="connsiteY17" fmla="*/ 135074 h 470707"/>
                <a:gd name="connsiteX18" fmla="*/ 246313 w 1080830"/>
                <a:gd name="connsiteY18" fmla="*/ 138632 h 470707"/>
                <a:gd name="connsiteX19" fmla="*/ 84198 w 1080830"/>
                <a:gd name="connsiteY19" fmla="*/ 232237 h 470707"/>
                <a:gd name="connsiteX20" fmla="*/ 79504 w 1080830"/>
                <a:gd name="connsiteY20" fmla="*/ 234779 h 470707"/>
                <a:gd name="connsiteX21" fmla="*/ 48395 w 1080830"/>
                <a:gd name="connsiteY21" fmla="*/ 243258 h 470707"/>
                <a:gd name="connsiteX22" fmla="*/ 53997 w 1080830"/>
                <a:gd name="connsiteY22" fmla="*/ 287724 h 470707"/>
                <a:gd name="connsiteX23" fmla="*/ 50269 w 1080830"/>
                <a:gd name="connsiteY23" fmla="*/ 292631 h 470707"/>
                <a:gd name="connsiteX24" fmla="*/ 2359 w 1080830"/>
                <a:gd name="connsiteY24" fmla="*/ 379177 h 470707"/>
                <a:gd name="connsiteX25" fmla="*/ 52797 w 1080830"/>
                <a:gd name="connsiteY25" fmla="*/ 438300 h 470707"/>
                <a:gd name="connsiteX26" fmla="*/ 57605 w 1080830"/>
                <a:gd name="connsiteY26" fmla="*/ 445522 h 470707"/>
                <a:gd name="connsiteX27" fmla="*/ 59152 w 1080830"/>
                <a:gd name="connsiteY27" fmla="*/ 448291 h 470707"/>
                <a:gd name="connsiteX28" fmla="*/ 67553 w 1080830"/>
                <a:gd name="connsiteY28" fmla="*/ 454355 h 470707"/>
                <a:gd name="connsiteX29" fmla="*/ 771508 w 1080830"/>
                <a:gd name="connsiteY29" fmla="*/ 470552 h 470707"/>
                <a:gd name="connsiteX30" fmla="*/ 780591 w 1080830"/>
                <a:gd name="connsiteY30" fmla="*/ 463764 h 470707"/>
                <a:gd name="connsiteX31" fmla="*/ 780044 w 1080830"/>
                <a:gd name="connsiteY31" fmla="*/ 417381 h 470707"/>
                <a:gd name="connsiteX32" fmla="*/ 778176 w 1080830"/>
                <a:gd name="connsiteY32" fmla="*/ 334370 h 470707"/>
                <a:gd name="connsiteX33" fmla="*/ 776642 w 1080830"/>
                <a:gd name="connsiteY33" fmla="*/ 270937 h 470707"/>
                <a:gd name="connsiteX34" fmla="*/ 770926 w 1080830"/>
                <a:gd name="connsiteY34" fmla="*/ 264418 h 470707"/>
                <a:gd name="connsiteX35" fmla="*/ 568634 w 1080830"/>
                <a:gd name="connsiteY35" fmla="*/ 234665 h 470707"/>
                <a:gd name="connsiteX36" fmla="*/ 560900 w 1080830"/>
                <a:gd name="connsiteY36" fmla="*/ 197620 h 470707"/>
                <a:gd name="connsiteX37" fmla="*/ 562598 w 1080830"/>
                <a:gd name="connsiteY37" fmla="*/ 188843 h 470707"/>
                <a:gd name="connsiteX38" fmla="*/ 1075636 w 1080830"/>
                <a:gd name="connsiteY38" fmla="*/ 188431 h 470707"/>
                <a:gd name="connsiteX39" fmla="*/ 1079868 w 1080830"/>
                <a:gd name="connsiteY39" fmla="*/ 165417 h 47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80830" h="470707">
                  <a:moveTo>
                    <a:pt x="1079868" y="165417"/>
                  </a:moveTo>
                  <a:cubicBezTo>
                    <a:pt x="1091904" y="74233"/>
                    <a:pt x="988543" y="2776"/>
                    <a:pt x="907634" y="48755"/>
                  </a:cubicBezTo>
                  <a:cubicBezTo>
                    <a:pt x="906377" y="49472"/>
                    <a:pt x="904808" y="49216"/>
                    <a:pt x="903828" y="48151"/>
                  </a:cubicBezTo>
                  <a:cubicBezTo>
                    <a:pt x="867954" y="9231"/>
                    <a:pt x="793834" y="9344"/>
                    <a:pt x="758393" y="48833"/>
                  </a:cubicBezTo>
                  <a:cubicBezTo>
                    <a:pt x="757314" y="50033"/>
                    <a:pt x="755495" y="50132"/>
                    <a:pt x="754225" y="49138"/>
                  </a:cubicBezTo>
                  <a:cubicBezTo>
                    <a:pt x="718066" y="20628"/>
                    <a:pt x="664198" y="19449"/>
                    <a:pt x="626315" y="46355"/>
                  </a:cubicBezTo>
                  <a:cubicBezTo>
                    <a:pt x="625349" y="47036"/>
                    <a:pt x="624078" y="47143"/>
                    <a:pt x="623062" y="46546"/>
                  </a:cubicBezTo>
                  <a:cubicBezTo>
                    <a:pt x="612382" y="40319"/>
                    <a:pt x="595347" y="19875"/>
                    <a:pt x="585782" y="16019"/>
                  </a:cubicBezTo>
                  <a:cubicBezTo>
                    <a:pt x="574804" y="9564"/>
                    <a:pt x="553771" y="8606"/>
                    <a:pt x="546897" y="21700"/>
                  </a:cubicBezTo>
                  <a:cubicBezTo>
                    <a:pt x="546010" y="23383"/>
                    <a:pt x="543766" y="23844"/>
                    <a:pt x="542289" y="22637"/>
                  </a:cubicBezTo>
                  <a:cubicBezTo>
                    <a:pt x="518387" y="2982"/>
                    <a:pt x="477940" y="5666"/>
                    <a:pt x="456694" y="28240"/>
                  </a:cubicBezTo>
                  <a:cubicBezTo>
                    <a:pt x="455330" y="29688"/>
                    <a:pt x="453029" y="29518"/>
                    <a:pt x="451900" y="27885"/>
                  </a:cubicBezTo>
                  <a:cubicBezTo>
                    <a:pt x="423198" y="-13564"/>
                    <a:pt x="339350" y="-4403"/>
                    <a:pt x="308162" y="26663"/>
                  </a:cubicBezTo>
                  <a:cubicBezTo>
                    <a:pt x="308091" y="26727"/>
                    <a:pt x="308028" y="26798"/>
                    <a:pt x="307964" y="26869"/>
                  </a:cubicBezTo>
                  <a:cubicBezTo>
                    <a:pt x="294777" y="41668"/>
                    <a:pt x="293023" y="61757"/>
                    <a:pt x="292725" y="79672"/>
                  </a:cubicBezTo>
                  <a:cubicBezTo>
                    <a:pt x="292682" y="82179"/>
                    <a:pt x="289806" y="83585"/>
                    <a:pt x="287825" y="82037"/>
                  </a:cubicBezTo>
                  <a:cubicBezTo>
                    <a:pt x="278552" y="74780"/>
                    <a:pt x="262155" y="78451"/>
                    <a:pt x="254727" y="86298"/>
                  </a:cubicBezTo>
                  <a:cubicBezTo>
                    <a:pt x="241811" y="99349"/>
                    <a:pt x="246015" y="119736"/>
                    <a:pt x="250794" y="135074"/>
                  </a:cubicBezTo>
                  <a:cubicBezTo>
                    <a:pt x="251632" y="137751"/>
                    <a:pt x="248742" y="140031"/>
                    <a:pt x="246313" y="138632"/>
                  </a:cubicBezTo>
                  <a:cubicBezTo>
                    <a:pt x="177426" y="98909"/>
                    <a:pt x="84183" y="152422"/>
                    <a:pt x="84198" y="232237"/>
                  </a:cubicBezTo>
                  <a:cubicBezTo>
                    <a:pt x="84198" y="234644"/>
                    <a:pt x="81556" y="236036"/>
                    <a:pt x="79504" y="234779"/>
                  </a:cubicBezTo>
                  <a:cubicBezTo>
                    <a:pt x="69790" y="228835"/>
                    <a:pt x="54160" y="233487"/>
                    <a:pt x="48395" y="243258"/>
                  </a:cubicBezTo>
                  <a:cubicBezTo>
                    <a:pt x="38396" y="260186"/>
                    <a:pt x="48018" y="277449"/>
                    <a:pt x="53997" y="287724"/>
                  </a:cubicBezTo>
                  <a:cubicBezTo>
                    <a:pt x="55346" y="290053"/>
                    <a:pt x="52953" y="292822"/>
                    <a:pt x="50269" y="292631"/>
                  </a:cubicBezTo>
                  <a:cubicBezTo>
                    <a:pt x="9112" y="289648"/>
                    <a:pt x="-6389" y="347081"/>
                    <a:pt x="2359" y="379177"/>
                  </a:cubicBezTo>
                  <a:cubicBezTo>
                    <a:pt x="8835" y="408689"/>
                    <a:pt x="30102" y="422998"/>
                    <a:pt x="52797" y="438300"/>
                  </a:cubicBezTo>
                  <a:cubicBezTo>
                    <a:pt x="54934" y="439741"/>
                    <a:pt x="56944" y="443029"/>
                    <a:pt x="57605" y="445522"/>
                  </a:cubicBezTo>
                  <a:cubicBezTo>
                    <a:pt x="57867" y="446530"/>
                    <a:pt x="58386" y="447489"/>
                    <a:pt x="59152" y="448291"/>
                  </a:cubicBezTo>
                  <a:cubicBezTo>
                    <a:pt x="61290" y="450691"/>
                    <a:pt x="64059" y="454391"/>
                    <a:pt x="67553" y="454355"/>
                  </a:cubicBezTo>
                  <a:cubicBezTo>
                    <a:pt x="307545" y="458055"/>
                    <a:pt x="535564" y="463743"/>
                    <a:pt x="771508" y="470552"/>
                  </a:cubicBezTo>
                  <a:cubicBezTo>
                    <a:pt x="775854" y="471383"/>
                    <a:pt x="781116" y="468834"/>
                    <a:pt x="780591" y="463764"/>
                  </a:cubicBezTo>
                  <a:cubicBezTo>
                    <a:pt x="779404" y="448447"/>
                    <a:pt x="780306" y="432818"/>
                    <a:pt x="780044" y="417381"/>
                  </a:cubicBezTo>
                  <a:cubicBezTo>
                    <a:pt x="779547" y="388685"/>
                    <a:pt x="779071" y="362192"/>
                    <a:pt x="778176" y="334370"/>
                  </a:cubicBezTo>
                  <a:cubicBezTo>
                    <a:pt x="777523" y="313713"/>
                    <a:pt x="776046" y="291842"/>
                    <a:pt x="776642" y="270937"/>
                  </a:cubicBezTo>
                  <a:cubicBezTo>
                    <a:pt x="776735" y="267607"/>
                    <a:pt x="774242" y="264759"/>
                    <a:pt x="770926" y="264418"/>
                  </a:cubicBezTo>
                  <a:cubicBezTo>
                    <a:pt x="703850" y="256011"/>
                    <a:pt x="581465" y="242278"/>
                    <a:pt x="568634" y="234665"/>
                  </a:cubicBezTo>
                  <a:cubicBezTo>
                    <a:pt x="555809" y="227053"/>
                    <a:pt x="559203" y="207525"/>
                    <a:pt x="560900" y="197620"/>
                  </a:cubicBezTo>
                  <a:cubicBezTo>
                    <a:pt x="561192" y="195922"/>
                    <a:pt x="561128" y="188885"/>
                    <a:pt x="562598" y="188843"/>
                  </a:cubicBezTo>
                  <a:cubicBezTo>
                    <a:pt x="732673" y="183936"/>
                    <a:pt x="907521" y="188154"/>
                    <a:pt x="1075636" y="188431"/>
                  </a:cubicBezTo>
                  <a:cubicBezTo>
                    <a:pt x="1082595" y="188793"/>
                    <a:pt x="1079726" y="166489"/>
                    <a:pt x="1079868" y="165417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25242F-98C2-E7D2-A7C1-5A8159D50576}"/>
                </a:ext>
              </a:extLst>
            </p:cNvPr>
            <p:cNvSpPr/>
            <p:nvPr/>
          </p:nvSpPr>
          <p:spPr>
            <a:xfrm>
              <a:off x="4800040" y="5705581"/>
              <a:ext cx="393300" cy="454444"/>
            </a:xfrm>
            <a:custGeom>
              <a:avLst/>
              <a:gdLst>
                <a:gd name="connsiteX0" fmla="*/ 392372 w 393300"/>
                <a:gd name="connsiteY0" fmla="*/ 5270 h 454444"/>
                <a:gd name="connsiteX1" fmla="*/ 388012 w 393300"/>
                <a:gd name="connsiteY1" fmla="*/ 768 h 454444"/>
                <a:gd name="connsiteX2" fmla="*/ 246603 w 393300"/>
                <a:gd name="connsiteY2" fmla="*/ 172 h 454444"/>
                <a:gd name="connsiteX3" fmla="*/ 8884 w 393300"/>
                <a:gd name="connsiteY3" fmla="*/ 236 h 454444"/>
                <a:gd name="connsiteX4" fmla="*/ 1712 w 393300"/>
                <a:gd name="connsiteY4" fmla="*/ 13067 h 454444"/>
                <a:gd name="connsiteX5" fmla="*/ 15 w 393300"/>
                <a:gd name="connsiteY5" fmla="*/ 260827 h 454444"/>
                <a:gd name="connsiteX6" fmla="*/ 3238 w 393300"/>
                <a:gd name="connsiteY6" fmla="*/ 448137 h 454444"/>
                <a:gd name="connsiteX7" fmla="*/ 9821 w 393300"/>
                <a:gd name="connsiteY7" fmla="*/ 454436 h 454444"/>
                <a:gd name="connsiteX8" fmla="*/ 386272 w 393300"/>
                <a:gd name="connsiteY8" fmla="*/ 441888 h 454444"/>
                <a:gd name="connsiteX9" fmla="*/ 392429 w 393300"/>
                <a:gd name="connsiteY9" fmla="*/ 435526 h 454444"/>
                <a:gd name="connsiteX10" fmla="*/ 390242 w 393300"/>
                <a:gd name="connsiteY10" fmla="*/ 395753 h 454444"/>
                <a:gd name="connsiteX11" fmla="*/ 392372 w 393300"/>
                <a:gd name="connsiteY11" fmla="*/ 5270 h 45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300" h="454444">
                  <a:moveTo>
                    <a:pt x="392372" y="5270"/>
                  </a:moveTo>
                  <a:cubicBezTo>
                    <a:pt x="392202" y="2906"/>
                    <a:pt x="390377" y="861"/>
                    <a:pt x="388012" y="768"/>
                  </a:cubicBezTo>
                  <a:cubicBezTo>
                    <a:pt x="341749" y="-1085"/>
                    <a:pt x="292142" y="2061"/>
                    <a:pt x="246603" y="172"/>
                  </a:cubicBezTo>
                  <a:cubicBezTo>
                    <a:pt x="167555" y="-1071"/>
                    <a:pt x="88031" y="5000"/>
                    <a:pt x="8884" y="236"/>
                  </a:cubicBezTo>
                  <a:cubicBezTo>
                    <a:pt x="3707" y="-375"/>
                    <a:pt x="1669" y="7805"/>
                    <a:pt x="1712" y="13067"/>
                  </a:cubicBezTo>
                  <a:cubicBezTo>
                    <a:pt x="1861" y="30124"/>
                    <a:pt x="341" y="150826"/>
                    <a:pt x="15" y="260827"/>
                  </a:cubicBezTo>
                  <a:cubicBezTo>
                    <a:pt x="-277" y="357749"/>
                    <a:pt x="3863" y="446042"/>
                    <a:pt x="3238" y="448137"/>
                  </a:cubicBezTo>
                  <a:cubicBezTo>
                    <a:pt x="3217" y="451609"/>
                    <a:pt x="6349" y="454627"/>
                    <a:pt x="9821" y="454436"/>
                  </a:cubicBezTo>
                  <a:cubicBezTo>
                    <a:pt x="9821" y="454436"/>
                    <a:pt x="386272" y="441888"/>
                    <a:pt x="386272" y="441888"/>
                  </a:cubicBezTo>
                  <a:cubicBezTo>
                    <a:pt x="389702" y="441774"/>
                    <a:pt x="392429" y="438955"/>
                    <a:pt x="392429" y="435526"/>
                  </a:cubicBezTo>
                  <a:cubicBezTo>
                    <a:pt x="392244" y="434659"/>
                    <a:pt x="390171" y="419676"/>
                    <a:pt x="390242" y="395753"/>
                  </a:cubicBezTo>
                  <a:cubicBezTo>
                    <a:pt x="390526" y="297156"/>
                    <a:pt x="395255" y="45739"/>
                    <a:pt x="392372" y="527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0792701-44A7-277B-61D7-28F3082237DD}"/>
                </a:ext>
              </a:extLst>
            </p:cNvPr>
            <p:cNvSpPr/>
            <p:nvPr/>
          </p:nvSpPr>
          <p:spPr>
            <a:xfrm>
              <a:off x="5189300" y="6055901"/>
              <a:ext cx="413233" cy="92279"/>
            </a:xfrm>
            <a:custGeom>
              <a:avLst/>
              <a:gdLst>
                <a:gd name="connsiteX0" fmla="*/ 411368 w 413233"/>
                <a:gd name="connsiteY0" fmla="*/ 78843 h 92279"/>
                <a:gd name="connsiteX1" fmla="*/ 402109 w 413233"/>
                <a:gd name="connsiteY1" fmla="*/ 69640 h 92279"/>
                <a:gd name="connsiteX2" fmla="*/ 399567 w 413233"/>
                <a:gd name="connsiteY2" fmla="*/ 63917 h 92279"/>
                <a:gd name="connsiteX3" fmla="*/ 396826 w 413233"/>
                <a:gd name="connsiteY3" fmla="*/ 8039 h 92279"/>
                <a:gd name="connsiteX4" fmla="*/ 390499 w 413233"/>
                <a:gd name="connsiteY4" fmla="*/ 1982 h 92279"/>
                <a:gd name="connsiteX5" fmla="*/ 6400 w 413233"/>
                <a:gd name="connsiteY5" fmla="*/ 1 h 92279"/>
                <a:gd name="connsiteX6" fmla="*/ 2 w 413233"/>
                <a:gd name="connsiteY6" fmla="*/ 6392 h 92279"/>
                <a:gd name="connsiteX7" fmla="*/ 286 w 413233"/>
                <a:gd name="connsiteY7" fmla="*/ 85930 h 92279"/>
                <a:gd name="connsiteX8" fmla="*/ 6698 w 413233"/>
                <a:gd name="connsiteY8" fmla="*/ 92278 h 92279"/>
                <a:gd name="connsiteX9" fmla="*/ 406930 w 413233"/>
                <a:gd name="connsiteY9" fmla="*/ 89729 h 92279"/>
                <a:gd name="connsiteX10" fmla="*/ 411368 w 413233"/>
                <a:gd name="connsiteY10" fmla="*/ 78843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3233" h="92279">
                  <a:moveTo>
                    <a:pt x="411368" y="78843"/>
                  </a:moveTo>
                  <a:lnTo>
                    <a:pt x="402109" y="69640"/>
                  </a:lnTo>
                  <a:cubicBezTo>
                    <a:pt x="400575" y="68120"/>
                    <a:pt x="399666" y="66075"/>
                    <a:pt x="399567" y="63917"/>
                  </a:cubicBezTo>
                  <a:lnTo>
                    <a:pt x="396826" y="8039"/>
                  </a:lnTo>
                  <a:cubicBezTo>
                    <a:pt x="396662" y="4659"/>
                    <a:pt x="393879" y="2003"/>
                    <a:pt x="390499" y="1982"/>
                  </a:cubicBezTo>
                  <a:lnTo>
                    <a:pt x="6400" y="1"/>
                  </a:lnTo>
                  <a:cubicBezTo>
                    <a:pt x="2942" y="-49"/>
                    <a:pt x="-83" y="2933"/>
                    <a:pt x="2" y="6392"/>
                  </a:cubicBezTo>
                  <a:cubicBezTo>
                    <a:pt x="2" y="6392"/>
                    <a:pt x="286" y="85930"/>
                    <a:pt x="286" y="85930"/>
                  </a:cubicBezTo>
                  <a:cubicBezTo>
                    <a:pt x="243" y="89359"/>
                    <a:pt x="3261" y="92370"/>
                    <a:pt x="6698" y="92278"/>
                  </a:cubicBezTo>
                  <a:cubicBezTo>
                    <a:pt x="6698" y="92278"/>
                    <a:pt x="406930" y="89729"/>
                    <a:pt x="406930" y="89729"/>
                  </a:cubicBezTo>
                  <a:cubicBezTo>
                    <a:pt x="412348" y="89863"/>
                    <a:pt x="415437" y="82592"/>
                    <a:pt x="411368" y="7884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B7DF12-9593-D977-86B9-C0FBB0A7556D}"/>
                </a:ext>
              </a:extLst>
            </p:cNvPr>
            <p:cNvSpPr/>
            <p:nvPr/>
          </p:nvSpPr>
          <p:spPr>
            <a:xfrm>
              <a:off x="6163264" y="6000421"/>
              <a:ext cx="440384" cy="166487"/>
            </a:xfrm>
            <a:custGeom>
              <a:avLst/>
              <a:gdLst>
                <a:gd name="connsiteX0" fmla="*/ 433536 w 440384"/>
                <a:gd name="connsiteY0" fmla="*/ 6527 h 166487"/>
                <a:gd name="connsiteX1" fmla="*/ 427174 w 440384"/>
                <a:gd name="connsiteY1" fmla="*/ 378 h 166487"/>
                <a:gd name="connsiteX2" fmla="*/ 6377 w 440384"/>
                <a:gd name="connsiteY2" fmla="*/ 1 h 166487"/>
                <a:gd name="connsiteX3" fmla="*/ 7 w 440384"/>
                <a:gd name="connsiteY3" fmla="*/ 6541 h 166487"/>
                <a:gd name="connsiteX4" fmla="*/ 3778 w 440384"/>
                <a:gd name="connsiteY4" fmla="*/ 146935 h 166487"/>
                <a:gd name="connsiteX5" fmla="*/ 9928 w 440384"/>
                <a:gd name="connsiteY5" fmla="*/ 153127 h 166487"/>
                <a:gd name="connsiteX6" fmla="*/ 438507 w 440384"/>
                <a:gd name="connsiteY6" fmla="*/ 165454 h 166487"/>
                <a:gd name="connsiteX7" fmla="*/ 440381 w 440384"/>
                <a:gd name="connsiteY7" fmla="*/ 160725 h 166487"/>
                <a:gd name="connsiteX8" fmla="*/ 433536 w 440384"/>
                <a:gd name="connsiteY8" fmla="*/ 6527 h 16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384" h="166487">
                  <a:moveTo>
                    <a:pt x="433536" y="6527"/>
                  </a:moveTo>
                  <a:cubicBezTo>
                    <a:pt x="433423" y="3097"/>
                    <a:pt x="430611" y="378"/>
                    <a:pt x="427174" y="378"/>
                  </a:cubicBezTo>
                  <a:lnTo>
                    <a:pt x="6377" y="1"/>
                  </a:lnTo>
                  <a:cubicBezTo>
                    <a:pt x="2905" y="-70"/>
                    <a:pt x="-170" y="3055"/>
                    <a:pt x="7" y="6541"/>
                  </a:cubicBezTo>
                  <a:cubicBezTo>
                    <a:pt x="7" y="6541"/>
                    <a:pt x="3778" y="146935"/>
                    <a:pt x="3778" y="146935"/>
                  </a:cubicBezTo>
                  <a:cubicBezTo>
                    <a:pt x="3870" y="150300"/>
                    <a:pt x="6562" y="153013"/>
                    <a:pt x="9928" y="153127"/>
                  </a:cubicBezTo>
                  <a:cubicBezTo>
                    <a:pt x="14635" y="151316"/>
                    <a:pt x="435169" y="171156"/>
                    <a:pt x="438507" y="165454"/>
                  </a:cubicBezTo>
                  <a:cubicBezTo>
                    <a:pt x="439764" y="164204"/>
                    <a:pt x="440438" y="162493"/>
                    <a:pt x="440381" y="160725"/>
                  </a:cubicBezTo>
                  <a:lnTo>
                    <a:pt x="433536" y="6527"/>
                  </a:ln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B9FAA9A-6363-8D35-F530-D0E52393D7E2}"/>
                </a:ext>
              </a:extLst>
            </p:cNvPr>
            <p:cNvSpPr/>
            <p:nvPr/>
          </p:nvSpPr>
          <p:spPr>
            <a:xfrm>
              <a:off x="7881693" y="6616673"/>
              <a:ext cx="2467853" cy="126117"/>
            </a:xfrm>
            <a:custGeom>
              <a:avLst/>
              <a:gdLst>
                <a:gd name="connsiteX0" fmla="*/ 2465516 w 2467853"/>
                <a:gd name="connsiteY0" fmla="*/ 98767 h 126117"/>
                <a:gd name="connsiteX1" fmla="*/ 2258949 w 2467853"/>
                <a:gd name="connsiteY1" fmla="*/ 0 h 126117"/>
                <a:gd name="connsiteX2" fmla="*/ 1717713 w 2467853"/>
                <a:gd name="connsiteY2" fmla="*/ 22645 h 126117"/>
                <a:gd name="connsiteX3" fmla="*/ 1159221 w 2467853"/>
                <a:gd name="connsiteY3" fmla="*/ 30946 h 126117"/>
                <a:gd name="connsiteX4" fmla="*/ 59073 w 2467853"/>
                <a:gd name="connsiteY4" fmla="*/ 15097 h 126117"/>
                <a:gd name="connsiteX5" fmla="*/ 6576 w 2467853"/>
                <a:gd name="connsiteY5" fmla="*/ 13897 h 126117"/>
                <a:gd name="connsiteX6" fmla="*/ 1832 w 2467853"/>
                <a:gd name="connsiteY6" fmla="*/ 15793 h 126117"/>
                <a:gd name="connsiteX7" fmla="*/ 7 w 2467853"/>
                <a:gd name="connsiteY7" fmla="*/ 20564 h 126117"/>
                <a:gd name="connsiteX8" fmla="*/ 4452 w 2467853"/>
                <a:gd name="connsiteY8" fmla="*/ 110164 h 126117"/>
                <a:gd name="connsiteX9" fmla="*/ 19038 w 2467853"/>
                <a:gd name="connsiteY9" fmla="*/ 120851 h 126117"/>
                <a:gd name="connsiteX10" fmla="*/ 815000 w 2467853"/>
                <a:gd name="connsiteY10" fmla="*/ 126057 h 126117"/>
                <a:gd name="connsiteX11" fmla="*/ 1756980 w 2467853"/>
                <a:gd name="connsiteY11" fmla="*/ 119261 h 126117"/>
                <a:gd name="connsiteX12" fmla="*/ 2463954 w 2467853"/>
                <a:gd name="connsiteY12" fmla="*/ 106728 h 126117"/>
                <a:gd name="connsiteX13" fmla="*/ 2465516 w 2467853"/>
                <a:gd name="connsiteY13" fmla="*/ 98767 h 12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7853" h="126117">
                  <a:moveTo>
                    <a:pt x="2465516" y="98767"/>
                  </a:moveTo>
                  <a:cubicBezTo>
                    <a:pt x="2402459" y="67516"/>
                    <a:pt x="2319449" y="29547"/>
                    <a:pt x="2258949" y="0"/>
                  </a:cubicBezTo>
                  <a:cubicBezTo>
                    <a:pt x="2079578" y="6739"/>
                    <a:pt x="1899000" y="17028"/>
                    <a:pt x="1717713" y="22645"/>
                  </a:cubicBezTo>
                  <a:cubicBezTo>
                    <a:pt x="1531880" y="28404"/>
                    <a:pt x="1345479" y="29100"/>
                    <a:pt x="1159221" y="30946"/>
                  </a:cubicBezTo>
                  <a:cubicBezTo>
                    <a:pt x="787456" y="34632"/>
                    <a:pt x="420996" y="27552"/>
                    <a:pt x="59073" y="15097"/>
                  </a:cubicBezTo>
                  <a:cubicBezTo>
                    <a:pt x="59059" y="15097"/>
                    <a:pt x="6576" y="13897"/>
                    <a:pt x="6576" y="13897"/>
                  </a:cubicBezTo>
                  <a:cubicBezTo>
                    <a:pt x="4807" y="13875"/>
                    <a:pt x="3082" y="14529"/>
                    <a:pt x="1832" y="15793"/>
                  </a:cubicBezTo>
                  <a:cubicBezTo>
                    <a:pt x="582" y="17064"/>
                    <a:pt x="-78" y="18789"/>
                    <a:pt x="7" y="20564"/>
                  </a:cubicBezTo>
                  <a:lnTo>
                    <a:pt x="4452" y="110164"/>
                  </a:lnTo>
                  <a:cubicBezTo>
                    <a:pt x="4538" y="119445"/>
                    <a:pt x="12647" y="120766"/>
                    <a:pt x="19038" y="120851"/>
                  </a:cubicBezTo>
                  <a:cubicBezTo>
                    <a:pt x="274694" y="124111"/>
                    <a:pt x="543367" y="125538"/>
                    <a:pt x="815000" y="126057"/>
                  </a:cubicBezTo>
                  <a:cubicBezTo>
                    <a:pt x="1130177" y="126653"/>
                    <a:pt x="1449366" y="122748"/>
                    <a:pt x="1756980" y="119261"/>
                  </a:cubicBezTo>
                  <a:cubicBezTo>
                    <a:pt x="2002675" y="116477"/>
                    <a:pt x="2240699" y="113034"/>
                    <a:pt x="2463954" y="106728"/>
                  </a:cubicBezTo>
                  <a:cubicBezTo>
                    <a:pt x="2468214" y="106600"/>
                    <a:pt x="2469351" y="100671"/>
                    <a:pt x="2465516" y="9876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4D22353-E333-9289-B661-0F1D02F2367B}"/>
                </a:ext>
              </a:extLst>
            </p:cNvPr>
            <p:cNvSpPr/>
            <p:nvPr/>
          </p:nvSpPr>
          <p:spPr>
            <a:xfrm>
              <a:off x="7738610" y="3968198"/>
              <a:ext cx="658092" cy="2448050"/>
            </a:xfrm>
            <a:custGeom>
              <a:avLst/>
              <a:gdLst>
                <a:gd name="connsiteX0" fmla="*/ 378921 w 658092"/>
                <a:gd name="connsiteY0" fmla="*/ 2433451 h 2448050"/>
                <a:gd name="connsiteX1" fmla="*/ 379148 w 658092"/>
                <a:gd name="connsiteY1" fmla="*/ 551649 h 2448050"/>
                <a:gd name="connsiteX2" fmla="*/ 656910 w 658092"/>
                <a:gd name="connsiteY2" fmla="*/ 11215 h 2448050"/>
                <a:gd name="connsiteX3" fmla="*/ 647608 w 658092"/>
                <a:gd name="connsiteY3" fmla="*/ 10 h 2448050"/>
                <a:gd name="connsiteX4" fmla="*/ 6276 w 658092"/>
                <a:gd name="connsiteY4" fmla="*/ 18764 h 2448050"/>
                <a:gd name="connsiteX5" fmla="*/ 240 w 658092"/>
                <a:gd name="connsiteY5" fmla="*/ 41409 h 2448050"/>
                <a:gd name="connsiteX6" fmla="*/ 67188 w 658092"/>
                <a:gd name="connsiteY6" fmla="*/ 163439 h 2448050"/>
                <a:gd name="connsiteX7" fmla="*/ 281808 w 658092"/>
                <a:gd name="connsiteY7" fmla="*/ 538953 h 2448050"/>
                <a:gd name="connsiteX8" fmla="*/ 281907 w 658092"/>
                <a:gd name="connsiteY8" fmla="*/ 2431278 h 2448050"/>
                <a:gd name="connsiteX9" fmla="*/ 283292 w 658092"/>
                <a:gd name="connsiteY9" fmla="*/ 2444621 h 2448050"/>
                <a:gd name="connsiteX10" fmla="*/ 378793 w 658092"/>
                <a:gd name="connsiteY10" fmla="*/ 2448050 h 2448050"/>
                <a:gd name="connsiteX11" fmla="*/ 378921 w 658092"/>
                <a:gd name="connsiteY11" fmla="*/ 2433451 h 2448050"/>
                <a:gd name="connsiteX12" fmla="*/ 175371 w 658092"/>
                <a:gd name="connsiteY12" fmla="*/ 230117 h 2448050"/>
                <a:gd name="connsiteX13" fmla="*/ 145945 w 658092"/>
                <a:gd name="connsiteY13" fmla="*/ 218152 h 2448050"/>
                <a:gd name="connsiteX14" fmla="*/ 104575 w 658092"/>
                <a:gd name="connsiteY14" fmla="*/ 138550 h 2448050"/>
                <a:gd name="connsiteX15" fmla="*/ 86091 w 658092"/>
                <a:gd name="connsiteY15" fmla="*/ 101746 h 2448050"/>
                <a:gd name="connsiteX16" fmla="*/ 109929 w 658092"/>
                <a:gd name="connsiteY16" fmla="*/ 99331 h 2448050"/>
                <a:gd name="connsiteX17" fmla="*/ 463870 w 658092"/>
                <a:gd name="connsiteY17" fmla="*/ 101298 h 2448050"/>
                <a:gd name="connsiteX18" fmla="*/ 522233 w 658092"/>
                <a:gd name="connsiteY18" fmla="*/ 100091 h 2448050"/>
                <a:gd name="connsiteX19" fmla="*/ 554869 w 658092"/>
                <a:gd name="connsiteY19" fmla="*/ 103031 h 2448050"/>
                <a:gd name="connsiteX20" fmla="*/ 506099 w 658092"/>
                <a:gd name="connsiteY20" fmla="*/ 197460 h 2448050"/>
                <a:gd name="connsiteX21" fmla="*/ 447452 w 658092"/>
                <a:gd name="connsiteY21" fmla="*/ 221539 h 2448050"/>
                <a:gd name="connsiteX22" fmla="*/ 175371 w 658092"/>
                <a:gd name="connsiteY22" fmla="*/ 230117 h 244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58092" h="2448050">
                  <a:moveTo>
                    <a:pt x="378921" y="2433451"/>
                  </a:moveTo>
                  <a:cubicBezTo>
                    <a:pt x="372260" y="1812584"/>
                    <a:pt x="380760" y="1172736"/>
                    <a:pt x="379148" y="551649"/>
                  </a:cubicBezTo>
                  <a:cubicBezTo>
                    <a:pt x="461420" y="378045"/>
                    <a:pt x="565130" y="190224"/>
                    <a:pt x="656910" y="11215"/>
                  </a:cubicBezTo>
                  <a:cubicBezTo>
                    <a:pt x="660503" y="4199"/>
                    <a:pt x="655482" y="-239"/>
                    <a:pt x="647608" y="10"/>
                  </a:cubicBezTo>
                  <a:cubicBezTo>
                    <a:pt x="437263" y="6685"/>
                    <a:pt x="216109" y="13481"/>
                    <a:pt x="6276" y="18764"/>
                  </a:cubicBezTo>
                  <a:cubicBezTo>
                    <a:pt x="-3296" y="19815"/>
                    <a:pt x="1199" y="34854"/>
                    <a:pt x="240" y="41409"/>
                  </a:cubicBezTo>
                  <a:cubicBezTo>
                    <a:pt x="19171" y="79441"/>
                    <a:pt x="43371" y="119775"/>
                    <a:pt x="67188" y="163439"/>
                  </a:cubicBezTo>
                  <a:cubicBezTo>
                    <a:pt x="134789" y="283559"/>
                    <a:pt x="208938" y="412094"/>
                    <a:pt x="281808" y="538953"/>
                  </a:cubicBezTo>
                  <a:cubicBezTo>
                    <a:pt x="281836" y="1169704"/>
                    <a:pt x="281907" y="1800534"/>
                    <a:pt x="281907" y="2431278"/>
                  </a:cubicBezTo>
                  <a:cubicBezTo>
                    <a:pt x="281169" y="2436696"/>
                    <a:pt x="279571" y="2440530"/>
                    <a:pt x="283292" y="2444621"/>
                  </a:cubicBezTo>
                  <a:cubicBezTo>
                    <a:pt x="315275" y="2446034"/>
                    <a:pt x="345461" y="2445920"/>
                    <a:pt x="378793" y="2448050"/>
                  </a:cubicBezTo>
                  <a:cubicBezTo>
                    <a:pt x="387435" y="2448079"/>
                    <a:pt x="387556" y="2433493"/>
                    <a:pt x="378921" y="2433451"/>
                  </a:cubicBezTo>
                  <a:close/>
                  <a:moveTo>
                    <a:pt x="175371" y="230117"/>
                  </a:moveTo>
                  <a:cubicBezTo>
                    <a:pt x="162199" y="230990"/>
                    <a:pt x="151818" y="232943"/>
                    <a:pt x="145945" y="218152"/>
                  </a:cubicBezTo>
                  <a:cubicBezTo>
                    <a:pt x="131800" y="191864"/>
                    <a:pt x="117939" y="164767"/>
                    <a:pt x="104575" y="138550"/>
                  </a:cubicBezTo>
                  <a:cubicBezTo>
                    <a:pt x="98653" y="126258"/>
                    <a:pt x="91416" y="114094"/>
                    <a:pt x="86091" y="101746"/>
                  </a:cubicBezTo>
                  <a:cubicBezTo>
                    <a:pt x="92837" y="97812"/>
                    <a:pt x="102132" y="99509"/>
                    <a:pt x="109929" y="99331"/>
                  </a:cubicBezTo>
                  <a:cubicBezTo>
                    <a:pt x="224255" y="102122"/>
                    <a:pt x="342088" y="103002"/>
                    <a:pt x="463870" y="101298"/>
                  </a:cubicBezTo>
                  <a:cubicBezTo>
                    <a:pt x="483312" y="100908"/>
                    <a:pt x="502811" y="100972"/>
                    <a:pt x="522233" y="100091"/>
                  </a:cubicBezTo>
                  <a:cubicBezTo>
                    <a:pt x="531485" y="100730"/>
                    <a:pt x="549394" y="96391"/>
                    <a:pt x="554869" y="103031"/>
                  </a:cubicBezTo>
                  <a:cubicBezTo>
                    <a:pt x="540418" y="135674"/>
                    <a:pt x="522716" y="166215"/>
                    <a:pt x="506099" y="197460"/>
                  </a:cubicBezTo>
                  <a:cubicBezTo>
                    <a:pt x="495668" y="228200"/>
                    <a:pt x="473463" y="219317"/>
                    <a:pt x="447452" y="221539"/>
                  </a:cubicBezTo>
                  <a:cubicBezTo>
                    <a:pt x="358058" y="224543"/>
                    <a:pt x="264425" y="226787"/>
                    <a:pt x="175371" y="2301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7" name="Graphic 5" descr="City with buildings and skyscrapers">
              <a:extLst>
                <a:ext uri="{FF2B5EF4-FFF2-40B4-BE49-F238E27FC236}">
                  <a16:creationId xmlns:a16="http://schemas.microsoft.com/office/drawing/2014/main" id="{0A3CAC46-A477-1BEB-8B10-543DF51D22C3}"/>
                </a:ext>
              </a:extLst>
            </p:cNvPr>
            <p:cNvGrpSpPr/>
            <p:nvPr/>
          </p:nvGrpSpPr>
          <p:grpSpPr>
            <a:xfrm>
              <a:off x="7725085" y="3977187"/>
              <a:ext cx="695470" cy="2440204"/>
              <a:chOff x="7725085" y="3977187"/>
              <a:chExt cx="695470" cy="244020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F8C6E2-E337-0769-AD29-02274332D359}"/>
                  </a:ext>
                </a:extLst>
              </p:cNvPr>
              <p:cNvSpPr/>
              <p:nvPr/>
            </p:nvSpPr>
            <p:spPr>
              <a:xfrm>
                <a:off x="8116229" y="3977187"/>
                <a:ext cx="304327" cy="2440204"/>
              </a:xfrm>
              <a:custGeom>
                <a:avLst/>
                <a:gdLst>
                  <a:gd name="connsiteX0" fmla="*/ 289758 w 304327"/>
                  <a:gd name="connsiteY0" fmla="*/ 48213 h 2440204"/>
                  <a:gd name="connsiteX1" fmla="*/ 289276 w 304327"/>
                  <a:gd name="connsiteY1" fmla="*/ 6487 h 2440204"/>
                  <a:gd name="connsiteX2" fmla="*/ 276842 w 304327"/>
                  <a:gd name="connsiteY2" fmla="*/ 4236 h 2440204"/>
                  <a:gd name="connsiteX3" fmla="*/ 204369 w 304327"/>
                  <a:gd name="connsiteY3" fmla="*/ 144054 h 2440204"/>
                  <a:gd name="connsiteX4" fmla="*/ 2254 w 304327"/>
                  <a:gd name="connsiteY4" fmla="*/ 544024 h 2440204"/>
                  <a:gd name="connsiteX5" fmla="*/ 2190 w 304327"/>
                  <a:gd name="connsiteY5" fmla="*/ 575957 h 2440204"/>
                  <a:gd name="connsiteX6" fmla="*/ 2282 w 304327"/>
                  <a:gd name="connsiteY6" fmla="*/ 1760890 h 2440204"/>
                  <a:gd name="connsiteX7" fmla="*/ 770 w 304327"/>
                  <a:gd name="connsiteY7" fmla="*/ 2430392 h 2440204"/>
                  <a:gd name="connsiteX8" fmla="*/ 3319 w 304327"/>
                  <a:gd name="connsiteY8" fmla="*/ 2439026 h 2440204"/>
                  <a:gd name="connsiteX9" fmla="*/ 300424 w 304327"/>
                  <a:gd name="connsiteY9" fmla="*/ 2440205 h 2440204"/>
                  <a:gd name="connsiteX10" fmla="*/ 303442 w 304327"/>
                  <a:gd name="connsiteY10" fmla="*/ 2138286 h 2440204"/>
                  <a:gd name="connsiteX11" fmla="*/ 289758 w 304327"/>
                  <a:gd name="connsiteY11" fmla="*/ 48213 h 244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4327" h="2440204">
                    <a:moveTo>
                      <a:pt x="289758" y="48213"/>
                    </a:moveTo>
                    <a:lnTo>
                      <a:pt x="289276" y="6487"/>
                    </a:lnTo>
                    <a:cubicBezTo>
                      <a:pt x="288821" y="75"/>
                      <a:pt x="281365" y="-3127"/>
                      <a:pt x="276842" y="4236"/>
                    </a:cubicBezTo>
                    <a:cubicBezTo>
                      <a:pt x="252798" y="50890"/>
                      <a:pt x="228171" y="98253"/>
                      <a:pt x="204369" y="144054"/>
                    </a:cubicBezTo>
                    <a:cubicBezTo>
                      <a:pt x="137691" y="274734"/>
                      <a:pt x="64430" y="408679"/>
                      <a:pt x="2254" y="544024"/>
                    </a:cubicBezTo>
                    <a:cubicBezTo>
                      <a:pt x="1004" y="554569"/>
                      <a:pt x="2155" y="565505"/>
                      <a:pt x="2190" y="575957"/>
                    </a:cubicBezTo>
                    <a:cubicBezTo>
                      <a:pt x="-2717" y="928897"/>
                      <a:pt x="2133" y="1346278"/>
                      <a:pt x="2282" y="1760890"/>
                    </a:cubicBezTo>
                    <a:cubicBezTo>
                      <a:pt x="2367" y="1988718"/>
                      <a:pt x="770" y="2204708"/>
                      <a:pt x="770" y="2430392"/>
                    </a:cubicBezTo>
                    <a:cubicBezTo>
                      <a:pt x="770" y="2434190"/>
                      <a:pt x="-1133" y="2439232"/>
                      <a:pt x="3319" y="2439026"/>
                    </a:cubicBezTo>
                    <a:cubicBezTo>
                      <a:pt x="53516" y="2439857"/>
                      <a:pt x="295127" y="2439197"/>
                      <a:pt x="300424" y="2440205"/>
                    </a:cubicBezTo>
                    <a:cubicBezTo>
                      <a:pt x="303889" y="2341018"/>
                      <a:pt x="302902" y="2238438"/>
                      <a:pt x="303442" y="2138286"/>
                    </a:cubicBezTo>
                    <a:cubicBezTo>
                      <a:pt x="307227" y="1442376"/>
                      <a:pt x="298166" y="730602"/>
                      <a:pt x="289758" y="48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3DFF28A-0D6A-5BB9-F016-92E9CB95E7E2}"/>
                  </a:ext>
                </a:extLst>
              </p:cNvPr>
              <p:cNvSpPr/>
              <p:nvPr/>
            </p:nvSpPr>
            <p:spPr>
              <a:xfrm>
                <a:off x="7725085" y="4020311"/>
                <a:ext cx="296375" cy="2047471"/>
              </a:xfrm>
              <a:custGeom>
                <a:avLst/>
                <a:gdLst>
                  <a:gd name="connsiteX0" fmla="*/ 291285 w 296375"/>
                  <a:gd name="connsiteY0" fmla="*/ 478184 h 2047471"/>
                  <a:gd name="connsiteX1" fmla="*/ 84810 w 296375"/>
                  <a:gd name="connsiteY1" fmla="*/ 116659 h 2047471"/>
                  <a:gd name="connsiteX2" fmla="*/ 21136 w 296375"/>
                  <a:gd name="connsiteY2" fmla="*/ 2717 h 2047471"/>
                  <a:gd name="connsiteX3" fmla="*/ 10399 w 296375"/>
                  <a:gd name="connsiteY3" fmla="*/ 5664 h 2047471"/>
                  <a:gd name="connsiteX4" fmla="*/ 188 w 296375"/>
                  <a:gd name="connsiteY4" fmla="*/ 1373958 h 2047471"/>
                  <a:gd name="connsiteX5" fmla="*/ 1608 w 296375"/>
                  <a:gd name="connsiteY5" fmla="*/ 2029016 h 2047471"/>
                  <a:gd name="connsiteX6" fmla="*/ 2361 w 296375"/>
                  <a:gd name="connsiteY6" fmla="*/ 2047471 h 2047471"/>
                  <a:gd name="connsiteX7" fmla="*/ 294552 w 296375"/>
                  <a:gd name="connsiteY7" fmla="*/ 2047102 h 2047471"/>
                  <a:gd name="connsiteX8" fmla="*/ 295539 w 296375"/>
                  <a:gd name="connsiteY8" fmla="*/ 505494 h 2047471"/>
                  <a:gd name="connsiteX9" fmla="*/ 291285 w 296375"/>
                  <a:gd name="connsiteY9" fmla="*/ 478184 h 20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375" h="2047471">
                    <a:moveTo>
                      <a:pt x="291285" y="478184"/>
                    </a:moveTo>
                    <a:cubicBezTo>
                      <a:pt x="222477" y="366876"/>
                      <a:pt x="154045" y="238768"/>
                      <a:pt x="84810" y="116659"/>
                    </a:cubicBezTo>
                    <a:cubicBezTo>
                      <a:pt x="63067" y="78307"/>
                      <a:pt x="43802" y="38619"/>
                      <a:pt x="21136" y="2717"/>
                    </a:cubicBezTo>
                    <a:cubicBezTo>
                      <a:pt x="18069" y="-2140"/>
                      <a:pt x="10442" y="-74"/>
                      <a:pt x="10399" y="5664"/>
                    </a:cubicBezTo>
                    <a:cubicBezTo>
                      <a:pt x="6977" y="453487"/>
                      <a:pt x="-1353" y="913893"/>
                      <a:pt x="188" y="1373958"/>
                    </a:cubicBezTo>
                    <a:cubicBezTo>
                      <a:pt x="927" y="1593186"/>
                      <a:pt x="1843" y="1812110"/>
                      <a:pt x="1608" y="2029016"/>
                    </a:cubicBezTo>
                    <a:cubicBezTo>
                      <a:pt x="1594" y="2040818"/>
                      <a:pt x="-1026" y="2047479"/>
                      <a:pt x="2361" y="2047471"/>
                    </a:cubicBezTo>
                    <a:cubicBezTo>
                      <a:pt x="97926" y="2047301"/>
                      <a:pt x="198980" y="2047102"/>
                      <a:pt x="294552" y="2047102"/>
                    </a:cubicBezTo>
                    <a:cubicBezTo>
                      <a:pt x="298060" y="2047102"/>
                      <a:pt x="295404" y="516323"/>
                      <a:pt x="295539" y="505494"/>
                    </a:cubicBezTo>
                    <a:cubicBezTo>
                      <a:pt x="295660" y="496583"/>
                      <a:pt x="298812" y="485683"/>
                      <a:pt x="291285" y="478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55963FD-96C4-7AEF-FAF0-49F6D1AE61D7}"/>
                </a:ext>
              </a:extLst>
            </p:cNvPr>
            <p:cNvSpPr/>
            <p:nvPr/>
          </p:nvSpPr>
          <p:spPr>
            <a:xfrm>
              <a:off x="7270514" y="5353716"/>
              <a:ext cx="457914" cy="715824"/>
            </a:xfrm>
            <a:custGeom>
              <a:avLst/>
              <a:gdLst>
                <a:gd name="connsiteX0" fmla="*/ 456478 w 457914"/>
                <a:gd name="connsiteY0" fmla="*/ 695604 h 715824"/>
                <a:gd name="connsiteX1" fmla="*/ 456762 w 457914"/>
                <a:gd name="connsiteY1" fmla="*/ 8130 h 715824"/>
                <a:gd name="connsiteX2" fmla="*/ 450215 w 457914"/>
                <a:gd name="connsiteY2" fmla="*/ 1455 h 715824"/>
                <a:gd name="connsiteX3" fmla="*/ 6616 w 457914"/>
                <a:gd name="connsiteY3" fmla="*/ 3294 h 715824"/>
                <a:gd name="connsiteX4" fmla="*/ 247 w 457914"/>
                <a:gd name="connsiteY4" fmla="*/ 9770 h 715824"/>
                <a:gd name="connsiteX5" fmla="*/ 1852 w 457914"/>
                <a:gd name="connsiteY5" fmla="*/ 714045 h 715824"/>
                <a:gd name="connsiteX6" fmla="*/ 6510 w 457914"/>
                <a:gd name="connsiteY6" fmla="*/ 715820 h 715824"/>
                <a:gd name="connsiteX7" fmla="*/ 158102 w 457914"/>
                <a:gd name="connsiteY7" fmla="*/ 714819 h 715824"/>
                <a:gd name="connsiteX8" fmla="*/ 456243 w 457914"/>
                <a:gd name="connsiteY8" fmla="*/ 712362 h 715824"/>
                <a:gd name="connsiteX9" fmla="*/ 456478 w 457914"/>
                <a:gd name="connsiteY9" fmla="*/ 695604 h 7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914" h="715824">
                  <a:moveTo>
                    <a:pt x="456478" y="695604"/>
                  </a:moveTo>
                  <a:cubicBezTo>
                    <a:pt x="450605" y="488149"/>
                    <a:pt x="461292" y="260619"/>
                    <a:pt x="456762" y="8130"/>
                  </a:cubicBezTo>
                  <a:cubicBezTo>
                    <a:pt x="456698" y="4523"/>
                    <a:pt x="453822" y="1583"/>
                    <a:pt x="450215" y="1455"/>
                  </a:cubicBezTo>
                  <a:cubicBezTo>
                    <a:pt x="303608" y="-3608"/>
                    <a:pt x="154480" y="6419"/>
                    <a:pt x="6616" y="3294"/>
                  </a:cubicBezTo>
                  <a:cubicBezTo>
                    <a:pt x="3166" y="3244"/>
                    <a:pt x="112" y="6305"/>
                    <a:pt x="247" y="9770"/>
                  </a:cubicBezTo>
                  <a:cubicBezTo>
                    <a:pt x="5978" y="246346"/>
                    <a:pt x="-3850" y="479755"/>
                    <a:pt x="1852" y="714045"/>
                  </a:cubicBezTo>
                  <a:cubicBezTo>
                    <a:pt x="3101" y="715245"/>
                    <a:pt x="4792" y="715884"/>
                    <a:pt x="6510" y="715820"/>
                  </a:cubicBezTo>
                  <a:cubicBezTo>
                    <a:pt x="32308" y="714876"/>
                    <a:pt x="154679" y="714890"/>
                    <a:pt x="158102" y="714819"/>
                  </a:cubicBezTo>
                  <a:cubicBezTo>
                    <a:pt x="250762" y="712625"/>
                    <a:pt x="351284" y="717801"/>
                    <a:pt x="456243" y="712362"/>
                  </a:cubicBezTo>
                  <a:cubicBezTo>
                    <a:pt x="458011" y="712277"/>
                    <a:pt x="457017" y="701760"/>
                    <a:pt x="456478" y="69560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grpSp>
          <p:nvGrpSpPr>
            <p:cNvPr id="61" name="Graphic 5" descr="City with buildings and skyscrapers">
              <a:extLst>
                <a:ext uri="{FF2B5EF4-FFF2-40B4-BE49-F238E27FC236}">
                  <a16:creationId xmlns:a16="http://schemas.microsoft.com/office/drawing/2014/main" id="{39693684-3408-0D02-EB85-28E92085AE0A}"/>
                </a:ext>
              </a:extLst>
            </p:cNvPr>
            <p:cNvGrpSpPr/>
            <p:nvPr/>
          </p:nvGrpSpPr>
          <p:grpSpPr>
            <a:xfrm>
              <a:off x="2389076" y="3961310"/>
              <a:ext cx="7981224" cy="2842441"/>
              <a:chOff x="2389076" y="3961310"/>
              <a:chExt cx="7981224" cy="2842441"/>
            </a:xfrm>
          </p:grpSpPr>
          <p:grpSp>
            <p:nvGrpSpPr>
              <p:cNvPr id="62" name="Graphic 5" descr="City with buildings and skyscrapers">
                <a:extLst>
                  <a:ext uri="{FF2B5EF4-FFF2-40B4-BE49-F238E27FC236}">
                    <a16:creationId xmlns:a16="http://schemas.microsoft.com/office/drawing/2014/main" id="{75946BE0-F575-EB52-0C44-A761720147FF}"/>
                  </a:ext>
                </a:extLst>
              </p:cNvPr>
              <p:cNvGrpSpPr/>
              <p:nvPr/>
            </p:nvGrpSpPr>
            <p:grpSpPr>
              <a:xfrm>
                <a:off x="4597023" y="4434763"/>
                <a:ext cx="388224" cy="1704845"/>
                <a:chOff x="4597023" y="4434763"/>
                <a:chExt cx="388224" cy="1704845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2D56528-5A37-C2BA-E882-2236A47C1894}"/>
                    </a:ext>
                  </a:extLst>
                </p:cNvPr>
                <p:cNvSpPr/>
                <p:nvPr/>
              </p:nvSpPr>
              <p:spPr>
                <a:xfrm rot="5400000">
                  <a:off x="4648005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8CF5645-022A-EF3B-2235-4BA3385D9B6D}"/>
                    </a:ext>
                  </a:extLst>
                </p:cNvPr>
                <p:cNvSpPr/>
                <p:nvPr/>
              </p:nvSpPr>
              <p:spPr>
                <a:xfrm rot="5400000">
                  <a:off x="4735318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B1DBB56C-CB05-2736-D39A-EEDCC5DBD39D}"/>
                    </a:ext>
                  </a:extLst>
                </p:cNvPr>
                <p:cNvSpPr/>
                <p:nvPr/>
              </p:nvSpPr>
              <p:spPr>
                <a:xfrm rot="5400000">
                  <a:off x="4825124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AD6B74A4-01D8-1C7F-CEA8-61C73FE7D9F9}"/>
                    </a:ext>
                  </a:extLst>
                </p:cNvPr>
                <p:cNvSpPr/>
                <p:nvPr/>
              </p:nvSpPr>
              <p:spPr>
                <a:xfrm rot="5400000">
                  <a:off x="4555919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A014E71-1FAA-54B8-0D51-663357D23AF5}"/>
                    </a:ext>
                  </a:extLst>
                </p:cNvPr>
                <p:cNvSpPr/>
                <p:nvPr/>
              </p:nvSpPr>
              <p:spPr>
                <a:xfrm rot="5400000">
                  <a:off x="4753419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F119A5A-2CC7-2F7F-688D-2A6EF7394018}"/>
                    </a:ext>
                  </a:extLst>
                </p:cNvPr>
                <p:cNvSpPr/>
                <p:nvPr/>
              </p:nvSpPr>
              <p:spPr>
                <a:xfrm rot="5400000">
                  <a:off x="4841982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B5F4942-93D0-8797-5A81-4DD9DB2652AF}"/>
                    </a:ext>
                  </a:extLst>
                </p:cNvPr>
                <p:cNvSpPr/>
                <p:nvPr/>
              </p:nvSpPr>
              <p:spPr>
                <a:xfrm rot="5400000">
                  <a:off x="4662583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A6BA026-8ABC-E0EE-C39B-AF424D42F55C}"/>
                    </a:ext>
                  </a:extLst>
                </p:cNvPr>
                <p:cNvSpPr/>
                <p:nvPr/>
              </p:nvSpPr>
              <p:spPr>
                <a:xfrm rot="5400000">
                  <a:off x="4669521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C044CAD-FDEC-6361-638F-944A79C28F2E}"/>
                    </a:ext>
                  </a:extLst>
                </p:cNvPr>
                <p:cNvSpPr/>
                <p:nvPr/>
              </p:nvSpPr>
              <p:spPr>
                <a:xfrm rot="5400000">
                  <a:off x="4758077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87290B4C-DD90-2D27-2419-092A2C8113FF}"/>
                    </a:ext>
                  </a:extLst>
                </p:cNvPr>
                <p:cNvSpPr/>
                <p:nvPr/>
              </p:nvSpPr>
              <p:spPr>
                <a:xfrm rot="5400000">
                  <a:off x="484979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0A63B55-80DB-1C91-B9B8-0D75DFA67AF8}"/>
                    </a:ext>
                  </a:extLst>
                </p:cNvPr>
                <p:cNvSpPr/>
                <p:nvPr/>
              </p:nvSpPr>
              <p:spPr>
                <a:xfrm rot="5400000">
                  <a:off x="449085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2958F2ED-9CE9-01DB-8801-832676B639BB}"/>
                    </a:ext>
                  </a:extLst>
                </p:cNvPr>
                <p:cNvSpPr/>
                <p:nvPr/>
              </p:nvSpPr>
              <p:spPr>
                <a:xfrm rot="5400000">
                  <a:off x="4578678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6F6E2AAE-1CDE-C8E7-96F4-2A0D5D59B54E}"/>
                    </a:ext>
                  </a:extLst>
                </p:cNvPr>
                <p:cNvSpPr/>
                <p:nvPr/>
              </p:nvSpPr>
              <p:spPr>
                <a:xfrm rot="5400000">
                  <a:off x="4264254" y="5598897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7 w 1052137"/>
                    <a:gd name="connsiteY1" fmla="*/ 0 h 29277"/>
                    <a:gd name="connsiteX2" fmla="*/ 1052137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7" y="0"/>
                      </a:lnTo>
                      <a:lnTo>
                        <a:pt x="105213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D164ED09-6E9D-D7AD-E428-8D489F72E02F}"/>
                    </a:ext>
                  </a:extLst>
                </p:cNvPr>
                <p:cNvSpPr/>
                <p:nvPr/>
              </p:nvSpPr>
              <p:spPr>
                <a:xfrm rot="5400000">
                  <a:off x="4569383" y="5382335"/>
                  <a:ext cx="619006" cy="29277"/>
                </a:xfrm>
                <a:custGeom>
                  <a:avLst/>
                  <a:gdLst>
                    <a:gd name="connsiteX0" fmla="*/ 0 w 619006"/>
                    <a:gd name="connsiteY0" fmla="*/ 0 h 29277"/>
                    <a:gd name="connsiteX1" fmla="*/ 619006 w 619006"/>
                    <a:gd name="connsiteY1" fmla="*/ 0 h 29277"/>
                    <a:gd name="connsiteX2" fmla="*/ 619006 w 619006"/>
                    <a:gd name="connsiteY2" fmla="*/ 29277 h 29277"/>
                    <a:gd name="connsiteX3" fmla="*/ 0 w 619006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9006" h="29277">
                      <a:moveTo>
                        <a:pt x="0" y="0"/>
                      </a:moveTo>
                      <a:lnTo>
                        <a:pt x="619006" y="0"/>
                      </a:lnTo>
                      <a:lnTo>
                        <a:pt x="61900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131FEAA-872C-7684-C9EC-F319C6F8C98D}"/>
                    </a:ext>
                  </a:extLst>
                </p:cNvPr>
                <p:cNvSpPr/>
                <p:nvPr/>
              </p:nvSpPr>
              <p:spPr>
                <a:xfrm>
                  <a:off x="4955963" y="5087471"/>
                  <a:ext cx="29284" cy="617224"/>
                </a:xfrm>
                <a:custGeom>
                  <a:avLst/>
                  <a:gdLst>
                    <a:gd name="connsiteX0" fmla="*/ 0 w 29284"/>
                    <a:gd name="connsiteY0" fmla="*/ 617224 h 617224"/>
                    <a:gd name="connsiteX1" fmla="*/ 0 w 29284"/>
                    <a:gd name="connsiteY1" fmla="*/ 0 h 617224"/>
                    <a:gd name="connsiteX2" fmla="*/ 29284 w 29284"/>
                    <a:gd name="connsiteY2" fmla="*/ 4247 h 617224"/>
                    <a:gd name="connsiteX3" fmla="*/ 29284 w 29284"/>
                    <a:gd name="connsiteY3" fmla="*/ 615811 h 61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617224">
                      <a:moveTo>
                        <a:pt x="0" y="617224"/>
                      </a:moveTo>
                      <a:lnTo>
                        <a:pt x="0" y="0"/>
                      </a:lnTo>
                      <a:lnTo>
                        <a:pt x="29284" y="4247"/>
                      </a:lnTo>
                      <a:lnTo>
                        <a:pt x="29284" y="61581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6EA86E85-40F2-0007-1ECF-3DABD7FE1B4D}"/>
                    </a:ext>
                  </a:extLst>
                </p:cNvPr>
                <p:cNvSpPr/>
                <p:nvPr/>
              </p:nvSpPr>
              <p:spPr>
                <a:xfrm>
                  <a:off x="4597023" y="5087471"/>
                  <a:ext cx="29284" cy="405728"/>
                </a:xfrm>
                <a:custGeom>
                  <a:avLst/>
                  <a:gdLst>
                    <a:gd name="connsiteX0" fmla="*/ 0 w 29284"/>
                    <a:gd name="connsiteY0" fmla="*/ 386819 h 405728"/>
                    <a:gd name="connsiteX1" fmla="*/ 0 w 29284"/>
                    <a:gd name="connsiteY1" fmla="*/ 0 h 405728"/>
                    <a:gd name="connsiteX2" fmla="*/ 29284 w 29284"/>
                    <a:gd name="connsiteY2" fmla="*/ 0 h 405728"/>
                    <a:gd name="connsiteX3" fmla="*/ 29284 w 29284"/>
                    <a:gd name="connsiteY3" fmla="*/ 405729 h 40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405728">
                      <a:moveTo>
                        <a:pt x="0" y="386819"/>
                      </a:moveTo>
                      <a:lnTo>
                        <a:pt x="0" y="0"/>
                      </a:lnTo>
                      <a:lnTo>
                        <a:pt x="29284" y="0"/>
                      </a:lnTo>
                      <a:lnTo>
                        <a:pt x="29284" y="40572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65C82D5-F625-AB00-7DCD-68E82CA71514}"/>
                    </a:ext>
                  </a:extLst>
                </p:cNvPr>
                <p:cNvSpPr/>
                <p:nvPr/>
              </p:nvSpPr>
              <p:spPr>
                <a:xfrm rot="5400000">
                  <a:off x="4173411" y="5598901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8 w 1052137"/>
                    <a:gd name="connsiteY1" fmla="*/ 0 h 29277"/>
                    <a:gd name="connsiteX2" fmla="*/ 1052138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8" y="0"/>
                      </a:lnTo>
                      <a:lnTo>
                        <a:pt x="105213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0" name="Graphic 5" descr="City with buildings and skyscrapers">
                <a:extLst>
                  <a:ext uri="{FF2B5EF4-FFF2-40B4-BE49-F238E27FC236}">
                    <a16:creationId xmlns:a16="http://schemas.microsoft.com/office/drawing/2014/main" id="{A780A8C8-D5D0-A306-D9F3-2933222E9BEA}"/>
                  </a:ext>
                </a:extLst>
              </p:cNvPr>
              <p:cNvGrpSpPr/>
              <p:nvPr/>
            </p:nvGrpSpPr>
            <p:grpSpPr>
              <a:xfrm>
                <a:off x="4801253" y="5796684"/>
                <a:ext cx="389844" cy="325393"/>
                <a:chOff x="4801253" y="5796684"/>
                <a:chExt cx="389844" cy="325393"/>
              </a:xfrm>
              <a:solidFill>
                <a:srgbClr val="00B0F0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14F356A-8ABE-EF22-7A0A-CCFEE86BBCB5}"/>
                    </a:ext>
                  </a:extLst>
                </p:cNvPr>
                <p:cNvSpPr/>
                <p:nvPr/>
              </p:nvSpPr>
              <p:spPr>
                <a:xfrm>
                  <a:off x="4801253" y="5796684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2ECF68C3-A0DD-6DF2-0493-9FBE6FB4DEE2}"/>
                    </a:ext>
                  </a:extLst>
                </p:cNvPr>
                <p:cNvSpPr/>
                <p:nvPr/>
              </p:nvSpPr>
              <p:spPr>
                <a:xfrm>
                  <a:off x="4801253" y="5836492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E0C373F-AFD7-3E3D-5EE8-96B5DF42A0A6}"/>
                    </a:ext>
                  </a:extLst>
                </p:cNvPr>
                <p:cNvSpPr/>
                <p:nvPr/>
              </p:nvSpPr>
              <p:spPr>
                <a:xfrm>
                  <a:off x="4801253" y="5875427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4EE1B23-FF2F-EF2D-DAEB-6AD284C87F9E}"/>
                    </a:ext>
                  </a:extLst>
                </p:cNvPr>
                <p:cNvSpPr/>
                <p:nvPr/>
              </p:nvSpPr>
              <p:spPr>
                <a:xfrm>
                  <a:off x="4801253" y="591436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41E8BDC-0B9F-DC0A-D022-841271304850}"/>
                    </a:ext>
                  </a:extLst>
                </p:cNvPr>
                <p:cNvSpPr/>
                <p:nvPr/>
              </p:nvSpPr>
              <p:spPr>
                <a:xfrm>
                  <a:off x="4801253" y="5953296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AA08D99-061F-1541-E77F-495C66760F91}"/>
                    </a:ext>
                  </a:extLst>
                </p:cNvPr>
                <p:cNvSpPr/>
                <p:nvPr/>
              </p:nvSpPr>
              <p:spPr>
                <a:xfrm>
                  <a:off x="4801253" y="599223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5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88084A2-A22A-3F53-9310-819B2BB1F349}"/>
                    </a:ext>
                  </a:extLst>
                </p:cNvPr>
                <p:cNvSpPr/>
                <p:nvPr/>
              </p:nvSpPr>
              <p:spPr>
                <a:xfrm>
                  <a:off x="4801253" y="603116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344902CD-9890-C9F3-68BA-79F07611E265}"/>
                    </a:ext>
                  </a:extLst>
                </p:cNvPr>
                <p:cNvSpPr/>
                <p:nvPr/>
              </p:nvSpPr>
              <p:spPr>
                <a:xfrm>
                  <a:off x="4801253" y="6070100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ADB7DC2-2987-685F-E8A0-F83E5FB5E39F}"/>
                    </a:ext>
                  </a:extLst>
                </p:cNvPr>
                <p:cNvSpPr/>
                <p:nvPr/>
              </p:nvSpPr>
              <p:spPr>
                <a:xfrm>
                  <a:off x="4801253" y="610903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" name="Graphic 5" descr="City with buildings and skyscrapers">
                <a:extLst>
                  <a:ext uri="{FF2B5EF4-FFF2-40B4-BE49-F238E27FC236}">
                    <a16:creationId xmlns:a16="http://schemas.microsoft.com/office/drawing/2014/main" id="{CDEE8D9D-2002-7A2E-DE2D-28698A7C97F1}"/>
                  </a:ext>
                </a:extLst>
              </p:cNvPr>
              <p:cNvGrpSpPr/>
              <p:nvPr/>
            </p:nvGrpSpPr>
            <p:grpSpPr>
              <a:xfrm>
                <a:off x="5892691" y="6036465"/>
                <a:ext cx="245307" cy="88465"/>
                <a:chOff x="5892691" y="6036465"/>
                <a:chExt cx="245307" cy="88465"/>
              </a:xfrm>
              <a:solidFill>
                <a:srgbClr val="00B0F0"/>
              </a:solidFill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4328757-1BC1-A360-2C7C-94E3A218B608}"/>
                    </a:ext>
                  </a:extLst>
                </p:cNvPr>
                <p:cNvSpPr/>
                <p:nvPr/>
              </p:nvSpPr>
              <p:spPr>
                <a:xfrm>
                  <a:off x="5892691" y="6036465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6B97258C-6AF5-2E80-CA52-24B06769F1A1}"/>
                    </a:ext>
                  </a:extLst>
                </p:cNvPr>
                <p:cNvSpPr/>
                <p:nvPr/>
              </p:nvSpPr>
              <p:spPr>
                <a:xfrm>
                  <a:off x="5892691" y="6073419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6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2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7"/>
                        <a:pt x="143934" y="1919"/>
                        <a:pt x="123782" y="2246"/>
                      </a:cubicBezTo>
                      <a:cubicBezTo>
                        <a:pt x="83938" y="2885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E0545203-1BD1-F5F1-B45E-65E7FEAA9FCA}"/>
                    </a:ext>
                  </a:extLst>
                </p:cNvPr>
                <p:cNvSpPr/>
                <p:nvPr/>
              </p:nvSpPr>
              <p:spPr>
                <a:xfrm>
                  <a:off x="5892691" y="6110372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9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4" name="Graphic 5" descr="City with buildings and skyscrapers">
                <a:extLst>
                  <a:ext uri="{FF2B5EF4-FFF2-40B4-BE49-F238E27FC236}">
                    <a16:creationId xmlns:a16="http://schemas.microsoft.com/office/drawing/2014/main" id="{A21EC5F6-6485-013F-A35F-9C77ABCB4B05}"/>
                  </a:ext>
                </a:extLst>
              </p:cNvPr>
              <p:cNvGrpSpPr/>
              <p:nvPr/>
            </p:nvGrpSpPr>
            <p:grpSpPr>
              <a:xfrm>
                <a:off x="6623109" y="5378162"/>
                <a:ext cx="222103" cy="689951"/>
                <a:chOff x="6623109" y="5378162"/>
                <a:chExt cx="222103" cy="689951"/>
              </a:xfrm>
              <a:solidFill>
                <a:srgbClr val="00B0F0"/>
              </a:solidFill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C2B77DD-4B85-2C71-4372-D6375086FAFE}"/>
                    </a:ext>
                  </a:extLst>
                </p:cNvPr>
                <p:cNvSpPr/>
                <p:nvPr/>
              </p:nvSpPr>
              <p:spPr>
                <a:xfrm>
                  <a:off x="6661007" y="544284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8B331F67-F93D-2671-94FB-7B2C290176B3}"/>
                    </a:ext>
                  </a:extLst>
                </p:cNvPr>
                <p:cNvSpPr/>
                <p:nvPr/>
              </p:nvSpPr>
              <p:spPr>
                <a:xfrm>
                  <a:off x="6701852" y="543936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D211ED4A-25B8-3E4F-2254-F18730377036}"/>
                    </a:ext>
                  </a:extLst>
                </p:cNvPr>
                <p:cNvSpPr/>
                <p:nvPr/>
              </p:nvSpPr>
              <p:spPr>
                <a:xfrm>
                  <a:off x="6748332" y="5436713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3C7F8BB-BB65-68B8-5070-C4C2BB4A6767}"/>
                    </a:ext>
                  </a:extLst>
                </p:cNvPr>
                <p:cNvSpPr/>
                <p:nvPr/>
              </p:nvSpPr>
              <p:spPr>
                <a:xfrm>
                  <a:off x="6785902" y="543484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2684549-54B0-0BF7-525B-C9C5CDC1DCE9}"/>
                    </a:ext>
                  </a:extLst>
                </p:cNvPr>
                <p:cNvSpPr/>
                <p:nvPr/>
              </p:nvSpPr>
              <p:spPr>
                <a:xfrm>
                  <a:off x="6826874" y="5433543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72C41ED-594B-EA75-D7C5-0B1B1DBE655E}"/>
                    </a:ext>
                  </a:extLst>
                </p:cNvPr>
                <p:cNvSpPr/>
                <p:nvPr/>
              </p:nvSpPr>
              <p:spPr>
                <a:xfrm>
                  <a:off x="6623393" y="550220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215F38F-89CA-3941-AA7B-7E88AADD9045}"/>
                    </a:ext>
                  </a:extLst>
                </p:cNvPr>
                <p:cNvSpPr/>
                <p:nvPr/>
              </p:nvSpPr>
              <p:spPr>
                <a:xfrm>
                  <a:off x="6661007" y="549832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C2E27FD6-4CD9-C440-369B-24803F2E9BC7}"/>
                    </a:ext>
                  </a:extLst>
                </p:cNvPr>
                <p:cNvSpPr/>
                <p:nvPr/>
              </p:nvSpPr>
              <p:spPr>
                <a:xfrm>
                  <a:off x="6701852" y="54948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4224B08-1378-4D4C-63F1-6951A0C8AAED}"/>
                    </a:ext>
                  </a:extLst>
                </p:cNvPr>
                <p:cNvSpPr/>
                <p:nvPr/>
              </p:nvSpPr>
              <p:spPr>
                <a:xfrm>
                  <a:off x="6748332" y="549218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F76D7F4C-4DFE-B3FE-9311-1048F22F921B}"/>
                    </a:ext>
                  </a:extLst>
                </p:cNvPr>
                <p:cNvSpPr/>
                <p:nvPr/>
              </p:nvSpPr>
              <p:spPr>
                <a:xfrm>
                  <a:off x="6785902" y="549032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204D8A4-61EB-3D04-B5AF-64DA3DEE8EB0}"/>
                    </a:ext>
                  </a:extLst>
                </p:cNvPr>
                <p:cNvSpPr/>
                <p:nvPr/>
              </p:nvSpPr>
              <p:spPr>
                <a:xfrm>
                  <a:off x="6826874" y="5489023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7D946F61-0513-1F08-CE41-E495C034FB09}"/>
                    </a:ext>
                  </a:extLst>
                </p:cNvPr>
                <p:cNvSpPr/>
                <p:nvPr/>
              </p:nvSpPr>
              <p:spPr>
                <a:xfrm>
                  <a:off x="6623393" y="5557398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8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8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8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702BB6CB-4B04-E555-EF15-8C7E63312E36}"/>
                    </a:ext>
                  </a:extLst>
                </p:cNvPr>
                <p:cNvSpPr/>
                <p:nvPr/>
              </p:nvSpPr>
              <p:spPr>
                <a:xfrm>
                  <a:off x="6661007" y="555352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C5D9D40D-8E34-635E-6768-812F1D7BE36E}"/>
                    </a:ext>
                  </a:extLst>
                </p:cNvPr>
                <p:cNvSpPr/>
                <p:nvPr/>
              </p:nvSpPr>
              <p:spPr>
                <a:xfrm>
                  <a:off x="6701852" y="555003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3AD30C2C-82DD-9ED2-74D5-3EAEDD02A418}"/>
                    </a:ext>
                  </a:extLst>
                </p:cNvPr>
                <p:cNvSpPr/>
                <p:nvPr/>
              </p:nvSpPr>
              <p:spPr>
                <a:xfrm>
                  <a:off x="6748332" y="554738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1FA978F-7625-8F24-7227-E71F290896CF}"/>
                    </a:ext>
                  </a:extLst>
                </p:cNvPr>
                <p:cNvSpPr/>
                <p:nvPr/>
              </p:nvSpPr>
              <p:spPr>
                <a:xfrm>
                  <a:off x="6785902" y="554551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54FBED7-CE67-CBD7-B6D3-4CD255BDE153}"/>
                    </a:ext>
                  </a:extLst>
                </p:cNvPr>
                <p:cNvSpPr/>
                <p:nvPr/>
              </p:nvSpPr>
              <p:spPr>
                <a:xfrm>
                  <a:off x="6826874" y="554421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28DE44D-1012-5FCA-E460-0A0D15685C28}"/>
                    </a:ext>
                  </a:extLst>
                </p:cNvPr>
                <p:cNvSpPr/>
                <p:nvPr/>
              </p:nvSpPr>
              <p:spPr>
                <a:xfrm>
                  <a:off x="6623393" y="5612878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97EEE157-2050-01B7-2649-9F491ABC0947}"/>
                    </a:ext>
                  </a:extLst>
                </p:cNvPr>
                <p:cNvSpPr/>
                <p:nvPr/>
              </p:nvSpPr>
              <p:spPr>
                <a:xfrm>
                  <a:off x="6661007" y="560900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B88D33DA-2350-A351-1CFD-E1DEB2C98CC2}"/>
                    </a:ext>
                  </a:extLst>
                </p:cNvPr>
                <p:cNvSpPr/>
                <p:nvPr/>
              </p:nvSpPr>
              <p:spPr>
                <a:xfrm>
                  <a:off x="6701852" y="560551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159CA38-37F3-1BBA-E6B1-B524DC98E08E}"/>
                    </a:ext>
                  </a:extLst>
                </p:cNvPr>
                <p:cNvSpPr/>
                <p:nvPr/>
              </p:nvSpPr>
              <p:spPr>
                <a:xfrm>
                  <a:off x="6748332" y="560286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C8DDC29-157B-9102-F2F0-500601DD61AF}"/>
                    </a:ext>
                  </a:extLst>
                </p:cNvPr>
                <p:cNvSpPr/>
                <p:nvPr/>
              </p:nvSpPr>
              <p:spPr>
                <a:xfrm>
                  <a:off x="6785902" y="560099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140F267-6706-3A21-1994-C9AE44A0DB26}"/>
                    </a:ext>
                  </a:extLst>
                </p:cNvPr>
                <p:cNvSpPr/>
                <p:nvPr/>
              </p:nvSpPr>
              <p:spPr>
                <a:xfrm>
                  <a:off x="6826874" y="559969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C2714BB-51C9-E841-A0A4-13F04F184AA7}"/>
                    </a:ext>
                  </a:extLst>
                </p:cNvPr>
                <p:cNvSpPr/>
                <p:nvPr/>
              </p:nvSpPr>
              <p:spPr>
                <a:xfrm>
                  <a:off x="6623393" y="5668074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48F47B0C-7969-FECF-CB4F-860431D4E4C0}"/>
                    </a:ext>
                  </a:extLst>
                </p:cNvPr>
                <p:cNvSpPr/>
                <p:nvPr/>
              </p:nvSpPr>
              <p:spPr>
                <a:xfrm>
                  <a:off x="6661007" y="566419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A708758B-1F3F-B8EE-37CA-7070DF1B9865}"/>
                    </a:ext>
                  </a:extLst>
                </p:cNvPr>
                <p:cNvSpPr/>
                <p:nvPr/>
              </p:nvSpPr>
              <p:spPr>
                <a:xfrm>
                  <a:off x="6701852" y="566071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E09F5B36-2C35-CC80-ADA5-CC43F6BE9A3A}"/>
                    </a:ext>
                  </a:extLst>
                </p:cNvPr>
                <p:cNvSpPr/>
                <p:nvPr/>
              </p:nvSpPr>
              <p:spPr>
                <a:xfrm>
                  <a:off x="6748332" y="5658057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3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82A2F833-42B6-4163-FF65-C5F05A2715D1}"/>
                    </a:ext>
                  </a:extLst>
                </p:cNvPr>
                <p:cNvSpPr/>
                <p:nvPr/>
              </p:nvSpPr>
              <p:spPr>
                <a:xfrm>
                  <a:off x="6785902" y="5656194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BF553AA-2BD8-109D-4DF4-1A11D4C1E7A5}"/>
                    </a:ext>
                  </a:extLst>
                </p:cNvPr>
                <p:cNvSpPr/>
                <p:nvPr/>
              </p:nvSpPr>
              <p:spPr>
                <a:xfrm>
                  <a:off x="6826874" y="5654887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46A78F8F-147C-0ABA-7CAD-08876F5D9B52}"/>
                    </a:ext>
                  </a:extLst>
                </p:cNvPr>
                <p:cNvSpPr/>
                <p:nvPr/>
              </p:nvSpPr>
              <p:spPr>
                <a:xfrm>
                  <a:off x="6623109" y="5723547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0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D96AFD85-8388-42B3-6DEA-FC1BED05E8D9}"/>
                    </a:ext>
                  </a:extLst>
                </p:cNvPr>
                <p:cNvSpPr/>
                <p:nvPr/>
              </p:nvSpPr>
              <p:spPr>
                <a:xfrm>
                  <a:off x="6660723" y="571967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8"/>
                        <a:pt x="20685" y="11965"/>
                        <a:pt x="17469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CE2293D-1119-9984-51A2-A850E4942CF5}"/>
                    </a:ext>
                  </a:extLst>
                </p:cNvPr>
                <p:cNvSpPr/>
                <p:nvPr/>
              </p:nvSpPr>
              <p:spPr>
                <a:xfrm>
                  <a:off x="6701568" y="5716185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8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1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8" y="5262"/>
                      </a:cubicBezTo>
                      <a:cubicBezTo>
                        <a:pt x="17128" y="4203"/>
                        <a:pt x="16538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87B6E08F-929B-5F3A-BA93-A946206BC1A6}"/>
                    </a:ext>
                  </a:extLst>
                </p:cNvPr>
                <p:cNvSpPr/>
                <p:nvPr/>
              </p:nvSpPr>
              <p:spPr>
                <a:xfrm>
                  <a:off x="6748048" y="5713530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40BF0E4A-3628-8C73-2C84-68EC43D9D5F2}"/>
                    </a:ext>
                  </a:extLst>
                </p:cNvPr>
                <p:cNvSpPr/>
                <p:nvPr/>
              </p:nvSpPr>
              <p:spPr>
                <a:xfrm>
                  <a:off x="6785618" y="571166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8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9027DAD0-19A7-38E8-971F-78D1988C84C8}"/>
                    </a:ext>
                  </a:extLst>
                </p:cNvPr>
                <p:cNvSpPr/>
                <p:nvPr/>
              </p:nvSpPr>
              <p:spPr>
                <a:xfrm>
                  <a:off x="6826590" y="5710367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59400E14-2998-FA0F-0FB9-F1E3B338686E}"/>
                    </a:ext>
                  </a:extLst>
                </p:cNvPr>
                <p:cNvSpPr/>
                <p:nvPr/>
              </p:nvSpPr>
              <p:spPr>
                <a:xfrm>
                  <a:off x="6623393" y="5779026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52279911-311C-B9F5-33C8-6B0AD92E516F}"/>
                    </a:ext>
                  </a:extLst>
                </p:cNvPr>
                <p:cNvSpPr/>
                <p:nvPr/>
              </p:nvSpPr>
              <p:spPr>
                <a:xfrm>
                  <a:off x="6661007" y="577515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728EA16D-A9BD-1F5D-B728-23350FE11608}"/>
                    </a:ext>
                  </a:extLst>
                </p:cNvPr>
                <p:cNvSpPr/>
                <p:nvPr/>
              </p:nvSpPr>
              <p:spPr>
                <a:xfrm>
                  <a:off x="6701852" y="5771664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9246DC7-6483-6A14-79D9-82090622F9A9}"/>
                    </a:ext>
                  </a:extLst>
                </p:cNvPr>
                <p:cNvSpPr/>
                <p:nvPr/>
              </p:nvSpPr>
              <p:spPr>
                <a:xfrm>
                  <a:off x="6748332" y="5769010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90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A174C10D-C778-8BA9-50AB-1090472FCCF4}"/>
                    </a:ext>
                  </a:extLst>
                </p:cNvPr>
                <p:cNvSpPr/>
                <p:nvPr/>
              </p:nvSpPr>
              <p:spPr>
                <a:xfrm>
                  <a:off x="6785902" y="576714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61D81318-A7B2-B78E-9B2D-22BCDEF78027}"/>
                    </a:ext>
                  </a:extLst>
                </p:cNvPr>
                <p:cNvSpPr/>
                <p:nvPr/>
              </p:nvSpPr>
              <p:spPr>
                <a:xfrm>
                  <a:off x="6826874" y="5765847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A4399DBD-CF14-D07A-134D-74B3F053891F}"/>
                    </a:ext>
                  </a:extLst>
                </p:cNvPr>
                <p:cNvSpPr/>
                <p:nvPr/>
              </p:nvSpPr>
              <p:spPr>
                <a:xfrm>
                  <a:off x="6623393" y="583422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10F0E24-34C4-A813-42C8-56CFACEEA9BF}"/>
                    </a:ext>
                  </a:extLst>
                </p:cNvPr>
                <p:cNvSpPr/>
                <p:nvPr/>
              </p:nvSpPr>
              <p:spPr>
                <a:xfrm>
                  <a:off x="6661007" y="58303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9D80B9C-A680-FFCB-CE9A-CF6D4D414DA0}"/>
                    </a:ext>
                  </a:extLst>
                </p:cNvPr>
                <p:cNvSpPr/>
                <p:nvPr/>
              </p:nvSpPr>
              <p:spPr>
                <a:xfrm>
                  <a:off x="6701852" y="5826860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5A56CD64-6DEC-F8E2-559D-EAA16BAC0723}"/>
                    </a:ext>
                  </a:extLst>
                </p:cNvPr>
                <p:cNvSpPr/>
                <p:nvPr/>
              </p:nvSpPr>
              <p:spPr>
                <a:xfrm>
                  <a:off x="6748332" y="582420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4C2EED6B-68AC-427C-F2CC-E6F2E00DE857}"/>
                    </a:ext>
                  </a:extLst>
                </p:cNvPr>
                <p:cNvSpPr/>
                <p:nvPr/>
              </p:nvSpPr>
              <p:spPr>
                <a:xfrm>
                  <a:off x="6785902" y="582234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2321C692-FDAA-65DE-A1AD-764384567DE8}"/>
                    </a:ext>
                  </a:extLst>
                </p:cNvPr>
                <p:cNvSpPr/>
                <p:nvPr/>
              </p:nvSpPr>
              <p:spPr>
                <a:xfrm>
                  <a:off x="6826874" y="5821036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2C8AB8C5-08F4-8164-7E60-14958A160CED}"/>
                    </a:ext>
                  </a:extLst>
                </p:cNvPr>
                <p:cNvSpPr/>
                <p:nvPr/>
              </p:nvSpPr>
              <p:spPr>
                <a:xfrm>
                  <a:off x="6623393" y="588969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E56A3F5-AF6C-3D31-B93F-F3628989C70B}"/>
                    </a:ext>
                  </a:extLst>
                </p:cNvPr>
                <p:cNvSpPr/>
                <p:nvPr/>
              </p:nvSpPr>
              <p:spPr>
                <a:xfrm>
                  <a:off x="6661007" y="588582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4909251-2D47-0408-97E5-5AD0202A9E8C}"/>
                    </a:ext>
                  </a:extLst>
                </p:cNvPr>
                <p:cNvSpPr/>
                <p:nvPr/>
              </p:nvSpPr>
              <p:spPr>
                <a:xfrm>
                  <a:off x="6701852" y="588233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E8DEA407-4F9E-2DA2-0FFF-E4D0A68E63A5}"/>
                    </a:ext>
                  </a:extLst>
                </p:cNvPr>
                <p:cNvSpPr/>
                <p:nvPr/>
              </p:nvSpPr>
              <p:spPr>
                <a:xfrm>
                  <a:off x="6748332" y="587967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8ED61EA1-1295-B709-D9B3-3AD3773D92E2}"/>
                    </a:ext>
                  </a:extLst>
                </p:cNvPr>
                <p:cNvSpPr/>
                <p:nvPr/>
              </p:nvSpPr>
              <p:spPr>
                <a:xfrm>
                  <a:off x="6785902" y="587782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22A5C5F4-2D93-FD9E-46D8-C604C79D3F22}"/>
                    </a:ext>
                  </a:extLst>
                </p:cNvPr>
                <p:cNvSpPr/>
                <p:nvPr/>
              </p:nvSpPr>
              <p:spPr>
                <a:xfrm>
                  <a:off x="6826874" y="5876516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32905493-C832-4389-1443-BAE0523F0B1F}"/>
                    </a:ext>
                  </a:extLst>
                </p:cNvPr>
                <p:cNvSpPr/>
                <p:nvPr/>
              </p:nvSpPr>
              <p:spPr>
                <a:xfrm>
                  <a:off x="6623393" y="594517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8F770607-C525-F966-15B7-F32A35EF249D}"/>
                    </a:ext>
                  </a:extLst>
                </p:cNvPr>
                <p:cNvSpPr/>
                <p:nvPr/>
              </p:nvSpPr>
              <p:spPr>
                <a:xfrm>
                  <a:off x="6661007" y="594130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01370D96-8AA6-557F-DB30-B83A38E325D3}"/>
                    </a:ext>
                  </a:extLst>
                </p:cNvPr>
                <p:cNvSpPr/>
                <p:nvPr/>
              </p:nvSpPr>
              <p:spPr>
                <a:xfrm>
                  <a:off x="6701852" y="593781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FB27B24-84F5-7671-147A-014BA1200150}"/>
                    </a:ext>
                  </a:extLst>
                </p:cNvPr>
                <p:cNvSpPr/>
                <p:nvPr/>
              </p:nvSpPr>
              <p:spPr>
                <a:xfrm>
                  <a:off x="6748332" y="593515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D1B05687-D97D-0F70-5624-9D004170438C}"/>
                    </a:ext>
                  </a:extLst>
                </p:cNvPr>
                <p:cNvSpPr/>
                <p:nvPr/>
              </p:nvSpPr>
              <p:spPr>
                <a:xfrm>
                  <a:off x="6785902" y="593329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4D7E3523-C7F0-1C21-CAD5-395DA67A1020}"/>
                    </a:ext>
                  </a:extLst>
                </p:cNvPr>
                <p:cNvSpPr/>
                <p:nvPr/>
              </p:nvSpPr>
              <p:spPr>
                <a:xfrm>
                  <a:off x="6826874" y="5931996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463F0C98-1F2E-3FC8-489B-92768013641B}"/>
                    </a:ext>
                  </a:extLst>
                </p:cNvPr>
                <p:cNvSpPr/>
                <p:nvPr/>
              </p:nvSpPr>
              <p:spPr>
                <a:xfrm>
                  <a:off x="6623393" y="6000655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3F4A6A12-19D8-504C-28A1-20F4DD606EFD}"/>
                    </a:ext>
                  </a:extLst>
                </p:cNvPr>
                <p:cNvSpPr/>
                <p:nvPr/>
              </p:nvSpPr>
              <p:spPr>
                <a:xfrm>
                  <a:off x="6661007" y="599677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B0CA695-5ABE-56F9-AF08-CAA3C81C7506}"/>
                    </a:ext>
                  </a:extLst>
                </p:cNvPr>
                <p:cNvSpPr/>
                <p:nvPr/>
              </p:nvSpPr>
              <p:spPr>
                <a:xfrm>
                  <a:off x="6701852" y="599329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3B1C58DE-D505-BAF2-6D44-879C6344306C}"/>
                    </a:ext>
                  </a:extLst>
                </p:cNvPr>
                <p:cNvSpPr/>
                <p:nvPr/>
              </p:nvSpPr>
              <p:spPr>
                <a:xfrm>
                  <a:off x="6748332" y="599063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A7345B17-8C60-3FE7-0C29-5B696E50DF8C}"/>
                    </a:ext>
                  </a:extLst>
                </p:cNvPr>
                <p:cNvSpPr/>
                <p:nvPr/>
              </p:nvSpPr>
              <p:spPr>
                <a:xfrm>
                  <a:off x="6785902" y="598877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31C21899-D380-E3AF-133A-6DDC0A3D2564}"/>
                    </a:ext>
                  </a:extLst>
                </p:cNvPr>
                <p:cNvSpPr/>
                <p:nvPr/>
              </p:nvSpPr>
              <p:spPr>
                <a:xfrm>
                  <a:off x="6826874" y="5987469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5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52152551-FC38-0C8E-EBF0-3675809B25A7}"/>
                    </a:ext>
                  </a:extLst>
                </p:cNvPr>
                <p:cNvSpPr/>
                <p:nvPr/>
              </p:nvSpPr>
              <p:spPr>
                <a:xfrm>
                  <a:off x="6623325" y="6050437"/>
                  <a:ext cx="17368" cy="17676"/>
                </a:xfrm>
                <a:custGeom>
                  <a:avLst/>
                  <a:gdLst>
                    <a:gd name="connsiteX0" fmla="*/ 16642 w 17368"/>
                    <a:gd name="connsiteY0" fmla="*/ 5443 h 17676"/>
                    <a:gd name="connsiteX1" fmla="*/ 12140 w 17368"/>
                    <a:gd name="connsiteY1" fmla="*/ 835 h 17676"/>
                    <a:gd name="connsiteX2" fmla="*/ 778 w 17368"/>
                    <a:gd name="connsiteY2" fmla="*/ 12239 h 17676"/>
                    <a:gd name="connsiteX3" fmla="*/ 5301 w 17368"/>
                    <a:gd name="connsiteY3" fmla="*/ 16869 h 17676"/>
                    <a:gd name="connsiteX4" fmla="*/ 17345 w 17368"/>
                    <a:gd name="connsiteY4" fmla="*/ 8767 h 17676"/>
                    <a:gd name="connsiteX5" fmla="*/ 16642 w 17368"/>
                    <a:gd name="connsiteY5" fmla="*/ 5443 h 1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68" h="17676">
                      <a:moveTo>
                        <a:pt x="16642" y="5443"/>
                      </a:moveTo>
                      <a:cubicBezTo>
                        <a:pt x="15974" y="3363"/>
                        <a:pt x="14206" y="1559"/>
                        <a:pt x="12140" y="835"/>
                      </a:cubicBezTo>
                      <a:cubicBezTo>
                        <a:pt x="5366" y="-2659"/>
                        <a:pt x="-2531" y="5521"/>
                        <a:pt x="778" y="12239"/>
                      </a:cubicBezTo>
                      <a:cubicBezTo>
                        <a:pt x="1453" y="14327"/>
                        <a:pt x="3228" y="16144"/>
                        <a:pt x="5301" y="16869"/>
                      </a:cubicBezTo>
                      <a:cubicBezTo>
                        <a:pt x="10684" y="19660"/>
                        <a:pt x="17835" y="14788"/>
                        <a:pt x="17345" y="8767"/>
                      </a:cubicBezTo>
                      <a:cubicBezTo>
                        <a:pt x="17402" y="7588"/>
                        <a:pt x="17167" y="6480"/>
                        <a:pt x="16642" y="544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331A6D3B-D6A5-9330-DA51-49BFED6AE977}"/>
                    </a:ext>
                  </a:extLst>
                </p:cNvPr>
                <p:cNvSpPr/>
                <p:nvPr/>
              </p:nvSpPr>
              <p:spPr>
                <a:xfrm>
                  <a:off x="6660971" y="6047010"/>
                  <a:ext cx="18248" cy="17899"/>
                </a:xfrm>
                <a:custGeom>
                  <a:avLst/>
                  <a:gdLst>
                    <a:gd name="connsiteX0" fmla="*/ 15779 w 18248"/>
                    <a:gd name="connsiteY0" fmla="*/ 2573 h 17899"/>
                    <a:gd name="connsiteX1" fmla="*/ 13045 w 18248"/>
                    <a:gd name="connsiteY1" fmla="*/ 776 h 17899"/>
                    <a:gd name="connsiteX2" fmla="*/ 3693 w 18248"/>
                    <a:gd name="connsiteY2" fmla="*/ 2423 h 17899"/>
                    <a:gd name="connsiteX3" fmla="*/ 788 w 18248"/>
                    <a:gd name="connsiteY3" fmla="*/ 6016 h 17899"/>
                    <a:gd name="connsiteX4" fmla="*/ 6320 w 18248"/>
                    <a:gd name="connsiteY4" fmla="*/ 17541 h 17899"/>
                    <a:gd name="connsiteX5" fmla="*/ 17511 w 18248"/>
                    <a:gd name="connsiteY5" fmla="*/ 5349 h 17899"/>
                    <a:gd name="connsiteX6" fmla="*/ 15779 w 18248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8" h="17899">
                      <a:moveTo>
                        <a:pt x="15779" y="2573"/>
                      </a:moveTo>
                      <a:cubicBezTo>
                        <a:pt x="15012" y="1727"/>
                        <a:pt x="14103" y="1131"/>
                        <a:pt x="13045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0" y="17541"/>
                      </a:cubicBezTo>
                      <a:cubicBezTo>
                        <a:pt x="13215" y="19643"/>
                        <a:pt x="20643" y="12095"/>
                        <a:pt x="17511" y="5349"/>
                      </a:cubicBezTo>
                      <a:cubicBezTo>
                        <a:pt x="17185" y="4277"/>
                        <a:pt x="16609" y="3354"/>
                        <a:pt x="15779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559D19B8-C3F1-67E1-6F81-8000D25CC583}"/>
                    </a:ext>
                  </a:extLst>
                </p:cNvPr>
                <p:cNvSpPr/>
                <p:nvPr/>
              </p:nvSpPr>
              <p:spPr>
                <a:xfrm>
                  <a:off x="6701852" y="6043985"/>
                  <a:ext cx="18255" cy="17899"/>
                </a:xfrm>
                <a:custGeom>
                  <a:avLst/>
                  <a:gdLst>
                    <a:gd name="connsiteX0" fmla="*/ 15778 w 18255"/>
                    <a:gd name="connsiteY0" fmla="*/ 2573 h 17899"/>
                    <a:gd name="connsiteX1" fmla="*/ 13044 w 18255"/>
                    <a:gd name="connsiteY1" fmla="*/ 776 h 17899"/>
                    <a:gd name="connsiteX2" fmla="*/ 3693 w 18255"/>
                    <a:gd name="connsiteY2" fmla="*/ 2423 h 17899"/>
                    <a:gd name="connsiteX3" fmla="*/ 788 w 18255"/>
                    <a:gd name="connsiteY3" fmla="*/ 6016 h 17899"/>
                    <a:gd name="connsiteX4" fmla="*/ 6327 w 18255"/>
                    <a:gd name="connsiteY4" fmla="*/ 17541 h 17899"/>
                    <a:gd name="connsiteX5" fmla="*/ 17518 w 18255"/>
                    <a:gd name="connsiteY5" fmla="*/ 5349 h 17899"/>
                    <a:gd name="connsiteX6" fmla="*/ 15778 w 18255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55" h="17899">
                      <a:moveTo>
                        <a:pt x="15778" y="2573"/>
                      </a:moveTo>
                      <a:cubicBezTo>
                        <a:pt x="15012" y="1727"/>
                        <a:pt x="14103" y="1131"/>
                        <a:pt x="13044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7" y="17541"/>
                      </a:cubicBezTo>
                      <a:cubicBezTo>
                        <a:pt x="13222" y="19643"/>
                        <a:pt x="20650" y="12095"/>
                        <a:pt x="17518" y="5349"/>
                      </a:cubicBezTo>
                      <a:cubicBezTo>
                        <a:pt x="17184" y="4284"/>
                        <a:pt x="16609" y="3361"/>
                        <a:pt x="15778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2A95187E-67B1-FD07-E228-9ADFCD9E0A2F}"/>
                    </a:ext>
                  </a:extLst>
                </p:cNvPr>
                <p:cNvSpPr/>
                <p:nvPr/>
              </p:nvSpPr>
              <p:spPr>
                <a:xfrm>
                  <a:off x="6748374" y="6041839"/>
                  <a:ext cx="17224" cy="17597"/>
                </a:xfrm>
                <a:custGeom>
                  <a:avLst/>
                  <a:gdLst>
                    <a:gd name="connsiteX0" fmla="*/ 16478 w 17224"/>
                    <a:gd name="connsiteY0" fmla="*/ 5386 h 17597"/>
                    <a:gd name="connsiteX1" fmla="*/ 9810 w 17224"/>
                    <a:gd name="connsiteY1" fmla="*/ 166 h 17597"/>
                    <a:gd name="connsiteX2" fmla="*/ 7517 w 17224"/>
                    <a:gd name="connsiteY2" fmla="*/ 138 h 17597"/>
                    <a:gd name="connsiteX3" fmla="*/ 7296 w 17224"/>
                    <a:gd name="connsiteY3" fmla="*/ 17429 h 17597"/>
                    <a:gd name="connsiteX4" fmla="*/ 13709 w 17224"/>
                    <a:gd name="connsiteY4" fmla="*/ 15796 h 17597"/>
                    <a:gd name="connsiteX5" fmla="*/ 16478 w 17224"/>
                    <a:gd name="connsiteY5" fmla="*/ 5386 h 17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4" h="17597">
                      <a:moveTo>
                        <a:pt x="16478" y="5386"/>
                      </a:moveTo>
                      <a:cubicBezTo>
                        <a:pt x="15555" y="2644"/>
                        <a:pt x="12701" y="386"/>
                        <a:pt x="9810" y="166"/>
                      </a:cubicBezTo>
                      <a:cubicBezTo>
                        <a:pt x="9050" y="-47"/>
                        <a:pt x="8284" y="-54"/>
                        <a:pt x="7517" y="138"/>
                      </a:cubicBezTo>
                      <a:cubicBezTo>
                        <a:pt x="-2340" y="1033"/>
                        <a:pt x="-2595" y="16342"/>
                        <a:pt x="7296" y="17429"/>
                      </a:cubicBezTo>
                      <a:cubicBezTo>
                        <a:pt x="9491" y="17933"/>
                        <a:pt x="12019" y="17287"/>
                        <a:pt x="13709" y="15796"/>
                      </a:cubicBezTo>
                      <a:cubicBezTo>
                        <a:pt x="16975" y="13687"/>
                        <a:pt x="18126" y="8844"/>
                        <a:pt x="16478" y="53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A7B57712-1E50-33C3-2ACF-2830D6331D58}"/>
                    </a:ext>
                  </a:extLst>
                </p:cNvPr>
                <p:cNvSpPr/>
                <p:nvPr/>
              </p:nvSpPr>
              <p:spPr>
                <a:xfrm>
                  <a:off x="6785953" y="6040417"/>
                  <a:ext cx="18279" cy="17806"/>
                </a:xfrm>
                <a:custGeom>
                  <a:avLst/>
                  <a:gdLst>
                    <a:gd name="connsiteX0" fmla="*/ 15817 w 18279"/>
                    <a:gd name="connsiteY0" fmla="*/ 2568 h 17806"/>
                    <a:gd name="connsiteX1" fmla="*/ 13083 w 18279"/>
                    <a:gd name="connsiteY1" fmla="*/ 772 h 17806"/>
                    <a:gd name="connsiteX2" fmla="*/ 1153 w 18279"/>
                    <a:gd name="connsiteY2" fmla="*/ 13461 h 17806"/>
                    <a:gd name="connsiteX3" fmla="*/ 17557 w 18279"/>
                    <a:gd name="connsiteY3" fmla="*/ 5345 h 17806"/>
                    <a:gd name="connsiteX4" fmla="*/ 15817 w 18279"/>
                    <a:gd name="connsiteY4" fmla="*/ 2568 h 17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9" h="17806">
                      <a:moveTo>
                        <a:pt x="15817" y="2568"/>
                      </a:moveTo>
                      <a:cubicBezTo>
                        <a:pt x="15050" y="1723"/>
                        <a:pt x="14141" y="1126"/>
                        <a:pt x="13083" y="772"/>
                      </a:cubicBezTo>
                      <a:cubicBezTo>
                        <a:pt x="5897" y="-2715"/>
                        <a:pt x="-3256" y="6339"/>
                        <a:pt x="1153" y="13461"/>
                      </a:cubicBezTo>
                      <a:cubicBezTo>
                        <a:pt x="6806" y="22905"/>
                        <a:pt x="21718" y="15463"/>
                        <a:pt x="17557" y="5345"/>
                      </a:cubicBezTo>
                      <a:cubicBezTo>
                        <a:pt x="17223" y="4279"/>
                        <a:pt x="16641" y="3356"/>
                        <a:pt x="15817" y="256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71490CD9-956D-6350-E387-F293655CCF37}"/>
                    </a:ext>
                  </a:extLst>
                </p:cNvPr>
                <p:cNvSpPr/>
                <p:nvPr/>
              </p:nvSpPr>
              <p:spPr>
                <a:xfrm>
                  <a:off x="6826930" y="6039582"/>
                  <a:ext cx="18282" cy="17807"/>
                </a:xfrm>
                <a:custGeom>
                  <a:avLst/>
                  <a:gdLst>
                    <a:gd name="connsiteX0" fmla="*/ 17559 w 18282"/>
                    <a:gd name="connsiteY0" fmla="*/ 5342 h 17807"/>
                    <a:gd name="connsiteX1" fmla="*/ 13086 w 18282"/>
                    <a:gd name="connsiteY1" fmla="*/ 769 h 17807"/>
                    <a:gd name="connsiteX2" fmla="*/ 1156 w 18282"/>
                    <a:gd name="connsiteY2" fmla="*/ 13466 h 17807"/>
                    <a:gd name="connsiteX3" fmla="*/ 17559 w 18282"/>
                    <a:gd name="connsiteY3" fmla="*/ 5342 h 17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82" h="17807">
                      <a:moveTo>
                        <a:pt x="17559" y="5342"/>
                      </a:moveTo>
                      <a:cubicBezTo>
                        <a:pt x="16892" y="3276"/>
                        <a:pt x="15138" y="1479"/>
                        <a:pt x="13086" y="769"/>
                      </a:cubicBezTo>
                      <a:cubicBezTo>
                        <a:pt x="5900" y="-2710"/>
                        <a:pt x="-3260" y="6336"/>
                        <a:pt x="1156" y="13466"/>
                      </a:cubicBezTo>
                      <a:cubicBezTo>
                        <a:pt x="6815" y="22903"/>
                        <a:pt x="21720" y="15468"/>
                        <a:pt x="17559" y="534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55A257A1-B90B-81F8-737A-DA0F9E1F9914}"/>
                    </a:ext>
                  </a:extLst>
                </p:cNvPr>
                <p:cNvSpPr/>
                <p:nvPr/>
              </p:nvSpPr>
              <p:spPr>
                <a:xfrm>
                  <a:off x="6623393" y="5446729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48CC144D-42C4-C4CF-A889-A8CA3CE7C77A}"/>
                    </a:ext>
                  </a:extLst>
                </p:cNvPr>
                <p:cNvSpPr/>
                <p:nvPr/>
              </p:nvSpPr>
              <p:spPr>
                <a:xfrm>
                  <a:off x="6623294" y="539134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4" y="14679"/>
                        <a:pt x="17341" y="8664"/>
                      </a:cubicBezTo>
                      <a:cubicBezTo>
                        <a:pt x="17390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C6DED057-3F0A-2F37-6D2E-1100215CFC28}"/>
                    </a:ext>
                  </a:extLst>
                </p:cNvPr>
                <p:cNvSpPr/>
                <p:nvPr/>
              </p:nvSpPr>
              <p:spPr>
                <a:xfrm>
                  <a:off x="6660908" y="5387466"/>
                  <a:ext cx="18246" cy="17906"/>
                </a:xfrm>
                <a:custGeom>
                  <a:avLst/>
                  <a:gdLst>
                    <a:gd name="connsiteX0" fmla="*/ 15700 w 18246"/>
                    <a:gd name="connsiteY0" fmla="*/ 2506 h 17906"/>
                    <a:gd name="connsiteX1" fmla="*/ 12945 w 18246"/>
                    <a:gd name="connsiteY1" fmla="*/ 738 h 17906"/>
                    <a:gd name="connsiteX2" fmla="*/ 3614 w 18246"/>
                    <a:gd name="connsiteY2" fmla="*/ 2492 h 17906"/>
                    <a:gd name="connsiteX3" fmla="*/ 753 w 18246"/>
                    <a:gd name="connsiteY3" fmla="*/ 6114 h 17906"/>
                    <a:gd name="connsiteX4" fmla="*/ 6419 w 18246"/>
                    <a:gd name="connsiteY4" fmla="*/ 17575 h 17906"/>
                    <a:gd name="connsiteX5" fmla="*/ 17468 w 18246"/>
                    <a:gd name="connsiteY5" fmla="*/ 5254 h 17906"/>
                    <a:gd name="connsiteX6" fmla="*/ 15700 w 18246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6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1B524586-F143-5E2E-12DB-F4B2977E6274}"/>
                    </a:ext>
                  </a:extLst>
                </p:cNvPr>
                <p:cNvSpPr/>
                <p:nvPr/>
              </p:nvSpPr>
              <p:spPr>
                <a:xfrm>
                  <a:off x="6701753" y="5383979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8" y="5254"/>
                      </a:cubicBezTo>
                      <a:cubicBezTo>
                        <a:pt x="17128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33B149E8-F05B-5266-FF8B-C856E3E509DF}"/>
                    </a:ext>
                  </a:extLst>
                </p:cNvPr>
                <p:cNvSpPr/>
                <p:nvPr/>
              </p:nvSpPr>
              <p:spPr>
                <a:xfrm>
                  <a:off x="6748233" y="5381325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DD9B25A8-10E3-512A-5D17-464F7CA9D1CF}"/>
                    </a:ext>
                  </a:extLst>
                </p:cNvPr>
                <p:cNvSpPr/>
                <p:nvPr/>
              </p:nvSpPr>
              <p:spPr>
                <a:xfrm>
                  <a:off x="6785802" y="5379462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8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A3F8864A-5E2C-51B7-5A24-52CDA2395C23}"/>
                    </a:ext>
                  </a:extLst>
                </p:cNvPr>
                <p:cNvSpPr/>
                <p:nvPr/>
              </p:nvSpPr>
              <p:spPr>
                <a:xfrm>
                  <a:off x="6826774" y="5378162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73" name="Graphic 5" descr="City with buildings and skyscrapers">
                <a:extLst>
                  <a:ext uri="{FF2B5EF4-FFF2-40B4-BE49-F238E27FC236}">
                    <a16:creationId xmlns:a16="http://schemas.microsoft.com/office/drawing/2014/main" id="{52F24AFB-43F8-860B-F5F7-0E5D0BB82469}"/>
                  </a:ext>
                </a:extLst>
              </p:cNvPr>
              <p:cNvGrpSpPr/>
              <p:nvPr/>
            </p:nvGrpSpPr>
            <p:grpSpPr>
              <a:xfrm>
                <a:off x="7818239" y="4060973"/>
                <a:ext cx="482276" cy="2352622"/>
                <a:chOff x="7818239" y="4060973"/>
                <a:chExt cx="482276" cy="2352622"/>
              </a:xfrm>
              <a:solidFill>
                <a:srgbClr val="00B0F0"/>
              </a:solidFill>
            </p:grpSpPr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80FCCE2A-CBDD-233B-E05D-F79B541A4C70}"/>
                    </a:ext>
                  </a:extLst>
                </p:cNvPr>
                <p:cNvSpPr/>
                <p:nvPr/>
              </p:nvSpPr>
              <p:spPr>
                <a:xfrm>
                  <a:off x="7914360" y="4235857"/>
                  <a:ext cx="298046" cy="15573"/>
                </a:xfrm>
                <a:custGeom>
                  <a:avLst/>
                  <a:gdLst>
                    <a:gd name="connsiteX0" fmla="*/ 291898 w 298046"/>
                    <a:gd name="connsiteY0" fmla="*/ 0 h 15573"/>
                    <a:gd name="connsiteX1" fmla="*/ 5864 w 298046"/>
                    <a:gd name="connsiteY1" fmla="*/ 3430 h 15573"/>
                    <a:gd name="connsiteX2" fmla="*/ 5864 w 298046"/>
                    <a:gd name="connsiteY2" fmla="*/ 15573 h 15573"/>
                    <a:gd name="connsiteX3" fmla="*/ 291898 w 298046"/>
                    <a:gd name="connsiteY3" fmla="*/ 12747 h 15573"/>
                    <a:gd name="connsiteX4" fmla="*/ 291898 w 298046"/>
                    <a:gd name="connsiteY4" fmla="*/ 0 h 15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046" h="15573">
                      <a:moveTo>
                        <a:pt x="291898" y="0"/>
                      </a:moveTo>
                      <a:cubicBezTo>
                        <a:pt x="196553" y="1044"/>
                        <a:pt x="101202" y="1953"/>
                        <a:pt x="5864" y="3430"/>
                      </a:cubicBezTo>
                      <a:cubicBezTo>
                        <a:pt x="-1940" y="3551"/>
                        <a:pt x="-1969" y="15623"/>
                        <a:pt x="5864" y="15573"/>
                      </a:cubicBezTo>
                      <a:cubicBezTo>
                        <a:pt x="101215" y="14962"/>
                        <a:pt x="196553" y="13783"/>
                        <a:pt x="291898" y="12747"/>
                      </a:cubicBezTo>
                      <a:cubicBezTo>
                        <a:pt x="300086" y="12647"/>
                        <a:pt x="300107" y="-92"/>
                        <a:pt x="291898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E95BBB1A-0147-01EA-C3C2-1F1EDEDCA979}"/>
                    </a:ext>
                  </a:extLst>
                </p:cNvPr>
                <p:cNvSpPr/>
                <p:nvPr/>
              </p:nvSpPr>
              <p:spPr>
                <a:xfrm>
                  <a:off x="7924615" y="4275721"/>
                  <a:ext cx="269515" cy="21023"/>
                </a:xfrm>
                <a:custGeom>
                  <a:avLst/>
                  <a:gdLst>
                    <a:gd name="connsiteX0" fmla="*/ 266830 w 269515"/>
                    <a:gd name="connsiteY0" fmla="*/ 3482 h 21023"/>
                    <a:gd name="connsiteX1" fmla="*/ 252763 w 269515"/>
                    <a:gd name="connsiteY1" fmla="*/ 790 h 21023"/>
                    <a:gd name="connsiteX2" fmla="*/ 235877 w 269515"/>
                    <a:gd name="connsiteY2" fmla="*/ 400 h 21023"/>
                    <a:gd name="connsiteX3" fmla="*/ 202105 w 269515"/>
                    <a:gd name="connsiteY3" fmla="*/ 16 h 21023"/>
                    <a:gd name="connsiteX4" fmla="*/ 135966 w 269515"/>
                    <a:gd name="connsiteY4" fmla="*/ 847 h 21023"/>
                    <a:gd name="connsiteX5" fmla="*/ 69877 w 269515"/>
                    <a:gd name="connsiteY5" fmla="*/ 4035 h 21023"/>
                    <a:gd name="connsiteX6" fmla="*/ 36169 w 269515"/>
                    <a:gd name="connsiteY6" fmla="*/ 6386 h 21023"/>
                    <a:gd name="connsiteX7" fmla="*/ 4555 w 269515"/>
                    <a:gd name="connsiteY7" fmla="*/ 9723 h 21023"/>
                    <a:gd name="connsiteX8" fmla="*/ 3732 w 269515"/>
                    <a:gd name="connsiteY8" fmla="*/ 9943 h 21023"/>
                    <a:gd name="connsiteX9" fmla="*/ 5301 w 269515"/>
                    <a:gd name="connsiteY9" fmla="*/ 20765 h 21023"/>
                    <a:gd name="connsiteX10" fmla="*/ 38974 w 269515"/>
                    <a:gd name="connsiteY10" fmla="*/ 18912 h 21023"/>
                    <a:gd name="connsiteX11" fmla="*/ 71276 w 269515"/>
                    <a:gd name="connsiteY11" fmla="*/ 17009 h 21023"/>
                    <a:gd name="connsiteX12" fmla="*/ 137365 w 269515"/>
                    <a:gd name="connsiteY12" fmla="*/ 14737 h 21023"/>
                    <a:gd name="connsiteX13" fmla="*/ 202097 w 269515"/>
                    <a:gd name="connsiteY13" fmla="*/ 14183 h 21023"/>
                    <a:gd name="connsiteX14" fmla="*/ 235870 w 269515"/>
                    <a:gd name="connsiteY14" fmla="*/ 14658 h 21023"/>
                    <a:gd name="connsiteX15" fmla="*/ 252756 w 269515"/>
                    <a:gd name="connsiteY15" fmla="*/ 15092 h 21023"/>
                    <a:gd name="connsiteX16" fmla="*/ 266823 w 269515"/>
                    <a:gd name="connsiteY16" fmla="*/ 13103 h 21023"/>
                    <a:gd name="connsiteX17" fmla="*/ 266830 w 269515"/>
                    <a:gd name="connsiteY17" fmla="*/ 3482 h 21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69515" h="21023">
                      <a:moveTo>
                        <a:pt x="266830" y="3482"/>
                      </a:moveTo>
                      <a:cubicBezTo>
                        <a:pt x="262499" y="322"/>
                        <a:pt x="257975" y="932"/>
                        <a:pt x="252763" y="790"/>
                      </a:cubicBezTo>
                      <a:cubicBezTo>
                        <a:pt x="247139" y="641"/>
                        <a:pt x="241508" y="506"/>
                        <a:pt x="235877" y="400"/>
                      </a:cubicBezTo>
                      <a:cubicBezTo>
                        <a:pt x="224622" y="180"/>
                        <a:pt x="213359" y="52"/>
                        <a:pt x="202105" y="16"/>
                      </a:cubicBezTo>
                      <a:cubicBezTo>
                        <a:pt x="180056" y="-62"/>
                        <a:pt x="158000" y="130"/>
                        <a:pt x="135966" y="847"/>
                      </a:cubicBezTo>
                      <a:cubicBezTo>
                        <a:pt x="113925" y="1571"/>
                        <a:pt x="91890" y="2629"/>
                        <a:pt x="69877" y="4035"/>
                      </a:cubicBezTo>
                      <a:cubicBezTo>
                        <a:pt x="58636" y="4753"/>
                        <a:pt x="47403" y="5562"/>
                        <a:pt x="36169" y="6386"/>
                      </a:cubicBezTo>
                      <a:cubicBezTo>
                        <a:pt x="25731" y="7146"/>
                        <a:pt x="14731" y="7139"/>
                        <a:pt x="4555" y="9723"/>
                      </a:cubicBezTo>
                      <a:cubicBezTo>
                        <a:pt x="4399" y="9752"/>
                        <a:pt x="3909" y="9880"/>
                        <a:pt x="3732" y="9943"/>
                      </a:cubicBezTo>
                      <a:cubicBezTo>
                        <a:pt x="-749" y="11562"/>
                        <a:pt x="-2262" y="20105"/>
                        <a:pt x="5301" y="20765"/>
                      </a:cubicBezTo>
                      <a:cubicBezTo>
                        <a:pt x="16364" y="21738"/>
                        <a:pt x="27903" y="19707"/>
                        <a:pt x="38974" y="18912"/>
                      </a:cubicBezTo>
                      <a:cubicBezTo>
                        <a:pt x="49732" y="18138"/>
                        <a:pt x="60504" y="17541"/>
                        <a:pt x="71276" y="17009"/>
                      </a:cubicBezTo>
                      <a:cubicBezTo>
                        <a:pt x="93289" y="15908"/>
                        <a:pt x="115324" y="15156"/>
                        <a:pt x="137365" y="14737"/>
                      </a:cubicBezTo>
                      <a:cubicBezTo>
                        <a:pt x="158945" y="14332"/>
                        <a:pt x="180517" y="14055"/>
                        <a:pt x="202097" y="14183"/>
                      </a:cubicBezTo>
                      <a:cubicBezTo>
                        <a:pt x="213359" y="14254"/>
                        <a:pt x="224615" y="14410"/>
                        <a:pt x="235870" y="14658"/>
                      </a:cubicBezTo>
                      <a:cubicBezTo>
                        <a:pt x="241501" y="14779"/>
                        <a:pt x="247125" y="14928"/>
                        <a:pt x="252756" y="15092"/>
                      </a:cubicBezTo>
                      <a:cubicBezTo>
                        <a:pt x="257975" y="15248"/>
                        <a:pt x="262264" y="16008"/>
                        <a:pt x="266823" y="13103"/>
                      </a:cubicBezTo>
                      <a:cubicBezTo>
                        <a:pt x="270601" y="10703"/>
                        <a:pt x="270217" y="5953"/>
                        <a:pt x="266830" y="348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DB52D364-50F4-06A3-17BC-C5152F01977D}"/>
                    </a:ext>
                  </a:extLst>
                </p:cNvPr>
                <p:cNvSpPr/>
                <p:nvPr/>
              </p:nvSpPr>
              <p:spPr>
                <a:xfrm>
                  <a:off x="7941478" y="4326512"/>
                  <a:ext cx="234552" cy="16023"/>
                </a:xfrm>
                <a:custGeom>
                  <a:avLst/>
                  <a:gdLst>
                    <a:gd name="connsiteX0" fmla="*/ 228167 w 234552"/>
                    <a:gd name="connsiteY0" fmla="*/ 4 h 16023"/>
                    <a:gd name="connsiteX1" fmla="*/ 115098 w 234552"/>
                    <a:gd name="connsiteY1" fmla="*/ 2397 h 16023"/>
                    <a:gd name="connsiteX2" fmla="*/ 56423 w 234552"/>
                    <a:gd name="connsiteY2" fmla="*/ 3072 h 16023"/>
                    <a:gd name="connsiteX3" fmla="*/ 3137 w 234552"/>
                    <a:gd name="connsiteY3" fmla="*/ 5266 h 16023"/>
                    <a:gd name="connsiteX4" fmla="*/ 3137 w 234552"/>
                    <a:gd name="connsiteY4" fmla="*/ 13709 h 16023"/>
                    <a:gd name="connsiteX5" fmla="*/ 56423 w 234552"/>
                    <a:gd name="connsiteY5" fmla="*/ 15804 h 16023"/>
                    <a:gd name="connsiteX6" fmla="*/ 115098 w 234552"/>
                    <a:gd name="connsiteY6" fmla="*/ 15513 h 16023"/>
                    <a:gd name="connsiteX7" fmla="*/ 228167 w 234552"/>
                    <a:gd name="connsiteY7" fmla="*/ 13240 h 16023"/>
                    <a:gd name="connsiteX8" fmla="*/ 228167 w 234552"/>
                    <a:gd name="connsiteY8" fmla="*/ 4 h 16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552" h="16023">
                      <a:moveTo>
                        <a:pt x="228167" y="4"/>
                      </a:moveTo>
                      <a:cubicBezTo>
                        <a:pt x="190489" y="1247"/>
                        <a:pt x="152790" y="1794"/>
                        <a:pt x="115098" y="2397"/>
                      </a:cubicBezTo>
                      <a:cubicBezTo>
                        <a:pt x="95542" y="2710"/>
                        <a:pt x="75986" y="2980"/>
                        <a:pt x="56423" y="3072"/>
                      </a:cubicBezTo>
                      <a:cubicBezTo>
                        <a:pt x="38770" y="3157"/>
                        <a:pt x="20591" y="2191"/>
                        <a:pt x="3137" y="5266"/>
                      </a:cubicBezTo>
                      <a:cubicBezTo>
                        <a:pt x="-1060" y="6005"/>
                        <a:pt x="-1031" y="12949"/>
                        <a:pt x="3137" y="13709"/>
                      </a:cubicBezTo>
                      <a:cubicBezTo>
                        <a:pt x="20570" y="16905"/>
                        <a:pt x="38791" y="15889"/>
                        <a:pt x="56423" y="15804"/>
                      </a:cubicBezTo>
                      <a:cubicBezTo>
                        <a:pt x="75979" y="15712"/>
                        <a:pt x="95542" y="15655"/>
                        <a:pt x="115098" y="15513"/>
                      </a:cubicBezTo>
                      <a:cubicBezTo>
                        <a:pt x="152797" y="15229"/>
                        <a:pt x="190496" y="14526"/>
                        <a:pt x="228167" y="13240"/>
                      </a:cubicBezTo>
                      <a:cubicBezTo>
                        <a:pt x="236659" y="12949"/>
                        <a:pt x="236702" y="-273"/>
                        <a:pt x="228167" y="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14E9069-B941-A408-B031-62E6C43186F4}"/>
                    </a:ext>
                  </a:extLst>
                </p:cNvPr>
                <p:cNvSpPr/>
                <p:nvPr/>
              </p:nvSpPr>
              <p:spPr>
                <a:xfrm>
                  <a:off x="7963759" y="4374016"/>
                  <a:ext cx="194508" cy="16402"/>
                </a:xfrm>
                <a:custGeom>
                  <a:avLst/>
                  <a:gdLst>
                    <a:gd name="connsiteX0" fmla="*/ 191344 w 194508"/>
                    <a:gd name="connsiteY0" fmla="*/ 2129 h 16402"/>
                    <a:gd name="connsiteX1" fmla="*/ 170339 w 194508"/>
                    <a:gd name="connsiteY1" fmla="*/ 901 h 16402"/>
                    <a:gd name="connsiteX2" fmla="*/ 148901 w 194508"/>
                    <a:gd name="connsiteY2" fmla="*/ 1604 h 16402"/>
                    <a:gd name="connsiteX3" fmla="*/ 99408 w 194508"/>
                    <a:gd name="connsiteY3" fmla="*/ 2548 h 16402"/>
                    <a:gd name="connsiteX4" fmla="*/ 5951 w 194508"/>
                    <a:gd name="connsiteY4" fmla="*/ 1824 h 16402"/>
                    <a:gd name="connsiteX5" fmla="*/ 5951 w 194508"/>
                    <a:gd name="connsiteY5" fmla="*/ 14165 h 16402"/>
                    <a:gd name="connsiteX6" fmla="*/ 100586 w 194508"/>
                    <a:gd name="connsiteY6" fmla="*/ 16345 h 16402"/>
                    <a:gd name="connsiteX7" fmla="*/ 148908 w 194508"/>
                    <a:gd name="connsiteY7" fmla="*/ 16097 h 16402"/>
                    <a:gd name="connsiteX8" fmla="*/ 172405 w 194508"/>
                    <a:gd name="connsiteY8" fmla="*/ 15585 h 16402"/>
                    <a:gd name="connsiteX9" fmla="*/ 192636 w 194508"/>
                    <a:gd name="connsiteY9" fmla="*/ 12056 h 16402"/>
                    <a:gd name="connsiteX10" fmla="*/ 191344 w 194508"/>
                    <a:gd name="connsiteY10" fmla="*/ 2129 h 16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4508" h="16402">
                      <a:moveTo>
                        <a:pt x="191344" y="2129"/>
                      </a:moveTo>
                      <a:cubicBezTo>
                        <a:pt x="185890" y="-1606"/>
                        <a:pt x="176659" y="659"/>
                        <a:pt x="170339" y="901"/>
                      </a:cubicBezTo>
                      <a:cubicBezTo>
                        <a:pt x="163195" y="1177"/>
                        <a:pt x="156045" y="1405"/>
                        <a:pt x="148901" y="1604"/>
                      </a:cubicBezTo>
                      <a:cubicBezTo>
                        <a:pt x="132406" y="2058"/>
                        <a:pt x="115903" y="2299"/>
                        <a:pt x="99408" y="2548"/>
                      </a:cubicBezTo>
                      <a:cubicBezTo>
                        <a:pt x="68255" y="3009"/>
                        <a:pt x="37089" y="2811"/>
                        <a:pt x="5951" y="1824"/>
                      </a:cubicBezTo>
                      <a:cubicBezTo>
                        <a:pt x="-2009" y="1568"/>
                        <a:pt x="-1959" y="13796"/>
                        <a:pt x="5951" y="14165"/>
                      </a:cubicBezTo>
                      <a:cubicBezTo>
                        <a:pt x="37466" y="15621"/>
                        <a:pt x="69037" y="16075"/>
                        <a:pt x="100586" y="16345"/>
                      </a:cubicBezTo>
                      <a:cubicBezTo>
                        <a:pt x="116691" y="16487"/>
                        <a:pt x="132803" y="16352"/>
                        <a:pt x="148908" y="16097"/>
                      </a:cubicBezTo>
                      <a:cubicBezTo>
                        <a:pt x="156741" y="15969"/>
                        <a:pt x="164573" y="15805"/>
                        <a:pt x="172405" y="15585"/>
                      </a:cubicBezTo>
                      <a:cubicBezTo>
                        <a:pt x="179265" y="15394"/>
                        <a:pt x="187097" y="16601"/>
                        <a:pt x="192636" y="12056"/>
                      </a:cubicBezTo>
                      <a:cubicBezTo>
                        <a:pt x="195995" y="9287"/>
                        <a:pt x="194383" y="4209"/>
                        <a:pt x="191344" y="212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274E0F40-5E7F-1716-FA71-5BD5EE92028F}"/>
                    </a:ext>
                  </a:extLst>
                </p:cNvPr>
                <p:cNvSpPr/>
                <p:nvPr/>
              </p:nvSpPr>
              <p:spPr>
                <a:xfrm>
                  <a:off x="7993579" y="4416820"/>
                  <a:ext cx="142881" cy="16806"/>
                </a:xfrm>
                <a:custGeom>
                  <a:avLst/>
                  <a:gdLst>
                    <a:gd name="connsiteX0" fmla="*/ 136741 w 142881"/>
                    <a:gd name="connsiteY0" fmla="*/ 7 h 16806"/>
                    <a:gd name="connsiteX1" fmla="*/ 69715 w 142881"/>
                    <a:gd name="connsiteY1" fmla="*/ 2300 h 16806"/>
                    <a:gd name="connsiteX2" fmla="*/ 3626 w 142881"/>
                    <a:gd name="connsiteY2" fmla="*/ 6043 h 16806"/>
                    <a:gd name="connsiteX3" fmla="*/ 4961 w 142881"/>
                    <a:gd name="connsiteY3" fmla="*/ 15913 h 16806"/>
                    <a:gd name="connsiteX4" fmla="*/ 70851 w 142881"/>
                    <a:gd name="connsiteY4" fmla="*/ 14997 h 16806"/>
                    <a:gd name="connsiteX5" fmla="*/ 136741 w 142881"/>
                    <a:gd name="connsiteY5" fmla="*/ 12739 h 16806"/>
                    <a:gd name="connsiteX6" fmla="*/ 136741 w 142881"/>
                    <a:gd name="connsiteY6" fmla="*/ 7 h 16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881" h="16806">
                      <a:moveTo>
                        <a:pt x="136741" y="7"/>
                      </a:moveTo>
                      <a:cubicBezTo>
                        <a:pt x="114401" y="923"/>
                        <a:pt x="92061" y="1597"/>
                        <a:pt x="69715" y="2300"/>
                      </a:cubicBezTo>
                      <a:cubicBezTo>
                        <a:pt x="47865" y="2989"/>
                        <a:pt x="25185" y="2066"/>
                        <a:pt x="3626" y="6043"/>
                      </a:cubicBezTo>
                      <a:cubicBezTo>
                        <a:pt x="-2353" y="7150"/>
                        <a:pt x="-251" y="15387"/>
                        <a:pt x="4961" y="15913"/>
                      </a:cubicBezTo>
                      <a:cubicBezTo>
                        <a:pt x="26647" y="18093"/>
                        <a:pt x="49101" y="15686"/>
                        <a:pt x="70851" y="14997"/>
                      </a:cubicBezTo>
                      <a:cubicBezTo>
                        <a:pt x="92814" y="14308"/>
                        <a:pt x="114785" y="13641"/>
                        <a:pt x="136741" y="12739"/>
                      </a:cubicBezTo>
                      <a:cubicBezTo>
                        <a:pt x="144907" y="12405"/>
                        <a:pt x="144949" y="-334"/>
                        <a:pt x="136741" y="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7133EB82-A9F4-BD48-DA13-1D0164DA325E}"/>
                    </a:ext>
                  </a:extLst>
                </p:cNvPr>
                <p:cNvSpPr/>
                <p:nvPr/>
              </p:nvSpPr>
              <p:spPr>
                <a:xfrm>
                  <a:off x="8034454" y="4476721"/>
                  <a:ext cx="56506" cy="14465"/>
                </a:xfrm>
                <a:custGeom>
                  <a:avLst/>
                  <a:gdLst>
                    <a:gd name="connsiteX0" fmla="*/ 49994 w 56506"/>
                    <a:gd name="connsiteY0" fmla="*/ 187 h 14465"/>
                    <a:gd name="connsiteX1" fmla="*/ 45214 w 56506"/>
                    <a:gd name="connsiteY1" fmla="*/ 1195 h 14465"/>
                    <a:gd name="connsiteX2" fmla="*/ 26518 w 56506"/>
                    <a:gd name="connsiteY2" fmla="*/ 1507 h 14465"/>
                    <a:gd name="connsiteX3" fmla="*/ 4093 w 56506"/>
                    <a:gd name="connsiteY3" fmla="*/ 2423 h 14465"/>
                    <a:gd name="connsiteX4" fmla="*/ 4093 w 56506"/>
                    <a:gd name="connsiteY4" fmla="*/ 13458 h 14465"/>
                    <a:gd name="connsiteX5" fmla="*/ 26518 w 56506"/>
                    <a:gd name="connsiteY5" fmla="*/ 14247 h 14465"/>
                    <a:gd name="connsiteX6" fmla="*/ 50206 w 56506"/>
                    <a:gd name="connsiteY6" fmla="*/ 14318 h 14465"/>
                    <a:gd name="connsiteX7" fmla="*/ 54815 w 56506"/>
                    <a:gd name="connsiteY7" fmla="*/ 3197 h 14465"/>
                    <a:gd name="connsiteX8" fmla="*/ 49994 w 56506"/>
                    <a:gd name="connsiteY8" fmla="*/ 187 h 14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506" h="14465">
                      <a:moveTo>
                        <a:pt x="49994" y="187"/>
                      </a:moveTo>
                      <a:cubicBezTo>
                        <a:pt x="48240" y="-289"/>
                        <a:pt x="46507" y="180"/>
                        <a:pt x="45214" y="1195"/>
                      </a:cubicBezTo>
                      <a:cubicBezTo>
                        <a:pt x="38987" y="1174"/>
                        <a:pt x="32738" y="1479"/>
                        <a:pt x="26518" y="1507"/>
                      </a:cubicBezTo>
                      <a:cubicBezTo>
                        <a:pt x="19133" y="1536"/>
                        <a:pt x="11329" y="812"/>
                        <a:pt x="4093" y="2423"/>
                      </a:cubicBezTo>
                      <a:cubicBezTo>
                        <a:pt x="-1339" y="3638"/>
                        <a:pt x="-1389" y="12273"/>
                        <a:pt x="4093" y="13458"/>
                      </a:cubicBezTo>
                      <a:cubicBezTo>
                        <a:pt x="11336" y="15028"/>
                        <a:pt x="19133" y="14261"/>
                        <a:pt x="26518" y="14247"/>
                      </a:cubicBezTo>
                      <a:cubicBezTo>
                        <a:pt x="34400" y="14232"/>
                        <a:pt x="42331" y="14694"/>
                        <a:pt x="50206" y="14318"/>
                      </a:cubicBezTo>
                      <a:cubicBezTo>
                        <a:pt x="56235" y="14034"/>
                        <a:pt x="58295" y="7572"/>
                        <a:pt x="54815" y="3197"/>
                      </a:cubicBezTo>
                      <a:cubicBezTo>
                        <a:pt x="53437" y="1472"/>
                        <a:pt x="52088" y="755"/>
                        <a:pt x="49994" y="18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5B5E32F4-1E5E-5E81-8766-49609123F802}"/>
                    </a:ext>
                  </a:extLst>
                </p:cNvPr>
                <p:cNvSpPr/>
                <p:nvPr/>
              </p:nvSpPr>
              <p:spPr>
                <a:xfrm>
                  <a:off x="7818239" y="4060973"/>
                  <a:ext cx="482276" cy="144240"/>
                </a:xfrm>
                <a:custGeom>
                  <a:avLst/>
                  <a:gdLst>
                    <a:gd name="connsiteX0" fmla="*/ 480133 w 482276"/>
                    <a:gd name="connsiteY0" fmla="*/ 6180 h 144240"/>
                    <a:gd name="connsiteX1" fmla="*/ 473515 w 482276"/>
                    <a:gd name="connsiteY1" fmla="*/ 1295 h 144240"/>
                    <a:gd name="connsiteX2" fmla="*/ 429404 w 482276"/>
                    <a:gd name="connsiteY2" fmla="*/ 1430 h 144240"/>
                    <a:gd name="connsiteX3" fmla="*/ 384149 w 482276"/>
                    <a:gd name="connsiteY3" fmla="*/ 2161 h 144240"/>
                    <a:gd name="connsiteX4" fmla="*/ 291311 w 482276"/>
                    <a:gd name="connsiteY4" fmla="*/ 2964 h 144240"/>
                    <a:gd name="connsiteX5" fmla="*/ 105514 w 482276"/>
                    <a:gd name="connsiteY5" fmla="*/ 1778 h 144240"/>
                    <a:gd name="connsiteX6" fmla="*/ 55083 w 482276"/>
                    <a:gd name="connsiteY6" fmla="*/ 748 h 144240"/>
                    <a:gd name="connsiteX7" fmla="*/ 30364 w 482276"/>
                    <a:gd name="connsiteY7" fmla="*/ 194 h 144240"/>
                    <a:gd name="connsiteX8" fmla="*/ 7343 w 482276"/>
                    <a:gd name="connsiteY8" fmla="*/ 1657 h 144240"/>
                    <a:gd name="connsiteX9" fmla="*/ 888 w 482276"/>
                    <a:gd name="connsiteY9" fmla="*/ 12777 h 144240"/>
                    <a:gd name="connsiteX10" fmla="*/ 59805 w 482276"/>
                    <a:gd name="connsiteY10" fmla="*/ 126705 h 144240"/>
                    <a:gd name="connsiteX11" fmla="*/ 74802 w 482276"/>
                    <a:gd name="connsiteY11" fmla="*/ 143009 h 144240"/>
                    <a:gd name="connsiteX12" fmla="*/ 104051 w 482276"/>
                    <a:gd name="connsiteY12" fmla="*/ 143215 h 144240"/>
                    <a:gd name="connsiteX13" fmla="*/ 167214 w 482276"/>
                    <a:gd name="connsiteY13" fmla="*/ 141312 h 144240"/>
                    <a:gd name="connsiteX14" fmla="*/ 294939 w 482276"/>
                    <a:gd name="connsiteY14" fmla="*/ 137399 h 144240"/>
                    <a:gd name="connsiteX15" fmla="*/ 359502 w 482276"/>
                    <a:gd name="connsiteY15" fmla="*/ 135376 h 144240"/>
                    <a:gd name="connsiteX16" fmla="*/ 390376 w 482276"/>
                    <a:gd name="connsiteY16" fmla="*/ 134403 h 144240"/>
                    <a:gd name="connsiteX17" fmla="*/ 416814 w 482276"/>
                    <a:gd name="connsiteY17" fmla="*/ 129751 h 144240"/>
                    <a:gd name="connsiteX18" fmla="*/ 432067 w 482276"/>
                    <a:gd name="connsiteY18" fmla="*/ 107696 h 144240"/>
                    <a:gd name="connsiteX19" fmla="*/ 449315 w 482276"/>
                    <a:gd name="connsiteY19" fmla="*/ 75756 h 144240"/>
                    <a:gd name="connsiteX20" fmla="*/ 481951 w 482276"/>
                    <a:gd name="connsiteY20" fmla="*/ 10796 h 144240"/>
                    <a:gd name="connsiteX21" fmla="*/ 480133 w 482276"/>
                    <a:gd name="connsiteY21" fmla="*/ 6180 h 144240"/>
                    <a:gd name="connsiteX22" fmla="*/ 417183 w 482276"/>
                    <a:gd name="connsiteY22" fmla="*/ 111928 h 144240"/>
                    <a:gd name="connsiteX23" fmla="*/ 410359 w 482276"/>
                    <a:gd name="connsiteY23" fmla="*/ 120698 h 144240"/>
                    <a:gd name="connsiteX24" fmla="*/ 395987 w 482276"/>
                    <a:gd name="connsiteY24" fmla="*/ 121592 h 144240"/>
                    <a:gd name="connsiteX25" fmla="*/ 365104 w 482276"/>
                    <a:gd name="connsiteY25" fmla="*/ 122466 h 144240"/>
                    <a:gd name="connsiteX26" fmla="*/ 306152 w 482276"/>
                    <a:gd name="connsiteY26" fmla="*/ 124220 h 144240"/>
                    <a:gd name="connsiteX27" fmla="*/ 185442 w 482276"/>
                    <a:gd name="connsiteY27" fmla="*/ 127870 h 144240"/>
                    <a:gd name="connsiteX28" fmla="*/ 126490 w 482276"/>
                    <a:gd name="connsiteY28" fmla="*/ 129688 h 144240"/>
                    <a:gd name="connsiteX29" fmla="*/ 98420 w 482276"/>
                    <a:gd name="connsiteY29" fmla="*/ 130561 h 144240"/>
                    <a:gd name="connsiteX30" fmla="*/ 84381 w 482276"/>
                    <a:gd name="connsiteY30" fmla="*/ 131008 h 144240"/>
                    <a:gd name="connsiteX31" fmla="*/ 73517 w 482276"/>
                    <a:gd name="connsiteY31" fmla="*/ 125129 h 144240"/>
                    <a:gd name="connsiteX32" fmla="*/ 20536 w 482276"/>
                    <a:gd name="connsiteY32" fmla="*/ 19274 h 144240"/>
                    <a:gd name="connsiteX33" fmla="*/ 46370 w 482276"/>
                    <a:gd name="connsiteY33" fmla="*/ 19821 h 144240"/>
                    <a:gd name="connsiteX34" fmla="*/ 92782 w 482276"/>
                    <a:gd name="connsiteY34" fmla="*/ 20794 h 144240"/>
                    <a:gd name="connsiteX35" fmla="*/ 185513 w 482276"/>
                    <a:gd name="connsiteY35" fmla="*/ 21817 h 144240"/>
                    <a:gd name="connsiteX36" fmla="*/ 373945 w 482276"/>
                    <a:gd name="connsiteY36" fmla="*/ 20169 h 144240"/>
                    <a:gd name="connsiteX37" fmla="*/ 424412 w 482276"/>
                    <a:gd name="connsiteY37" fmla="*/ 19047 h 144240"/>
                    <a:gd name="connsiteX38" fmla="*/ 469979 w 482276"/>
                    <a:gd name="connsiteY38" fmla="*/ 17442 h 144240"/>
                    <a:gd name="connsiteX39" fmla="*/ 417183 w 482276"/>
                    <a:gd name="connsiteY39" fmla="*/ 111928 h 144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82276" h="144240">
                      <a:moveTo>
                        <a:pt x="480133" y="6180"/>
                      </a:moveTo>
                      <a:cubicBezTo>
                        <a:pt x="478848" y="3716"/>
                        <a:pt x="476490" y="1692"/>
                        <a:pt x="473515" y="1295"/>
                      </a:cubicBezTo>
                      <a:cubicBezTo>
                        <a:pt x="459192" y="-601"/>
                        <a:pt x="443854" y="1188"/>
                        <a:pt x="429404" y="1430"/>
                      </a:cubicBezTo>
                      <a:cubicBezTo>
                        <a:pt x="414314" y="1678"/>
                        <a:pt x="399231" y="1941"/>
                        <a:pt x="384149" y="2161"/>
                      </a:cubicBezTo>
                      <a:cubicBezTo>
                        <a:pt x="353203" y="2601"/>
                        <a:pt x="322257" y="2893"/>
                        <a:pt x="291311" y="2964"/>
                      </a:cubicBezTo>
                      <a:cubicBezTo>
                        <a:pt x="229383" y="3098"/>
                        <a:pt x="167434" y="2807"/>
                        <a:pt x="105514" y="1778"/>
                      </a:cubicBezTo>
                      <a:cubicBezTo>
                        <a:pt x="88699" y="1501"/>
                        <a:pt x="71891" y="1160"/>
                        <a:pt x="55083" y="748"/>
                      </a:cubicBezTo>
                      <a:cubicBezTo>
                        <a:pt x="46845" y="549"/>
                        <a:pt x="38609" y="265"/>
                        <a:pt x="30364" y="194"/>
                      </a:cubicBezTo>
                      <a:cubicBezTo>
                        <a:pt x="22610" y="123"/>
                        <a:pt x="14742" y="-693"/>
                        <a:pt x="7343" y="1657"/>
                      </a:cubicBezTo>
                      <a:cubicBezTo>
                        <a:pt x="2642" y="2062"/>
                        <a:pt x="-1988" y="7203"/>
                        <a:pt x="888" y="12777"/>
                      </a:cubicBezTo>
                      <a:cubicBezTo>
                        <a:pt x="20494" y="50753"/>
                        <a:pt x="39553" y="89077"/>
                        <a:pt x="59805" y="126705"/>
                      </a:cubicBezTo>
                      <a:cubicBezTo>
                        <a:pt x="63455" y="133494"/>
                        <a:pt x="66714" y="140786"/>
                        <a:pt x="74802" y="143009"/>
                      </a:cubicBezTo>
                      <a:cubicBezTo>
                        <a:pt x="83877" y="145501"/>
                        <a:pt x="94813" y="143485"/>
                        <a:pt x="104051" y="143215"/>
                      </a:cubicBezTo>
                      <a:cubicBezTo>
                        <a:pt x="125105" y="142597"/>
                        <a:pt x="146160" y="141951"/>
                        <a:pt x="167214" y="141312"/>
                      </a:cubicBezTo>
                      <a:cubicBezTo>
                        <a:pt x="209792" y="140027"/>
                        <a:pt x="252362" y="138734"/>
                        <a:pt x="294939" y="137399"/>
                      </a:cubicBezTo>
                      <a:cubicBezTo>
                        <a:pt x="316462" y="136725"/>
                        <a:pt x="337986" y="136043"/>
                        <a:pt x="359502" y="135376"/>
                      </a:cubicBezTo>
                      <a:cubicBezTo>
                        <a:pt x="369791" y="135056"/>
                        <a:pt x="380087" y="134786"/>
                        <a:pt x="390376" y="134403"/>
                      </a:cubicBezTo>
                      <a:cubicBezTo>
                        <a:pt x="398898" y="134083"/>
                        <a:pt x="409336" y="134403"/>
                        <a:pt x="416814" y="129751"/>
                      </a:cubicBezTo>
                      <a:cubicBezTo>
                        <a:pt x="424383" y="125044"/>
                        <a:pt x="428012" y="115209"/>
                        <a:pt x="432067" y="107696"/>
                      </a:cubicBezTo>
                      <a:cubicBezTo>
                        <a:pt x="437818" y="97052"/>
                        <a:pt x="443570" y="86407"/>
                        <a:pt x="449315" y="75756"/>
                      </a:cubicBezTo>
                      <a:cubicBezTo>
                        <a:pt x="460847" y="54368"/>
                        <a:pt x="472308" y="33093"/>
                        <a:pt x="481951" y="10796"/>
                      </a:cubicBezTo>
                      <a:cubicBezTo>
                        <a:pt x="482867" y="8694"/>
                        <a:pt x="481724" y="6798"/>
                        <a:pt x="480133" y="6180"/>
                      </a:cubicBezTo>
                      <a:close/>
                      <a:moveTo>
                        <a:pt x="417183" y="111928"/>
                      </a:moveTo>
                      <a:cubicBezTo>
                        <a:pt x="415436" y="115074"/>
                        <a:pt x="413682" y="118930"/>
                        <a:pt x="410359" y="120698"/>
                      </a:cubicBezTo>
                      <a:cubicBezTo>
                        <a:pt x="406205" y="122920"/>
                        <a:pt x="400439" y="121585"/>
                        <a:pt x="395987" y="121592"/>
                      </a:cubicBezTo>
                      <a:cubicBezTo>
                        <a:pt x="385697" y="121614"/>
                        <a:pt x="375394" y="122153"/>
                        <a:pt x="365104" y="122466"/>
                      </a:cubicBezTo>
                      <a:cubicBezTo>
                        <a:pt x="345456" y="123062"/>
                        <a:pt x="325808" y="123638"/>
                        <a:pt x="306152" y="124220"/>
                      </a:cubicBezTo>
                      <a:cubicBezTo>
                        <a:pt x="265918" y="125413"/>
                        <a:pt x="225677" y="126627"/>
                        <a:pt x="185442" y="127870"/>
                      </a:cubicBezTo>
                      <a:cubicBezTo>
                        <a:pt x="165794" y="128473"/>
                        <a:pt x="146146" y="129084"/>
                        <a:pt x="126490" y="129688"/>
                      </a:cubicBezTo>
                      <a:cubicBezTo>
                        <a:pt x="117131" y="129979"/>
                        <a:pt x="107779" y="130270"/>
                        <a:pt x="98420" y="130561"/>
                      </a:cubicBezTo>
                      <a:cubicBezTo>
                        <a:pt x="93748" y="130710"/>
                        <a:pt x="89061" y="130937"/>
                        <a:pt x="84381" y="131008"/>
                      </a:cubicBezTo>
                      <a:cubicBezTo>
                        <a:pt x="78445" y="131094"/>
                        <a:pt x="76343" y="130476"/>
                        <a:pt x="73517" y="125129"/>
                      </a:cubicBezTo>
                      <a:cubicBezTo>
                        <a:pt x="55118" y="90284"/>
                        <a:pt x="38069" y="54609"/>
                        <a:pt x="20536" y="19274"/>
                      </a:cubicBezTo>
                      <a:cubicBezTo>
                        <a:pt x="29185" y="20098"/>
                        <a:pt x="38239" y="19615"/>
                        <a:pt x="46370" y="19821"/>
                      </a:cubicBezTo>
                      <a:cubicBezTo>
                        <a:pt x="61836" y="20205"/>
                        <a:pt x="77309" y="20524"/>
                        <a:pt x="92782" y="20794"/>
                      </a:cubicBezTo>
                      <a:cubicBezTo>
                        <a:pt x="123692" y="21334"/>
                        <a:pt x="154603" y="21660"/>
                        <a:pt x="185513" y="21817"/>
                      </a:cubicBezTo>
                      <a:cubicBezTo>
                        <a:pt x="248321" y="22129"/>
                        <a:pt x="311144" y="21355"/>
                        <a:pt x="373945" y="20169"/>
                      </a:cubicBezTo>
                      <a:cubicBezTo>
                        <a:pt x="390767" y="19850"/>
                        <a:pt x="407589" y="19516"/>
                        <a:pt x="424412" y="19047"/>
                      </a:cubicBezTo>
                      <a:cubicBezTo>
                        <a:pt x="439324" y="18635"/>
                        <a:pt x="455074" y="19452"/>
                        <a:pt x="469979" y="17442"/>
                      </a:cubicBezTo>
                      <a:cubicBezTo>
                        <a:pt x="450799" y="47963"/>
                        <a:pt x="434680" y="80400"/>
                        <a:pt x="417183" y="11192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462E58B9-1F8A-280B-F5AF-84E07AF3DC28}"/>
                    </a:ext>
                  </a:extLst>
                </p:cNvPr>
                <p:cNvSpPr/>
                <p:nvPr/>
              </p:nvSpPr>
              <p:spPr>
                <a:xfrm>
                  <a:off x="7841412" y="4331502"/>
                  <a:ext cx="29735" cy="1726327"/>
                </a:xfrm>
                <a:custGeom>
                  <a:avLst/>
                  <a:gdLst>
                    <a:gd name="connsiteX0" fmla="*/ 27109 w 29735"/>
                    <a:gd name="connsiteY0" fmla="*/ 1471946 h 1726327"/>
                    <a:gd name="connsiteX1" fmla="*/ 26115 w 29735"/>
                    <a:gd name="connsiteY1" fmla="*/ 1289821 h 1726327"/>
                    <a:gd name="connsiteX2" fmla="*/ 25589 w 29735"/>
                    <a:gd name="connsiteY2" fmla="*/ 1085625 h 1726327"/>
                    <a:gd name="connsiteX3" fmla="*/ 25483 w 29735"/>
                    <a:gd name="connsiteY3" fmla="*/ 870061 h 1726327"/>
                    <a:gd name="connsiteX4" fmla="*/ 25767 w 29735"/>
                    <a:gd name="connsiteY4" fmla="*/ 654610 h 1726327"/>
                    <a:gd name="connsiteX5" fmla="*/ 26413 w 29735"/>
                    <a:gd name="connsiteY5" fmla="*/ 450741 h 1726327"/>
                    <a:gd name="connsiteX6" fmla="*/ 27386 w 29735"/>
                    <a:gd name="connsiteY6" fmla="*/ 269936 h 1726327"/>
                    <a:gd name="connsiteX7" fmla="*/ 28650 w 29735"/>
                    <a:gd name="connsiteY7" fmla="*/ 123663 h 1726327"/>
                    <a:gd name="connsiteX8" fmla="*/ 28706 w 29735"/>
                    <a:gd name="connsiteY8" fmla="*/ 66834 h 1726327"/>
                    <a:gd name="connsiteX9" fmla="*/ 28068 w 29735"/>
                    <a:gd name="connsiteY9" fmla="*/ 43230 h 1726327"/>
                    <a:gd name="connsiteX10" fmla="*/ 25802 w 29735"/>
                    <a:gd name="connsiteY10" fmla="*/ 14954 h 1726327"/>
                    <a:gd name="connsiteX11" fmla="*/ 25007 w 29735"/>
                    <a:gd name="connsiteY11" fmla="*/ 7086 h 1726327"/>
                    <a:gd name="connsiteX12" fmla="*/ 10933 w 29735"/>
                    <a:gd name="connsiteY12" fmla="*/ 5183 h 1726327"/>
                    <a:gd name="connsiteX13" fmla="*/ 6005 w 29735"/>
                    <a:gd name="connsiteY13" fmla="*/ 43230 h 1726327"/>
                    <a:gd name="connsiteX14" fmla="*/ 3683 w 29735"/>
                    <a:gd name="connsiteY14" fmla="*/ 93185 h 1726327"/>
                    <a:gd name="connsiteX15" fmla="*/ 2206 w 29735"/>
                    <a:gd name="connsiteY15" fmla="*/ 229503 h 1726327"/>
                    <a:gd name="connsiteX16" fmla="*/ 1162 w 29735"/>
                    <a:gd name="connsiteY16" fmla="*/ 402717 h 1726327"/>
                    <a:gd name="connsiteX17" fmla="*/ 430 w 29735"/>
                    <a:gd name="connsiteY17" fmla="*/ 601871 h 1726327"/>
                    <a:gd name="connsiteX18" fmla="*/ 47 w 29735"/>
                    <a:gd name="connsiteY18" fmla="*/ 816505 h 1726327"/>
                    <a:gd name="connsiteX19" fmla="*/ 54 w 29735"/>
                    <a:gd name="connsiteY19" fmla="*/ 1033106 h 1726327"/>
                    <a:gd name="connsiteX20" fmla="*/ 473 w 29735"/>
                    <a:gd name="connsiteY20" fmla="*/ 1241172 h 1726327"/>
                    <a:gd name="connsiteX21" fmla="*/ 1347 w 29735"/>
                    <a:gd name="connsiteY21" fmla="*/ 1430037 h 1726327"/>
                    <a:gd name="connsiteX22" fmla="*/ 2433 w 29735"/>
                    <a:gd name="connsiteY22" fmla="*/ 1586428 h 1726327"/>
                    <a:gd name="connsiteX23" fmla="*/ 3129 w 29735"/>
                    <a:gd name="connsiteY23" fmla="*/ 1649471 h 1726327"/>
                    <a:gd name="connsiteX24" fmla="*/ 7879 w 29735"/>
                    <a:gd name="connsiteY24" fmla="*/ 1701095 h 1726327"/>
                    <a:gd name="connsiteX25" fmla="*/ 9236 w 29735"/>
                    <a:gd name="connsiteY25" fmla="*/ 1709282 h 1726327"/>
                    <a:gd name="connsiteX26" fmla="*/ 10372 w 29735"/>
                    <a:gd name="connsiteY26" fmla="*/ 1719124 h 1726327"/>
                    <a:gd name="connsiteX27" fmla="*/ 25298 w 29735"/>
                    <a:gd name="connsiteY27" fmla="*/ 1719124 h 1726327"/>
                    <a:gd name="connsiteX28" fmla="*/ 25873 w 29735"/>
                    <a:gd name="connsiteY28" fmla="*/ 1709282 h 1726327"/>
                    <a:gd name="connsiteX29" fmla="*/ 26647 w 29735"/>
                    <a:gd name="connsiteY29" fmla="*/ 1701145 h 1726327"/>
                    <a:gd name="connsiteX30" fmla="*/ 29729 w 29735"/>
                    <a:gd name="connsiteY30" fmla="*/ 1675524 h 1726327"/>
                    <a:gd name="connsiteX31" fmla="*/ 29005 w 29735"/>
                    <a:gd name="connsiteY31" fmla="*/ 1618809 h 1726327"/>
                    <a:gd name="connsiteX32" fmla="*/ 27109 w 29735"/>
                    <a:gd name="connsiteY32" fmla="*/ 1471946 h 172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9735" h="1726327">
                      <a:moveTo>
                        <a:pt x="27109" y="1471946"/>
                      </a:moveTo>
                      <a:cubicBezTo>
                        <a:pt x="26662" y="1411240"/>
                        <a:pt x="26349" y="1350527"/>
                        <a:pt x="26115" y="1289821"/>
                      </a:cubicBezTo>
                      <a:cubicBezTo>
                        <a:pt x="25852" y="1221758"/>
                        <a:pt x="25689" y="1153688"/>
                        <a:pt x="25589" y="1085625"/>
                      </a:cubicBezTo>
                      <a:cubicBezTo>
                        <a:pt x="25483" y="1013770"/>
                        <a:pt x="25455" y="941915"/>
                        <a:pt x="25483" y="870061"/>
                      </a:cubicBezTo>
                      <a:cubicBezTo>
                        <a:pt x="25518" y="798241"/>
                        <a:pt x="25611" y="726422"/>
                        <a:pt x="25767" y="654610"/>
                      </a:cubicBezTo>
                      <a:cubicBezTo>
                        <a:pt x="25916" y="586654"/>
                        <a:pt x="26129" y="518697"/>
                        <a:pt x="26413" y="450741"/>
                      </a:cubicBezTo>
                      <a:cubicBezTo>
                        <a:pt x="26669" y="390468"/>
                        <a:pt x="26974" y="330202"/>
                        <a:pt x="27386" y="269936"/>
                      </a:cubicBezTo>
                      <a:cubicBezTo>
                        <a:pt x="27720" y="221181"/>
                        <a:pt x="28103" y="172418"/>
                        <a:pt x="28650" y="123663"/>
                      </a:cubicBezTo>
                      <a:cubicBezTo>
                        <a:pt x="28863" y="104732"/>
                        <a:pt x="29239" y="85758"/>
                        <a:pt x="28706" y="66834"/>
                      </a:cubicBezTo>
                      <a:cubicBezTo>
                        <a:pt x="28479" y="58966"/>
                        <a:pt x="28330" y="51091"/>
                        <a:pt x="28068" y="43230"/>
                      </a:cubicBezTo>
                      <a:cubicBezTo>
                        <a:pt x="28018" y="41781"/>
                        <a:pt x="26221" y="18994"/>
                        <a:pt x="25802" y="14954"/>
                      </a:cubicBezTo>
                      <a:cubicBezTo>
                        <a:pt x="25533" y="12334"/>
                        <a:pt x="25270" y="9706"/>
                        <a:pt x="25007" y="7086"/>
                      </a:cubicBezTo>
                      <a:cubicBezTo>
                        <a:pt x="24283" y="-228"/>
                        <a:pt x="12289" y="-3459"/>
                        <a:pt x="10933" y="5183"/>
                      </a:cubicBezTo>
                      <a:cubicBezTo>
                        <a:pt x="9996" y="11134"/>
                        <a:pt x="7084" y="26742"/>
                        <a:pt x="6005" y="43230"/>
                      </a:cubicBezTo>
                      <a:cubicBezTo>
                        <a:pt x="4918" y="59882"/>
                        <a:pt x="4045" y="76505"/>
                        <a:pt x="3683" y="93185"/>
                      </a:cubicBezTo>
                      <a:cubicBezTo>
                        <a:pt x="2703" y="138617"/>
                        <a:pt x="2547" y="184071"/>
                        <a:pt x="2206" y="229503"/>
                      </a:cubicBezTo>
                      <a:cubicBezTo>
                        <a:pt x="1766" y="287241"/>
                        <a:pt x="1432" y="344979"/>
                        <a:pt x="1162" y="402717"/>
                      </a:cubicBezTo>
                      <a:cubicBezTo>
                        <a:pt x="850" y="469104"/>
                        <a:pt x="608" y="535491"/>
                        <a:pt x="430" y="601871"/>
                      </a:cubicBezTo>
                      <a:cubicBezTo>
                        <a:pt x="239" y="673413"/>
                        <a:pt x="111" y="744963"/>
                        <a:pt x="47" y="816505"/>
                      </a:cubicBezTo>
                      <a:cubicBezTo>
                        <a:pt x="-17" y="888708"/>
                        <a:pt x="-17" y="960911"/>
                        <a:pt x="54" y="1033106"/>
                      </a:cubicBezTo>
                      <a:cubicBezTo>
                        <a:pt x="118" y="1102461"/>
                        <a:pt x="253" y="1171817"/>
                        <a:pt x="473" y="1241172"/>
                      </a:cubicBezTo>
                      <a:cubicBezTo>
                        <a:pt x="672" y="1304129"/>
                        <a:pt x="949" y="1367079"/>
                        <a:pt x="1347" y="1430037"/>
                      </a:cubicBezTo>
                      <a:cubicBezTo>
                        <a:pt x="1680" y="1482165"/>
                        <a:pt x="2071" y="1534300"/>
                        <a:pt x="2433" y="1586428"/>
                      </a:cubicBezTo>
                      <a:cubicBezTo>
                        <a:pt x="2582" y="1607447"/>
                        <a:pt x="2717" y="1628459"/>
                        <a:pt x="3129" y="1649471"/>
                      </a:cubicBezTo>
                      <a:cubicBezTo>
                        <a:pt x="3463" y="1666783"/>
                        <a:pt x="2852" y="1684372"/>
                        <a:pt x="7879" y="1701095"/>
                      </a:cubicBezTo>
                      <a:cubicBezTo>
                        <a:pt x="7922" y="1701244"/>
                        <a:pt x="9044" y="1707607"/>
                        <a:pt x="9236" y="1709282"/>
                      </a:cubicBezTo>
                      <a:cubicBezTo>
                        <a:pt x="9598" y="1712471"/>
                        <a:pt x="10336" y="1717825"/>
                        <a:pt x="10372" y="1719124"/>
                      </a:cubicBezTo>
                      <a:cubicBezTo>
                        <a:pt x="10663" y="1728711"/>
                        <a:pt x="25589" y="1728746"/>
                        <a:pt x="25298" y="1719124"/>
                      </a:cubicBezTo>
                      <a:cubicBezTo>
                        <a:pt x="25256" y="1717825"/>
                        <a:pt x="25682" y="1712506"/>
                        <a:pt x="25873" y="1709282"/>
                      </a:cubicBezTo>
                      <a:cubicBezTo>
                        <a:pt x="25973" y="1707607"/>
                        <a:pt x="26513" y="1701656"/>
                        <a:pt x="26647" y="1701145"/>
                      </a:cubicBezTo>
                      <a:cubicBezTo>
                        <a:pt x="28884" y="1692716"/>
                        <a:pt x="29701" y="1684209"/>
                        <a:pt x="29729" y="1675524"/>
                      </a:cubicBezTo>
                      <a:cubicBezTo>
                        <a:pt x="29793" y="1656622"/>
                        <a:pt x="29360" y="1637705"/>
                        <a:pt x="29005" y="1618809"/>
                      </a:cubicBezTo>
                      <a:cubicBezTo>
                        <a:pt x="28103" y="1569848"/>
                        <a:pt x="27471" y="1520901"/>
                        <a:pt x="27109" y="147194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F84F6C40-4F2F-73ED-FFF4-9E3713810C9D}"/>
                    </a:ext>
                  </a:extLst>
                </p:cNvPr>
                <p:cNvSpPr/>
                <p:nvPr/>
              </p:nvSpPr>
              <p:spPr>
                <a:xfrm>
                  <a:off x="7849938" y="6034990"/>
                  <a:ext cx="130" cy="863"/>
                </a:xfrm>
                <a:custGeom>
                  <a:avLst/>
                  <a:gdLst>
                    <a:gd name="connsiteX0" fmla="*/ 0 w 130"/>
                    <a:gd name="connsiteY0" fmla="*/ 0 h 863"/>
                    <a:gd name="connsiteX1" fmla="*/ 0 w 130"/>
                    <a:gd name="connsiteY1" fmla="*/ 0 h 863"/>
                    <a:gd name="connsiteX2" fmla="*/ 0 w 130"/>
                    <a:gd name="connsiteY2" fmla="*/ 0 h 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" h="863">
                      <a:moveTo>
                        <a:pt x="0" y="0"/>
                      </a:moveTo>
                      <a:cubicBezTo>
                        <a:pt x="121" y="1214"/>
                        <a:pt x="220" y="1086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72CA3E06-1398-862D-C168-2C8A7FBDD86B}"/>
                    </a:ext>
                  </a:extLst>
                </p:cNvPr>
                <p:cNvSpPr/>
                <p:nvPr/>
              </p:nvSpPr>
              <p:spPr>
                <a:xfrm>
                  <a:off x="8266501" y="4349505"/>
                  <a:ext cx="29626" cy="2064090"/>
                </a:xfrm>
                <a:custGeom>
                  <a:avLst/>
                  <a:gdLst>
                    <a:gd name="connsiteX0" fmla="*/ 29335 w 29626"/>
                    <a:gd name="connsiteY0" fmla="*/ 779826 h 2064090"/>
                    <a:gd name="connsiteX1" fmla="*/ 28682 w 29626"/>
                    <a:gd name="connsiteY1" fmla="*/ 529119 h 2064090"/>
                    <a:gd name="connsiteX2" fmla="*/ 27709 w 29626"/>
                    <a:gd name="connsiteY2" fmla="*/ 309841 h 2064090"/>
                    <a:gd name="connsiteX3" fmla="*/ 26445 w 29626"/>
                    <a:gd name="connsiteY3" fmla="*/ 136123 h 2064090"/>
                    <a:gd name="connsiteX4" fmla="*/ 24763 w 29626"/>
                    <a:gd name="connsiteY4" fmla="*/ 71120 h 2064090"/>
                    <a:gd name="connsiteX5" fmla="*/ 23207 w 29626"/>
                    <a:gd name="connsiteY5" fmla="*/ 43888 h 2064090"/>
                    <a:gd name="connsiteX6" fmla="*/ 18698 w 29626"/>
                    <a:gd name="connsiteY6" fmla="*/ 5166 h 2064090"/>
                    <a:gd name="connsiteX7" fmla="*/ 4624 w 29626"/>
                    <a:gd name="connsiteY7" fmla="*/ 7069 h 2064090"/>
                    <a:gd name="connsiteX8" fmla="*/ 1620 w 29626"/>
                    <a:gd name="connsiteY8" fmla="*/ 47098 h 2064090"/>
                    <a:gd name="connsiteX9" fmla="*/ 825 w 29626"/>
                    <a:gd name="connsiteY9" fmla="*/ 103316 h 2064090"/>
                    <a:gd name="connsiteX10" fmla="*/ 1961 w 29626"/>
                    <a:gd name="connsiteY10" fmla="*/ 264011 h 2064090"/>
                    <a:gd name="connsiteX11" fmla="*/ 3005 w 29626"/>
                    <a:gd name="connsiteY11" fmla="*/ 473881 h 2064090"/>
                    <a:gd name="connsiteX12" fmla="*/ 3729 w 29626"/>
                    <a:gd name="connsiteY12" fmla="*/ 717650 h 2064090"/>
                    <a:gd name="connsiteX13" fmla="*/ 4106 w 29626"/>
                    <a:gd name="connsiteY13" fmla="*/ 980052 h 2064090"/>
                    <a:gd name="connsiteX14" fmla="*/ 4098 w 29626"/>
                    <a:gd name="connsiteY14" fmla="*/ 1245821 h 2064090"/>
                    <a:gd name="connsiteX15" fmla="*/ 3672 w 29626"/>
                    <a:gd name="connsiteY15" fmla="*/ 1499673 h 2064090"/>
                    <a:gd name="connsiteX16" fmla="*/ 2799 w 29626"/>
                    <a:gd name="connsiteY16" fmla="*/ 1726344 h 2064090"/>
                    <a:gd name="connsiteX17" fmla="*/ 1123 w 29626"/>
                    <a:gd name="connsiteY17" fmla="*/ 1910564 h 2064090"/>
                    <a:gd name="connsiteX18" fmla="*/ 143 w 29626"/>
                    <a:gd name="connsiteY18" fmla="*/ 1981979 h 2064090"/>
                    <a:gd name="connsiteX19" fmla="*/ 8 w 29626"/>
                    <a:gd name="connsiteY19" fmla="*/ 2011675 h 2064090"/>
                    <a:gd name="connsiteX20" fmla="*/ 1791 w 29626"/>
                    <a:gd name="connsiteY20" fmla="*/ 2027226 h 2064090"/>
                    <a:gd name="connsiteX21" fmla="*/ 2757 w 29626"/>
                    <a:gd name="connsiteY21" fmla="*/ 2033056 h 2064090"/>
                    <a:gd name="connsiteX22" fmla="*/ 4326 w 29626"/>
                    <a:gd name="connsiteY22" fmla="*/ 2056887 h 2064090"/>
                    <a:gd name="connsiteX23" fmla="*/ 19252 w 29626"/>
                    <a:gd name="connsiteY23" fmla="*/ 2056887 h 2064090"/>
                    <a:gd name="connsiteX24" fmla="*/ 21212 w 29626"/>
                    <a:gd name="connsiteY24" fmla="*/ 2037338 h 2064090"/>
                    <a:gd name="connsiteX25" fmla="*/ 23569 w 29626"/>
                    <a:gd name="connsiteY25" fmla="*/ 2026374 h 2064090"/>
                    <a:gd name="connsiteX26" fmla="*/ 25671 w 29626"/>
                    <a:gd name="connsiteY26" fmla="*/ 2011192 h 2064090"/>
                    <a:gd name="connsiteX27" fmla="*/ 26985 w 29626"/>
                    <a:gd name="connsiteY27" fmla="*/ 1947560 h 2064090"/>
                    <a:gd name="connsiteX28" fmla="*/ 27993 w 29626"/>
                    <a:gd name="connsiteY28" fmla="*/ 1776107 h 2064090"/>
                    <a:gd name="connsiteX29" fmla="*/ 28987 w 29626"/>
                    <a:gd name="connsiteY29" fmla="*/ 1557412 h 2064090"/>
                    <a:gd name="connsiteX30" fmla="*/ 29513 w 29626"/>
                    <a:gd name="connsiteY30" fmla="*/ 1308714 h 2064090"/>
                    <a:gd name="connsiteX31" fmla="*/ 29612 w 29626"/>
                    <a:gd name="connsiteY31" fmla="*/ 1044423 h 2064090"/>
                    <a:gd name="connsiteX32" fmla="*/ 29335 w 29626"/>
                    <a:gd name="connsiteY32" fmla="*/ 779826 h 2064090"/>
                    <a:gd name="connsiteX33" fmla="*/ 21091 w 29626"/>
                    <a:gd name="connsiteY33" fmla="*/ 2037963 h 2064090"/>
                    <a:gd name="connsiteX34" fmla="*/ 21091 w 29626"/>
                    <a:gd name="connsiteY34" fmla="*/ 2037963 h 2064090"/>
                    <a:gd name="connsiteX35" fmla="*/ 21091 w 29626"/>
                    <a:gd name="connsiteY35" fmla="*/ 2037963 h 206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9626" h="2064090">
                      <a:moveTo>
                        <a:pt x="29335" y="779826"/>
                      </a:moveTo>
                      <a:cubicBezTo>
                        <a:pt x="29186" y="696255"/>
                        <a:pt x="28973" y="612690"/>
                        <a:pt x="28682" y="529119"/>
                      </a:cubicBezTo>
                      <a:cubicBezTo>
                        <a:pt x="28434" y="456029"/>
                        <a:pt x="28121" y="382931"/>
                        <a:pt x="27709" y="309841"/>
                      </a:cubicBezTo>
                      <a:cubicBezTo>
                        <a:pt x="27382" y="251932"/>
                        <a:pt x="26999" y="194024"/>
                        <a:pt x="26445" y="136123"/>
                      </a:cubicBezTo>
                      <a:cubicBezTo>
                        <a:pt x="26240" y="114443"/>
                        <a:pt x="25842" y="92771"/>
                        <a:pt x="24763" y="71120"/>
                      </a:cubicBezTo>
                      <a:cubicBezTo>
                        <a:pt x="24322" y="62322"/>
                        <a:pt x="23932" y="50677"/>
                        <a:pt x="23207" y="43888"/>
                      </a:cubicBezTo>
                      <a:cubicBezTo>
                        <a:pt x="23080" y="42667"/>
                        <a:pt x="19515" y="11188"/>
                        <a:pt x="18698" y="5166"/>
                      </a:cubicBezTo>
                      <a:cubicBezTo>
                        <a:pt x="17555" y="-3305"/>
                        <a:pt x="5214" y="-422"/>
                        <a:pt x="4624" y="7069"/>
                      </a:cubicBezTo>
                      <a:cubicBezTo>
                        <a:pt x="4177" y="12793"/>
                        <a:pt x="1635" y="46792"/>
                        <a:pt x="1620" y="47098"/>
                      </a:cubicBezTo>
                      <a:cubicBezTo>
                        <a:pt x="789" y="65780"/>
                        <a:pt x="754" y="84626"/>
                        <a:pt x="825" y="103316"/>
                      </a:cubicBezTo>
                      <a:cubicBezTo>
                        <a:pt x="1031" y="156879"/>
                        <a:pt x="1620" y="210449"/>
                        <a:pt x="1961" y="264011"/>
                      </a:cubicBezTo>
                      <a:cubicBezTo>
                        <a:pt x="2409" y="333970"/>
                        <a:pt x="2735" y="403922"/>
                        <a:pt x="3005" y="473881"/>
                      </a:cubicBezTo>
                      <a:cubicBezTo>
                        <a:pt x="3317" y="555137"/>
                        <a:pt x="3552" y="636394"/>
                        <a:pt x="3729" y="717650"/>
                      </a:cubicBezTo>
                      <a:cubicBezTo>
                        <a:pt x="3921" y="805120"/>
                        <a:pt x="4042" y="892590"/>
                        <a:pt x="4106" y="980052"/>
                      </a:cubicBezTo>
                      <a:cubicBezTo>
                        <a:pt x="4170" y="1068644"/>
                        <a:pt x="4170" y="1157229"/>
                        <a:pt x="4098" y="1245821"/>
                      </a:cubicBezTo>
                      <a:cubicBezTo>
                        <a:pt x="4027" y="1330443"/>
                        <a:pt x="3900" y="1415058"/>
                        <a:pt x="3672" y="1499673"/>
                      </a:cubicBezTo>
                      <a:cubicBezTo>
                        <a:pt x="3473" y="1575235"/>
                        <a:pt x="3204" y="1650789"/>
                        <a:pt x="2799" y="1726344"/>
                      </a:cubicBezTo>
                      <a:cubicBezTo>
                        <a:pt x="2472" y="1787753"/>
                        <a:pt x="1997" y="1849155"/>
                        <a:pt x="1123" y="1910564"/>
                      </a:cubicBezTo>
                      <a:cubicBezTo>
                        <a:pt x="782" y="1934374"/>
                        <a:pt x="434" y="1958176"/>
                        <a:pt x="143" y="1981979"/>
                      </a:cubicBezTo>
                      <a:cubicBezTo>
                        <a:pt x="23" y="1991878"/>
                        <a:pt x="-20" y="2001776"/>
                        <a:pt x="8" y="2011675"/>
                      </a:cubicBezTo>
                      <a:cubicBezTo>
                        <a:pt x="23" y="2016951"/>
                        <a:pt x="932" y="2022035"/>
                        <a:pt x="1791" y="2027226"/>
                      </a:cubicBezTo>
                      <a:cubicBezTo>
                        <a:pt x="2110" y="2029165"/>
                        <a:pt x="2529" y="2031103"/>
                        <a:pt x="2757" y="2033056"/>
                      </a:cubicBezTo>
                      <a:cubicBezTo>
                        <a:pt x="3630" y="2040732"/>
                        <a:pt x="4461" y="2052385"/>
                        <a:pt x="4326" y="2056887"/>
                      </a:cubicBezTo>
                      <a:cubicBezTo>
                        <a:pt x="4035" y="2066495"/>
                        <a:pt x="18961" y="2066488"/>
                        <a:pt x="19252" y="2056887"/>
                      </a:cubicBezTo>
                      <a:cubicBezTo>
                        <a:pt x="19387" y="2052520"/>
                        <a:pt x="20331" y="2044055"/>
                        <a:pt x="21212" y="2037338"/>
                      </a:cubicBezTo>
                      <a:cubicBezTo>
                        <a:pt x="21674" y="2034505"/>
                        <a:pt x="23129" y="2028462"/>
                        <a:pt x="23569" y="2026374"/>
                      </a:cubicBezTo>
                      <a:cubicBezTo>
                        <a:pt x="24627" y="2021304"/>
                        <a:pt x="25472" y="2016376"/>
                        <a:pt x="25671" y="2011192"/>
                      </a:cubicBezTo>
                      <a:cubicBezTo>
                        <a:pt x="26502" y="1989996"/>
                        <a:pt x="26829" y="1968771"/>
                        <a:pt x="26985" y="1947560"/>
                      </a:cubicBezTo>
                      <a:cubicBezTo>
                        <a:pt x="27411" y="1890412"/>
                        <a:pt x="27638" y="1833256"/>
                        <a:pt x="27993" y="1776107"/>
                      </a:cubicBezTo>
                      <a:cubicBezTo>
                        <a:pt x="28448" y="1703209"/>
                        <a:pt x="28753" y="1630310"/>
                        <a:pt x="28987" y="1557412"/>
                      </a:cubicBezTo>
                      <a:cubicBezTo>
                        <a:pt x="29250" y="1474515"/>
                        <a:pt x="29413" y="1391611"/>
                        <a:pt x="29513" y="1308714"/>
                      </a:cubicBezTo>
                      <a:cubicBezTo>
                        <a:pt x="29619" y="1220619"/>
                        <a:pt x="29648" y="1132517"/>
                        <a:pt x="29612" y="1044423"/>
                      </a:cubicBezTo>
                      <a:cubicBezTo>
                        <a:pt x="29591" y="956236"/>
                        <a:pt x="29499" y="868034"/>
                        <a:pt x="29335" y="779826"/>
                      </a:cubicBezTo>
                      <a:close/>
                      <a:moveTo>
                        <a:pt x="21091" y="2037963"/>
                      </a:moveTo>
                      <a:cubicBezTo>
                        <a:pt x="21077" y="2038020"/>
                        <a:pt x="21077" y="2038020"/>
                        <a:pt x="21091" y="2037963"/>
                      </a:cubicBezTo>
                      <a:lnTo>
                        <a:pt x="21091" y="203796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84" name="Graphic 5" descr="City with buildings and skyscrapers">
                <a:extLst>
                  <a:ext uri="{FF2B5EF4-FFF2-40B4-BE49-F238E27FC236}">
                    <a16:creationId xmlns:a16="http://schemas.microsoft.com/office/drawing/2014/main" id="{989CFA9B-939B-ACF6-FAC8-EEEBD0527D1C}"/>
                  </a:ext>
                </a:extLst>
              </p:cNvPr>
              <p:cNvGrpSpPr/>
              <p:nvPr/>
            </p:nvGrpSpPr>
            <p:grpSpPr>
              <a:xfrm>
                <a:off x="7464852" y="6204625"/>
                <a:ext cx="476212" cy="212439"/>
                <a:chOff x="7464852" y="6204625"/>
                <a:chExt cx="476212" cy="212439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13DD7BE5-2B7F-1DEA-04C0-786A505DCD93}"/>
                    </a:ext>
                  </a:extLst>
                </p:cNvPr>
                <p:cNvSpPr/>
                <p:nvPr/>
              </p:nvSpPr>
              <p:spPr>
                <a:xfrm>
                  <a:off x="7464852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61FA7BA-8EDD-F626-561C-D50839F495D3}"/>
                    </a:ext>
                  </a:extLst>
                </p:cNvPr>
                <p:cNvSpPr/>
                <p:nvPr/>
              </p:nvSpPr>
              <p:spPr>
                <a:xfrm>
                  <a:off x="7630631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3B4588DB-7EE1-BDE6-0357-814552C4279F}"/>
                    </a:ext>
                  </a:extLst>
                </p:cNvPr>
                <p:cNvSpPr/>
                <p:nvPr/>
              </p:nvSpPr>
              <p:spPr>
                <a:xfrm>
                  <a:off x="7791660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E28CCEB7-A875-0EDF-F0A4-B48B5979043B}"/>
                    </a:ext>
                  </a:extLst>
                </p:cNvPr>
                <p:cNvSpPr/>
                <p:nvPr/>
              </p:nvSpPr>
              <p:spPr>
                <a:xfrm>
                  <a:off x="7464852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C4E1EF4-488A-8502-9A35-EFC540505DF6}"/>
                    </a:ext>
                  </a:extLst>
                </p:cNvPr>
                <p:cNvSpPr/>
                <p:nvPr/>
              </p:nvSpPr>
              <p:spPr>
                <a:xfrm>
                  <a:off x="7630631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8B8B94D4-A274-CD53-7090-E34A6E148414}"/>
                    </a:ext>
                  </a:extLst>
                </p:cNvPr>
                <p:cNvSpPr/>
                <p:nvPr/>
              </p:nvSpPr>
              <p:spPr>
                <a:xfrm>
                  <a:off x="7791660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0B3924E-D4C8-D2DE-C8EA-7EC3E7500640}"/>
                    </a:ext>
                  </a:extLst>
                </p:cNvPr>
                <p:cNvSpPr/>
                <p:nvPr/>
              </p:nvSpPr>
              <p:spPr>
                <a:xfrm>
                  <a:off x="7464852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8046C7AC-5926-4970-5664-4850C2409601}"/>
                    </a:ext>
                  </a:extLst>
                </p:cNvPr>
                <p:cNvSpPr/>
                <p:nvPr/>
              </p:nvSpPr>
              <p:spPr>
                <a:xfrm>
                  <a:off x="7630631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59474EA4-23C1-0EFE-E275-1D0E62AC94A5}"/>
                    </a:ext>
                  </a:extLst>
                </p:cNvPr>
                <p:cNvSpPr/>
                <p:nvPr/>
              </p:nvSpPr>
              <p:spPr>
                <a:xfrm>
                  <a:off x="7791660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94" name="Graphic 5" descr="City with buildings and skyscrapers">
                <a:extLst>
                  <a:ext uri="{FF2B5EF4-FFF2-40B4-BE49-F238E27FC236}">
                    <a16:creationId xmlns:a16="http://schemas.microsoft.com/office/drawing/2014/main" id="{67F72EA5-5300-A31A-5786-38BD2CFAC316}"/>
                  </a:ext>
                </a:extLst>
              </p:cNvPr>
              <p:cNvGrpSpPr/>
              <p:nvPr/>
            </p:nvGrpSpPr>
            <p:grpSpPr>
              <a:xfrm>
                <a:off x="4174899" y="6432438"/>
                <a:ext cx="1436690" cy="260549"/>
                <a:chOff x="4174899" y="6432438"/>
                <a:chExt cx="1436690" cy="260549"/>
              </a:xfrm>
              <a:solidFill>
                <a:srgbClr val="000000"/>
              </a:solidFill>
            </p:grpSpPr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3E9F0531-0ED0-A963-039C-A6DE501A3594}"/>
                    </a:ext>
                  </a:extLst>
                </p:cNvPr>
                <p:cNvSpPr/>
                <p:nvPr/>
              </p:nvSpPr>
              <p:spPr>
                <a:xfrm>
                  <a:off x="4174899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C30223AE-9DBD-913E-E4DA-39FB426A2BED}"/>
                    </a:ext>
                  </a:extLst>
                </p:cNvPr>
                <p:cNvSpPr/>
                <p:nvPr/>
              </p:nvSpPr>
              <p:spPr>
                <a:xfrm>
                  <a:off x="4336886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3937737F-038B-BC59-3B49-3BFE9F21EA03}"/>
                    </a:ext>
                  </a:extLst>
                </p:cNvPr>
                <p:cNvSpPr/>
                <p:nvPr/>
              </p:nvSpPr>
              <p:spPr>
                <a:xfrm>
                  <a:off x="4498881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772C34A1-FD9F-086F-AE02-E1F817A9F888}"/>
                    </a:ext>
                  </a:extLst>
                </p:cNvPr>
                <p:cNvSpPr/>
                <p:nvPr/>
              </p:nvSpPr>
              <p:spPr>
                <a:xfrm>
                  <a:off x="4660875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5736CA55-5F1E-67C1-2BD1-09D1505E70EE}"/>
                    </a:ext>
                  </a:extLst>
                </p:cNvPr>
                <p:cNvSpPr/>
                <p:nvPr/>
              </p:nvSpPr>
              <p:spPr>
                <a:xfrm>
                  <a:off x="4174899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A825073E-AA55-9D93-4A42-02B949A332E0}"/>
                    </a:ext>
                  </a:extLst>
                </p:cNvPr>
                <p:cNvSpPr/>
                <p:nvPr/>
              </p:nvSpPr>
              <p:spPr>
                <a:xfrm>
                  <a:off x="4336886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DCA4F7F-2CBD-2DFC-85F5-2D36ECB5EE4D}"/>
                    </a:ext>
                  </a:extLst>
                </p:cNvPr>
                <p:cNvSpPr/>
                <p:nvPr/>
              </p:nvSpPr>
              <p:spPr>
                <a:xfrm>
                  <a:off x="4498881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09F94679-4581-FC09-3313-8BDA4D38402D}"/>
                    </a:ext>
                  </a:extLst>
                </p:cNvPr>
                <p:cNvSpPr/>
                <p:nvPr/>
              </p:nvSpPr>
              <p:spPr>
                <a:xfrm>
                  <a:off x="4174899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2BBD6E6D-3F2E-2105-6547-6F1D2DC47538}"/>
                    </a:ext>
                  </a:extLst>
                </p:cNvPr>
                <p:cNvSpPr/>
                <p:nvPr/>
              </p:nvSpPr>
              <p:spPr>
                <a:xfrm>
                  <a:off x="4336886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4C63B3A4-1426-64ED-676B-0CBF85698875}"/>
                    </a:ext>
                  </a:extLst>
                </p:cNvPr>
                <p:cNvSpPr/>
                <p:nvPr/>
              </p:nvSpPr>
              <p:spPr>
                <a:xfrm>
                  <a:off x="4498881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0C8C1A5D-B60E-5E03-C942-9A5FCA0675EF}"/>
                    </a:ext>
                  </a:extLst>
                </p:cNvPr>
                <p:cNvSpPr/>
                <p:nvPr/>
              </p:nvSpPr>
              <p:spPr>
                <a:xfrm>
                  <a:off x="4660875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911B9EA2-B298-B121-2C60-38BBD0839193}"/>
                    </a:ext>
                  </a:extLst>
                </p:cNvPr>
                <p:cNvSpPr/>
                <p:nvPr/>
              </p:nvSpPr>
              <p:spPr>
                <a:xfrm>
                  <a:off x="4174899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5BABAB1D-695E-FD55-5E9B-B337FFC5B578}"/>
                    </a:ext>
                  </a:extLst>
                </p:cNvPr>
                <p:cNvSpPr/>
                <p:nvPr/>
              </p:nvSpPr>
              <p:spPr>
                <a:xfrm>
                  <a:off x="4336886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22279BFB-D6B0-CD00-7E62-1FAC6B8CCDFB}"/>
                    </a:ext>
                  </a:extLst>
                </p:cNvPr>
                <p:cNvSpPr/>
                <p:nvPr/>
              </p:nvSpPr>
              <p:spPr>
                <a:xfrm>
                  <a:off x="4498881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75CCE2B1-A1A2-AB8C-4243-9D337EDAD45F}"/>
                    </a:ext>
                  </a:extLst>
                </p:cNvPr>
                <p:cNvSpPr/>
                <p:nvPr/>
              </p:nvSpPr>
              <p:spPr>
                <a:xfrm>
                  <a:off x="4660875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D29B4BC1-5CF1-024F-62CD-9F798001C8AE}"/>
                    </a:ext>
                  </a:extLst>
                </p:cNvPr>
                <p:cNvSpPr/>
                <p:nvPr/>
              </p:nvSpPr>
              <p:spPr>
                <a:xfrm>
                  <a:off x="4824404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85466F4A-7814-7331-05A1-B56282382626}"/>
                    </a:ext>
                  </a:extLst>
                </p:cNvPr>
                <p:cNvSpPr/>
                <p:nvPr/>
              </p:nvSpPr>
              <p:spPr>
                <a:xfrm>
                  <a:off x="4986398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32E770B-36D3-2DCE-CEFC-AC8F999DEFC8}"/>
                    </a:ext>
                  </a:extLst>
                </p:cNvPr>
                <p:cNvSpPr/>
                <p:nvPr/>
              </p:nvSpPr>
              <p:spPr>
                <a:xfrm>
                  <a:off x="5148393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3962B2A3-5900-C47B-4531-1E3A2C9324B6}"/>
                    </a:ext>
                  </a:extLst>
                </p:cNvPr>
                <p:cNvSpPr/>
                <p:nvPr/>
              </p:nvSpPr>
              <p:spPr>
                <a:xfrm>
                  <a:off x="5310380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FFFDB37-B93C-0CAF-728A-BCFF00E708A2}"/>
                    </a:ext>
                  </a:extLst>
                </p:cNvPr>
                <p:cNvSpPr/>
                <p:nvPr/>
              </p:nvSpPr>
              <p:spPr>
                <a:xfrm>
                  <a:off x="4824404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A10DEA3-99F0-DC88-F771-44C5DC1A5B3B}"/>
                    </a:ext>
                  </a:extLst>
                </p:cNvPr>
                <p:cNvSpPr/>
                <p:nvPr/>
              </p:nvSpPr>
              <p:spPr>
                <a:xfrm>
                  <a:off x="4986398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27FE453-BAE1-9727-7B73-A40A01CE8CE9}"/>
                    </a:ext>
                  </a:extLst>
                </p:cNvPr>
                <p:cNvSpPr/>
                <p:nvPr/>
              </p:nvSpPr>
              <p:spPr>
                <a:xfrm>
                  <a:off x="5148393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6E350038-ED6D-6E80-CB29-A5CC4A3E3B44}"/>
                    </a:ext>
                  </a:extLst>
                </p:cNvPr>
                <p:cNvSpPr/>
                <p:nvPr/>
              </p:nvSpPr>
              <p:spPr>
                <a:xfrm>
                  <a:off x="5310380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47C5C1C8-CD76-A533-D50F-CDE761BF264C}"/>
                    </a:ext>
                  </a:extLst>
                </p:cNvPr>
                <p:cNvSpPr/>
                <p:nvPr/>
              </p:nvSpPr>
              <p:spPr>
                <a:xfrm>
                  <a:off x="4824404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BDF969FF-97DC-CD69-9A1F-F5A317D65DF6}"/>
                    </a:ext>
                  </a:extLst>
                </p:cNvPr>
                <p:cNvSpPr/>
                <p:nvPr/>
              </p:nvSpPr>
              <p:spPr>
                <a:xfrm>
                  <a:off x="4986398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2FA2CAF7-C8AC-4C8F-8960-22FC6DF1C8C8}"/>
                    </a:ext>
                  </a:extLst>
                </p:cNvPr>
                <p:cNvSpPr/>
                <p:nvPr/>
              </p:nvSpPr>
              <p:spPr>
                <a:xfrm>
                  <a:off x="5310380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59ADDBFC-D41D-D50F-DB2C-471DC3021250}"/>
                    </a:ext>
                  </a:extLst>
                </p:cNvPr>
                <p:cNvSpPr/>
                <p:nvPr/>
              </p:nvSpPr>
              <p:spPr>
                <a:xfrm>
                  <a:off x="4824404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D6E03C5F-4DAF-A1EF-F754-796963DD47E1}"/>
                    </a:ext>
                  </a:extLst>
                </p:cNvPr>
                <p:cNvSpPr/>
                <p:nvPr/>
              </p:nvSpPr>
              <p:spPr>
                <a:xfrm>
                  <a:off x="4986398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E5AC57EC-53F9-F879-9197-2FDAE865533A}"/>
                    </a:ext>
                  </a:extLst>
                </p:cNvPr>
                <p:cNvSpPr/>
                <p:nvPr/>
              </p:nvSpPr>
              <p:spPr>
                <a:xfrm>
                  <a:off x="5148393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3753FDB3-8BCA-621C-3E04-40FD793D6633}"/>
                    </a:ext>
                  </a:extLst>
                </p:cNvPr>
                <p:cNvSpPr/>
                <p:nvPr/>
              </p:nvSpPr>
              <p:spPr>
                <a:xfrm>
                  <a:off x="5478652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9C3843D9-8ACA-B239-CB71-6C029D64F9CD}"/>
                    </a:ext>
                  </a:extLst>
                </p:cNvPr>
                <p:cNvSpPr/>
                <p:nvPr/>
              </p:nvSpPr>
              <p:spPr>
                <a:xfrm>
                  <a:off x="5478652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AB75CAED-A28C-4ADE-2798-C6A1E1D5C81F}"/>
                    </a:ext>
                  </a:extLst>
                </p:cNvPr>
                <p:cNvSpPr/>
                <p:nvPr/>
              </p:nvSpPr>
              <p:spPr>
                <a:xfrm>
                  <a:off x="5478652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5F05E674-5CA3-E9EE-40FF-005A72418A12}"/>
                    </a:ext>
                  </a:extLst>
                </p:cNvPr>
                <p:cNvSpPr/>
                <p:nvPr/>
              </p:nvSpPr>
              <p:spPr>
                <a:xfrm>
                  <a:off x="5478652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28" name="Graphic 5" descr="City with buildings and skyscrapers">
                <a:extLst>
                  <a:ext uri="{FF2B5EF4-FFF2-40B4-BE49-F238E27FC236}">
                    <a16:creationId xmlns:a16="http://schemas.microsoft.com/office/drawing/2014/main" id="{2EC8C3E9-D132-9C56-4A86-EE457A362A9E}"/>
                  </a:ext>
                </a:extLst>
              </p:cNvPr>
              <p:cNvGrpSpPr/>
              <p:nvPr/>
            </p:nvGrpSpPr>
            <p:grpSpPr>
              <a:xfrm>
                <a:off x="4285134" y="5526624"/>
                <a:ext cx="294924" cy="615320"/>
                <a:chOff x="4285134" y="5526624"/>
                <a:chExt cx="294924" cy="615320"/>
              </a:xfrm>
              <a:solidFill>
                <a:srgbClr val="000000"/>
              </a:solidFill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6AA839FD-D56E-E815-B035-40D35BD9F415}"/>
                    </a:ext>
                  </a:extLst>
                </p:cNvPr>
                <p:cNvSpPr/>
                <p:nvPr/>
              </p:nvSpPr>
              <p:spPr>
                <a:xfrm>
                  <a:off x="4285134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C79C4734-F4B8-75F9-4580-02429C9ABA5B}"/>
                    </a:ext>
                  </a:extLst>
                </p:cNvPr>
                <p:cNvSpPr/>
                <p:nvPr/>
              </p:nvSpPr>
              <p:spPr>
                <a:xfrm>
                  <a:off x="4447122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7B159966-A8F4-486D-8421-530638014E77}"/>
                    </a:ext>
                  </a:extLst>
                </p:cNvPr>
                <p:cNvSpPr/>
                <p:nvPr/>
              </p:nvSpPr>
              <p:spPr>
                <a:xfrm>
                  <a:off x="4447122" y="560077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4DC24A8E-0098-FDD8-CF33-0931A8C2E38A}"/>
                    </a:ext>
                  </a:extLst>
                </p:cNvPr>
                <p:cNvSpPr/>
                <p:nvPr/>
              </p:nvSpPr>
              <p:spPr>
                <a:xfrm>
                  <a:off x="4285134" y="5674942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AE8A684-D871-0DC0-0B47-8CBDED184CC0}"/>
                    </a:ext>
                  </a:extLst>
                </p:cNvPr>
                <p:cNvSpPr/>
                <p:nvPr/>
              </p:nvSpPr>
              <p:spPr>
                <a:xfrm>
                  <a:off x="4285134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BCD30AF-7B95-B635-444B-CD7D19EC141B}"/>
                    </a:ext>
                  </a:extLst>
                </p:cNvPr>
                <p:cNvSpPr/>
                <p:nvPr/>
              </p:nvSpPr>
              <p:spPr>
                <a:xfrm>
                  <a:off x="4447122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E75563E7-24B1-EFE5-E3C3-EAD1F336CFE7}"/>
                    </a:ext>
                  </a:extLst>
                </p:cNvPr>
                <p:cNvSpPr/>
                <p:nvPr/>
              </p:nvSpPr>
              <p:spPr>
                <a:xfrm>
                  <a:off x="4285134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DFA16470-2EE1-46E8-284E-B51867A9CA55}"/>
                    </a:ext>
                  </a:extLst>
                </p:cNvPr>
                <p:cNvSpPr/>
                <p:nvPr/>
              </p:nvSpPr>
              <p:spPr>
                <a:xfrm>
                  <a:off x="4447122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6530DA27-C4C2-3063-A1B5-626476A655B0}"/>
                    </a:ext>
                  </a:extLst>
                </p:cNvPr>
                <p:cNvSpPr/>
                <p:nvPr/>
              </p:nvSpPr>
              <p:spPr>
                <a:xfrm>
                  <a:off x="4285134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E732F293-0B8E-5663-C624-A96830A8BFCF}"/>
                    </a:ext>
                  </a:extLst>
                </p:cNvPr>
                <p:cNvSpPr/>
                <p:nvPr/>
              </p:nvSpPr>
              <p:spPr>
                <a:xfrm>
                  <a:off x="4447122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84F859EA-AFBE-A60D-5BED-5E1C996FD0ED}"/>
                    </a:ext>
                  </a:extLst>
                </p:cNvPr>
                <p:cNvSpPr/>
                <p:nvPr/>
              </p:nvSpPr>
              <p:spPr>
                <a:xfrm>
                  <a:off x="4447122" y="595556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18B1F385-05D0-FA92-80E4-C2DA14E14EC4}"/>
                    </a:ext>
                  </a:extLst>
                </p:cNvPr>
                <p:cNvSpPr/>
                <p:nvPr/>
              </p:nvSpPr>
              <p:spPr>
                <a:xfrm>
                  <a:off x="4285134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BF564573-1EF8-4549-3F23-1FAEF69BABFF}"/>
                    </a:ext>
                  </a:extLst>
                </p:cNvPr>
                <p:cNvSpPr/>
                <p:nvPr/>
              </p:nvSpPr>
              <p:spPr>
                <a:xfrm>
                  <a:off x="4447122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4867CE7B-FC2D-EFEB-51F8-FF57219EA80C}"/>
                    </a:ext>
                  </a:extLst>
                </p:cNvPr>
                <p:cNvSpPr/>
                <p:nvPr/>
              </p:nvSpPr>
              <p:spPr>
                <a:xfrm>
                  <a:off x="4285134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BDE03A77-8A3D-4C41-8021-4ED5F9FC6B22}"/>
                    </a:ext>
                  </a:extLst>
                </p:cNvPr>
                <p:cNvSpPr/>
                <p:nvPr/>
              </p:nvSpPr>
              <p:spPr>
                <a:xfrm>
                  <a:off x="4447122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44" name="Graphic 5" descr="City with buildings and skyscrapers">
                <a:extLst>
                  <a:ext uri="{FF2B5EF4-FFF2-40B4-BE49-F238E27FC236}">
                    <a16:creationId xmlns:a16="http://schemas.microsoft.com/office/drawing/2014/main" id="{7D2C42B6-0C2E-E61E-C3C6-5591BF9C0EDC}"/>
                  </a:ext>
                </a:extLst>
              </p:cNvPr>
              <p:cNvGrpSpPr/>
              <p:nvPr/>
            </p:nvGrpSpPr>
            <p:grpSpPr>
              <a:xfrm>
                <a:off x="5133864" y="5232657"/>
                <a:ext cx="618914" cy="334711"/>
                <a:chOff x="5133864" y="5232657"/>
                <a:chExt cx="618914" cy="334711"/>
              </a:xfrm>
              <a:solidFill>
                <a:srgbClr val="000000"/>
              </a:solidFill>
            </p:grpSpPr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88C07A90-96D2-09F7-B522-3C648C68A74D}"/>
                    </a:ext>
                  </a:extLst>
                </p:cNvPr>
                <p:cNvSpPr/>
                <p:nvPr/>
              </p:nvSpPr>
              <p:spPr>
                <a:xfrm>
                  <a:off x="5133864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7A19416-756F-A2EF-877B-70051A0A177F}"/>
                    </a:ext>
                  </a:extLst>
                </p:cNvPr>
                <p:cNvSpPr/>
                <p:nvPr/>
              </p:nvSpPr>
              <p:spPr>
                <a:xfrm>
                  <a:off x="5295852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B3ED114-BFE6-A9DB-F834-B5B0935027EF}"/>
                    </a:ext>
                  </a:extLst>
                </p:cNvPr>
                <p:cNvSpPr/>
                <p:nvPr/>
              </p:nvSpPr>
              <p:spPr>
                <a:xfrm>
                  <a:off x="5457846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1AAB1A6-9380-83E7-DAF9-756CF4B9C0E4}"/>
                    </a:ext>
                  </a:extLst>
                </p:cNvPr>
                <p:cNvSpPr/>
                <p:nvPr/>
              </p:nvSpPr>
              <p:spPr>
                <a:xfrm>
                  <a:off x="5619841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47E1498E-9FFE-4A88-1C27-D903CE3375BB}"/>
                    </a:ext>
                  </a:extLst>
                </p:cNvPr>
                <p:cNvSpPr/>
                <p:nvPr/>
              </p:nvSpPr>
              <p:spPr>
                <a:xfrm>
                  <a:off x="5133864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48C8CBD-E9D3-E574-A466-B826E7B7678B}"/>
                    </a:ext>
                  </a:extLst>
                </p:cNvPr>
                <p:cNvSpPr/>
                <p:nvPr/>
              </p:nvSpPr>
              <p:spPr>
                <a:xfrm>
                  <a:off x="5457846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3470ADA1-6467-B265-0508-577209C496EE}"/>
                    </a:ext>
                  </a:extLst>
                </p:cNvPr>
                <p:cNvSpPr/>
                <p:nvPr/>
              </p:nvSpPr>
              <p:spPr>
                <a:xfrm>
                  <a:off x="5619841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BEE1DCA8-C21E-6FD1-06A6-030A250B044B}"/>
                    </a:ext>
                  </a:extLst>
                </p:cNvPr>
                <p:cNvSpPr/>
                <p:nvPr/>
              </p:nvSpPr>
              <p:spPr>
                <a:xfrm>
                  <a:off x="5133864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131520B5-2A38-67E4-3EE8-65B4129E6EC7}"/>
                    </a:ext>
                  </a:extLst>
                </p:cNvPr>
                <p:cNvSpPr/>
                <p:nvPr/>
              </p:nvSpPr>
              <p:spPr>
                <a:xfrm>
                  <a:off x="5295852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F0EC2B67-38B3-172B-E5BA-F4825ED70515}"/>
                    </a:ext>
                  </a:extLst>
                </p:cNvPr>
                <p:cNvSpPr/>
                <p:nvPr/>
              </p:nvSpPr>
              <p:spPr>
                <a:xfrm>
                  <a:off x="5457846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AC890480-164F-FA6E-2689-080D63E14123}"/>
                    </a:ext>
                  </a:extLst>
                </p:cNvPr>
                <p:cNvSpPr/>
                <p:nvPr/>
              </p:nvSpPr>
              <p:spPr>
                <a:xfrm>
                  <a:off x="5619841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29947418-1245-80F1-1127-14A968FF3048}"/>
                    </a:ext>
                  </a:extLst>
                </p:cNvPr>
                <p:cNvSpPr/>
                <p:nvPr/>
              </p:nvSpPr>
              <p:spPr>
                <a:xfrm>
                  <a:off x="5133864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D9AA2A23-A45B-7491-19FA-EB12AE55146C}"/>
                    </a:ext>
                  </a:extLst>
                </p:cNvPr>
                <p:cNvSpPr/>
                <p:nvPr/>
              </p:nvSpPr>
              <p:spPr>
                <a:xfrm>
                  <a:off x="5295852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9DFEADFA-5434-F9A1-35FA-3F11A3951C7A}"/>
                    </a:ext>
                  </a:extLst>
                </p:cNvPr>
                <p:cNvSpPr/>
                <p:nvPr/>
              </p:nvSpPr>
              <p:spPr>
                <a:xfrm>
                  <a:off x="5457846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75D7126A-6762-1B9C-45F3-7356FD6D1F60}"/>
                    </a:ext>
                  </a:extLst>
                </p:cNvPr>
                <p:cNvSpPr/>
                <p:nvPr/>
              </p:nvSpPr>
              <p:spPr>
                <a:xfrm>
                  <a:off x="5295852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42B5DDC3-9896-A1D6-54F4-40FD033FFFE1}"/>
                    </a:ext>
                  </a:extLst>
                </p:cNvPr>
                <p:cNvSpPr/>
                <p:nvPr/>
              </p:nvSpPr>
              <p:spPr>
                <a:xfrm>
                  <a:off x="5457846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F194DAE4-481F-B9A4-0B3A-2E83149A7A25}"/>
                    </a:ext>
                  </a:extLst>
                </p:cNvPr>
                <p:cNvSpPr/>
                <p:nvPr/>
              </p:nvSpPr>
              <p:spPr>
                <a:xfrm>
                  <a:off x="5619841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62" name="Graphic 5" descr="City with buildings and skyscrapers">
                <a:extLst>
                  <a:ext uri="{FF2B5EF4-FFF2-40B4-BE49-F238E27FC236}">
                    <a16:creationId xmlns:a16="http://schemas.microsoft.com/office/drawing/2014/main" id="{9B8214DE-650A-FBF8-C87C-284B37BB77F8}"/>
                  </a:ext>
                </a:extLst>
              </p:cNvPr>
              <p:cNvGrpSpPr/>
              <p:nvPr/>
            </p:nvGrpSpPr>
            <p:grpSpPr>
              <a:xfrm>
                <a:off x="5221781" y="5615002"/>
                <a:ext cx="565898" cy="441902"/>
                <a:chOff x="5221781" y="5615002"/>
                <a:chExt cx="565898" cy="441902"/>
              </a:xfrm>
              <a:solidFill>
                <a:srgbClr val="000000"/>
              </a:solidFill>
            </p:grpSpPr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7A2ABE46-D6D2-47EE-6457-0BE3DED03C33}"/>
                    </a:ext>
                  </a:extLst>
                </p:cNvPr>
                <p:cNvSpPr/>
                <p:nvPr/>
              </p:nvSpPr>
              <p:spPr>
                <a:xfrm rot="5400000">
                  <a:off x="5043721" y="5849567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9 w 385398"/>
                    <a:gd name="connsiteY1" fmla="*/ 0 h 29277"/>
                    <a:gd name="connsiteX2" fmla="*/ 385399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9" y="0"/>
                      </a:lnTo>
                      <a:lnTo>
                        <a:pt x="385399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C554341A-FA61-82A8-AE2C-78EEEE80B052}"/>
                    </a:ext>
                  </a:extLst>
                </p:cNvPr>
                <p:cNvSpPr/>
                <p:nvPr/>
              </p:nvSpPr>
              <p:spPr>
                <a:xfrm rot="5400000">
                  <a:off x="5096112" y="5849561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8 w 385398"/>
                    <a:gd name="connsiteY1" fmla="*/ 0 h 29277"/>
                    <a:gd name="connsiteX2" fmla="*/ 385398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8" y="0"/>
                      </a:lnTo>
                      <a:lnTo>
                        <a:pt x="38539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BA574081-9A9D-93A8-2DFC-18A5E7175E79}"/>
                    </a:ext>
                  </a:extLst>
                </p:cNvPr>
                <p:cNvSpPr/>
                <p:nvPr/>
              </p:nvSpPr>
              <p:spPr>
                <a:xfrm rot="5400000">
                  <a:off x="5153757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CE2F1BED-CFC8-75DC-C9ED-DA9DED576ED7}"/>
                    </a:ext>
                  </a:extLst>
                </p:cNvPr>
                <p:cNvSpPr/>
                <p:nvPr/>
              </p:nvSpPr>
              <p:spPr>
                <a:xfrm rot="5400000">
                  <a:off x="5197414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55B3FA12-5B62-083A-20AA-6C137CE36768}"/>
                    </a:ext>
                  </a:extLst>
                </p:cNvPr>
                <p:cNvSpPr/>
                <p:nvPr/>
              </p:nvSpPr>
              <p:spPr>
                <a:xfrm rot="5400000">
                  <a:off x="5241071" y="5833688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F32FBB-FFB3-E50A-CD91-ECEDD56BB248}"/>
                    </a:ext>
                  </a:extLst>
                </p:cNvPr>
                <p:cNvSpPr/>
                <p:nvPr/>
              </p:nvSpPr>
              <p:spPr>
                <a:xfrm rot="5400000">
                  <a:off x="5294037" y="5821318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39E06A29-C6C6-8B73-F746-640C2FD2D459}"/>
                    </a:ext>
                  </a:extLst>
                </p:cNvPr>
                <p:cNvSpPr/>
                <p:nvPr/>
              </p:nvSpPr>
              <p:spPr>
                <a:xfrm rot="5400000">
                  <a:off x="5347749" y="5821311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23989493-CC09-8809-1837-77BD6A990BDA}"/>
                    </a:ext>
                  </a:extLst>
                </p:cNvPr>
                <p:cNvSpPr/>
                <p:nvPr/>
              </p:nvSpPr>
              <p:spPr>
                <a:xfrm rot="5400000">
                  <a:off x="5471036" y="5751742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005B3CB9-9AE4-54EC-ABCE-10EE80621DC8}"/>
                    </a:ext>
                  </a:extLst>
                </p:cNvPr>
                <p:cNvSpPr/>
                <p:nvPr/>
              </p:nvSpPr>
              <p:spPr>
                <a:xfrm rot="5400000">
                  <a:off x="5524755" y="5751749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28226396-76E1-BE7F-DA40-134395FD96CE}"/>
                    </a:ext>
                  </a:extLst>
                </p:cNvPr>
                <p:cNvSpPr/>
                <p:nvPr/>
              </p:nvSpPr>
              <p:spPr>
                <a:xfrm rot="5400000">
                  <a:off x="5612598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8FED1107-DAB8-0B0D-BC5E-73F3BEF88A88}"/>
                    </a:ext>
                  </a:extLst>
                </p:cNvPr>
                <p:cNvSpPr/>
                <p:nvPr/>
              </p:nvSpPr>
              <p:spPr>
                <a:xfrm rot="5400000">
                  <a:off x="5655786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74" name="Graphic 5" descr="City with buildings and skyscrapers">
                <a:extLst>
                  <a:ext uri="{FF2B5EF4-FFF2-40B4-BE49-F238E27FC236}">
                    <a16:creationId xmlns:a16="http://schemas.microsoft.com/office/drawing/2014/main" id="{831BB3FB-5A67-AEB9-9189-BE73ECCAD7D9}"/>
                  </a:ext>
                </a:extLst>
              </p:cNvPr>
              <p:cNvGrpSpPr/>
              <p:nvPr/>
            </p:nvGrpSpPr>
            <p:grpSpPr>
              <a:xfrm>
                <a:off x="5842037" y="5474176"/>
                <a:ext cx="132937" cy="408860"/>
                <a:chOff x="5842037" y="5474176"/>
                <a:chExt cx="132937" cy="408860"/>
              </a:xfrm>
              <a:solidFill>
                <a:srgbClr val="000000"/>
              </a:solidFill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3E490C2A-59E5-5C12-5B79-788556B30CD2}"/>
                    </a:ext>
                  </a:extLst>
                </p:cNvPr>
                <p:cNvSpPr/>
                <p:nvPr/>
              </p:nvSpPr>
              <p:spPr>
                <a:xfrm>
                  <a:off x="5842037" y="547417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BABF910C-9F1B-8567-D088-0BC7C57F8ED1}"/>
                    </a:ext>
                  </a:extLst>
                </p:cNvPr>
                <p:cNvSpPr/>
                <p:nvPr/>
              </p:nvSpPr>
              <p:spPr>
                <a:xfrm>
                  <a:off x="5842037" y="554833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280B683-5EEF-9046-05B2-A968F3013629}"/>
                    </a:ext>
                  </a:extLst>
                </p:cNvPr>
                <p:cNvSpPr/>
                <p:nvPr/>
              </p:nvSpPr>
              <p:spPr>
                <a:xfrm>
                  <a:off x="5842037" y="562249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E060F70-7F66-5351-523E-D9D092A1FE07}"/>
                    </a:ext>
                  </a:extLst>
                </p:cNvPr>
                <p:cNvSpPr/>
                <p:nvPr/>
              </p:nvSpPr>
              <p:spPr>
                <a:xfrm>
                  <a:off x="5842037" y="5696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C611A0AC-B4AB-04A8-586F-DCB930E9D9A6}"/>
                    </a:ext>
                  </a:extLst>
                </p:cNvPr>
                <p:cNvSpPr/>
                <p:nvPr/>
              </p:nvSpPr>
              <p:spPr>
                <a:xfrm>
                  <a:off x="5842037" y="577081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225CA527-C60C-B623-D822-4000A67F0E79}"/>
                    </a:ext>
                  </a:extLst>
                </p:cNvPr>
                <p:cNvSpPr/>
                <p:nvPr/>
              </p:nvSpPr>
              <p:spPr>
                <a:xfrm>
                  <a:off x="5842037" y="584497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81" name="Graphic 5" descr="City with buildings and skyscrapers">
                <a:extLst>
                  <a:ext uri="{FF2B5EF4-FFF2-40B4-BE49-F238E27FC236}">
                    <a16:creationId xmlns:a16="http://schemas.microsoft.com/office/drawing/2014/main" id="{C6B126D5-81BF-B79E-FF82-DDD7461A0E1A}"/>
                  </a:ext>
                </a:extLst>
              </p:cNvPr>
              <p:cNvGrpSpPr/>
              <p:nvPr/>
            </p:nvGrpSpPr>
            <p:grpSpPr>
              <a:xfrm>
                <a:off x="7444863" y="5391478"/>
                <a:ext cx="249649" cy="568965"/>
                <a:chOff x="7444863" y="5391478"/>
                <a:chExt cx="249649" cy="568965"/>
              </a:xfrm>
              <a:solidFill>
                <a:srgbClr val="000000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F4B8CD52-6215-3426-8A28-89E3E5838E1A}"/>
                    </a:ext>
                  </a:extLst>
                </p:cNvPr>
                <p:cNvSpPr/>
                <p:nvPr/>
              </p:nvSpPr>
              <p:spPr>
                <a:xfrm>
                  <a:off x="7444863" y="5391478"/>
                  <a:ext cx="67707" cy="54258"/>
                </a:xfrm>
                <a:custGeom>
                  <a:avLst/>
                  <a:gdLst>
                    <a:gd name="connsiteX0" fmla="*/ 0 w 67707"/>
                    <a:gd name="connsiteY0" fmla="*/ 0 h 54258"/>
                    <a:gd name="connsiteX1" fmla="*/ 67708 w 67707"/>
                    <a:gd name="connsiteY1" fmla="*/ 0 h 54258"/>
                    <a:gd name="connsiteX2" fmla="*/ 67708 w 67707"/>
                    <a:gd name="connsiteY2" fmla="*/ 54258 h 54258"/>
                    <a:gd name="connsiteX3" fmla="*/ 0 w 67707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707" h="54258">
                      <a:moveTo>
                        <a:pt x="0" y="0"/>
                      </a:moveTo>
                      <a:lnTo>
                        <a:pt x="67708" y="0"/>
                      </a:lnTo>
                      <a:lnTo>
                        <a:pt x="67708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2FF5C0D4-8F59-46D6-94F7-AA92FE084E68}"/>
                    </a:ext>
                  </a:extLst>
                </p:cNvPr>
                <p:cNvSpPr/>
                <p:nvPr/>
              </p:nvSpPr>
              <p:spPr>
                <a:xfrm>
                  <a:off x="7536650" y="5392394"/>
                  <a:ext cx="157861" cy="54258"/>
                </a:xfrm>
                <a:custGeom>
                  <a:avLst/>
                  <a:gdLst>
                    <a:gd name="connsiteX0" fmla="*/ 0 w 157861"/>
                    <a:gd name="connsiteY0" fmla="*/ 0 h 54258"/>
                    <a:gd name="connsiteX1" fmla="*/ 157862 w 157861"/>
                    <a:gd name="connsiteY1" fmla="*/ 0 h 54258"/>
                    <a:gd name="connsiteX2" fmla="*/ 157862 w 157861"/>
                    <a:gd name="connsiteY2" fmla="*/ 54258 h 54258"/>
                    <a:gd name="connsiteX3" fmla="*/ 0 w 157861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861" h="54258">
                      <a:moveTo>
                        <a:pt x="0" y="0"/>
                      </a:moveTo>
                      <a:lnTo>
                        <a:pt x="157862" y="0"/>
                      </a:lnTo>
                      <a:lnTo>
                        <a:pt x="157862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377A4E49-E52A-E0F7-FED4-957107FF9D5A}"/>
                    </a:ext>
                  </a:extLst>
                </p:cNvPr>
                <p:cNvSpPr/>
                <p:nvPr/>
              </p:nvSpPr>
              <p:spPr>
                <a:xfrm>
                  <a:off x="7460080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822DBE1-0695-A98A-EE83-B2C2AAE15912}"/>
                    </a:ext>
                  </a:extLst>
                </p:cNvPr>
                <p:cNvSpPr/>
                <p:nvPr/>
              </p:nvSpPr>
              <p:spPr>
                <a:xfrm>
                  <a:off x="7460080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CF482535-5BFF-A908-9311-18D5F7F1DBE7}"/>
                    </a:ext>
                  </a:extLst>
                </p:cNvPr>
                <p:cNvSpPr/>
                <p:nvPr/>
              </p:nvSpPr>
              <p:spPr>
                <a:xfrm>
                  <a:off x="7460080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68DBF675-513A-7FC7-60A4-11DE126A729E}"/>
                    </a:ext>
                  </a:extLst>
                </p:cNvPr>
                <p:cNvSpPr/>
                <p:nvPr/>
              </p:nvSpPr>
              <p:spPr>
                <a:xfrm>
                  <a:off x="7460080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BBBFFA11-E400-01A7-9638-DDE38182C5A2}"/>
                    </a:ext>
                  </a:extLst>
                </p:cNvPr>
                <p:cNvSpPr/>
                <p:nvPr/>
              </p:nvSpPr>
              <p:spPr>
                <a:xfrm>
                  <a:off x="7460080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BB142602-FA9C-3A1B-4E55-F870710A7982}"/>
                    </a:ext>
                  </a:extLst>
                </p:cNvPr>
                <p:cNvSpPr/>
                <p:nvPr/>
              </p:nvSpPr>
              <p:spPr>
                <a:xfrm>
                  <a:off x="7543538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D4FA05AF-078D-7CF5-7A67-BD9798E976E0}"/>
                    </a:ext>
                  </a:extLst>
                </p:cNvPr>
                <p:cNvSpPr/>
                <p:nvPr/>
              </p:nvSpPr>
              <p:spPr>
                <a:xfrm>
                  <a:off x="7543538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6A52765F-9C22-B217-BEED-AB65B4941A77}"/>
                    </a:ext>
                  </a:extLst>
                </p:cNvPr>
                <p:cNvSpPr/>
                <p:nvPr/>
              </p:nvSpPr>
              <p:spPr>
                <a:xfrm>
                  <a:off x="7543538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5CD558A5-23A6-9353-38EF-1AE5C6CAB28E}"/>
                    </a:ext>
                  </a:extLst>
                </p:cNvPr>
                <p:cNvSpPr/>
                <p:nvPr/>
              </p:nvSpPr>
              <p:spPr>
                <a:xfrm>
                  <a:off x="7543538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77D4D601-14F2-F6BB-D4A6-F67DE5ADC6AE}"/>
                    </a:ext>
                  </a:extLst>
                </p:cNvPr>
                <p:cNvSpPr/>
                <p:nvPr/>
              </p:nvSpPr>
              <p:spPr>
                <a:xfrm>
                  <a:off x="7543538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F5BCEA15-8D63-0EAF-6E8E-3CB959DFBFE2}"/>
                    </a:ext>
                  </a:extLst>
                </p:cNvPr>
                <p:cNvSpPr/>
                <p:nvPr/>
              </p:nvSpPr>
              <p:spPr>
                <a:xfrm>
                  <a:off x="7626996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9DFF79D6-6064-D56F-0C19-639F035E4A71}"/>
                    </a:ext>
                  </a:extLst>
                </p:cNvPr>
                <p:cNvSpPr/>
                <p:nvPr/>
              </p:nvSpPr>
              <p:spPr>
                <a:xfrm>
                  <a:off x="7626996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19E5D1B-2D9D-B76C-27AA-B4B8DF821EF4}"/>
                    </a:ext>
                  </a:extLst>
                </p:cNvPr>
                <p:cNvSpPr/>
                <p:nvPr/>
              </p:nvSpPr>
              <p:spPr>
                <a:xfrm>
                  <a:off x="7626996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6380C264-EF7F-FA47-DDA8-33C555A15A19}"/>
                    </a:ext>
                  </a:extLst>
                </p:cNvPr>
                <p:cNvSpPr/>
                <p:nvPr/>
              </p:nvSpPr>
              <p:spPr>
                <a:xfrm>
                  <a:off x="7626996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4E5A359D-E43D-E608-6A54-EDFDF15AE34A}"/>
                    </a:ext>
                  </a:extLst>
                </p:cNvPr>
                <p:cNvSpPr/>
                <p:nvPr/>
              </p:nvSpPr>
              <p:spPr>
                <a:xfrm>
                  <a:off x="7626996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99" name="Graphic 5" descr="City with buildings and skyscrapers">
                <a:extLst>
                  <a:ext uri="{FF2B5EF4-FFF2-40B4-BE49-F238E27FC236}">
                    <a16:creationId xmlns:a16="http://schemas.microsoft.com/office/drawing/2014/main" id="{6067008D-44D2-D72E-F22D-7E3AF7F4D19D}"/>
                  </a:ext>
                </a:extLst>
              </p:cNvPr>
              <p:cNvGrpSpPr/>
              <p:nvPr/>
            </p:nvGrpSpPr>
            <p:grpSpPr>
              <a:xfrm>
                <a:off x="7307026" y="5380763"/>
                <a:ext cx="81867" cy="681232"/>
                <a:chOff x="7307026" y="5380763"/>
                <a:chExt cx="81867" cy="681232"/>
              </a:xfrm>
              <a:solidFill>
                <a:srgbClr val="000000"/>
              </a:solidFill>
            </p:grpSpPr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EEA8C613-6EDD-8A02-01BF-A8C41D54F5F6}"/>
                    </a:ext>
                  </a:extLst>
                </p:cNvPr>
                <p:cNvSpPr/>
                <p:nvPr/>
              </p:nvSpPr>
              <p:spPr>
                <a:xfrm>
                  <a:off x="7307026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9E3B941A-730A-5C7A-B855-7A08BDDFD701}"/>
                    </a:ext>
                  </a:extLst>
                </p:cNvPr>
                <p:cNvSpPr/>
                <p:nvPr/>
              </p:nvSpPr>
              <p:spPr>
                <a:xfrm>
                  <a:off x="7364281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3678CE6-90B1-0CB8-F287-98C90D5308EB}"/>
                    </a:ext>
                  </a:extLst>
                </p:cNvPr>
                <p:cNvSpPr/>
                <p:nvPr/>
              </p:nvSpPr>
              <p:spPr>
                <a:xfrm>
                  <a:off x="7307026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0276908A-E646-BE5F-CC37-2E22E1FE7A00}"/>
                    </a:ext>
                  </a:extLst>
                </p:cNvPr>
                <p:cNvSpPr/>
                <p:nvPr/>
              </p:nvSpPr>
              <p:spPr>
                <a:xfrm>
                  <a:off x="7364281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BDF1CAB-1C79-7277-6C2B-563FC7336A87}"/>
                    </a:ext>
                  </a:extLst>
                </p:cNvPr>
                <p:cNvSpPr/>
                <p:nvPr/>
              </p:nvSpPr>
              <p:spPr>
                <a:xfrm>
                  <a:off x="7307026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6050B7B2-2DD9-3145-4056-FA8ABAB66186}"/>
                    </a:ext>
                  </a:extLst>
                </p:cNvPr>
                <p:cNvSpPr/>
                <p:nvPr/>
              </p:nvSpPr>
              <p:spPr>
                <a:xfrm>
                  <a:off x="7364281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A8A52259-66CD-D386-05B7-10065828A489}"/>
                    </a:ext>
                  </a:extLst>
                </p:cNvPr>
                <p:cNvSpPr/>
                <p:nvPr/>
              </p:nvSpPr>
              <p:spPr>
                <a:xfrm>
                  <a:off x="7307026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2643348A-347C-3740-28FA-985824619792}"/>
                    </a:ext>
                  </a:extLst>
                </p:cNvPr>
                <p:cNvSpPr/>
                <p:nvPr/>
              </p:nvSpPr>
              <p:spPr>
                <a:xfrm>
                  <a:off x="7364281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33CCAD71-D0AC-BA45-5866-501F4B62258A}"/>
                    </a:ext>
                  </a:extLst>
                </p:cNvPr>
                <p:cNvSpPr/>
                <p:nvPr/>
              </p:nvSpPr>
              <p:spPr>
                <a:xfrm>
                  <a:off x="7307026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4AF3C83E-585E-4117-C4E5-BCBC2C5320B5}"/>
                    </a:ext>
                  </a:extLst>
                </p:cNvPr>
                <p:cNvSpPr/>
                <p:nvPr/>
              </p:nvSpPr>
              <p:spPr>
                <a:xfrm>
                  <a:off x="7364281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4741547F-2510-8B30-55B4-59B0200FA708}"/>
                    </a:ext>
                  </a:extLst>
                </p:cNvPr>
                <p:cNvSpPr/>
                <p:nvPr/>
              </p:nvSpPr>
              <p:spPr>
                <a:xfrm>
                  <a:off x="7307026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F2B06474-0438-32AB-6CF0-E386EB6522F9}"/>
                    </a:ext>
                  </a:extLst>
                </p:cNvPr>
                <p:cNvSpPr/>
                <p:nvPr/>
              </p:nvSpPr>
              <p:spPr>
                <a:xfrm>
                  <a:off x="7364281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BC1F8647-D5B6-9399-B243-0F9A5B5890D1}"/>
                    </a:ext>
                  </a:extLst>
                </p:cNvPr>
                <p:cNvSpPr/>
                <p:nvPr/>
              </p:nvSpPr>
              <p:spPr>
                <a:xfrm>
                  <a:off x="7307026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96B8A001-45E3-A188-DBD4-C43AB888E509}"/>
                    </a:ext>
                  </a:extLst>
                </p:cNvPr>
                <p:cNvSpPr/>
                <p:nvPr/>
              </p:nvSpPr>
              <p:spPr>
                <a:xfrm>
                  <a:off x="7364281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FFC925DC-0472-CD7F-5070-2ED71741D5EF}"/>
                    </a:ext>
                  </a:extLst>
                </p:cNvPr>
                <p:cNvSpPr/>
                <p:nvPr/>
              </p:nvSpPr>
              <p:spPr>
                <a:xfrm>
                  <a:off x="7307026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C955B6F2-E661-93DA-EA28-3F960EA3A8C4}"/>
                    </a:ext>
                  </a:extLst>
                </p:cNvPr>
                <p:cNvSpPr/>
                <p:nvPr/>
              </p:nvSpPr>
              <p:spPr>
                <a:xfrm>
                  <a:off x="7364281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4DEB6CB5-E550-D911-7B04-C32902AAEA57}"/>
                    </a:ext>
                  </a:extLst>
                </p:cNvPr>
                <p:cNvSpPr/>
                <p:nvPr/>
              </p:nvSpPr>
              <p:spPr>
                <a:xfrm>
                  <a:off x="7307026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26BDBBD9-8931-2BC3-0E06-82B32DBDB0EC}"/>
                    </a:ext>
                  </a:extLst>
                </p:cNvPr>
                <p:cNvSpPr/>
                <p:nvPr/>
              </p:nvSpPr>
              <p:spPr>
                <a:xfrm>
                  <a:off x="7364281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2AA38373-A4E9-A762-C002-6A6E3D6CD86B}"/>
                    </a:ext>
                  </a:extLst>
                </p:cNvPr>
                <p:cNvSpPr/>
                <p:nvPr/>
              </p:nvSpPr>
              <p:spPr>
                <a:xfrm>
                  <a:off x="7307026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57616AEE-FFC3-6D97-F94D-568103AE63F5}"/>
                    </a:ext>
                  </a:extLst>
                </p:cNvPr>
                <p:cNvSpPr/>
                <p:nvPr/>
              </p:nvSpPr>
              <p:spPr>
                <a:xfrm>
                  <a:off x="7364281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04B283B0-20C5-CAD8-BB60-00A0B86BEE14}"/>
                    </a:ext>
                  </a:extLst>
                </p:cNvPr>
                <p:cNvSpPr/>
                <p:nvPr/>
              </p:nvSpPr>
              <p:spPr>
                <a:xfrm>
                  <a:off x="7307026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A268B6B4-4E47-8B5E-4C84-E24FE85B5496}"/>
                    </a:ext>
                  </a:extLst>
                </p:cNvPr>
                <p:cNvSpPr/>
                <p:nvPr/>
              </p:nvSpPr>
              <p:spPr>
                <a:xfrm>
                  <a:off x="7364281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1B705670-99ED-BA8E-F090-CCF0EB1A2778}"/>
                    </a:ext>
                  </a:extLst>
                </p:cNvPr>
                <p:cNvSpPr/>
                <p:nvPr/>
              </p:nvSpPr>
              <p:spPr>
                <a:xfrm>
                  <a:off x="7307026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703EC401-6A54-7E35-02DF-AE98209BD80C}"/>
                    </a:ext>
                  </a:extLst>
                </p:cNvPr>
                <p:cNvSpPr/>
                <p:nvPr/>
              </p:nvSpPr>
              <p:spPr>
                <a:xfrm>
                  <a:off x="7364281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B40842CA-16C3-F5EA-21D8-A7BB3F0E05B4}"/>
                    </a:ext>
                  </a:extLst>
                </p:cNvPr>
                <p:cNvSpPr/>
                <p:nvPr/>
              </p:nvSpPr>
              <p:spPr>
                <a:xfrm>
                  <a:off x="7307026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67829062-9063-4C51-0DCD-A52666F7E0A0}"/>
                    </a:ext>
                  </a:extLst>
                </p:cNvPr>
                <p:cNvSpPr/>
                <p:nvPr/>
              </p:nvSpPr>
              <p:spPr>
                <a:xfrm>
                  <a:off x="7364281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26" name="Graphic 5" descr="City with buildings and skyscrapers">
                <a:extLst>
                  <a:ext uri="{FF2B5EF4-FFF2-40B4-BE49-F238E27FC236}">
                    <a16:creationId xmlns:a16="http://schemas.microsoft.com/office/drawing/2014/main" id="{AA088661-B30C-67AB-3038-151C11B875BE}"/>
                  </a:ext>
                </a:extLst>
              </p:cNvPr>
              <p:cNvGrpSpPr/>
              <p:nvPr/>
            </p:nvGrpSpPr>
            <p:grpSpPr>
              <a:xfrm>
                <a:off x="5669594" y="5982377"/>
                <a:ext cx="167685" cy="139615"/>
                <a:chOff x="5669594" y="5982377"/>
                <a:chExt cx="167685" cy="139615"/>
              </a:xfrm>
              <a:solidFill>
                <a:srgbClr val="00B0F0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C012F65D-16F8-CCC9-4537-40C3980AAAD0}"/>
                    </a:ext>
                  </a:extLst>
                </p:cNvPr>
                <p:cNvSpPr/>
                <p:nvPr/>
              </p:nvSpPr>
              <p:spPr>
                <a:xfrm>
                  <a:off x="5669594" y="5982377"/>
                  <a:ext cx="10144" cy="32980"/>
                </a:xfrm>
                <a:custGeom>
                  <a:avLst/>
                  <a:gdLst>
                    <a:gd name="connsiteX0" fmla="*/ 7630 w 10144"/>
                    <a:gd name="connsiteY0" fmla="*/ 32240 h 32980"/>
                    <a:gd name="connsiteX1" fmla="*/ 10143 w 10144"/>
                    <a:gd name="connsiteY1" fmla="*/ 27859 h 32980"/>
                    <a:gd name="connsiteX2" fmla="*/ 8269 w 10144"/>
                    <a:gd name="connsiteY2" fmla="*/ 2991 h 32980"/>
                    <a:gd name="connsiteX3" fmla="*/ 60 w 10144"/>
                    <a:gd name="connsiteY3" fmla="*/ 4099 h 32980"/>
                    <a:gd name="connsiteX4" fmla="*/ 3 w 10144"/>
                    <a:gd name="connsiteY4" fmla="*/ 27852 h 32980"/>
                    <a:gd name="connsiteX5" fmla="*/ 2517 w 10144"/>
                    <a:gd name="connsiteY5" fmla="*/ 32233 h 32980"/>
                    <a:gd name="connsiteX6" fmla="*/ 7630 w 10144"/>
                    <a:gd name="connsiteY6" fmla="*/ 32240 h 3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44" h="32980">
                      <a:moveTo>
                        <a:pt x="7630" y="32240"/>
                      </a:moveTo>
                      <a:cubicBezTo>
                        <a:pt x="9213" y="31530"/>
                        <a:pt x="10136" y="29506"/>
                        <a:pt x="10143" y="27859"/>
                      </a:cubicBezTo>
                      <a:cubicBezTo>
                        <a:pt x="10179" y="19487"/>
                        <a:pt x="9412" y="11285"/>
                        <a:pt x="8269" y="2991"/>
                      </a:cubicBezTo>
                      <a:cubicBezTo>
                        <a:pt x="7630" y="-1667"/>
                        <a:pt x="-174" y="-567"/>
                        <a:pt x="60" y="4099"/>
                      </a:cubicBezTo>
                      <a:cubicBezTo>
                        <a:pt x="458" y="12002"/>
                        <a:pt x="337" y="19948"/>
                        <a:pt x="3" y="27852"/>
                      </a:cubicBezTo>
                      <a:cubicBezTo>
                        <a:pt x="-68" y="29549"/>
                        <a:pt x="1005" y="31437"/>
                        <a:pt x="2517" y="32233"/>
                      </a:cubicBezTo>
                      <a:cubicBezTo>
                        <a:pt x="4513" y="33291"/>
                        <a:pt x="5585" y="33163"/>
                        <a:pt x="7630" y="3224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8D43A606-9EC2-025B-FEF0-C0D958497432}"/>
                    </a:ext>
                  </a:extLst>
                </p:cNvPr>
                <p:cNvSpPr/>
                <p:nvPr/>
              </p:nvSpPr>
              <p:spPr>
                <a:xfrm>
                  <a:off x="5673250" y="6040346"/>
                  <a:ext cx="8508" cy="29778"/>
                </a:xfrm>
                <a:custGeom>
                  <a:avLst/>
                  <a:gdLst>
                    <a:gd name="connsiteX0" fmla="*/ 19 w 8508"/>
                    <a:gd name="connsiteY0" fmla="*/ 3357 h 29778"/>
                    <a:gd name="connsiteX1" fmla="*/ 566 w 8508"/>
                    <a:gd name="connsiteY1" fmla="*/ 17800 h 29778"/>
                    <a:gd name="connsiteX2" fmla="*/ 2412 w 8508"/>
                    <a:gd name="connsiteY2" fmla="*/ 29091 h 29778"/>
                    <a:gd name="connsiteX3" fmla="*/ 4599 w 8508"/>
                    <a:gd name="connsiteY3" fmla="*/ 29375 h 29778"/>
                    <a:gd name="connsiteX4" fmla="*/ 6765 w 8508"/>
                    <a:gd name="connsiteY4" fmla="*/ 2448 h 29778"/>
                    <a:gd name="connsiteX5" fmla="*/ 19 w 8508"/>
                    <a:gd name="connsiteY5" fmla="*/ 3357 h 2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08" h="29778">
                      <a:moveTo>
                        <a:pt x="19" y="3357"/>
                      </a:moveTo>
                      <a:cubicBezTo>
                        <a:pt x="537" y="8171"/>
                        <a:pt x="686" y="12957"/>
                        <a:pt x="566" y="17800"/>
                      </a:cubicBezTo>
                      <a:cubicBezTo>
                        <a:pt x="452" y="22203"/>
                        <a:pt x="402" y="25185"/>
                        <a:pt x="2412" y="29091"/>
                      </a:cubicBezTo>
                      <a:cubicBezTo>
                        <a:pt x="2802" y="29858"/>
                        <a:pt x="4024" y="30028"/>
                        <a:pt x="4599" y="29375"/>
                      </a:cubicBezTo>
                      <a:cubicBezTo>
                        <a:pt x="10720" y="22395"/>
                        <a:pt x="8178" y="10927"/>
                        <a:pt x="6765" y="2448"/>
                      </a:cubicBezTo>
                      <a:cubicBezTo>
                        <a:pt x="6133" y="-1337"/>
                        <a:pt x="-393" y="-499"/>
                        <a:pt x="19" y="335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02EA346D-8951-7A8A-7915-CB7FC16AF3C5}"/>
                    </a:ext>
                  </a:extLst>
                </p:cNvPr>
                <p:cNvSpPr/>
                <p:nvPr/>
              </p:nvSpPr>
              <p:spPr>
                <a:xfrm>
                  <a:off x="5672758" y="6089106"/>
                  <a:ext cx="8339" cy="32886"/>
                </a:xfrm>
                <a:custGeom>
                  <a:avLst/>
                  <a:gdLst>
                    <a:gd name="connsiteX0" fmla="*/ 7441 w 8339"/>
                    <a:gd name="connsiteY0" fmla="*/ 3217 h 32886"/>
                    <a:gd name="connsiteX1" fmla="*/ 773 w 8339"/>
                    <a:gd name="connsiteY1" fmla="*/ 3217 h 32886"/>
                    <a:gd name="connsiteX2" fmla="*/ 70 w 8339"/>
                    <a:gd name="connsiteY2" fmla="*/ 19954 h 32886"/>
                    <a:gd name="connsiteX3" fmla="*/ 2705 w 8339"/>
                    <a:gd name="connsiteY3" fmla="*/ 32168 h 32886"/>
                    <a:gd name="connsiteX4" fmla="*/ 6610 w 8339"/>
                    <a:gd name="connsiteY4" fmla="*/ 31663 h 32886"/>
                    <a:gd name="connsiteX5" fmla="*/ 7803 w 8339"/>
                    <a:gd name="connsiteY5" fmla="*/ 18910 h 32886"/>
                    <a:gd name="connsiteX6" fmla="*/ 7441 w 8339"/>
                    <a:gd name="connsiteY6" fmla="*/ 3217 h 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39" h="32886">
                      <a:moveTo>
                        <a:pt x="7441" y="3217"/>
                      </a:moveTo>
                      <a:cubicBezTo>
                        <a:pt x="7462" y="-1122"/>
                        <a:pt x="1086" y="-1022"/>
                        <a:pt x="773" y="3217"/>
                      </a:cubicBezTo>
                      <a:cubicBezTo>
                        <a:pt x="369" y="8791"/>
                        <a:pt x="106" y="14365"/>
                        <a:pt x="70" y="19954"/>
                      </a:cubicBezTo>
                      <a:cubicBezTo>
                        <a:pt x="42" y="24357"/>
                        <a:pt x="-611" y="28873"/>
                        <a:pt x="2705" y="32168"/>
                      </a:cubicBezTo>
                      <a:cubicBezTo>
                        <a:pt x="3954" y="33410"/>
                        <a:pt x="5659" y="32913"/>
                        <a:pt x="6610" y="31663"/>
                      </a:cubicBezTo>
                      <a:cubicBezTo>
                        <a:pt x="9401" y="28006"/>
                        <a:pt x="8031" y="23234"/>
                        <a:pt x="7803" y="18910"/>
                      </a:cubicBezTo>
                      <a:cubicBezTo>
                        <a:pt x="7527" y="13684"/>
                        <a:pt x="7420" y="8450"/>
                        <a:pt x="7441" y="321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DD4EE4AD-FC03-8D58-8572-3F1CD818EE10}"/>
                    </a:ext>
                  </a:extLst>
                </p:cNvPr>
                <p:cNvSpPr/>
                <p:nvPr/>
              </p:nvSpPr>
              <p:spPr>
                <a:xfrm>
                  <a:off x="5809952" y="5997118"/>
                  <a:ext cx="24356" cy="11344"/>
                </a:xfrm>
                <a:custGeom>
                  <a:avLst/>
                  <a:gdLst>
                    <a:gd name="connsiteX0" fmla="*/ 20674 w 24356"/>
                    <a:gd name="connsiteY0" fmla="*/ 10533 h 11344"/>
                    <a:gd name="connsiteX1" fmla="*/ 20674 w 24356"/>
                    <a:gd name="connsiteY1" fmla="*/ 563 h 11344"/>
                    <a:gd name="connsiteX2" fmla="*/ 11343 w 24356"/>
                    <a:gd name="connsiteY2" fmla="*/ 38 h 11344"/>
                    <a:gd name="connsiteX3" fmla="*/ 2524 w 24356"/>
                    <a:gd name="connsiteY3" fmla="*/ 727 h 11344"/>
                    <a:gd name="connsiteX4" fmla="*/ 1672 w 24356"/>
                    <a:gd name="connsiteY4" fmla="*/ 7274 h 11344"/>
                    <a:gd name="connsiteX5" fmla="*/ 20674 w 24356"/>
                    <a:gd name="connsiteY5" fmla="*/ 10533 h 11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56" h="11344">
                      <a:moveTo>
                        <a:pt x="20674" y="10533"/>
                      </a:moveTo>
                      <a:cubicBezTo>
                        <a:pt x="25304" y="8943"/>
                        <a:pt x="25858" y="1912"/>
                        <a:pt x="20674" y="563"/>
                      </a:cubicBezTo>
                      <a:cubicBezTo>
                        <a:pt x="17663" y="-218"/>
                        <a:pt x="14439" y="144"/>
                        <a:pt x="11343" y="38"/>
                      </a:cubicBezTo>
                      <a:cubicBezTo>
                        <a:pt x="8304" y="-69"/>
                        <a:pt x="5499" y="16"/>
                        <a:pt x="2524" y="727"/>
                      </a:cubicBezTo>
                      <a:cubicBezTo>
                        <a:pt x="-785" y="1515"/>
                        <a:pt x="-593" y="5548"/>
                        <a:pt x="1672" y="7274"/>
                      </a:cubicBezTo>
                      <a:cubicBezTo>
                        <a:pt x="6287" y="10810"/>
                        <a:pt x="15085" y="12450"/>
                        <a:pt x="20674" y="1053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487B138F-0140-252E-9D33-534600502A44}"/>
                    </a:ext>
                  </a:extLst>
                </p:cNvPr>
                <p:cNvSpPr/>
                <p:nvPr/>
              </p:nvSpPr>
              <p:spPr>
                <a:xfrm>
                  <a:off x="5812445" y="6042743"/>
                  <a:ext cx="20879" cy="11464"/>
                </a:xfrm>
                <a:custGeom>
                  <a:avLst/>
                  <a:gdLst>
                    <a:gd name="connsiteX0" fmla="*/ 2055 w 20879"/>
                    <a:gd name="connsiteY0" fmla="*/ 9644 h 11464"/>
                    <a:gd name="connsiteX1" fmla="*/ 19530 w 20879"/>
                    <a:gd name="connsiteY1" fmla="*/ 8103 h 11464"/>
                    <a:gd name="connsiteX2" fmla="*/ 17535 w 20879"/>
                    <a:gd name="connsiteY2" fmla="*/ 555 h 11464"/>
                    <a:gd name="connsiteX3" fmla="*/ 9738 w 20879"/>
                    <a:gd name="connsiteY3" fmla="*/ 498 h 11464"/>
                    <a:gd name="connsiteX4" fmla="*/ 2047 w 20879"/>
                    <a:gd name="connsiteY4" fmla="*/ 2330 h 11464"/>
                    <a:gd name="connsiteX5" fmla="*/ 2055 w 20879"/>
                    <a:gd name="connsiteY5" fmla="*/ 9644 h 11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79" h="11464">
                      <a:moveTo>
                        <a:pt x="2055" y="9644"/>
                      </a:moveTo>
                      <a:cubicBezTo>
                        <a:pt x="6791" y="12648"/>
                        <a:pt x="15475" y="11796"/>
                        <a:pt x="19530" y="8103"/>
                      </a:cubicBezTo>
                      <a:cubicBezTo>
                        <a:pt x="22221" y="5646"/>
                        <a:pt x="20538" y="1641"/>
                        <a:pt x="17535" y="555"/>
                      </a:cubicBezTo>
                      <a:cubicBezTo>
                        <a:pt x="14843" y="-425"/>
                        <a:pt x="12465" y="115"/>
                        <a:pt x="9738" y="498"/>
                      </a:cubicBezTo>
                      <a:cubicBezTo>
                        <a:pt x="7075" y="874"/>
                        <a:pt x="4426" y="945"/>
                        <a:pt x="2047" y="2330"/>
                      </a:cubicBezTo>
                      <a:cubicBezTo>
                        <a:pt x="-765" y="3977"/>
                        <a:pt x="-601" y="7961"/>
                        <a:pt x="2055" y="964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951E2AD-0E10-216E-71F5-BBFF8AE12EC9}"/>
                    </a:ext>
                  </a:extLst>
                </p:cNvPr>
                <p:cNvSpPr/>
                <p:nvPr/>
              </p:nvSpPr>
              <p:spPr>
                <a:xfrm>
                  <a:off x="5812668" y="6094259"/>
                  <a:ext cx="24611" cy="10945"/>
                </a:xfrm>
                <a:custGeom>
                  <a:avLst/>
                  <a:gdLst>
                    <a:gd name="connsiteX0" fmla="*/ 22489 w 24611"/>
                    <a:gd name="connsiteY0" fmla="*/ 1089 h 10945"/>
                    <a:gd name="connsiteX1" fmla="*/ 11297 w 24611"/>
                    <a:gd name="connsiteY1" fmla="*/ 293 h 10945"/>
                    <a:gd name="connsiteX2" fmla="*/ 1292 w 24611"/>
                    <a:gd name="connsiteY2" fmla="*/ 2054 h 10945"/>
                    <a:gd name="connsiteX3" fmla="*/ 1292 w 24611"/>
                    <a:gd name="connsiteY3" fmla="*/ 8445 h 10945"/>
                    <a:gd name="connsiteX4" fmla="*/ 5382 w 24611"/>
                    <a:gd name="connsiteY4" fmla="*/ 9851 h 10945"/>
                    <a:gd name="connsiteX5" fmla="*/ 5773 w 24611"/>
                    <a:gd name="connsiteY5" fmla="*/ 9979 h 10945"/>
                    <a:gd name="connsiteX6" fmla="*/ 8102 w 24611"/>
                    <a:gd name="connsiteY6" fmla="*/ 10512 h 10945"/>
                    <a:gd name="connsiteX7" fmla="*/ 13705 w 24611"/>
                    <a:gd name="connsiteY7" fmla="*/ 10945 h 10945"/>
                    <a:gd name="connsiteX8" fmla="*/ 23383 w 24611"/>
                    <a:gd name="connsiteY8" fmla="*/ 8005 h 10945"/>
                    <a:gd name="connsiteX9" fmla="*/ 22489 w 24611"/>
                    <a:gd name="connsiteY9" fmla="*/ 1089 h 10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611" h="10945">
                      <a:moveTo>
                        <a:pt x="22489" y="1089"/>
                      </a:moveTo>
                      <a:cubicBezTo>
                        <a:pt x="18903" y="-836"/>
                        <a:pt x="15182" y="400"/>
                        <a:pt x="11297" y="293"/>
                      </a:cubicBezTo>
                      <a:cubicBezTo>
                        <a:pt x="7931" y="201"/>
                        <a:pt x="3770" y="-850"/>
                        <a:pt x="1292" y="2054"/>
                      </a:cubicBezTo>
                      <a:cubicBezTo>
                        <a:pt x="-256" y="3872"/>
                        <a:pt x="-597" y="6656"/>
                        <a:pt x="1292" y="8445"/>
                      </a:cubicBezTo>
                      <a:cubicBezTo>
                        <a:pt x="2513" y="9596"/>
                        <a:pt x="3827" y="10057"/>
                        <a:pt x="5382" y="9851"/>
                      </a:cubicBezTo>
                      <a:cubicBezTo>
                        <a:pt x="5496" y="9887"/>
                        <a:pt x="5624" y="9929"/>
                        <a:pt x="5773" y="9979"/>
                      </a:cubicBezTo>
                      <a:cubicBezTo>
                        <a:pt x="6540" y="10249"/>
                        <a:pt x="7299" y="10377"/>
                        <a:pt x="8102" y="10512"/>
                      </a:cubicBezTo>
                      <a:cubicBezTo>
                        <a:pt x="9948" y="10810"/>
                        <a:pt x="11837" y="10945"/>
                        <a:pt x="13705" y="10945"/>
                      </a:cubicBezTo>
                      <a:cubicBezTo>
                        <a:pt x="17184" y="10952"/>
                        <a:pt x="20969" y="10817"/>
                        <a:pt x="23383" y="8005"/>
                      </a:cubicBezTo>
                      <a:cubicBezTo>
                        <a:pt x="25144" y="5938"/>
                        <a:pt x="25151" y="2509"/>
                        <a:pt x="22489" y="108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3" name="Graphic 5" descr="City with buildings and skyscrapers">
                <a:extLst>
                  <a:ext uri="{FF2B5EF4-FFF2-40B4-BE49-F238E27FC236}">
                    <a16:creationId xmlns:a16="http://schemas.microsoft.com/office/drawing/2014/main" id="{759AD459-7A36-C470-FDA0-988395912FD7}"/>
                  </a:ext>
                </a:extLst>
              </p:cNvPr>
              <p:cNvGrpSpPr/>
              <p:nvPr/>
            </p:nvGrpSpPr>
            <p:grpSpPr>
              <a:xfrm>
                <a:off x="3790586" y="6438353"/>
                <a:ext cx="78443" cy="241673"/>
                <a:chOff x="3790586" y="6438353"/>
                <a:chExt cx="78443" cy="241673"/>
              </a:xfrm>
              <a:solidFill>
                <a:srgbClr val="00B0F0"/>
              </a:solidFill>
            </p:grpSpPr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58F08987-320F-17FB-1319-B6CE299F2C7F}"/>
                    </a:ext>
                  </a:extLst>
                </p:cNvPr>
                <p:cNvSpPr/>
                <p:nvPr/>
              </p:nvSpPr>
              <p:spPr>
                <a:xfrm>
                  <a:off x="3815118" y="6438353"/>
                  <a:ext cx="51659" cy="14515"/>
                </a:xfrm>
                <a:custGeom>
                  <a:avLst/>
                  <a:gdLst>
                    <a:gd name="connsiteX0" fmla="*/ 7941 w 51659"/>
                    <a:gd name="connsiteY0" fmla="*/ 14295 h 14515"/>
                    <a:gd name="connsiteX1" fmla="*/ 30828 w 51659"/>
                    <a:gd name="connsiteY1" fmla="*/ 13485 h 14515"/>
                    <a:gd name="connsiteX2" fmla="*/ 49468 w 51659"/>
                    <a:gd name="connsiteY2" fmla="*/ 12413 h 14515"/>
                    <a:gd name="connsiteX3" fmla="*/ 50391 w 51659"/>
                    <a:gd name="connsiteY3" fmla="*/ 5227 h 14515"/>
                    <a:gd name="connsiteX4" fmla="*/ 29450 w 51659"/>
                    <a:gd name="connsiteY4" fmla="*/ 8 h 14515"/>
                    <a:gd name="connsiteX5" fmla="*/ 4575 w 51659"/>
                    <a:gd name="connsiteY5" fmla="*/ 2117 h 14515"/>
                    <a:gd name="connsiteX6" fmla="*/ 7941 w 51659"/>
                    <a:gd name="connsiteY6" fmla="*/ 14295 h 14515"/>
                    <a:gd name="connsiteX7" fmla="*/ 7941 w 51659"/>
                    <a:gd name="connsiteY7" fmla="*/ 14295 h 14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659" h="14515">
                      <a:moveTo>
                        <a:pt x="7941" y="14295"/>
                      </a:moveTo>
                      <a:cubicBezTo>
                        <a:pt x="15553" y="13223"/>
                        <a:pt x="23152" y="13010"/>
                        <a:pt x="30828" y="13485"/>
                      </a:cubicBezTo>
                      <a:cubicBezTo>
                        <a:pt x="37069" y="13869"/>
                        <a:pt x="43957" y="16127"/>
                        <a:pt x="49468" y="12413"/>
                      </a:cubicBezTo>
                      <a:cubicBezTo>
                        <a:pt x="52131" y="10617"/>
                        <a:pt x="52280" y="7627"/>
                        <a:pt x="50391" y="5227"/>
                      </a:cubicBezTo>
                      <a:cubicBezTo>
                        <a:pt x="45797" y="-631"/>
                        <a:pt x="36253" y="43"/>
                        <a:pt x="29450" y="8"/>
                      </a:cubicBezTo>
                      <a:cubicBezTo>
                        <a:pt x="21128" y="-35"/>
                        <a:pt x="12791" y="846"/>
                        <a:pt x="4575" y="2117"/>
                      </a:cubicBezTo>
                      <a:cubicBezTo>
                        <a:pt x="-3470" y="3345"/>
                        <a:pt x="9" y="15410"/>
                        <a:pt x="7941" y="14295"/>
                      </a:cubicBezTo>
                      <a:lnTo>
                        <a:pt x="7941" y="1429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45B375F8-CAB0-CC45-08D5-85A4F5232E73}"/>
                    </a:ext>
                  </a:extLst>
                </p:cNvPr>
                <p:cNvSpPr/>
                <p:nvPr/>
              </p:nvSpPr>
              <p:spPr>
                <a:xfrm>
                  <a:off x="3790586" y="6494008"/>
                  <a:ext cx="70074" cy="14636"/>
                </a:xfrm>
                <a:custGeom>
                  <a:avLst/>
                  <a:gdLst>
                    <a:gd name="connsiteX0" fmla="*/ 4176 w 70074"/>
                    <a:gd name="connsiteY0" fmla="*/ 11883 h 14636"/>
                    <a:gd name="connsiteX1" fmla="*/ 34767 w 70074"/>
                    <a:gd name="connsiteY1" fmla="*/ 13793 h 14636"/>
                    <a:gd name="connsiteX2" fmla="*/ 65515 w 70074"/>
                    <a:gd name="connsiteY2" fmla="*/ 13921 h 14636"/>
                    <a:gd name="connsiteX3" fmla="*/ 65515 w 70074"/>
                    <a:gd name="connsiteY3" fmla="*/ 1637 h 14636"/>
                    <a:gd name="connsiteX4" fmla="*/ 36152 w 70074"/>
                    <a:gd name="connsiteY4" fmla="*/ 302 h 14636"/>
                    <a:gd name="connsiteX5" fmla="*/ 5717 w 70074"/>
                    <a:gd name="connsiteY5" fmla="*/ 543 h 14636"/>
                    <a:gd name="connsiteX6" fmla="*/ 4176 w 70074"/>
                    <a:gd name="connsiteY6" fmla="*/ 11883 h 14636"/>
                    <a:gd name="connsiteX7" fmla="*/ 4176 w 70074"/>
                    <a:gd name="connsiteY7" fmla="*/ 11883 h 14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074" h="14636">
                      <a:moveTo>
                        <a:pt x="4176" y="11883"/>
                      </a:moveTo>
                      <a:cubicBezTo>
                        <a:pt x="14231" y="13439"/>
                        <a:pt x="24599" y="13289"/>
                        <a:pt x="34767" y="13793"/>
                      </a:cubicBezTo>
                      <a:cubicBezTo>
                        <a:pt x="44964" y="14291"/>
                        <a:pt x="55389" y="15341"/>
                        <a:pt x="65515" y="13921"/>
                      </a:cubicBezTo>
                      <a:cubicBezTo>
                        <a:pt x="71742" y="13048"/>
                        <a:pt x="71444" y="2780"/>
                        <a:pt x="65515" y="1637"/>
                      </a:cubicBezTo>
                      <a:cubicBezTo>
                        <a:pt x="55921" y="-210"/>
                        <a:pt x="45887" y="337"/>
                        <a:pt x="36152" y="302"/>
                      </a:cubicBezTo>
                      <a:cubicBezTo>
                        <a:pt x="26090" y="266"/>
                        <a:pt x="15715" y="-494"/>
                        <a:pt x="5717" y="543"/>
                      </a:cubicBezTo>
                      <a:cubicBezTo>
                        <a:pt x="-162" y="1154"/>
                        <a:pt x="-2804" y="10804"/>
                        <a:pt x="4176" y="11883"/>
                      </a:cubicBezTo>
                      <a:lnTo>
                        <a:pt x="4176" y="1188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2541AC42-3A87-8941-666C-BEB42D0C6DA3}"/>
                    </a:ext>
                  </a:extLst>
                </p:cNvPr>
                <p:cNvSpPr/>
                <p:nvPr/>
              </p:nvSpPr>
              <p:spPr>
                <a:xfrm>
                  <a:off x="3796372" y="6547289"/>
                  <a:ext cx="69728" cy="15807"/>
                </a:xfrm>
                <a:custGeom>
                  <a:avLst/>
                  <a:gdLst>
                    <a:gd name="connsiteX0" fmla="*/ 3843 w 69728"/>
                    <a:gd name="connsiteY0" fmla="*/ 12399 h 15807"/>
                    <a:gd name="connsiteX1" fmla="*/ 20446 w 69728"/>
                    <a:gd name="connsiteY1" fmla="*/ 13705 h 15807"/>
                    <a:gd name="connsiteX2" fmla="*/ 38425 w 69728"/>
                    <a:gd name="connsiteY2" fmla="*/ 14408 h 15807"/>
                    <a:gd name="connsiteX3" fmla="*/ 68661 w 69728"/>
                    <a:gd name="connsiteY3" fmla="*/ 12136 h 15807"/>
                    <a:gd name="connsiteX4" fmla="*/ 68661 w 69728"/>
                    <a:gd name="connsiteY4" fmla="*/ 6860 h 15807"/>
                    <a:gd name="connsiteX5" fmla="*/ 54999 w 69728"/>
                    <a:gd name="connsiteY5" fmla="*/ 1847 h 15807"/>
                    <a:gd name="connsiteX6" fmla="*/ 37040 w 69728"/>
                    <a:gd name="connsiteY6" fmla="*/ 647 h 15807"/>
                    <a:gd name="connsiteX7" fmla="*/ 2586 w 69728"/>
                    <a:gd name="connsiteY7" fmla="*/ 2855 h 15807"/>
                    <a:gd name="connsiteX8" fmla="*/ 3843 w 69728"/>
                    <a:gd name="connsiteY8" fmla="*/ 12399 h 15807"/>
                    <a:gd name="connsiteX9" fmla="*/ 3843 w 69728"/>
                    <a:gd name="connsiteY9" fmla="*/ 12399 h 15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728" h="15807">
                      <a:moveTo>
                        <a:pt x="3843" y="12399"/>
                      </a:moveTo>
                      <a:cubicBezTo>
                        <a:pt x="8970" y="14366"/>
                        <a:pt x="15006" y="13542"/>
                        <a:pt x="20446" y="13705"/>
                      </a:cubicBezTo>
                      <a:cubicBezTo>
                        <a:pt x="26439" y="13883"/>
                        <a:pt x="32439" y="14075"/>
                        <a:pt x="38425" y="14408"/>
                      </a:cubicBezTo>
                      <a:cubicBezTo>
                        <a:pt x="47308" y="14898"/>
                        <a:pt x="61397" y="18356"/>
                        <a:pt x="68661" y="12136"/>
                      </a:cubicBezTo>
                      <a:cubicBezTo>
                        <a:pt x="70316" y="10723"/>
                        <a:pt x="69833" y="8337"/>
                        <a:pt x="68661" y="6860"/>
                      </a:cubicBezTo>
                      <a:cubicBezTo>
                        <a:pt x="65274" y="2592"/>
                        <a:pt x="60083" y="2550"/>
                        <a:pt x="54999" y="1847"/>
                      </a:cubicBezTo>
                      <a:cubicBezTo>
                        <a:pt x="49027" y="1030"/>
                        <a:pt x="43069" y="796"/>
                        <a:pt x="37040" y="647"/>
                      </a:cubicBezTo>
                      <a:cubicBezTo>
                        <a:pt x="26389" y="391"/>
                        <a:pt x="12443" y="-1555"/>
                        <a:pt x="2586" y="2855"/>
                      </a:cubicBezTo>
                      <a:cubicBezTo>
                        <a:pt x="-1958" y="4879"/>
                        <a:pt x="144" y="10979"/>
                        <a:pt x="3843" y="12399"/>
                      </a:cubicBezTo>
                      <a:lnTo>
                        <a:pt x="3843" y="1239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DBBDB2B4-DD01-D05A-8E05-C46919EF2692}"/>
                    </a:ext>
                  </a:extLst>
                </p:cNvPr>
                <p:cNvSpPr/>
                <p:nvPr/>
              </p:nvSpPr>
              <p:spPr>
                <a:xfrm>
                  <a:off x="3802192" y="6613680"/>
                  <a:ext cx="66836" cy="16055"/>
                </a:xfrm>
                <a:custGeom>
                  <a:avLst/>
                  <a:gdLst>
                    <a:gd name="connsiteX0" fmla="*/ 64176 w 66836"/>
                    <a:gd name="connsiteY0" fmla="*/ 3021 h 16055"/>
                    <a:gd name="connsiteX1" fmla="*/ 33095 w 66836"/>
                    <a:gd name="connsiteY1" fmla="*/ 479 h 16055"/>
                    <a:gd name="connsiteX2" fmla="*/ 16898 w 66836"/>
                    <a:gd name="connsiteY2" fmla="*/ 1672 h 16055"/>
                    <a:gd name="connsiteX3" fmla="*/ 2824 w 66836"/>
                    <a:gd name="connsiteY3" fmla="*/ 4157 h 16055"/>
                    <a:gd name="connsiteX4" fmla="*/ 2220 w 66836"/>
                    <a:gd name="connsiteY4" fmla="*/ 4548 h 16055"/>
                    <a:gd name="connsiteX5" fmla="*/ 2277 w 66836"/>
                    <a:gd name="connsiteY5" fmla="*/ 12977 h 16055"/>
                    <a:gd name="connsiteX6" fmla="*/ 15549 w 66836"/>
                    <a:gd name="connsiteY6" fmla="*/ 15270 h 16055"/>
                    <a:gd name="connsiteX7" fmla="*/ 33095 w 66836"/>
                    <a:gd name="connsiteY7" fmla="*/ 15967 h 16055"/>
                    <a:gd name="connsiteX8" fmla="*/ 64176 w 66836"/>
                    <a:gd name="connsiteY8" fmla="*/ 12387 h 16055"/>
                    <a:gd name="connsiteX9" fmla="*/ 64176 w 66836"/>
                    <a:gd name="connsiteY9" fmla="*/ 3021 h 1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836" h="16055">
                      <a:moveTo>
                        <a:pt x="64176" y="3021"/>
                      </a:moveTo>
                      <a:cubicBezTo>
                        <a:pt x="54299" y="-1175"/>
                        <a:pt x="43583" y="103"/>
                        <a:pt x="33095" y="479"/>
                      </a:cubicBezTo>
                      <a:cubicBezTo>
                        <a:pt x="27649" y="678"/>
                        <a:pt x="22316" y="1118"/>
                        <a:pt x="16898" y="1672"/>
                      </a:cubicBezTo>
                      <a:cubicBezTo>
                        <a:pt x="11948" y="2183"/>
                        <a:pt x="7106" y="1558"/>
                        <a:pt x="2824" y="4157"/>
                      </a:cubicBezTo>
                      <a:cubicBezTo>
                        <a:pt x="2675" y="4235"/>
                        <a:pt x="2241" y="4534"/>
                        <a:pt x="2220" y="4548"/>
                      </a:cubicBezTo>
                      <a:cubicBezTo>
                        <a:pt x="-272" y="6415"/>
                        <a:pt x="-1196" y="10783"/>
                        <a:pt x="2277" y="12977"/>
                      </a:cubicBezTo>
                      <a:cubicBezTo>
                        <a:pt x="6552" y="15675"/>
                        <a:pt x="10614" y="15015"/>
                        <a:pt x="15549" y="15270"/>
                      </a:cubicBezTo>
                      <a:cubicBezTo>
                        <a:pt x="21421" y="15569"/>
                        <a:pt x="27201" y="15967"/>
                        <a:pt x="33095" y="15967"/>
                      </a:cubicBezTo>
                      <a:cubicBezTo>
                        <a:pt x="43526" y="15967"/>
                        <a:pt x="54498" y="16946"/>
                        <a:pt x="64176" y="12387"/>
                      </a:cubicBezTo>
                      <a:cubicBezTo>
                        <a:pt x="67620" y="10768"/>
                        <a:pt x="67826" y="4576"/>
                        <a:pt x="64176" y="302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0B1D4EDB-63A5-AF37-014B-A344E7CABCFC}"/>
                    </a:ext>
                  </a:extLst>
                </p:cNvPr>
                <p:cNvSpPr/>
                <p:nvPr/>
              </p:nvSpPr>
              <p:spPr>
                <a:xfrm>
                  <a:off x="3802217" y="6662939"/>
                  <a:ext cx="65330" cy="17086"/>
                </a:xfrm>
                <a:custGeom>
                  <a:avLst/>
                  <a:gdLst>
                    <a:gd name="connsiteX0" fmla="*/ 5959 w 65330"/>
                    <a:gd name="connsiteY0" fmla="*/ 16947 h 17086"/>
                    <a:gd name="connsiteX1" fmla="*/ 37267 w 65330"/>
                    <a:gd name="connsiteY1" fmla="*/ 16251 h 17086"/>
                    <a:gd name="connsiteX2" fmla="*/ 63775 w 65330"/>
                    <a:gd name="connsiteY2" fmla="*/ 9469 h 17086"/>
                    <a:gd name="connsiteX3" fmla="*/ 61538 w 65330"/>
                    <a:gd name="connsiteY3" fmla="*/ 984 h 17086"/>
                    <a:gd name="connsiteX4" fmla="*/ 34988 w 65330"/>
                    <a:gd name="connsiteY4" fmla="*/ 2652 h 17086"/>
                    <a:gd name="connsiteX5" fmla="*/ 5966 w 65330"/>
                    <a:gd name="connsiteY5" fmla="*/ 4605 h 17086"/>
                    <a:gd name="connsiteX6" fmla="*/ 5959 w 65330"/>
                    <a:gd name="connsiteY6" fmla="*/ 16947 h 17086"/>
                    <a:gd name="connsiteX7" fmla="*/ 5959 w 65330"/>
                    <a:gd name="connsiteY7" fmla="*/ 16947 h 1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30" h="17086">
                      <a:moveTo>
                        <a:pt x="5959" y="16947"/>
                      </a:moveTo>
                      <a:cubicBezTo>
                        <a:pt x="16390" y="17266"/>
                        <a:pt x="26857" y="17039"/>
                        <a:pt x="37267" y="16251"/>
                      </a:cubicBezTo>
                      <a:cubicBezTo>
                        <a:pt x="46157" y="15576"/>
                        <a:pt x="56603" y="15242"/>
                        <a:pt x="63775" y="9469"/>
                      </a:cubicBezTo>
                      <a:cubicBezTo>
                        <a:pt x="66928" y="6934"/>
                        <a:pt x="64833" y="2035"/>
                        <a:pt x="61538" y="984"/>
                      </a:cubicBezTo>
                      <a:cubicBezTo>
                        <a:pt x="53414" y="-1594"/>
                        <a:pt x="43239" y="1587"/>
                        <a:pt x="34988" y="2652"/>
                      </a:cubicBezTo>
                      <a:cubicBezTo>
                        <a:pt x="25344" y="3895"/>
                        <a:pt x="15680" y="4435"/>
                        <a:pt x="5966" y="4605"/>
                      </a:cubicBezTo>
                      <a:cubicBezTo>
                        <a:pt x="-1994" y="4747"/>
                        <a:pt x="-1980" y="16705"/>
                        <a:pt x="5959" y="16947"/>
                      </a:cubicBezTo>
                      <a:lnTo>
                        <a:pt x="5959" y="169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9" name="Graphic 5" descr="City with buildings and skyscrapers">
                <a:extLst>
                  <a:ext uri="{FF2B5EF4-FFF2-40B4-BE49-F238E27FC236}">
                    <a16:creationId xmlns:a16="http://schemas.microsoft.com/office/drawing/2014/main" id="{E6400481-B00E-56D1-FA68-7CFB872F0274}"/>
                  </a:ext>
                </a:extLst>
              </p:cNvPr>
              <p:cNvGrpSpPr/>
              <p:nvPr/>
            </p:nvGrpSpPr>
            <p:grpSpPr>
              <a:xfrm>
                <a:off x="7154564" y="6146078"/>
                <a:ext cx="226699" cy="234409"/>
                <a:chOff x="7154564" y="6146078"/>
                <a:chExt cx="226699" cy="234409"/>
              </a:xfrm>
              <a:solidFill>
                <a:srgbClr val="00B0F0"/>
              </a:solidFill>
            </p:grpSpPr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C62FE8C9-DD76-FCD1-9ADB-D04A0F2E2327}"/>
                    </a:ext>
                  </a:extLst>
                </p:cNvPr>
                <p:cNvSpPr/>
                <p:nvPr/>
              </p:nvSpPr>
              <p:spPr>
                <a:xfrm>
                  <a:off x="7154564" y="6227385"/>
                  <a:ext cx="140687" cy="11054"/>
                </a:xfrm>
                <a:custGeom>
                  <a:avLst/>
                  <a:gdLst>
                    <a:gd name="connsiteX0" fmla="*/ 139311 w 140687"/>
                    <a:gd name="connsiteY0" fmla="*/ 3223 h 11054"/>
                    <a:gd name="connsiteX1" fmla="*/ 107129 w 140687"/>
                    <a:gd name="connsiteY1" fmla="*/ 141 h 11054"/>
                    <a:gd name="connsiteX2" fmla="*/ 72156 w 140687"/>
                    <a:gd name="connsiteY2" fmla="*/ 226 h 11054"/>
                    <a:gd name="connsiteX3" fmla="*/ 2652 w 140687"/>
                    <a:gd name="connsiteY3" fmla="*/ 3230 h 11054"/>
                    <a:gd name="connsiteX4" fmla="*/ 3632 w 140687"/>
                    <a:gd name="connsiteY4" fmla="*/ 10459 h 11054"/>
                    <a:gd name="connsiteX5" fmla="*/ 72156 w 140687"/>
                    <a:gd name="connsiteY5" fmla="*/ 10295 h 11054"/>
                    <a:gd name="connsiteX6" fmla="*/ 105730 w 140687"/>
                    <a:gd name="connsiteY6" fmla="*/ 10317 h 11054"/>
                    <a:gd name="connsiteX7" fmla="*/ 138643 w 140687"/>
                    <a:gd name="connsiteY7" fmla="*/ 8307 h 11054"/>
                    <a:gd name="connsiteX8" fmla="*/ 139311 w 140687"/>
                    <a:gd name="connsiteY8" fmla="*/ 3223 h 11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0687" h="11054">
                      <a:moveTo>
                        <a:pt x="139311" y="3223"/>
                      </a:moveTo>
                      <a:cubicBezTo>
                        <a:pt x="129469" y="-1152"/>
                        <a:pt x="117723" y="226"/>
                        <a:pt x="107129" y="141"/>
                      </a:cubicBezTo>
                      <a:cubicBezTo>
                        <a:pt x="95469" y="56"/>
                        <a:pt x="83816" y="34"/>
                        <a:pt x="72156" y="226"/>
                      </a:cubicBezTo>
                      <a:cubicBezTo>
                        <a:pt x="49107" y="602"/>
                        <a:pt x="25532" y="155"/>
                        <a:pt x="2652" y="3230"/>
                      </a:cubicBezTo>
                      <a:cubicBezTo>
                        <a:pt x="-1665" y="3812"/>
                        <a:pt x="-259" y="10217"/>
                        <a:pt x="3632" y="10459"/>
                      </a:cubicBezTo>
                      <a:cubicBezTo>
                        <a:pt x="26348" y="11893"/>
                        <a:pt x="49405" y="10288"/>
                        <a:pt x="72156" y="10295"/>
                      </a:cubicBezTo>
                      <a:cubicBezTo>
                        <a:pt x="83348" y="10295"/>
                        <a:pt x="94539" y="10267"/>
                        <a:pt x="105730" y="10317"/>
                      </a:cubicBezTo>
                      <a:cubicBezTo>
                        <a:pt x="116310" y="10366"/>
                        <a:pt x="128673" y="12298"/>
                        <a:pt x="138643" y="8307"/>
                      </a:cubicBezTo>
                      <a:cubicBezTo>
                        <a:pt x="140574" y="7540"/>
                        <a:pt x="141753" y="4309"/>
                        <a:pt x="139311" y="322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98C30CE2-FC0B-6F20-2154-421E91FFC59C}"/>
                    </a:ext>
                  </a:extLst>
                </p:cNvPr>
                <p:cNvSpPr/>
                <p:nvPr/>
              </p:nvSpPr>
              <p:spPr>
                <a:xfrm>
                  <a:off x="7162205" y="6294936"/>
                  <a:ext cx="117109" cy="12774"/>
                </a:xfrm>
                <a:custGeom>
                  <a:avLst/>
                  <a:gdLst>
                    <a:gd name="connsiteX0" fmla="*/ 3355 w 117109"/>
                    <a:gd name="connsiteY0" fmla="*/ 8798 h 12774"/>
                    <a:gd name="connsiteX1" fmla="*/ 61498 w 117109"/>
                    <a:gd name="connsiteY1" fmla="*/ 9863 h 12774"/>
                    <a:gd name="connsiteX2" fmla="*/ 89164 w 117109"/>
                    <a:gd name="connsiteY2" fmla="*/ 11141 h 12774"/>
                    <a:gd name="connsiteX3" fmla="*/ 115572 w 117109"/>
                    <a:gd name="connsiteY3" fmla="*/ 10757 h 12774"/>
                    <a:gd name="connsiteX4" fmla="*/ 116197 w 117109"/>
                    <a:gd name="connsiteY4" fmla="*/ 5914 h 12774"/>
                    <a:gd name="connsiteX5" fmla="*/ 91926 w 117109"/>
                    <a:gd name="connsiteY5" fmla="*/ 1519 h 12774"/>
                    <a:gd name="connsiteX6" fmla="*/ 62883 w 117109"/>
                    <a:gd name="connsiteY6" fmla="*/ 227 h 12774"/>
                    <a:gd name="connsiteX7" fmla="*/ 3355 w 117109"/>
                    <a:gd name="connsiteY7" fmla="*/ 1839 h 12774"/>
                    <a:gd name="connsiteX8" fmla="*/ 3355 w 117109"/>
                    <a:gd name="connsiteY8" fmla="*/ 8798 h 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09" h="12774">
                      <a:moveTo>
                        <a:pt x="3355" y="8798"/>
                      </a:moveTo>
                      <a:cubicBezTo>
                        <a:pt x="22741" y="9067"/>
                        <a:pt x="42120" y="9281"/>
                        <a:pt x="61498" y="9863"/>
                      </a:cubicBezTo>
                      <a:cubicBezTo>
                        <a:pt x="70722" y="10140"/>
                        <a:pt x="79947" y="10566"/>
                        <a:pt x="89164" y="11141"/>
                      </a:cubicBezTo>
                      <a:cubicBezTo>
                        <a:pt x="97095" y="11631"/>
                        <a:pt x="108379" y="14777"/>
                        <a:pt x="115572" y="10757"/>
                      </a:cubicBezTo>
                      <a:cubicBezTo>
                        <a:pt x="117170" y="9870"/>
                        <a:pt x="117752" y="7164"/>
                        <a:pt x="116197" y="5914"/>
                      </a:cubicBezTo>
                      <a:cubicBezTo>
                        <a:pt x="109934" y="859"/>
                        <a:pt x="99645" y="1995"/>
                        <a:pt x="91926" y="1519"/>
                      </a:cubicBezTo>
                      <a:cubicBezTo>
                        <a:pt x="82255" y="923"/>
                        <a:pt x="72569" y="496"/>
                        <a:pt x="62883" y="227"/>
                      </a:cubicBezTo>
                      <a:cubicBezTo>
                        <a:pt x="43022" y="-327"/>
                        <a:pt x="23153" y="106"/>
                        <a:pt x="3355" y="1839"/>
                      </a:cubicBezTo>
                      <a:cubicBezTo>
                        <a:pt x="-1040" y="2215"/>
                        <a:pt x="-1196" y="8734"/>
                        <a:pt x="3355" y="87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0A10F599-733B-E59D-4C2E-271B17D5FDED}"/>
                    </a:ext>
                  </a:extLst>
                </p:cNvPr>
                <p:cNvSpPr/>
                <p:nvPr/>
              </p:nvSpPr>
              <p:spPr>
                <a:xfrm>
                  <a:off x="7161197" y="6367445"/>
                  <a:ext cx="124386" cy="13042"/>
                </a:xfrm>
                <a:custGeom>
                  <a:avLst/>
                  <a:gdLst>
                    <a:gd name="connsiteX0" fmla="*/ 122317 w 124386"/>
                    <a:gd name="connsiteY0" fmla="*/ 616 h 13042"/>
                    <a:gd name="connsiteX1" fmla="*/ 63429 w 124386"/>
                    <a:gd name="connsiteY1" fmla="*/ 3456 h 13042"/>
                    <a:gd name="connsiteX2" fmla="*/ 4306 w 124386"/>
                    <a:gd name="connsiteY2" fmla="*/ 2661 h 13042"/>
                    <a:gd name="connsiteX3" fmla="*/ 4306 w 124386"/>
                    <a:gd name="connsiteY3" fmla="*/ 11615 h 13042"/>
                    <a:gd name="connsiteX4" fmla="*/ 64807 w 124386"/>
                    <a:gd name="connsiteY4" fmla="*/ 12674 h 13042"/>
                    <a:gd name="connsiteX5" fmla="*/ 122892 w 124386"/>
                    <a:gd name="connsiteY5" fmla="*/ 4813 h 13042"/>
                    <a:gd name="connsiteX6" fmla="*/ 122317 w 124386"/>
                    <a:gd name="connsiteY6" fmla="*/ 616 h 13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386" h="13042">
                      <a:moveTo>
                        <a:pt x="122317" y="616"/>
                      </a:moveTo>
                      <a:cubicBezTo>
                        <a:pt x="103002" y="-1564"/>
                        <a:pt x="82807" y="2682"/>
                        <a:pt x="63429" y="3456"/>
                      </a:cubicBezTo>
                      <a:cubicBezTo>
                        <a:pt x="43716" y="4245"/>
                        <a:pt x="23990" y="3932"/>
                        <a:pt x="4306" y="2661"/>
                      </a:cubicBezTo>
                      <a:cubicBezTo>
                        <a:pt x="-1453" y="2292"/>
                        <a:pt x="-1418" y="11218"/>
                        <a:pt x="4306" y="11615"/>
                      </a:cubicBezTo>
                      <a:cubicBezTo>
                        <a:pt x="24444" y="13021"/>
                        <a:pt x="44633" y="13419"/>
                        <a:pt x="64807" y="12674"/>
                      </a:cubicBezTo>
                      <a:cubicBezTo>
                        <a:pt x="83780" y="11977"/>
                        <a:pt x="105119" y="12205"/>
                        <a:pt x="122892" y="4813"/>
                      </a:cubicBezTo>
                      <a:cubicBezTo>
                        <a:pt x="125129" y="3882"/>
                        <a:pt x="124788" y="893"/>
                        <a:pt x="122317" y="61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C56EE280-E1D3-9670-BEBB-EB12F9C817E0}"/>
                    </a:ext>
                  </a:extLst>
                </p:cNvPr>
                <p:cNvSpPr/>
                <p:nvPr/>
              </p:nvSpPr>
              <p:spPr>
                <a:xfrm>
                  <a:off x="7349834" y="6218665"/>
                  <a:ext cx="24793" cy="13594"/>
                </a:xfrm>
                <a:custGeom>
                  <a:avLst/>
                  <a:gdLst>
                    <a:gd name="connsiteX0" fmla="*/ 15441 w 24793"/>
                    <a:gd name="connsiteY0" fmla="*/ 13518 h 13594"/>
                    <a:gd name="connsiteX1" fmla="*/ 24793 w 24793"/>
                    <a:gd name="connsiteY1" fmla="*/ 6318 h 13594"/>
                    <a:gd name="connsiteX2" fmla="*/ 17912 w 24793"/>
                    <a:gd name="connsiteY2" fmla="*/ 1085 h 13594"/>
                    <a:gd name="connsiteX3" fmla="*/ 7687 w 24793"/>
                    <a:gd name="connsiteY3" fmla="*/ 247 h 13594"/>
                    <a:gd name="connsiteX4" fmla="*/ 224 w 24793"/>
                    <a:gd name="connsiteY4" fmla="*/ 4486 h 13594"/>
                    <a:gd name="connsiteX5" fmla="*/ 4463 w 24793"/>
                    <a:gd name="connsiteY5" fmla="*/ 11956 h 13594"/>
                    <a:gd name="connsiteX6" fmla="*/ 15441 w 24793"/>
                    <a:gd name="connsiteY6" fmla="*/ 13518 h 13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793" h="13594">
                      <a:moveTo>
                        <a:pt x="15441" y="13518"/>
                      </a:moveTo>
                      <a:cubicBezTo>
                        <a:pt x="19105" y="13227"/>
                        <a:pt x="24758" y="10699"/>
                        <a:pt x="24793" y="6318"/>
                      </a:cubicBezTo>
                      <a:cubicBezTo>
                        <a:pt x="24829" y="2398"/>
                        <a:pt x="21100" y="1411"/>
                        <a:pt x="17912" y="1085"/>
                      </a:cubicBezTo>
                      <a:cubicBezTo>
                        <a:pt x="14326" y="722"/>
                        <a:pt x="11216" y="1383"/>
                        <a:pt x="7687" y="247"/>
                      </a:cubicBezTo>
                      <a:cubicBezTo>
                        <a:pt x="4569" y="-755"/>
                        <a:pt x="1061" y="1418"/>
                        <a:pt x="224" y="4486"/>
                      </a:cubicBezTo>
                      <a:cubicBezTo>
                        <a:pt x="-707" y="7866"/>
                        <a:pt x="1374" y="10827"/>
                        <a:pt x="4463" y="11956"/>
                      </a:cubicBezTo>
                      <a:cubicBezTo>
                        <a:pt x="7928" y="13227"/>
                        <a:pt x="11748" y="13817"/>
                        <a:pt x="15441" y="1351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D680952E-E121-B672-78BB-8A6DFED4E80E}"/>
                    </a:ext>
                  </a:extLst>
                </p:cNvPr>
                <p:cNvSpPr/>
                <p:nvPr/>
              </p:nvSpPr>
              <p:spPr>
                <a:xfrm>
                  <a:off x="7357235" y="6299895"/>
                  <a:ext cx="24028" cy="15105"/>
                </a:xfrm>
                <a:custGeom>
                  <a:avLst/>
                  <a:gdLst>
                    <a:gd name="connsiteX0" fmla="*/ 790 w 24028"/>
                    <a:gd name="connsiteY0" fmla="*/ 2894 h 15105"/>
                    <a:gd name="connsiteX1" fmla="*/ 2984 w 24028"/>
                    <a:gd name="connsiteY1" fmla="*/ 11266 h 15105"/>
                    <a:gd name="connsiteX2" fmla="*/ 19920 w 24028"/>
                    <a:gd name="connsiteY2" fmla="*/ 14469 h 15105"/>
                    <a:gd name="connsiteX3" fmla="*/ 21269 w 24028"/>
                    <a:gd name="connsiteY3" fmla="*/ 4151 h 15105"/>
                    <a:gd name="connsiteX4" fmla="*/ 9162 w 24028"/>
                    <a:gd name="connsiteY4" fmla="*/ 693 h 15105"/>
                    <a:gd name="connsiteX5" fmla="*/ 790 w 24028"/>
                    <a:gd name="connsiteY5" fmla="*/ 2894 h 15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28" h="15105">
                      <a:moveTo>
                        <a:pt x="790" y="2894"/>
                      </a:moveTo>
                      <a:cubicBezTo>
                        <a:pt x="-772" y="5564"/>
                        <a:pt x="-5" y="9832"/>
                        <a:pt x="2984" y="11266"/>
                      </a:cubicBezTo>
                      <a:cubicBezTo>
                        <a:pt x="7955" y="13645"/>
                        <a:pt x="14417" y="16365"/>
                        <a:pt x="19920" y="14469"/>
                      </a:cubicBezTo>
                      <a:cubicBezTo>
                        <a:pt x="24131" y="13020"/>
                        <a:pt x="25942" y="6431"/>
                        <a:pt x="21269" y="4151"/>
                      </a:cubicBezTo>
                      <a:cubicBezTo>
                        <a:pt x="17413" y="2269"/>
                        <a:pt x="13110" y="2362"/>
                        <a:pt x="9162" y="693"/>
                      </a:cubicBezTo>
                      <a:cubicBezTo>
                        <a:pt x="6123" y="-592"/>
                        <a:pt x="2608" y="-216"/>
                        <a:pt x="790" y="289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5" name="Freeform: Shape 344">
                  <a:extLst>
                    <a:ext uri="{FF2B5EF4-FFF2-40B4-BE49-F238E27FC236}">
                      <a16:creationId xmlns:a16="http://schemas.microsoft.com/office/drawing/2014/main" id="{930095AC-0548-2C61-FA7F-5CF83DA777AE}"/>
                    </a:ext>
                  </a:extLst>
                </p:cNvPr>
                <p:cNvSpPr/>
                <p:nvPr/>
              </p:nvSpPr>
              <p:spPr>
                <a:xfrm>
                  <a:off x="7352899" y="6366900"/>
                  <a:ext cx="26500" cy="13048"/>
                </a:xfrm>
                <a:custGeom>
                  <a:avLst/>
                  <a:gdLst>
                    <a:gd name="connsiteX0" fmla="*/ 23716 w 26500"/>
                    <a:gd name="connsiteY0" fmla="*/ 2098 h 13048"/>
                    <a:gd name="connsiteX1" fmla="*/ 14201 w 26500"/>
                    <a:gd name="connsiteY1" fmla="*/ 67 h 13048"/>
                    <a:gd name="connsiteX2" fmla="*/ 4913 w 26500"/>
                    <a:gd name="connsiteY2" fmla="*/ 323 h 13048"/>
                    <a:gd name="connsiteX3" fmla="*/ 162 w 26500"/>
                    <a:gd name="connsiteY3" fmla="*/ 3938 h 13048"/>
                    <a:gd name="connsiteX4" fmla="*/ 2428 w 26500"/>
                    <a:gd name="connsiteY4" fmla="*/ 9498 h 13048"/>
                    <a:gd name="connsiteX5" fmla="*/ 6341 w 26500"/>
                    <a:gd name="connsiteY5" fmla="*/ 11962 h 13048"/>
                    <a:gd name="connsiteX6" fmla="*/ 10793 w 26500"/>
                    <a:gd name="connsiteY6" fmla="*/ 12189 h 13048"/>
                    <a:gd name="connsiteX7" fmla="*/ 23716 w 26500"/>
                    <a:gd name="connsiteY7" fmla="*/ 11947 h 13048"/>
                    <a:gd name="connsiteX8" fmla="*/ 23716 w 26500"/>
                    <a:gd name="connsiteY8" fmla="*/ 2098 h 1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500" h="13048">
                      <a:moveTo>
                        <a:pt x="23716" y="2098"/>
                      </a:moveTo>
                      <a:cubicBezTo>
                        <a:pt x="21068" y="167"/>
                        <a:pt x="17396" y="153"/>
                        <a:pt x="14201" y="67"/>
                      </a:cubicBezTo>
                      <a:cubicBezTo>
                        <a:pt x="11098" y="-18"/>
                        <a:pt x="7988" y="-96"/>
                        <a:pt x="4913" y="323"/>
                      </a:cubicBezTo>
                      <a:cubicBezTo>
                        <a:pt x="2719" y="621"/>
                        <a:pt x="795" y="1651"/>
                        <a:pt x="162" y="3938"/>
                      </a:cubicBezTo>
                      <a:cubicBezTo>
                        <a:pt x="-391" y="5947"/>
                        <a:pt x="497" y="8525"/>
                        <a:pt x="2428" y="9498"/>
                      </a:cubicBezTo>
                      <a:cubicBezTo>
                        <a:pt x="3848" y="10215"/>
                        <a:pt x="4714" y="11443"/>
                        <a:pt x="6341" y="11962"/>
                      </a:cubicBezTo>
                      <a:cubicBezTo>
                        <a:pt x="7853" y="12445"/>
                        <a:pt x="9280" y="12437"/>
                        <a:pt x="10793" y="12189"/>
                      </a:cubicBezTo>
                      <a:cubicBezTo>
                        <a:pt x="15252" y="13204"/>
                        <a:pt x="19989" y="13545"/>
                        <a:pt x="23716" y="11947"/>
                      </a:cubicBezTo>
                      <a:cubicBezTo>
                        <a:pt x="28070" y="10080"/>
                        <a:pt x="26727" y="4300"/>
                        <a:pt x="23716" y="20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4AF04191-B176-9E11-1551-53E770CD233D}"/>
                    </a:ext>
                  </a:extLst>
                </p:cNvPr>
                <p:cNvSpPr/>
                <p:nvPr/>
              </p:nvSpPr>
              <p:spPr>
                <a:xfrm>
                  <a:off x="7162552" y="6150600"/>
                  <a:ext cx="120075" cy="10685"/>
                </a:xfrm>
                <a:custGeom>
                  <a:avLst/>
                  <a:gdLst>
                    <a:gd name="connsiteX0" fmla="*/ 1488 w 120075"/>
                    <a:gd name="connsiteY0" fmla="*/ 8486 h 10685"/>
                    <a:gd name="connsiteX1" fmla="*/ 28500 w 120075"/>
                    <a:gd name="connsiteY1" fmla="*/ 10325 h 10685"/>
                    <a:gd name="connsiteX2" fmla="*/ 57721 w 120075"/>
                    <a:gd name="connsiteY2" fmla="*/ 9991 h 10685"/>
                    <a:gd name="connsiteX3" fmla="*/ 116034 w 120075"/>
                    <a:gd name="connsiteY3" fmla="*/ 8926 h 10685"/>
                    <a:gd name="connsiteX4" fmla="*/ 116162 w 120075"/>
                    <a:gd name="connsiteY4" fmla="*/ 717 h 10685"/>
                    <a:gd name="connsiteX5" fmla="*/ 56329 w 120075"/>
                    <a:gd name="connsiteY5" fmla="*/ 1271 h 10685"/>
                    <a:gd name="connsiteX6" fmla="*/ 27108 w 120075"/>
                    <a:gd name="connsiteY6" fmla="*/ 1747 h 10685"/>
                    <a:gd name="connsiteX7" fmla="*/ 1417 w 120075"/>
                    <a:gd name="connsiteY7" fmla="*/ 4332 h 10685"/>
                    <a:gd name="connsiteX8" fmla="*/ 984 w 120075"/>
                    <a:gd name="connsiteY8" fmla="*/ 4509 h 10685"/>
                    <a:gd name="connsiteX9" fmla="*/ 970 w 120075"/>
                    <a:gd name="connsiteY9" fmla="*/ 4516 h 10685"/>
                    <a:gd name="connsiteX10" fmla="*/ 970 w 120075"/>
                    <a:gd name="connsiteY10" fmla="*/ 4516 h 10685"/>
                    <a:gd name="connsiteX11" fmla="*/ 1488 w 120075"/>
                    <a:gd name="connsiteY11" fmla="*/ 8486 h 1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0075" h="10685">
                      <a:moveTo>
                        <a:pt x="1488" y="8486"/>
                      </a:moveTo>
                      <a:cubicBezTo>
                        <a:pt x="9534" y="11781"/>
                        <a:pt x="19958" y="10425"/>
                        <a:pt x="28500" y="10325"/>
                      </a:cubicBezTo>
                      <a:cubicBezTo>
                        <a:pt x="38243" y="10211"/>
                        <a:pt x="47978" y="10105"/>
                        <a:pt x="57721" y="9991"/>
                      </a:cubicBezTo>
                      <a:cubicBezTo>
                        <a:pt x="76922" y="9771"/>
                        <a:pt x="96953" y="11156"/>
                        <a:pt x="116034" y="8926"/>
                      </a:cubicBezTo>
                      <a:cubicBezTo>
                        <a:pt x="120486" y="9168"/>
                        <a:pt x="122233" y="1264"/>
                        <a:pt x="116162" y="717"/>
                      </a:cubicBezTo>
                      <a:cubicBezTo>
                        <a:pt x="96549" y="-1044"/>
                        <a:pt x="76020" y="952"/>
                        <a:pt x="56329" y="1271"/>
                      </a:cubicBezTo>
                      <a:cubicBezTo>
                        <a:pt x="46587" y="1428"/>
                        <a:pt x="36851" y="1577"/>
                        <a:pt x="27108" y="1747"/>
                      </a:cubicBezTo>
                      <a:cubicBezTo>
                        <a:pt x="18793" y="1896"/>
                        <a:pt x="9221" y="1072"/>
                        <a:pt x="1417" y="4332"/>
                      </a:cubicBezTo>
                      <a:cubicBezTo>
                        <a:pt x="1261" y="4374"/>
                        <a:pt x="1119" y="4431"/>
                        <a:pt x="984" y="4509"/>
                      </a:cubicBezTo>
                      <a:cubicBezTo>
                        <a:pt x="977" y="4509"/>
                        <a:pt x="970" y="4516"/>
                        <a:pt x="970" y="4516"/>
                      </a:cubicBezTo>
                      <a:lnTo>
                        <a:pt x="970" y="4516"/>
                      </a:lnTo>
                      <a:cubicBezTo>
                        <a:pt x="-486" y="5347"/>
                        <a:pt x="-294" y="7754"/>
                        <a:pt x="1488" y="84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B3132EF2-9041-13EB-09AA-4EC64D8FF509}"/>
                    </a:ext>
                  </a:extLst>
                </p:cNvPr>
                <p:cNvSpPr/>
                <p:nvPr/>
              </p:nvSpPr>
              <p:spPr>
                <a:xfrm>
                  <a:off x="7337306" y="6146078"/>
                  <a:ext cx="32387" cy="11881"/>
                </a:xfrm>
                <a:custGeom>
                  <a:avLst/>
                  <a:gdLst>
                    <a:gd name="connsiteX0" fmla="*/ 28907 w 32387"/>
                    <a:gd name="connsiteY0" fmla="*/ 10530 h 11881"/>
                    <a:gd name="connsiteX1" fmla="*/ 27585 w 32387"/>
                    <a:gd name="connsiteY1" fmla="*/ 752 h 11881"/>
                    <a:gd name="connsiteX2" fmla="*/ 6105 w 32387"/>
                    <a:gd name="connsiteY2" fmla="*/ 184 h 11881"/>
                    <a:gd name="connsiteX3" fmla="*/ 3485 w 32387"/>
                    <a:gd name="connsiteY3" fmla="*/ 9685 h 11881"/>
                    <a:gd name="connsiteX4" fmla="*/ 28907 w 32387"/>
                    <a:gd name="connsiteY4" fmla="*/ 10530 h 1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7" h="11881">
                      <a:moveTo>
                        <a:pt x="28907" y="10530"/>
                      </a:moveTo>
                      <a:cubicBezTo>
                        <a:pt x="34104" y="9074"/>
                        <a:pt x="33330" y="77"/>
                        <a:pt x="27585" y="752"/>
                      </a:cubicBezTo>
                      <a:cubicBezTo>
                        <a:pt x="20136" y="1618"/>
                        <a:pt x="13469" y="2108"/>
                        <a:pt x="6105" y="184"/>
                      </a:cubicBezTo>
                      <a:cubicBezTo>
                        <a:pt x="-37" y="-1421"/>
                        <a:pt x="-2622" y="7966"/>
                        <a:pt x="3485" y="9685"/>
                      </a:cubicBezTo>
                      <a:cubicBezTo>
                        <a:pt x="11587" y="11957"/>
                        <a:pt x="20712" y="12831"/>
                        <a:pt x="28907" y="1053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48" name="Graphic 5" descr="City with buildings and skyscrapers">
                <a:extLst>
                  <a:ext uri="{FF2B5EF4-FFF2-40B4-BE49-F238E27FC236}">
                    <a16:creationId xmlns:a16="http://schemas.microsoft.com/office/drawing/2014/main" id="{AD379357-B6F8-AB41-FB4D-B0CBA0D65991}"/>
                  </a:ext>
                </a:extLst>
              </p:cNvPr>
              <p:cNvGrpSpPr/>
              <p:nvPr/>
            </p:nvGrpSpPr>
            <p:grpSpPr>
              <a:xfrm>
                <a:off x="3070502" y="5523850"/>
                <a:ext cx="302921" cy="1177233"/>
                <a:chOff x="3070502" y="5523850"/>
                <a:chExt cx="302921" cy="1177233"/>
              </a:xfrm>
              <a:solidFill>
                <a:srgbClr val="00B0F0"/>
              </a:solidFill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42F3F594-050B-A84A-9548-8CACB35011A6}"/>
                    </a:ext>
                  </a:extLst>
                </p:cNvPr>
                <p:cNvSpPr/>
                <p:nvPr/>
              </p:nvSpPr>
              <p:spPr>
                <a:xfrm>
                  <a:off x="3285974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A8F0A4E2-A909-63F6-26BB-855E2301EF65}"/>
                    </a:ext>
                  </a:extLst>
                </p:cNvPr>
                <p:cNvSpPr/>
                <p:nvPr/>
              </p:nvSpPr>
              <p:spPr>
                <a:xfrm>
                  <a:off x="3184686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CD24DD92-8350-A789-FF1D-BE64711A4160}"/>
                    </a:ext>
                  </a:extLst>
                </p:cNvPr>
                <p:cNvSpPr/>
                <p:nvPr/>
              </p:nvSpPr>
              <p:spPr>
                <a:xfrm>
                  <a:off x="3074890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C72DE241-B511-967E-367F-91BD53B43176}"/>
                    </a:ext>
                  </a:extLst>
                </p:cNvPr>
                <p:cNvSpPr/>
                <p:nvPr/>
              </p:nvSpPr>
              <p:spPr>
                <a:xfrm>
                  <a:off x="3286063" y="5673191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2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2"/>
                        <a:pt x="80879" y="1062"/>
                      </a:cubicBezTo>
                      <a:cubicBezTo>
                        <a:pt x="80524" y="1062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E9ED33E3-AE35-4C76-77A1-CC8DD4C78ADE}"/>
                    </a:ext>
                  </a:extLst>
                </p:cNvPr>
                <p:cNvSpPr/>
                <p:nvPr/>
              </p:nvSpPr>
              <p:spPr>
                <a:xfrm>
                  <a:off x="3184771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8170173B-B67A-3D5C-8DB1-6C542B4274A8}"/>
                    </a:ext>
                  </a:extLst>
                </p:cNvPr>
                <p:cNvSpPr/>
                <p:nvPr/>
              </p:nvSpPr>
              <p:spPr>
                <a:xfrm>
                  <a:off x="3074976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178747C3-5028-15A6-B08C-94375E0F374C}"/>
                    </a:ext>
                  </a:extLst>
                </p:cNvPr>
                <p:cNvSpPr/>
                <p:nvPr/>
              </p:nvSpPr>
              <p:spPr>
                <a:xfrm>
                  <a:off x="3286063" y="5633382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EA029648-A967-E31A-2541-D0CA59292B2F}"/>
                    </a:ext>
                  </a:extLst>
                </p:cNvPr>
                <p:cNvSpPr/>
                <p:nvPr/>
              </p:nvSpPr>
              <p:spPr>
                <a:xfrm>
                  <a:off x="3184771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F939D85C-DD95-3638-6516-354BCD844389}"/>
                    </a:ext>
                  </a:extLst>
                </p:cNvPr>
                <p:cNvSpPr/>
                <p:nvPr/>
              </p:nvSpPr>
              <p:spPr>
                <a:xfrm>
                  <a:off x="3074976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70BD7A61-F3FB-9F6D-C9B6-1B2E9092F0DE}"/>
                    </a:ext>
                  </a:extLst>
                </p:cNvPr>
                <p:cNvSpPr/>
                <p:nvPr/>
              </p:nvSpPr>
              <p:spPr>
                <a:xfrm>
                  <a:off x="3286063" y="5602593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D48C7E75-6857-1EFE-AAD5-32C0A83A5DD8}"/>
                    </a:ext>
                  </a:extLst>
                </p:cNvPr>
                <p:cNvSpPr/>
                <p:nvPr/>
              </p:nvSpPr>
              <p:spPr>
                <a:xfrm>
                  <a:off x="3184771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24769B4A-0EC3-3512-0C18-AF6B2D2CB4F6}"/>
                    </a:ext>
                  </a:extLst>
                </p:cNvPr>
                <p:cNvSpPr/>
                <p:nvPr/>
              </p:nvSpPr>
              <p:spPr>
                <a:xfrm>
                  <a:off x="3074976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CB9D01C3-2809-A727-6684-D82A4F8A0BA7}"/>
                    </a:ext>
                  </a:extLst>
                </p:cNvPr>
                <p:cNvSpPr/>
                <p:nvPr/>
              </p:nvSpPr>
              <p:spPr>
                <a:xfrm>
                  <a:off x="3286063" y="5563658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B243251B-3793-6F5B-52DD-D8F5C6514931}"/>
                    </a:ext>
                  </a:extLst>
                </p:cNvPr>
                <p:cNvSpPr/>
                <p:nvPr/>
              </p:nvSpPr>
              <p:spPr>
                <a:xfrm>
                  <a:off x="3184771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E57A44A5-BDE2-CD78-9BF2-23D4E881B617}"/>
                    </a:ext>
                  </a:extLst>
                </p:cNvPr>
                <p:cNvSpPr/>
                <p:nvPr/>
              </p:nvSpPr>
              <p:spPr>
                <a:xfrm>
                  <a:off x="3074976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98CE735F-4249-9967-6D7D-D45761E42055}"/>
                    </a:ext>
                  </a:extLst>
                </p:cNvPr>
                <p:cNvSpPr/>
                <p:nvPr/>
              </p:nvSpPr>
              <p:spPr>
                <a:xfrm>
                  <a:off x="3286063" y="5523850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172B7F25-6ECF-4931-ADE9-D9CBB7DE0852}"/>
                    </a:ext>
                  </a:extLst>
                </p:cNvPr>
                <p:cNvSpPr/>
                <p:nvPr/>
              </p:nvSpPr>
              <p:spPr>
                <a:xfrm>
                  <a:off x="3184771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FD667F44-190A-D923-8C39-BF63625EC021}"/>
                    </a:ext>
                  </a:extLst>
                </p:cNvPr>
                <p:cNvSpPr/>
                <p:nvPr/>
              </p:nvSpPr>
              <p:spPr>
                <a:xfrm>
                  <a:off x="3074976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A9DCFA24-493C-A5E0-79A3-D891031CF337}"/>
                    </a:ext>
                  </a:extLst>
                </p:cNvPr>
                <p:cNvSpPr/>
                <p:nvPr/>
              </p:nvSpPr>
              <p:spPr>
                <a:xfrm>
                  <a:off x="3285974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C28F682-0198-AA8F-FA05-BD44D5D9A217}"/>
                    </a:ext>
                  </a:extLst>
                </p:cNvPr>
                <p:cNvSpPr/>
                <p:nvPr/>
              </p:nvSpPr>
              <p:spPr>
                <a:xfrm>
                  <a:off x="3184686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89BD7A3A-9367-37AF-90FE-4601CE87D7A2}"/>
                    </a:ext>
                  </a:extLst>
                </p:cNvPr>
                <p:cNvSpPr/>
                <p:nvPr/>
              </p:nvSpPr>
              <p:spPr>
                <a:xfrm>
                  <a:off x="3074890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689D4DBF-AB91-61BA-C176-008110237478}"/>
                    </a:ext>
                  </a:extLst>
                </p:cNvPr>
                <p:cNvSpPr/>
                <p:nvPr/>
              </p:nvSpPr>
              <p:spPr>
                <a:xfrm>
                  <a:off x="3286350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8623FA17-6BA5-E1E6-B1DA-48ABE50F9FDB}"/>
                    </a:ext>
                  </a:extLst>
                </p:cNvPr>
                <p:cNvSpPr/>
                <p:nvPr/>
              </p:nvSpPr>
              <p:spPr>
                <a:xfrm>
                  <a:off x="3185062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BFFDD136-EE74-BD33-BF02-63C3EB168F59}"/>
                    </a:ext>
                  </a:extLst>
                </p:cNvPr>
                <p:cNvSpPr/>
                <p:nvPr/>
              </p:nvSpPr>
              <p:spPr>
                <a:xfrm>
                  <a:off x="3075267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81CE118D-0861-D256-D62E-E02DFA2501C2}"/>
                    </a:ext>
                  </a:extLst>
                </p:cNvPr>
                <p:cNvSpPr/>
                <p:nvPr/>
              </p:nvSpPr>
              <p:spPr>
                <a:xfrm>
                  <a:off x="3285974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E34CB490-ECB9-762E-7A8B-B6489A963C3A}"/>
                    </a:ext>
                  </a:extLst>
                </p:cNvPr>
                <p:cNvSpPr/>
                <p:nvPr/>
              </p:nvSpPr>
              <p:spPr>
                <a:xfrm>
                  <a:off x="3184686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B5B94596-F51B-8C41-F7CC-191C36ED9566}"/>
                    </a:ext>
                  </a:extLst>
                </p:cNvPr>
                <p:cNvSpPr/>
                <p:nvPr/>
              </p:nvSpPr>
              <p:spPr>
                <a:xfrm>
                  <a:off x="3074890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ECE74FCE-5F42-39D7-9557-4F74A8EF723F}"/>
                    </a:ext>
                  </a:extLst>
                </p:cNvPr>
                <p:cNvSpPr/>
                <p:nvPr/>
              </p:nvSpPr>
              <p:spPr>
                <a:xfrm>
                  <a:off x="3286116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896FC657-8544-4027-6BEA-9EF33833606E}"/>
                    </a:ext>
                  </a:extLst>
                </p:cNvPr>
                <p:cNvSpPr/>
                <p:nvPr/>
              </p:nvSpPr>
              <p:spPr>
                <a:xfrm>
                  <a:off x="3184828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8" name="Freeform: Shape 377">
                  <a:extLst>
                    <a:ext uri="{FF2B5EF4-FFF2-40B4-BE49-F238E27FC236}">
                      <a16:creationId xmlns:a16="http://schemas.microsoft.com/office/drawing/2014/main" id="{2644EEB2-85C1-789A-F60A-D8550125313F}"/>
                    </a:ext>
                  </a:extLst>
                </p:cNvPr>
                <p:cNvSpPr/>
                <p:nvPr/>
              </p:nvSpPr>
              <p:spPr>
                <a:xfrm>
                  <a:off x="3075032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DB54F246-BEF9-D830-B1B7-6FC1BA4ECC99}"/>
                    </a:ext>
                  </a:extLst>
                </p:cNvPr>
                <p:cNvSpPr/>
                <p:nvPr/>
              </p:nvSpPr>
              <p:spPr>
                <a:xfrm>
                  <a:off x="3285832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0601FD39-42DC-9992-FDA7-DF2BCEF87D05}"/>
                    </a:ext>
                  </a:extLst>
                </p:cNvPr>
                <p:cNvSpPr/>
                <p:nvPr/>
              </p:nvSpPr>
              <p:spPr>
                <a:xfrm>
                  <a:off x="3184544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4D289935-A67B-8D44-2BC4-DC86376EED13}"/>
                    </a:ext>
                  </a:extLst>
                </p:cNvPr>
                <p:cNvSpPr/>
                <p:nvPr/>
              </p:nvSpPr>
              <p:spPr>
                <a:xfrm>
                  <a:off x="3074748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C5791210-7B57-839D-338C-6AFDEE61306B}"/>
                    </a:ext>
                  </a:extLst>
                </p:cNvPr>
                <p:cNvSpPr/>
                <p:nvPr/>
              </p:nvSpPr>
              <p:spPr>
                <a:xfrm>
                  <a:off x="3286116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DEE8507A-329F-7E51-15DC-6B130338FC2D}"/>
                    </a:ext>
                  </a:extLst>
                </p:cNvPr>
                <p:cNvSpPr/>
                <p:nvPr/>
              </p:nvSpPr>
              <p:spPr>
                <a:xfrm>
                  <a:off x="3184828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6A887594-FE8A-B70B-E890-4B9B13EF8FEB}"/>
                    </a:ext>
                  </a:extLst>
                </p:cNvPr>
                <p:cNvSpPr/>
                <p:nvPr/>
              </p:nvSpPr>
              <p:spPr>
                <a:xfrm>
                  <a:off x="3075032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5F97A34F-9B26-F0C7-0666-A08160F3FC69}"/>
                    </a:ext>
                  </a:extLst>
                </p:cNvPr>
                <p:cNvSpPr/>
                <p:nvPr/>
              </p:nvSpPr>
              <p:spPr>
                <a:xfrm>
                  <a:off x="3281870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04B1F8BB-4CC0-6841-1296-63FA7388F421}"/>
                    </a:ext>
                  </a:extLst>
                </p:cNvPr>
                <p:cNvSpPr/>
                <p:nvPr/>
              </p:nvSpPr>
              <p:spPr>
                <a:xfrm>
                  <a:off x="3180581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3F25A887-431F-75AD-2BC3-917F2778DFAA}"/>
                    </a:ext>
                  </a:extLst>
                </p:cNvPr>
                <p:cNvSpPr/>
                <p:nvPr/>
              </p:nvSpPr>
              <p:spPr>
                <a:xfrm>
                  <a:off x="3070786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75D84E0B-2592-8074-B9D3-A580FA746FB2}"/>
                    </a:ext>
                  </a:extLst>
                </p:cNvPr>
                <p:cNvSpPr/>
                <p:nvPr/>
              </p:nvSpPr>
              <p:spPr>
                <a:xfrm>
                  <a:off x="3281870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0A2D310E-7555-FF88-ECB4-B7110296FA7D}"/>
                    </a:ext>
                  </a:extLst>
                </p:cNvPr>
                <p:cNvSpPr/>
                <p:nvPr/>
              </p:nvSpPr>
              <p:spPr>
                <a:xfrm>
                  <a:off x="3180581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A510F923-B73D-5EE9-6B07-101AC28EA764}"/>
                    </a:ext>
                  </a:extLst>
                </p:cNvPr>
                <p:cNvSpPr/>
                <p:nvPr/>
              </p:nvSpPr>
              <p:spPr>
                <a:xfrm>
                  <a:off x="3070786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00D628E2-D88A-9B6C-E500-CC181260F9BA}"/>
                    </a:ext>
                  </a:extLst>
                </p:cNvPr>
                <p:cNvSpPr/>
                <p:nvPr/>
              </p:nvSpPr>
              <p:spPr>
                <a:xfrm>
                  <a:off x="3281870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8D7CE7-BA79-D365-1054-AE1B50B801C3}"/>
                    </a:ext>
                  </a:extLst>
                </p:cNvPr>
                <p:cNvSpPr/>
                <p:nvPr/>
              </p:nvSpPr>
              <p:spPr>
                <a:xfrm>
                  <a:off x="3180581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AD1554D3-03C8-3D9E-E400-7DF8A2B82149}"/>
                    </a:ext>
                  </a:extLst>
                </p:cNvPr>
                <p:cNvSpPr/>
                <p:nvPr/>
              </p:nvSpPr>
              <p:spPr>
                <a:xfrm>
                  <a:off x="3070786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1B1D8F4E-87A3-BF6F-B529-76BF657A42E3}"/>
                    </a:ext>
                  </a:extLst>
                </p:cNvPr>
                <p:cNvSpPr/>
                <p:nvPr/>
              </p:nvSpPr>
              <p:spPr>
                <a:xfrm>
                  <a:off x="3281870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A236A98C-0875-B9DC-38DE-EF5F59E61036}"/>
                    </a:ext>
                  </a:extLst>
                </p:cNvPr>
                <p:cNvSpPr/>
                <p:nvPr/>
              </p:nvSpPr>
              <p:spPr>
                <a:xfrm>
                  <a:off x="3180581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85BB6B7E-873B-C727-D948-3376900ECD3E}"/>
                    </a:ext>
                  </a:extLst>
                </p:cNvPr>
                <p:cNvSpPr/>
                <p:nvPr/>
              </p:nvSpPr>
              <p:spPr>
                <a:xfrm>
                  <a:off x="3070786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ED9DFFB-774F-1298-E752-F5676B64AB0C}"/>
                    </a:ext>
                  </a:extLst>
                </p:cNvPr>
                <p:cNvSpPr/>
                <p:nvPr/>
              </p:nvSpPr>
              <p:spPr>
                <a:xfrm>
                  <a:off x="3281870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706C170-6FB0-C907-0B65-3B4204696C31}"/>
                    </a:ext>
                  </a:extLst>
                </p:cNvPr>
                <p:cNvSpPr/>
                <p:nvPr/>
              </p:nvSpPr>
              <p:spPr>
                <a:xfrm>
                  <a:off x="3180581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11096FA1-6DA0-EEF1-F226-FA35ABE90E2A}"/>
                    </a:ext>
                  </a:extLst>
                </p:cNvPr>
                <p:cNvSpPr/>
                <p:nvPr/>
              </p:nvSpPr>
              <p:spPr>
                <a:xfrm>
                  <a:off x="3070786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B7EFA979-2765-D75A-BAE4-932C66468BF9}"/>
                    </a:ext>
                  </a:extLst>
                </p:cNvPr>
                <p:cNvSpPr/>
                <p:nvPr/>
              </p:nvSpPr>
              <p:spPr>
                <a:xfrm>
                  <a:off x="3281870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D481ECB9-1315-632A-1D6A-383DA2EA67CA}"/>
                    </a:ext>
                  </a:extLst>
                </p:cNvPr>
                <p:cNvSpPr/>
                <p:nvPr/>
              </p:nvSpPr>
              <p:spPr>
                <a:xfrm>
                  <a:off x="3180581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3796E375-70B6-8149-E64B-9B657B575DEF}"/>
                    </a:ext>
                  </a:extLst>
                </p:cNvPr>
                <p:cNvSpPr/>
                <p:nvPr/>
              </p:nvSpPr>
              <p:spPr>
                <a:xfrm>
                  <a:off x="3070786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ADCFDE6-5D6F-D20C-8EA2-2B4A88A65B53}"/>
                    </a:ext>
                  </a:extLst>
                </p:cNvPr>
                <p:cNvSpPr/>
                <p:nvPr/>
              </p:nvSpPr>
              <p:spPr>
                <a:xfrm>
                  <a:off x="3281870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749962AC-FAEA-F5A5-8DDA-DC84C723B21E}"/>
                    </a:ext>
                  </a:extLst>
                </p:cNvPr>
                <p:cNvSpPr/>
                <p:nvPr/>
              </p:nvSpPr>
              <p:spPr>
                <a:xfrm>
                  <a:off x="3180581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id="{6A71B312-FD31-3B4E-627C-35DE6E2412B5}"/>
                    </a:ext>
                  </a:extLst>
                </p:cNvPr>
                <p:cNvSpPr/>
                <p:nvPr/>
              </p:nvSpPr>
              <p:spPr>
                <a:xfrm>
                  <a:off x="3070786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F3E61551-C860-DC59-4F26-DFB8170BE9C1}"/>
                    </a:ext>
                  </a:extLst>
                </p:cNvPr>
                <p:cNvSpPr/>
                <p:nvPr/>
              </p:nvSpPr>
              <p:spPr>
                <a:xfrm>
                  <a:off x="3281870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A0BD9A81-AD99-0B78-8F28-2895726E34DF}"/>
                    </a:ext>
                  </a:extLst>
                </p:cNvPr>
                <p:cNvSpPr/>
                <p:nvPr/>
              </p:nvSpPr>
              <p:spPr>
                <a:xfrm>
                  <a:off x="3180581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B0D1C2DF-02BC-CB9E-BF16-A86648B34FEE}"/>
                    </a:ext>
                  </a:extLst>
                </p:cNvPr>
                <p:cNvSpPr/>
                <p:nvPr/>
              </p:nvSpPr>
              <p:spPr>
                <a:xfrm>
                  <a:off x="3070786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3D2BABC0-2B5D-5449-E8F3-9BE290F0D779}"/>
                    </a:ext>
                  </a:extLst>
                </p:cNvPr>
                <p:cNvSpPr/>
                <p:nvPr/>
              </p:nvSpPr>
              <p:spPr>
                <a:xfrm>
                  <a:off x="3281586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944B9539-3778-751B-349A-DD9ECF4A3759}"/>
                    </a:ext>
                  </a:extLst>
                </p:cNvPr>
                <p:cNvSpPr/>
                <p:nvPr/>
              </p:nvSpPr>
              <p:spPr>
                <a:xfrm>
                  <a:off x="3180297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CA80239F-F43E-2542-26CC-D88B667253F5}"/>
                    </a:ext>
                  </a:extLst>
                </p:cNvPr>
                <p:cNvSpPr/>
                <p:nvPr/>
              </p:nvSpPr>
              <p:spPr>
                <a:xfrm>
                  <a:off x="3070502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91F1D6BB-A2E2-FA87-37B3-307FEFC3BE52}"/>
                    </a:ext>
                  </a:extLst>
                </p:cNvPr>
                <p:cNvSpPr/>
                <p:nvPr/>
              </p:nvSpPr>
              <p:spPr>
                <a:xfrm>
                  <a:off x="3281870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CCB78131-9B37-C4C4-3599-2D0A439767FE}"/>
                    </a:ext>
                  </a:extLst>
                </p:cNvPr>
                <p:cNvSpPr/>
                <p:nvPr/>
              </p:nvSpPr>
              <p:spPr>
                <a:xfrm>
                  <a:off x="3180581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0030F6B3-4F67-E750-0878-913BF32677D2}"/>
                    </a:ext>
                  </a:extLst>
                </p:cNvPr>
                <p:cNvSpPr/>
                <p:nvPr/>
              </p:nvSpPr>
              <p:spPr>
                <a:xfrm>
                  <a:off x="3070786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BE9B1454-2608-7320-C467-1F65B51B33B0}"/>
                    </a:ext>
                  </a:extLst>
                </p:cNvPr>
                <p:cNvSpPr/>
                <p:nvPr/>
              </p:nvSpPr>
              <p:spPr>
                <a:xfrm>
                  <a:off x="3281870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F63018A6-4281-A59D-4BF7-8FC91C4A1019}"/>
                    </a:ext>
                  </a:extLst>
                </p:cNvPr>
                <p:cNvSpPr/>
                <p:nvPr/>
              </p:nvSpPr>
              <p:spPr>
                <a:xfrm>
                  <a:off x="3180581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18FA4810-0650-7515-89AA-4B7183D5D580}"/>
                    </a:ext>
                  </a:extLst>
                </p:cNvPr>
                <p:cNvSpPr/>
                <p:nvPr/>
              </p:nvSpPr>
              <p:spPr>
                <a:xfrm>
                  <a:off x="3070786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2A91F19B-44B0-53C7-9969-5E019A910464}"/>
                    </a:ext>
                  </a:extLst>
                </p:cNvPr>
                <p:cNvSpPr/>
                <p:nvPr/>
              </p:nvSpPr>
              <p:spPr>
                <a:xfrm>
                  <a:off x="3281870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1B278B5E-ABA3-75D4-2E80-1DD429BF67F0}"/>
                    </a:ext>
                  </a:extLst>
                </p:cNvPr>
                <p:cNvSpPr/>
                <p:nvPr/>
              </p:nvSpPr>
              <p:spPr>
                <a:xfrm>
                  <a:off x="3180581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94D04E25-8D3C-0F99-19F3-CE504100A0F4}"/>
                    </a:ext>
                  </a:extLst>
                </p:cNvPr>
                <p:cNvSpPr/>
                <p:nvPr/>
              </p:nvSpPr>
              <p:spPr>
                <a:xfrm>
                  <a:off x="3070786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E5B90E1-1629-A306-CC1C-2A2D4709BA36}"/>
                    </a:ext>
                  </a:extLst>
                </p:cNvPr>
                <p:cNvSpPr/>
                <p:nvPr/>
              </p:nvSpPr>
              <p:spPr>
                <a:xfrm>
                  <a:off x="3281586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609CE058-B285-FE13-E7C4-A2BF34452781}"/>
                    </a:ext>
                  </a:extLst>
                </p:cNvPr>
                <p:cNvSpPr/>
                <p:nvPr/>
              </p:nvSpPr>
              <p:spPr>
                <a:xfrm>
                  <a:off x="3180297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7FC6FB0-2096-8288-9D03-1D09C4DE9599}"/>
                    </a:ext>
                  </a:extLst>
                </p:cNvPr>
                <p:cNvSpPr/>
                <p:nvPr/>
              </p:nvSpPr>
              <p:spPr>
                <a:xfrm>
                  <a:off x="3070502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F8E958E1-820C-C05A-2886-87A3520A214C}"/>
                    </a:ext>
                  </a:extLst>
                </p:cNvPr>
                <p:cNvSpPr/>
                <p:nvPr/>
              </p:nvSpPr>
              <p:spPr>
                <a:xfrm>
                  <a:off x="3281870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6D5888F3-42FA-5E51-73BE-B51E05F4ADE2}"/>
                    </a:ext>
                  </a:extLst>
                </p:cNvPr>
                <p:cNvSpPr/>
                <p:nvPr/>
              </p:nvSpPr>
              <p:spPr>
                <a:xfrm>
                  <a:off x="3180581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75EF9615-5ACD-241B-D8E6-E5277D85107A}"/>
                    </a:ext>
                  </a:extLst>
                </p:cNvPr>
                <p:cNvSpPr/>
                <p:nvPr/>
              </p:nvSpPr>
              <p:spPr>
                <a:xfrm>
                  <a:off x="3070786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BECEB143-D9DB-49B2-C146-6712A8341628}"/>
                    </a:ext>
                  </a:extLst>
                </p:cNvPr>
                <p:cNvSpPr/>
                <p:nvPr/>
              </p:nvSpPr>
              <p:spPr>
                <a:xfrm>
                  <a:off x="3281586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06F1ABB4-CA5C-BEEE-C608-FDC4861F07EE}"/>
                    </a:ext>
                  </a:extLst>
                </p:cNvPr>
                <p:cNvSpPr/>
                <p:nvPr/>
              </p:nvSpPr>
              <p:spPr>
                <a:xfrm>
                  <a:off x="3180297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3E952D90-0830-8A76-8056-2EB267B34852}"/>
                    </a:ext>
                  </a:extLst>
                </p:cNvPr>
                <p:cNvSpPr/>
                <p:nvPr/>
              </p:nvSpPr>
              <p:spPr>
                <a:xfrm>
                  <a:off x="3070502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8DED110B-B444-36A9-A098-97559E01C654}"/>
                    </a:ext>
                  </a:extLst>
                </p:cNvPr>
                <p:cNvSpPr/>
                <p:nvPr/>
              </p:nvSpPr>
              <p:spPr>
                <a:xfrm>
                  <a:off x="3281870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1336F860-FFC7-E8E1-56C3-368C69A7210E}"/>
                    </a:ext>
                  </a:extLst>
                </p:cNvPr>
                <p:cNvSpPr/>
                <p:nvPr/>
              </p:nvSpPr>
              <p:spPr>
                <a:xfrm>
                  <a:off x="3180581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04A7B6E9-16F2-887C-4948-03AA38CD1863}"/>
                    </a:ext>
                  </a:extLst>
                </p:cNvPr>
                <p:cNvSpPr/>
                <p:nvPr/>
              </p:nvSpPr>
              <p:spPr>
                <a:xfrm>
                  <a:off x="3070786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6549C1F5-80AB-822C-AF26-0D89B8D744C0}"/>
                    </a:ext>
                  </a:extLst>
                </p:cNvPr>
                <p:cNvSpPr/>
                <p:nvPr/>
              </p:nvSpPr>
              <p:spPr>
                <a:xfrm>
                  <a:off x="3281586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D6FBF4B-E426-61B7-FF87-2CAC2053E6CE}"/>
                    </a:ext>
                  </a:extLst>
                </p:cNvPr>
                <p:cNvSpPr/>
                <p:nvPr/>
              </p:nvSpPr>
              <p:spPr>
                <a:xfrm>
                  <a:off x="3180297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3D389348-FC43-19ED-1E75-EDD77621A530}"/>
                    </a:ext>
                  </a:extLst>
                </p:cNvPr>
                <p:cNvSpPr/>
                <p:nvPr/>
              </p:nvSpPr>
              <p:spPr>
                <a:xfrm>
                  <a:off x="3070502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1BC05A87-8CCF-4958-5BFA-4D84D7BF81BF}"/>
                    </a:ext>
                  </a:extLst>
                </p:cNvPr>
                <p:cNvSpPr/>
                <p:nvPr/>
              </p:nvSpPr>
              <p:spPr>
                <a:xfrm>
                  <a:off x="3281870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17294F80-F7CD-8EDB-F471-8B53757A82A2}"/>
                    </a:ext>
                  </a:extLst>
                </p:cNvPr>
                <p:cNvSpPr/>
                <p:nvPr/>
              </p:nvSpPr>
              <p:spPr>
                <a:xfrm>
                  <a:off x="3180581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D1A000D1-8426-EE64-BD7E-A52B5B871ADE}"/>
                    </a:ext>
                  </a:extLst>
                </p:cNvPr>
                <p:cNvSpPr/>
                <p:nvPr/>
              </p:nvSpPr>
              <p:spPr>
                <a:xfrm>
                  <a:off x="3070786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73001932-F0C9-26D6-7DB0-B6F44A41EBAC}"/>
                    </a:ext>
                  </a:extLst>
                </p:cNvPr>
                <p:cNvSpPr/>
                <p:nvPr/>
              </p:nvSpPr>
              <p:spPr>
                <a:xfrm>
                  <a:off x="3281870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5EF59B65-315A-C720-82E6-DBE5D2695E3C}"/>
                    </a:ext>
                  </a:extLst>
                </p:cNvPr>
                <p:cNvSpPr/>
                <p:nvPr/>
              </p:nvSpPr>
              <p:spPr>
                <a:xfrm>
                  <a:off x="3180581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E4302E76-39BC-2B67-CBC1-53D133AEECF1}"/>
                    </a:ext>
                  </a:extLst>
                </p:cNvPr>
                <p:cNvSpPr/>
                <p:nvPr/>
              </p:nvSpPr>
              <p:spPr>
                <a:xfrm>
                  <a:off x="3070786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442" name="Graphic 5" descr="City with buildings and skyscrapers">
                <a:extLst>
                  <a:ext uri="{FF2B5EF4-FFF2-40B4-BE49-F238E27FC236}">
                    <a16:creationId xmlns:a16="http://schemas.microsoft.com/office/drawing/2014/main" id="{AA92AC68-BD19-599A-5EAA-DF73D8D13FAB}"/>
                  </a:ext>
                </a:extLst>
              </p:cNvPr>
              <p:cNvGrpSpPr/>
              <p:nvPr/>
            </p:nvGrpSpPr>
            <p:grpSpPr>
              <a:xfrm>
                <a:off x="2389076" y="3961310"/>
                <a:ext cx="7981224" cy="2842441"/>
                <a:chOff x="2389076" y="3961310"/>
                <a:chExt cx="7981224" cy="2842441"/>
              </a:xfrm>
            </p:grpSpPr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2B4D22A1-FFF9-CCC7-EA74-FE00D383A76B}"/>
                    </a:ext>
                  </a:extLst>
                </p:cNvPr>
                <p:cNvSpPr/>
                <p:nvPr/>
              </p:nvSpPr>
              <p:spPr>
                <a:xfrm>
                  <a:off x="7411779" y="537307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F359F37-300B-E770-9ABD-409DE496276A}"/>
                    </a:ext>
                  </a:extLst>
                </p:cNvPr>
                <p:cNvSpPr/>
                <p:nvPr/>
              </p:nvSpPr>
              <p:spPr>
                <a:xfrm>
                  <a:off x="7411779" y="551798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BF5E4C92-F39E-743C-7C7B-574FF5ECC5F9}"/>
                    </a:ext>
                  </a:extLst>
                </p:cNvPr>
                <p:cNvSpPr/>
                <p:nvPr/>
              </p:nvSpPr>
              <p:spPr>
                <a:xfrm>
                  <a:off x="7411779" y="5662906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DD9BB652-0072-46AD-0C40-10E170B92A7B}"/>
                    </a:ext>
                  </a:extLst>
                </p:cNvPr>
                <p:cNvSpPr/>
                <p:nvPr/>
              </p:nvSpPr>
              <p:spPr>
                <a:xfrm>
                  <a:off x="7411779" y="5807815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1A2F22F4-971C-5B6B-96D2-5866F235C01D}"/>
                    </a:ext>
                  </a:extLst>
                </p:cNvPr>
                <p:cNvSpPr/>
                <p:nvPr/>
              </p:nvSpPr>
              <p:spPr>
                <a:xfrm>
                  <a:off x="7078874" y="5339675"/>
                  <a:ext cx="21953" cy="1147791"/>
                </a:xfrm>
                <a:custGeom>
                  <a:avLst/>
                  <a:gdLst>
                    <a:gd name="connsiteX0" fmla="*/ 5891 w 21953"/>
                    <a:gd name="connsiteY0" fmla="*/ 4326 h 1147791"/>
                    <a:gd name="connsiteX1" fmla="*/ 5856 w 21953"/>
                    <a:gd name="connsiteY1" fmla="*/ 2402 h 1147791"/>
                    <a:gd name="connsiteX2" fmla="*/ 878 w 21953"/>
                    <a:gd name="connsiteY2" fmla="*/ 2402 h 1147791"/>
                    <a:gd name="connsiteX3" fmla="*/ 615 w 21953"/>
                    <a:gd name="connsiteY3" fmla="*/ 238247 h 1147791"/>
                    <a:gd name="connsiteX4" fmla="*/ 8689 w 21953"/>
                    <a:gd name="connsiteY4" fmla="*/ 1095214 h 1147791"/>
                    <a:gd name="connsiteX5" fmla="*/ 9228 w 21953"/>
                    <a:gd name="connsiteY5" fmla="*/ 1141732 h 1147791"/>
                    <a:gd name="connsiteX6" fmla="*/ 21953 w 21953"/>
                    <a:gd name="connsiteY6" fmla="*/ 1141576 h 1147791"/>
                    <a:gd name="connsiteX7" fmla="*/ 21953 w 21953"/>
                    <a:gd name="connsiteY7" fmla="*/ 1141576 h 1147791"/>
                    <a:gd name="connsiteX8" fmla="*/ 21953 w 21953"/>
                    <a:gd name="connsiteY8" fmla="*/ 1141555 h 1147791"/>
                    <a:gd name="connsiteX9" fmla="*/ 5891 w 21953"/>
                    <a:gd name="connsiteY9" fmla="*/ 4326 h 114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953" h="1147791">
                      <a:moveTo>
                        <a:pt x="5891" y="4326"/>
                      </a:moveTo>
                      <a:cubicBezTo>
                        <a:pt x="5856" y="3687"/>
                        <a:pt x="5863" y="3041"/>
                        <a:pt x="5856" y="2402"/>
                      </a:cubicBezTo>
                      <a:cubicBezTo>
                        <a:pt x="5792" y="-793"/>
                        <a:pt x="871" y="-808"/>
                        <a:pt x="878" y="2402"/>
                      </a:cubicBezTo>
                      <a:cubicBezTo>
                        <a:pt x="516" y="81010"/>
                        <a:pt x="-741" y="159625"/>
                        <a:pt x="615" y="238247"/>
                      </a:cubicBezTo>
                      <a:cubicBezTo>
                        <a:pt x="1318" y="523912"/>
                        <a:pt x="6097" y="809556"/>
                        <a:pt x="8689" y="1095214"/>
                      </a:cubicBezTo>
                      <a:cubicBezTo>
                        <a:pt x="8824" y="1110673"/>
                        <a:pt x="8718" y="1126295"/>
                        <a:pt x="9228" y="1141732"/>
                      </a:cubicBezTo>
                      <a:cubicBezTo>
                        <a:pt x="10116" y="1149316"/>
                        <a:pt x="21940" y="1150346"/>
                        <a:pt x="21953" y="1141576"/>
                      </a:cubicBezTo>
                      <a:cubicBezTo>
                        <a:pt x="21953" y="1141576"/>
                        <a:pt x="21953" y="1141576"/>
                        <a:pt x="21953" y="1141576"/>
                      </a:cubicBezTo>
                      <a:cubicBezTo>
                        <a:pt x="21953" y="1141569"/>
                        <a:pt x="21953" y="1141562"/>
                        <a:pt x="21953" y="1141555"/>
                      </a:cubicBezTo>
                      <a:cubicBezTo>
                        <a:pt x="16699" y="762554"/>
                        <a:pt x="16805" y="383206"/>
                        <a:pt x="5891" y="432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B5565751-9FB6-4C39-D4E0-782C71BA808A}"/>
                    </a:ext>
                  </a:extLst>
                </p:cNvPr>
                <p:cNvSpPr/>
                <p:nvPr/>
              </p:nvSpPr>
              <p:spPr>
                <a:xfrm>
                  <a:off x="4959478" y="6311278"/>
                  <a:ext cx="158224" cy="69685"/>
                </a:xfrm>
                <a:custGeom>
                  <a:avLst/>
                  <a:gdLst>
                    <a:gd name="connsiteX0" fmla="*/ 139271 w 158224"/>
                    <a:gd name="connsiteY0" fmla="*/ 18572 h 69685"/>
                    <a:gd name="connsiteX1" fmla="*/ 19705 w 158224"/>
                    <a:gd name="connsiteY1" fmla="*/ 17500 h 69685"/>
                    <a:gd name="connsiteX2" fmla="*/ 2123 w 158224"/>
                    <a:gd name="connsiteY2" fmla="*/ 66305 h 69685"/>
                    <a:gd name="connsiteX3" fmla="*/ 9451 w 158224"/>
                    <a:gd name="connsiteY3" fmla="*/ 65311 h 69685"/>
                    <a:gd name="connsiteX4" fmla="*/ 82116 w 158224"/>
                    <a:gd name="connsiteY4" fmla="*/ 12615 h 69685"/>
                    <a:gd name="connsiteX5" fmla="*/ 143539 w 158224"/>
                    <a:gd name="connsiteY5" fmla="*/ 47083 h 69685"/>
                    <a:gd name="connsiteX6" fmla="*/ 151158 w 158224"/>
                    <a:gd name="connsiteY6" fmla="*/ 68087 h 69685"/>
                    <a:gd name="connsiteX7" fmla="*/ 157436 w 158224"/>
                    <a:gd name="connsiteY7" fmla="*/ 67271 h 69685"/>
                    <a:gd name="connsiteX8" fmla="*/ 152976 w 158224"/>
                    <a:gd name="connsiteY8" fmla="*/ 40095 h 69685"/>
                    <a:gd name="connsiteX9" fmla="*/ 139271 w 158224"/>
                    <a:gd name="connsiteY9" fmla="*/ 18572 h 69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8224" h="69685">
                      <a:moveTo>
                        <a:pt x="139271" y="18572"/>
                      </a:moveTo>
                      <a:cubicBezTo>
                        <a:pt x="110122" y="-6281"/>
                        <a:pt x="49707" y="-5742"/>
                        <a:pt x="19705" y="17500"/>
                      </a:cubicBezTo>
                      <a:cubicBezTo>
                        <a:pt x="5113" y="28847"/>
                        <a:pt x="-4474" y="47942"/>
                        <a:pt x="2123" y="66305"/>
                      </a:cubicBezTo>
                      <a:cubicBezTo>
                        <a:pt x="3451" y="70012"/>
                        <a:pt x="9757" y="69785"/>
                        <a:pt x="9451" y="65311"/>
                      </a:cubicBezTo>
                      <a:cubicBezTo>
                        <a:pt x="6796" y="26312"/>
                        <a:pt x="50289" y="11876"/>
                        <a:pt x="82116" y="12615"/>
                      </a:cubicBezTo>
                      <a:cubicBezTo>
                        <a:pt x="107146" y="13204"/>
                        <a:pt x="136019" y="19581"/>
                        <a:pt x="143539" y="47083"/>
                      </a:cubicBezTo>
                      <a:cubicBezTo>
                        <a:pt x="145932" y="54347"/>
                        <a:pt x="146458" y="61874"/>
                        <a:pt x="151158" y="68087"/>
                      </a:cubicBezTo>
                      <a:cubicBezTo>
                        <a:pt x="152834" y="70303"/>
                        <a:pt x="156619" y="70381"/>
                        <a:pt x="157436" y="67271"/>
                      </a:cubicBezTo>
                      <a:cubicBezTo>
                        <a:pt x="159822" y="58139"/>
                        <a:pt x="156349" y="48652"/>
                        <a:pt x="152976" y="40095"/>
                      </a:cubicBezTo>
                      <a:cubicBezTo>
                        <a:pt x="149845" y="32107"/>
                        <a:pt x="145677" y="24431"/>
                        <a:pt x="139271" y="1857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130C3684-49E5-FF17-2C36-2927502A02F8}"/>
                    </a:ext>
                  </a:extLst>
                </p:cNvPr>
                <p:cNvSpPr/>
                <p:nvPr/>
              </p:nvSpPr>
              <p:spPr>
                <a:xfrm>
                  <a:off x="5691480" y="6302214"/>
                  <a:ext cx="1092408" cy="450996"/>
                </a:xfrm>
                <a:custGeom>
                  <a:avLst/>
                  <a:gdLst>
                    <a:gd name="connsiteX0" fmla="*/ 589136 w 1092408"/>
                    <a:gd name="connsiteY0" fmla="*/ 27445 h 450996"/>
                    <a:gd name="connsiteX1" fmla="*/ 633801 w 1092408"/>
                    <a:gd name="connsiteY1" fmla="*/ 58938 h 450996"/>
                    <a:gd name="connsiteX2" fmla="*/ 758686 w 1092408"/>
                    <a:gd name="connsiteY2" fmla="*/ 61672 h 450996"/>
                    <a:gd name="connsiteX3" fmla="*/ 766745 w 1092408"/>
                    <a:gd name="connsiteY3" fmla="*/ 61672 h 450996"/>
                    <a:gd name="connsiteX4" fmla="*/ 907316 w 1092408"/>
                    <a:gd name="connsiteY4" fmla="*/ 60429 h 450996"/>
                    <a:gd name="connsiteX5" fmla="*/ 914545 w 1092408"/>
                    <a:gd name="connsiteY5" fmla="*/ 61359 h 450996"/>
                    <a:gd name="connsiteX6" fmla="*/ 1032854 w 1092408"/>
                    <a:gd name="connsiteY6" fmla="*/ 66103 h 450996"/>
                    <a:gd name="connsiteX7" fmla="*/ 1078862 w 1092408"/>
                    <a:gd name="connsiteY7" fmla="*/ 171574 h 450996"/>
                    <a:gd name="connsiteX8" fmla="*/ 1091146 w 1092408"/>
                    <a:gd name="connsiteY8" fmla="*/ 174961 h 450996"/>
                    <a:gd name="connsiteX9" fmla="*/ 912627 w 1092408"/>
                    <a:gd name="connsiteY9" fmla="*/ 48791 h 450996"/>
                    <a:gd name="connsiteX10" fmla="*/ 762236 w 1092408"/>
                    <a:gd name="connsiteY10" fmla="*/ 49891 h 450996"/>
                    <a:gd name="connsiteX11" fmla="*/ 630648 w 1092408"/>
                    <a:gd name="connsiteY11" fmla="*/ 46973 h 450996"/>
                    <a:gd name="connsiteX12" fmla="*/ 584505 w 1092408"/>
                    <a:gd name="connsiteY12" fmla="*/ 12405 h 450996"/>
                    <a:gd name="connsiteX13" fmla="*/ 549633 w 1092408"/>
                    <a:gd name="connsiteY13" fmla="*/ 21473 h 450996"/>
                    <a:gd name="connsiteX14" fmla="*/ 461162 w 1092408"/>
                    <a:gd name="connsiteY14" fmla="*/ 26714 h 450996"/>
                    <a:gd name="connsiteX15" fmla="*/ 309250 w 1092408"/>
                    <a:gd name="connsiteY15" fmla="*/ 28439 h 450996"/>
                    <a:gd name="connsiteX16" fmla="*/ 292229 w 1092408"/>
                    <a:gd name="connsiteY16" fmla="*/ 78664 h 450996"/>
                    <a:gd name="connsiteX17" fmla="*/ 260594 w 1092408"/>
                    <a:gd name="connsiteY17" fmla="*/ 82733 h 450996"/>
                    <a:gd name="connsiteX18" fmla="*/ 249070 w 1092408"/>
                    <a:gd name="connsiteY18" fmla="*/ 135785 h 450996"/>
                    <a:gd name="connsiteX19" fmla="*/ 84419 w 1092408"/>
                    <a:gd name="connsiteY19" fmla="*/ 233231 h 450996"/>
                    <a:gd name="connsiteX20" fmla="*/ 52742 w 1092408"/>
                    <a:gd name="connsiteY20" fmla="*/ 241284 h 450996"/>
                    <a:gd name="connsiteX21" fmla="*/ 50974 w 1092408"/>
                    <a:gd name="connsiteY21" fmla="*/ 291956 h 450996"/>
                    <a:gd name="connsiteX22" fmla="*/ 557 w 1092408"/>
                    <a:gd name="connsiteY22" fmla="*/ 374377 h 450996"/>
                    <a:gd name="connsiteX23" fmla="*/ 27825 w 1092408"/>
                    <a:gd name="connsiteY23" fmla="*/ 426917 h 450996"/>
                    <a:gd name="connsiteX24" fmla="*/ 59857 w 1092408"/>
                    <a:gd name="connsiteY24" fmla="*/ 449847 h 450996"/>
                    <a:gd name="connsiteX25" fmla="*/ 65836 w 1092408"/>
                    <a:gd name="connsiteY25" fmla="*/ 443868 h 450996"/>
                    <a:gd name="connsiteX26" fmla="*/ 40244 w 1092408"/>
                    <a:gd name="connsiteY26" fmla="*/ 425064 h 450996"/>
                    <a:gd name="connsiteX27" fmla="*/ 14666 w 1092408"/>
                    <a:gd name="connsiteY27" fmla="*/ 383247 h 450996"/>
                    <a:gd name="connsiteX28" fmla="*/ 61022 w 1092408"/>
                    <a:gd name="connsiteY28" fmla="*/ 305363 h 450996"/>
                    <a:gd name="connsiteX29" fmla="*/ 68215 w 1092408"/>
                    <a:gd name="connsiteY29" fmla="*/ 296011 h 450996"/>
                    <a:gd name="connsiteX30" fmla="*/ 59722 w 1092408"/>
                    <a:gd name="connsiteY30" fmla="*/ 252631 h 450996"/>
                    <a:gd name="connsiteX31" fmla="*/ 85122 w 1092408"/>
                    <a:gd name="connsiteY31" fmla="*/ 248690 h 450996"/>
                    <a:gd name="connsiteX32" fmla="*/ 96988 w 1092408"/>
                    <a:gd name="connsiteY32" fmla="*/ 245474 h 450996"/>
                    <a:gd name="connsiteX33" fmla="*/ 256391 w 1092408"/>
                    <a:gd name="connsiteY33" fmla="*/ 154339 h 450996"/>
                    <a:gd name="connsiteX34" fmla="*/ 265743 w 1092408"/>
                    <a:gd name="connsiteY34" fmla="*/ 147146 h 450996"/>
                    <a:gd name="connsiteX35" fmla="*/ 265388 w 1092408"/>
                    <a:gd name="connsiteY35" fmla="*/ 96452 h 450996"/>
                    <a:gd name="connsiteX36" fmla="*/ 291931 w 1092408"/>
                    <a:gd name="connsiteY36" fmla="*/ 95664 h 450996"/>
                    <a:gd name="connsiteX37" fmla="*/ 305168 w 1092408"/>
                    <a:gd name="connsiteY37" fmla="*/ 93875 h 450996"/>
                    <a:gd name="connsiteX38" fmla="*/ 318929 w 1092408"/>
                    <a:gd name="connsiteY38" fmla="*/ 36705 h 450996"/>
                    <a:gd name="connsiteX39" fmla="*/ 366506 w 1092408"/>
                    <a:gd name="connsiteY39" fmla="*/ 15132 h 450996"/>
                    <a:gd name="connsiteX40" fmla="*/ 454700 w 1092408"/>
                    <a:gd name="connsiteY40" fmla="*/ 40205 h 450996"/>
                    <a:gd name="connsiteX41" fmla="*/ 464705 w 1092408"/>
                    <a:gd name="connsiteY41" fmla="*/ 41491 h 450996"/>
                    <a:gd name="connsiteX42" fmla="*/ 547076 w 1092408"/>
                    <a:gd name="connsiteY42" fmla="*/ 35725 h 450996"/>
                    <a:gd name="connsiteX43" fmla="*/ 557678 w 1092408"/>
                    <a:gd name="connsiteY43" fmla="*/ 32927 h 450996"/>
                    <a:gd name="connsiteX44" fmla="*/ 589136 w 1092408"/>
                    <a:gd name="connsiteY44" fmla="*/ 27445 h 450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092408" h="450996">
                      <a:moveTo>
                        <a:pt x="589136" y="27445"/>
                      </a:moveTo>
                      <a:cubicBezTo>
                        <a:pt x="599723" y="31535"/>
                        <a:pt x="625954" y="64988"/>
                        <a:pt x="633801" y="58938"/>
                      </a:cubicBezTo>
                      <a:cubicBezTo>
                        <a:pt x="669937" y="31542"/>
                        <a:pt x="723827" y="32331"/>
                        <a:pt x="758686" y="61672"/>
                      </a:cubicBezTo>
                      <a:cubicBezTo>
                        <a:pt x="760901" y="63539"/>
                        <a:pt x="764600" y="64164"/>
                        <a:pt x="766745" y="61672"/>
                      </a:cubicBezTo>
                      <a:cubicBezTo>
                        <a:pt x="801796" y="20870"/>
                        <a:pt x="871428" y="20685"/>
                        <a:pt x="907316" y="60429"/>
                      </a:cubicBezTo>
                      <a:cubicBezTo>
                        <a:pt x="909091" y="62396"/>
                        <a:pt x="912329" y="62623"/>
                        <a:pt x="914545" y="61359"/>
                      </a:cubicBezTo>
                      <a:cubicBezTo>
                        <a:pt x="951001" y="40632"/>
                        <a:pt x="998208" y="42222"/>
                        <a:pt x="1032854" y="66103"/>
                      </a:cubicBezTo>
                      <a:cubicBezTo>
                        <a:pt x="1066051" y="88982"/>
                        <a:pt x="1084421" y="131744"/>
                        <a:pt x="1078862" y="171574"/>
                      </a:cubicBezTo>
                      <a:cubicBezTo>
                        <a:pt x="1077739" y="179591"/>
                        <a:pt x="1090010" y="183056"/>
                        <a:pt x="1091146" y="174961"/>
                      </a:cubicBezTo>
                      <a:cubicBezTo>
                        <a:pt x="1104993" y="74965"/>
                        <a:pt x="1002249" y="1775"/>
                        <a:pt x="912627" y="48791"/>
                      </a:cubicBezTo>
                      <a:cubicBezTo>
                        <a:pt x="872621" y="9338"/>
                        <a:pt x="801788" y="10310"/>
                        <a:pt x="762236" y="49891"/>
                      </a:cubicBezTo>
                      <a:cubicBezTo>
                        <a:pt x="724537" y="20372"/>
                        <a:pt x="669696" y="19464"/>
                        <a:pt x="630648" y="46973"/>
                      </a:cubicBezTo>
                      <a:cubicBezTo>
                        <a:pt x="614600" y="36314"/>
                        <a:pt x="604125" y="17347"/>
                        <a:pt x="584505" y="12405"/>
                      </a:cubicBezTo>
                      <a:cubicBezTo>
                        <a:pt x="571994" y="9252"/>
                        <a:pt x="557423" y="11560"/>
                        <a:pt x="549633" y="21473"/>
                      </a:cubicBezTo>
                      <a:cubicBezTo>
                        <a:pt x="523572" y="2648"/>
                        <a:pt x="484744" y="4701"/>
                        <a:pt x="461162" y="26714"/>
                      </a:cubicBezTo>
                      <a:cubicBezTo>
                        <a:pt x="433674" y="-12363"/>
                        <a:pt x="338713" y="-5787"/>
                        <a:pt x="309250" y="28439"/>
                      </a:cubicBezTo>
                      <a:cubicBezTo>
                        <a:pt x="296916" y="42684"/>
                        <a:pt x="293365" y="60550"/>
                        <a:pt x="292229" y="78664"/>
                      </a:cubicBezTo>
                      <a:cubicBezTo>
                        <a:pt x="282537" y="74312"/>
                        <a:pt x="270046" y="76058"/>
                        <a:pt x="260594" y="82733"/>
                      </a:cubicBezTo>
                      <a:cubicBezTo>
                        <a:pt x="243282" y="94961"/>
                        <a:pt x="244326" y="116683"/>
                        <a:pt x="249070" y="135785"/>
                      </a:cubicBezTo>
                      <a:cubicBezTo>
                        <a:pt x="175276" y="100883"/>
                        <a:pt x="89404" y="151847"/>
                        <a:pt x="84419" y="233231"/>
                      </a:cubicBezTo>
                      <a:cubicBezTo>
                        <a:pt x="73945" y="229510"/>
                        <a:pt x="61128" y="233004"/>
                        <a:pt x="52742" y="241284"/>
                      </a:cubicBezTo>
                      <a:cubicBezTo>
                        <a:pt x="38746" y="255102"/>
                        <a:pt x="42708" y="275653"/>
                        <a:pt x="50974" y="291956"/>
                      </a:cubicBezTo>
                      <a:cubicBezTo>
                        <a:pt x="11819" y="294939"/>
                        <a:pt x="-3193" y="340471"/>
                        <a:pt x="557" y="374377"/>
                      </a:cubicBezTo>
                      <a:cubicBezTo>
                        <a:pt x="2453" y="393962"/>
                        <a:pt x="13445" y="413582"/>
                        <a:pt x="27825" y="426917"/>
                      </a:cubicBezTo>
                      <a:cubicBezTo>
                        <a:pt x="37560" y="435943"/>
                        <a:pt x="50093" y="441006"/>
                        <a:pt x="59857" y="449847"/>
                      </a:cubicBezTo>
                      <a:cubicBezTo>
                        <a:pt x="63876" y="453482"/>
                        <a:pt x="69784" y="447666"/>
                        <a:pt x="65836" y="443868"/>
                      </a:cubicBezTo>
                      <a:cubicBezTo>
                        <a:pt x="58139" y="436462"/>
                        <a:pt x="48432" y="431825"/>
                        <a:pt x="40244" y="425064"/>
                      </a:cubicBezTo>
                      <a:cubicBezTo>
                        <a:pt x="27583" y="414605"/>
                        <a:pt x="18756" y="399032"/>
                        <a:pt x="14666" y="383247"/>
                      </a:cubicBezTo>
                      <a:cubicBezTo>
                        <a:pt x="7019" y="352713"/>
                        <a:pt x="20426" y="297879"/>
                        <a:pt x="61022" y="305363"/>
                      </a:cubicBezTo>
                      <a:cubicBezTo>
                        <a:pt x="66042" y="306599"/>
                        <a:pt x="71531" y="300804"/>
                        <a:pt x="68215" y="296011"/>
                      </a:cubicBezTo>
                      <a:cubicBezTo>
                        <a:pt x="60418" y="284749"/>
                        <a:pt x="50313" y="265853"/>
                        <a:pt x="59722" y="252631"/>
                      </a:cubicBezTo>
                      <a:cubicBezTo>
                        <a:pt x="64757" y="245552"/>
                        <a:pt x="79037" y="239871"/>
                        <a:pt x="85122" y="248690"/>
                      </a:cubicBezTo>
                      <a:cubicBezTo>
                        <a:pt x="88474" y="253540"/>
                        <a:pt x="97272" y="252241"/>
                        <a:pt x="96988" y="245474"/>
                      </a:cubicBezTo>
                      <a:cubicBezTo>
                        <a:pt x="93629" y="160922"/>
                        <a:pt x="185260" y="108631"/>
                        <a:pt x="256391" y="154339"/>
                      </a:cubicBezTo>
                      <a:cubicBezTo>
                        <a:pt x="260943" y="157279"/>
                        <a:pt x="267518" y="152373"/>
                        <a:pt x="265743" y="147146"/>
                      </a:cubicBezTo>
                      <a:cubicBezTo>
                        <a:pt x="260857" y="132717"/>
                        <a:pt x="252706" y="109270"/>
                        <a:pt x="265388" y="96452"/>
                      </a:cubicBezTo>
                      <a:cubicBezTo>
                        <a:pt x="270983" y="90793"/>
                        <a:pt x="287713" y="85538"/>
                        <a:pt x="291931" y="95664"/>
                      </a:cubicBezTo>
                      <a:cubicBezTo>
                        <a:pt x="294672" y="102240"/>
                        <a:pt x="305132" y="102084"/>
                        <a:pt x="305168" y="93875"/>
                      </a:cubicBezTo>
                      <a:cubicBezTo>
                        <a:pt x="305246" y="74496"/>
                        <a:pt x="305153" y="52036"/>
                        <a:pt x="318929" y="36705"/>
                      </a:cubicBezTo>
                      <a:cubicBezTo>
                        <a:pt x="330972" y="23305"/>
                        <a:pt x="349264" y="17894"/>
                        <a:pt x="366506" y="15132"/>
                      </a:cubicBezTo>
                      <a:cubicBezTo>
                        <a:pt x="395776" y="10438"/>
                        <a:pt x="438474" y="10175"/>
                        <a:pt x="454700" y="40205"/>
                      </a:cubicBezTo>
                      <a:cubicBezTo>
                        <a:pt x="456518" y="43564"/>
                        <a:pt x="462106" y="44630"/>
                        <a:pt x="464705" y="41491"/>
                      </a:cubicBezTo>
                      <a:cubicBezTo>
                        <a:pt x="484694" y="17340"/>
                        <a:pt x="523941" y="14195"/>
                        <a:pt x="547076" y="35725"/>
                      </a:cubicBezTo>
                      <a:cubicBezTo>
                        <a:pt x="550599" y="39006"/>
                        <a:pt x="556272" y="37592"/>
                        <a:pt x="557678" y="32927"/>
                      </a:cubicBezTo>
                      <a:cubicBezTo>
                        <a:pt x="561506" y="20167"/>
                        <a:pt x="580096" y="22261"/>
                        <a:pt x="589136" y="27445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87F07FA2-79C8-7F8E-FA22-44862BFC5D54}"/>
                    </a:ext>
                  </a:extLst>
                </p:cNvPr>
                <p:cNvSpPr/>
                <p:nvPr/>
              </p:nvSpPr>
              <p:spPr>
                <a:xfrm>
                  <a:off x="2389076" y="3961310"/>
                  <a:ext cx="7981224" cy="2842441"/>
                </a:xfrm>
                <a:custGeom>
                  <a:avLst/>
                  <a:gdLst>
                    <a:gd name="connsiteX0" fmla="*/ 7977946 w 7981224"/>
                    <a:gd name="connsiteY0" fmla="*/ 2756403 h 2842441"/>
                    <a:gd name="connsiteX1" fmla="*/ 7756324 w 7981224"/>
                    <a:gd name="connsiteY1" fmla="*/ 2649831 h 2842441"/>
                    <a:gd name="connsiteX2" fmla="*/ 7532785 w 7981224"/>
                    <a:gd name="connsiteY2" fmla="*/ 2454512 h 2842441"/>
                    <a:gd name="connsiteX3" fmla="*/ 7489683 w 7981224"/>
                    <a:gd name="connsiteY3" fmla="*/ 2448938 h 2842441"/>
                    <a:gd name="connsiteX4" fmla="*/ 7257978 w 7981224"/>
                    <a:gd name="connsiteY4" fmla="*/ 2434729 h 2842441"/>
                    <a:gd name="connsiteX5" fmla="*/ 7254498 w 7981224"/>
                    <a:gd name="connsiteY5" fmla="*/ 2374903 h 2842441"/>
                    <a:gd name="connsiteX6" fmla="*/ 7250379 w 7981224"/>
                    <a:gd name="connsiteY6" fmla="*/ 2341919 h 2842441"/>
                    <a:gd name="connsiteX7" fmla="*/ 7241858 w 7981224"/>
                    <a:gd name="connsiteY7" fmla="*/ 2343069 h 2842441"/>
                    <a:gd name="connsiteX8" fmla="*/ 7242639 w 7981224"/>
                    <a:gd name="connsiteY8" fmla="*/ 2376146 h 2842441"/>
                    <a:gd name="connsiteX9" fmla="*/ 7245196 w 7981224"/>
                    <a:gd name="connsiteY9" fmla="*/ 2434210 h 2842441"/>
                    <a:gd name="connsiteX10" fmla="*/ 6843990 w 7981224"/>
                    <a:gd name="connsiteY10" fmla="*/ 2429467 h 2842441"/>
                    <a:gd name="connsiteX11" fmla="*/ 6838594 w 7981224"/>
                    <a:gd name="connsiteY11" fmla="*/ 2330145 h 2842441"/>
                    <a:gd name="connsiteX12" fmla="*/ 6828794 w 7981224"/>
                    <a:gd name="connsiteY12" fmla="*/ 2330145 h 2842441"/>
                    <a:gd name="connsiteX13" fmla="*/ 6831919 w 7981224"/>
                    <a:gd name="connsiteY13" fmla="*/ 2429595 h 2842441"/>
                    <a:gd name="connsiteX14" fmla="*/ 6417407 w 7981224"/>
                    <a:gd name="connsiteY14" fmla="*/ 2438861 h 2842441"/>
                    <a:gd name="connsiteX15" fmla="*/ 6414914 w 7981224"/>
                    <a:gd name="connsiteY15" fmla="*/ 2314694 h 2842441"/>
                    <a:gd name="connsiteX16" fmla="*/ 6403773 w 7981224"/>
                    <a:gd name="connsiteY16" fmla="*/ 2314694 h 2842441"/>
                    <a:gd name="connsiteX17" fmla="*/ 6404639 w 7981224"/>
                    <a:gd name="connsiteY17" fmla="*/ 2439216 h 2842441"/>
                    <a:gd name="connsiteX18" fmla="*/ 6035537 w 7981224"/>
                    <a:gd name="connsiteY18" fmla="*/ 2448093 h 2842441"/>
                    <a:gd name="connsiteX19" fmla="*/ 6031483 w 7981224"/>
                    <a:gd name="connsiteY19" fmla="*/ 544974 h 2842441"/>
                    <a:gd name="connsiteX20" fmla="*/ 6025369 w 7981224"/>
                    <a:gd name="connsiteY20" fmla="*/ 7743 h 2842441"/>
                    <a:gd name="connsiteX21" fmla="*/ 6017629 w 7981224"/>
                    <a:gd name="connsiteY21" fmla="*/ 3 h 2842441"/>
                    <a:gd name="connsiteX22" fmla="*/ 5345912 w 7981224"/>
                    <a:gd name="connsiteY22" fmla="*/ 18096 h 2842441"/>
                    <a:gd name="connsiteX23" fmla="*/ 5338193 w 7981224"/>
                    <a:gd name="connsiteY23" fmla="*/ 25815 h 2842441"/>
                    <a:gd name="connsiteX24" fmla="*/ 5336979 w 7981224"/>
                    <a:gd name="connsiteY24" fmla="*/ 193085 h 2842441"/>
                    <a:gd name="connsiteX25" fmla="*/ 5330680 w 7981224"/>
                    <a:gd name="connsiteY25" fmla="*/ 1387832 h 2842441"/>
                    <a:gd name="connsiteX26" fmla="*/ 4887544 w 7981224"/>
                    <a:gd name="connsiteY26" fmla="*/ 1389543 h 2842441"/>
                    <a:gd name="connsiteX27" fmla="*/ 4884995 w 7981224"/>
                    <a:gd name="connsiteY27" fmla="*/ 1354045 h 2842441"/>
                    <a:gd name="connsiteX28" fmla="*/ 4883702 w 7981224"/>
                    <a:gd name="connsiteY28" fmla="*/ 1351347 h 2842441"/>
                    <a:gd name="connsiteX29" fmla="*/ 4875913 w 7981224"/>
                    <a:gd name="connsiteY29" fmla="*/ 1339232 h 2842441"/>
                    <a:gd name="connsiteX30" fmla="*/ 4801324 w 7981224"/>
                    <a:gd name="connsiteY30" fmla="*/ 1340560 h 2842441"/>
                    <a:gd name="connsiteX31" fmla="*/ 4622429 w 7981224"/>
                    <a:gd name="connsiteY31" fmla="*/ 1339076 h 2842441"/>
                    <a:gd name="connsiteX32" fmla="*/ 4585859 w 7981224"/>
                    <a:gd name="connsiteY32" fmla="*/ 1338558 h 2842441"/>
                    <a:gd name="connsiteX33" fmla="*/ 4585191 w 7981224"/>
                    <a:gd name="connsiteY33" fmla="*/ 1314528 h 2842441"/>
                    <a:gd name="connsiteX34" fmla="*/ 4564158 w 7981224"/>
                    <a:gd name="connsiteY34" fmla="*/ 1300454 h 2842441"/>
                    <a:gd name="connsiteX35" fmla="*/ 4485110 w 7981224"/>
                    <a:gd name="connsiteY35" fmla="*/ 1294922 h 2842441"/>
                    <a:gd name="connsiteX36" fmla="*/ 4472393 w 7981224"/>
                    <a:gd name="connsiteY36" fmla="*/ 1295107 h 2842441"/>
                    <a:gd name="connsiteX37" fmla="*/ 4449286 w 7981224"/>
                    <a:gd name="connsiteY37" fmla="*/ 1298601 h 2842441"/>
                    <a:gd name="connsiteX38" fmla="*/ 4186833 w 7981224"/>
                    <a:gd name="connsiteY38" fmla="*/ 1338274 h 2842441"/>
                    <a:gd name="connsiteX39" fmla="*/ 4182161 w 7981224"/>
                    <a:gd name="connsiteY39" fmla="*/ 1344416 h 2842441"/>
                    <a:gd name="connsiteX40" fmla="*/ 4185655 w 7981224"/>
                    <a:gd name="connsiteY40" fmla="*/ 1414126 h 2842441"/>
                    <a:gd name="connsiteX41" fmla="*/ 4192024 w 7981224"/>
                    <a:gd name="connsiteY41" fmla="*/ 1420496 h 2842441"/>
                    <a:gd name="connsiteX42" fmla="*/ 4197791 w 7981224"/>
                    <a:gd name="connsiteY42" fmla="*/ 1419963 h 2842441"/>
                    <a:gd name="connsiteX43" fmla="*/ 4197961 w 7981224"/>
                    <a:gd name="connsiteY43" fmla="*/ 1828390 h 2842441"/>
                    <a:gd name="connsiteX44" fmla="*/ 4194858 w 7981224"/>
                    <a:gd name="connsiteY44" fmla="*/ 1827439 h 2842441"/>
                    <a:gd name="connsiteX45" fmla="*/ 4111868 w 7981224"/>
                    <a:gd name="connsiteY45" fmla="*/ 1833283 h 2842441"/>
                    <a:gd name="connsiteX46" fmla="*/ 4108041 w 7981224"/>
                    <a:gd name="connsiteY46" fmla="*/ 1838303 h 2842441"/>
                    <a:gd name="connsiteX47" fmla="*/ 4107466 w 7981224"/>
                    <a:gd name="connsiteY47" fmla="*/ 1853514 h 2842441"/>
                    <a:gd name="connsiteX48" fmla="*/ 4101430 w 7981224"/>
                    <a:gd name="connsiteY48" fmla="*/ 1865685 h 2842441"/>
                    <a:gd name="connsiteX49" fmla="*/ 4070449 w 7981224"/>
                    <a:gd name="connsiteY49" fmla="*/ 1866778 h 2842441"/>
                    <a:gd name="connsiteX50" fmla="*/ 4065393 w 7981224"/>
                    <a:gd name="connsiteY50" fmla="*/ 1870627 h 2842441"/>
                    <a:gd name="connsiteX51" fmla="*/ 4063759 w 7981224"/>
                    <a:gd name="connsiteY51" fmla="*/ 1900196 h 2842441"/>
                    <a:gd name="connsiteX52" fmla="*/ 4034127 w 7981224"/>
                    <a:gd name="connsiteY52" fmla="*/ 1903987 h 2842441"/>
                    <a:gd name="connsiteX53" fmla="*/ 4030406 w 7981224"/>
                    <a:gd name="connsiteY53" fmla="*/ 1910542 h 2842441"/>
                    <a:gd name="connsiteX54" fmla="*/ 4030385 w 7981224"/>
                    <a:gd name="connsiteY54" fmla="*/ 1934940 h 2842441"/>
                    <a:gd name="connsiteX55" fmla="*/ 3918104 w 7981224"/>
                    <a:gd name="connsiteY55" fmla="*/ 1942432 h 2842441"/>
                    <a:gd name="connsiteX56" fmla="*/ 3918154 w 7981224"/>
                    <a:gd name="connsiteY56" fmla="*/ 1917252 h 2842441"/>
                    <a:gd name="connsiteX57" fmla="*/ 3912075 w 7981224"/>
                    <a:gd name="connsiteY57" fmla="*/ 1911174 h 2842441"/>
                    <a:gd name="connsiteX58" fmla="*/ 3832388 w 7981224"/>
                    <a:gd name="connsiteY58" fmla="*/ 1907048 h 2842441"/>
                    <a:gd name="connsiteX59" fmla="*/ 3826395 w 7981224"/>
                    <a:gd name="connsiteY59" fmla="*/ 1886526 h 2842441"/>
                    <a:gd name="connsiteX60" fmla="*/ 3800143 w 7981224"/>
                    <a:gd name="connsiteY60" fmla="*/ 1880149 h 2842441"/>
                    <a:gd name="connsiteX61" fmla="*/ 3718191 w 7981224"/>
                    <a:gd name="connsiteY61" fmla="*/ 1883998 h 2842441"/>
                    <a:gd name="connsiteX62" fmla="*/ 3713120 w 7981224"/>
                    <a:gd name="connsiteY62" fmla="*/ 1889075 h 2842441"/>
                    <a:gd name="connsiteX63" fmla="*/ 3713426 w 7981224"/>
                    <a:gd name="connsiteY63" fmla="*/ 1910591 h 2842441"/>
                    <a:gd name="connsiteX64" fmla="*/ 3666140 w 7981224"/>
                    <a:gd name="connsiteY64" fmla="*/ 1911536 h 2842441"/>
                    <a:gd name="connsiteX65" fmla="*/ 3661972 w 7981224"/>
                    <a:gd name="connsiteY65" fmla="*/ 1917010 h 2842441"/>
                    <a:gd name="connsiteX66" fmla="*/ 3666084 w 7981224"/>
                    <a:gd name="connsiteY66" fmla="*/ 2029774 h 2842441"/>
                    <a:gd name="connsiteX67" fmla="*/ 3668271 w 7981224"/>
                    <a:gd name="connsiteY67" fmla="*/ 2033360 h 2842441"/>
                    <a:gd name="connsiteX68" fmla="*/ 3511424 w 7981224"/>
                    <a:gd name="connsiteY68" fmla="*/ 2034205 h 2842441"/>
                    <a:gd name="connsiteX69" fmla="*/ 3509379 w 7981224"/>
                    <a:gd name="connsiteY69" fmla="*/ 1965979 h 2842441"/>
                    <a:gd name="connsiteX70" fmla="*/ 3507376 w 7981224"/>
                    <a:gd name="connsiteY70" fmla="*/ 1955164 h 2842441"/>
                    <a:gd name="connsiteX71" fmla="*/ 3436168 w 7981224"/>
                    <a:gd name="connsiteY71" fmla="*/ 1949867 h 2842441"/>
                    <a:gd name="connsiteX72" fmla="*/ 3289753 w 7981224"/>
                    <a:gd name="connsiteY72" fmla="*/ 1948212 h 2842441"/>
                    <a:gd name="connsiteX73" fmla="*/ 3253510 w 7981224"/>
                    <a:gd name="connsiteY73" fmla="*/ 1949789 h 2842441"/>
                    <a:gd name="connsiteX74" fmla="*/ 3216570 w 7981224"/>
                    <a:gd name="connsiteY74" fmla="*/ 1953510 h 2842441"/>
                    <a:gd name="connsiteX75" fmla="*/ 3213680 w 7981224"/>
                    <a:gd name="connsiteY75" fmla="*/ 1956045 h 2842441"/>
                    <a:gd name="connsiteX76" fmla="*/ 3213794 w 7981224"/>
                    <a:gd name="connsiteY76" fmla="*/ 1958289 h 2842441"/>
                    <a:gd name="connsiteX77" fmla="*/ 3213346 w 7981224"/>
                    <a:gd name="connsiteY77" fmla="*/ 1980060 h 2842441"/>
                    <a:gd name="connsiteX78" fmla="*/ 3215832 w 7981224"/>
                    <a:gd name="connsiteY78" fmla="*/ 2162633 h 2842441"/>
                    <a:gd name="connsiteX79" fmla="*/ 3206586 w 7981224"/>
                    <a:gd name="connsiteY79" fmla="*/ 2162925 h 2842441"/>
                    <a:gd name="connsiteX80" fmla="*/ 3206750 w 7981224"/>
                    <a:gd name="connsiteY80" fmla="*/ 2159679 h 2842441"/>
                    <a:gd name="connsiteX81" fmla="*/ 3204612 w 7981224"/>
                    <a:gd name="connsiteY81" fmla="*/ 2096395 h 2842441"/>
                    <a:gd name="connsiteX82" fmla="*/ 3198243 w 7981224"/>
                    <a:gd name="connsiteY82" fmla="*/ 2090026 h 2842441"/>
                    <a:gd name="connsiteX83" fmla="*/ 2807185 w 7981224"/>
                    <a:gd name="connsiteY83" fmla="*/ 2090551 h 2842441"/>
                    <a:gd name="connsiteX84" fmla="*/ 2806801 w 7981224"/>
                    <a:gd name="connsiteY84" fmla="*/ 2083869 h 2842441"/>
                    <a:gd name="connsiteX85" fmla="*/ 2807561 w 7981224"/>
                    <a:gd name="connsiteY85" fmla="*/ 1686754 h 2842441"/>
                    <a:gd name="connsiteX86" fmla="*/ 2823950 w 7981224"/>
                    <a:gd name="connsiteY86" fmla="*/ 1688025 h 2842441"/>
                    <a:gd name="connsiteX87" fmla="*/ 2864291 w 7981224"/>
                    <a:gd name="connsiteY87" fmla="*/ 1688118 h 2842441"/>
                    <a:gd name="connsiteX88" fmla="*/ 2904631 w 7981224"/>
                    <a:gd name="connsiteY88" fmla="*/ 1688181 h 2842441"/>
                    <a:gd name="connsiteX89" fmla="*/ 2939220 w 7981224"/>
                    <a:gd name="connsiteY89" fmla="*/ 1687386 h 2842441"/>
                    <a:gd name="connsiteX90" fmla="*/ 2948111 w 7981224"/>
                    <a:gd name="connsiteY90" fmla="*/ 1683893 h 2842441"/>
                    <a:gd name="connsiteX91" fmla="*/ 2949304 w 7981224"/>
                    <a:gd name="connsiteY91" fmla="*/ 1651398 h 2842441"/>
                    <a:gd name="connsiteX92" fmla="*/ 3050187 w 7981224"/>
                    <a:gd name="connsiteY92" fmla="*/ 1653834 h 2842441"/>
                    <a:gd name="connsiteX93" fmla="*/ 3079564 w 7981224"/>
                    <a:gd name="connsiteY93" fmla="*/ 1650404 h 2842441"/>
                    <a:gd name="connsiteX94" fmla="*/ 3081389 w 7981224"/>
                    <a:gd name="connsiteY94" fmla="*/ 1646030 h 2842441"/>
                    <a:gd name="connsiteX95" fmla="*/ 3081900 w 7981224"/>
                    <a:gd name="connsiteY95" fmla="*/ 1628647 h 2842441"/>
                    <a:gd name="connsiteX96" fmla="*/ 3314436 w 7981224"/>
                    <a:gd name="connsiteY96" fmla="*/ 1630997 h 2842441"/>
                    <a:gd name="connsiteX97" fmla="*/ 3317049 w 7981224"/>
                    <a:gd name="connsiteY97" fmla="*/ 1684042 h 2842441"/>
                    <a:gd name="connsiteX98" fmla="*/ 3321047 w 7981224"/>
                    <a:gd name="connsiteY98" fmla="*/ 1692797 h 2842441"/>
                    <a:gd name="connsiteX99" fmla="*/ 3326437 w 7981224"/>
                    <a:gd name="connsiteY99" fmla="*/ 1693010 h 2842441"/>
                    <a:gd name="connsiteX100" fmla="*/ 3393342 w 7981224"/>
                    <a:gd name="connsiteY100" fmla="*/ 1695105 h 2842441"/>
                    <a:gd name="connsiteX101" fmla="*/ 3414389 w 7981224"/>
                    <a:gd name="connsiteY101" fmla="*/ 1695410 h 2842441"/>
                    <a:gd name="connsiteX102" fmla="*/ 3414936 w 7981224"/>
                    <a:gd name="connsiteY102" fmla="*/ 1722465 h 2842441"/>
                    <a:gd name="connsiteX103" fmla="*/ 3417002 w 7981224"/>
                    <a:gd name="connsiteY103" fmla="*/ 1940792 h 2842441"/>
                    <a:gd name="connsiteX104" fmla="*/ 3429742 w 7981224"/>
                    <a:gd name="connsiteY104" fmla="*/ 1940792 h 2842441"/>
                    <a:gd name="connsiteX105" fmla="*/ 3429997 w 7981224"/>
                    <a:gd name="connsiteY105" fmla="*/ 1814820 h 2842441"/>
                    <a:gd name="connsiteX106" fmla="*/ 3427675 w 7981224"/>
                    <a:gd name="connsiteY106" fmla="*/ 1722472 h 2842441"/>
                    <a:gd name="connsiteX107" fmla="*/ 3422882 w 7981224"/>
                    <a:gd name="connsiteY107" fmla="*/ 1689715 h 2842441"/>
                    <a:gd name="connsiteX108" fmla="*/ 3411840 w 7981224"/>
                    <a:gd name="connsiteY108" fmla="*/ 1682501 h 2842441"/>
                    <a:gd name="connsiteX109" fmla="*/ 3405875 w 7981224"/>
                    <a:gd name="connsiteY109" fmla="*/ 1487721 h 2842441"/>
                    <a:gd name="connsiteX110" fmla="*/ 3422619 w 7981224"/>
                    <a:gd name="connsiteY110" fmla="*/ 1488637 h 2842441"/>
                    <a:gd name="connsiteX111" fmla="*/ 3628178 w 7981224"/>
                    <a:gd name="connsiteY111" fmla="*/ 1488637 h 2842441"/>
                    <a:gd name="connsiteX112" fmla="*/ 3627461 w 7981224"/>
                    <a:gd name="connsiteY112" fmla="*/ 2027353 h 2842441"/>
                    <a:gd name="connsiteX113" fmla="*/ 3633320 w 7981224"/>
                    <a:gd name="connsiteY113" fmla="*/ 2033083 h 2842441"/>
                    <a:gd name="connsiteX114" fmla="*/ 3633326 w 7981224"/>
                    <a:gd name="connsiteY114" fmla="*/ 2033083 h 2842441"/>
                    <a:gd name="connsiteX115" fmla="*/ 3640115 w 7981224"/>
                    <a:gd name="connsiteY115" fmla="*/ 2017042 h 2842441"/>
                    <a:gd name="connsiteX116" fmla="*/ 3641195 w 7981224"/>
                    <a:gd name="connsiteY116" fmla="*/ 1612009 h 2842441"/>
                    <a:gd name="connsiteX117" fmla="*/ 3638162 w 7981224"/>
                    <a:gd name="connsiteY117" fmla="*/ 1482339 h 2842441"/>
                    <a:gd name="connsiteX118" fmla="*/ 3636259 w 7981224"/>
                    <a:gd name="connsiteY118" fmla="*/ 1478646 h 2842441"/>
                    <a:gd name="connsiteX119" fmla="*/ 3631125 w 7981224"/>
                    <a:gd name="connsiteY119" fmla="*/ 1475912 h 2842441"/>
                    <a:gd name="connsiteX120" fmla="*/ 3405549 w 7981224"/>
                    <a:gd name="connsiteY120" fmla="*/ 1476899 h 2842441"/>
                    <a:gd name="connsiteX121" fmla="*/ 3399499 w 7981224"/>
                    <a:gd name="connsiteY121" fmla="*/ 1279321 h 2842441"/>
                    <a:gd name="connsiteX122" fmla="*/ 3396573 w 7981224"/>
                    <a:gd name="connsiteY122" fmla="*/ 1233037 h 2842441"/>
                    <a:gd name="connsiteX123" fmla="*/ 3391581 w 7981224"/>
                    <a:gd name="connsiteY123" fmla="*/ 1222826 h 2842441"/>
                    <a:gd name="connsiteX124" fmla="*/ 2781181 w 7981224"/>
                    <a:gd name="connsiteY124" fmla="*/ 1227598 h 2842441"/>
                    <a:gd name="connsiteX125" fmla="*/ 2744561 w 7981224"/>
                    <a:gd name="connsiteY125" fmla="*/ 1228237 h 2842441"/>
                    <a:gd name="connsiteX126" fmla="*/ 2704178 w 7981224"/>
                    <a:gd name="connsiteY126" fmla="*/ 1236382 h 2842441"/>
                    <a:gd name="connsiteX127" fmla="*/ 2700784 w 7981224"/>
                    <a:gd name="connsiteY127" fmla="*/ 1738968 h 2842441"/>
                    <a:gd name="connsiteX128" fmla="*/ 2657780 w 7981224"/>
                    <a:gd name="connsiteY128" fmla="*/ 1739124 h 2842441"/>
                    <a:gd name="connsiteX129" fmla="*/ 2657347 w 7981224"/>
                    <a:gd name="connsiteY129" fmla="*/ 1223437 h 2842441"/>
                    <a:gd name="connsiteX130" fmla="*/ 2653342 w 7981224"/>
                    <a:gd name="connsiteY130" fmla="*/ 1078087 h 2842441"/>
                    <a:gd name="connsiteX131" fmla="*/ 2647299 w 7981224"/>
                    <a:gd name="connsiteY131" fmla="*/ 1072044 h 2842441"/>
                    <a:gd name="connsiteX132" fmla="*/ 2621501 w 7981224"/>
                    <a:gd name="connsiteY132" fmla="*/ 1071930 h 2842441"/>
                    <a:gd name="connsiteX133" fmla="*/ 2617319 w 7981224"/>
                    <a:gd name="connsiteY133" fmla="*/ 782502 h 2842441"/>
                    <a:gd name="connsiteX134" fmla="*/ 2612526 w 7981224"/>
                    <a:gd name="connsiteY134" fmla="*/ 777709 h 2842441"/>
                    <a:gd name="connsiteX135" fmla="*/ 2592920 w 7981224"/>
                    <a:gd name="connsiteY135" fmla="*/ 778305 h 2842441"/>
                    <a:gd name="connsiteX136" fmla="*/ 2591642 w 7981224"/>
                    <a:gd name="connsiteY136" fmla="*/ 549469 h 2842441"/>
                    <a:gd name="connsiteX137" fmla="*/ 2585499 w 7981224"/>
                    <a:gd name="connsiteY137" fmla="*/ 543334 h 2842441"/>
                    <a:gd name="connsiteX138" fmla="*/ 2565368 w 7981224"/>
                    <a:gd name="connsiteY138" fmla="*/ 543135 h 2842441"/>
                    <a:gd name="connsiteX139" fmla="*/ 2561960 w 7981224"/>
                    <a:gd name="connsiteY139" fmla="*/ 472523 h 2842441"/>
                    <a:gd name="connsiteX140" fmla="*/ 2555590 w 7981224"/>
                    <a:gd name="connsiteY140" fmla="*/ 466153 h 2842441"/>
                    <a:gd name="connsiteX141" fmla="*/ 2527960 w 7981224"/>
                    <a:gd name="connsiteY141" fmla="*/ 466139 h 2842441"/>
                    <a:gd name="connsiteX142" fmla="*/ 2524701 w 7981224"/>
                    <a:gd name="connsiteY142" fmla="*/ 409693 h 2842441"/>
                    <a:gd name="connsiteX143" fmla="*/ 2518331 w 7981224"/>
                    <a:gd name="connsiteY143" fmla="*/ 403324 h 2842441"/>
                    <a:gd name="connsiteX144" fmla="*/ 2489814 w 7981224"/>
                    <a:gd name="connsiteY144" fmla="*/ 402976 h 2842441"/>
                    <a:gd name="connsiteX145" fmla="*/ 2488905 w 7981224"/>
                    <a:gd name="connsiteY145" fmla="*/ 347965 h 2842441"/>
                    <a:gd name="connsiteX146" fmla="*/ 2482762 w 7981224"/>
                    <a:gd name="connsiteY146" fmla="*/ 343292 h 2842441"/>
                    <a:gd name="connsiteX147" fmla="*/ 2461126 w 7981224"/>
                    <a:gd name="connsiteY147" fmla="*/ 341893 h 2842441"/>
                    <a:gd name="connsiteX148" fmla="*/ 2460835 w 7981224"/>
                    <a:gd name="connsiteY148" fmla="*/ 300317 h 2842441"/>
                    <a:gd name="connsiteX149" fmla="*/ 2454465 w 7981224"/>
                    <a:gd name="connsiteY149" fmla="*/ 293947 h 2842441"/>
                    <a:gd name="connsiteX150" fmla="*/ 2349413 w 7981224"/>
                    <a:gd name="connsiteY150" fmla="*/ 293947 h 2842441"/>
                    <a:gd name="connsiteX151" fmla="*/ 2343044 w 7981224"/>
                    <a:gd name="connsiteY151" fmla="*/ 300317 h 2842441"/>
                    <a:gd name="connsiteX152" fmla="*/ 2342753 w 7981224"/>
                    <a:gd name="connsiteY152" fmla="*/ 341893 h 2842441"/>
                    <a:gd name="connsiteX153" fmla="*/ 2321116 w 7981224"/>
                    <a:gd name="connsiteY153" fmla="*/ 343292 h 2842441"/>
                    <a:gd name="connsiteX154" fmla="*/ 2314973 w 7981224"/>
                    <a:gd name="connsiteY154" fmla="*/ 347965 h 2842441"/>
                    <a:gd name="connsiteX155" fmla="*/ 2314065 w 7981224"/>
                    <a:gd name="connsiteY155" fmla="*/ 402976 h 2842441"/>
                    <a:gd name="connsiteX156" fmla="*/ 2285547 w 7981224"/>
                    <a:gd name="connsiteY156" fmla="*/ 403324 h 2842441"/>
                    <a:gd name="connsiteX157" fmla="*/ 2279178 w 7981224"/>
                    <a:gd name="connsiteY157" fmla="*/ 409693 h 2842441"/>
                    <a:gd name="connsiteX158" fmla="*/ 2277282 w 7981224"/>
                    <a:gd name="connsiteY158" fmla="*/ 443061 h 2842441"/>
                    <a:gd name="connsiteX159" fmla="*/ 2275719 w 7981224"/>
                    <a:gd name="connsiteY159" fmla="*/ 466153 h 2842441"/>
                    <a:gd name="connsiteX160" fmla="*/ 2248288 w 7981224"/>
                    <a:gd name="connsiteY160" fmla="*/ 466153 h 2842441"/>
                    <a:gd name="connsiteX161" fmla="*/ 2241919 w 7981224"/>
                    <a:gd name="connsiteY161" fmla="*/ 472523 h 2842441"/>
                    <a:gd name="connsiteX162" fmla="*/ 2238510 w 7981224"/>
                    <a:gd name="connsiteY162" fmla="*/ 543099 h 2842441"/>
                    <a:gd name="connsiteX163" fmla="*/ 2218372 w 7981224"/>
                    <a:gd name="connsiteY163" fmla="*/ 543099 h 2842441"/>
                    <a:gd name="connsiteX164" fmla="*/ 2212002 w 7981224"/>
                    <a:gd name="connsiteY164" fmla="*/ 549469 h 2842441"/>
                    <a:gd name="connsiteX165" fmla="*/ 2209013 w 7981224"/>
                    <a:gd name="connsiteY165" fmla="*/ 778184 h 2842441"/>
                    <a:gd name="connsiteX166" fmla="*/ 2193057 w 7981224"/>
                    <a:gd name="connsiteY166" fmla="*/ 777687 h 2842441"/>
                    <a:gd name="connsiteX167" fmla="*/ 2188242 w 7981224"/>
                    <a:gd name="connsiteY167" fmla="*/ 782502 h 2842441"/>
                    <a:gd name="connsiteX168" fmla="*/ 2183442 w 7981224"/>
                    <a:gd name="connsiteY168" fmla="*/ 1071291 h 2842441"/>
                    <a:gd name="connsiteX169" fmla="*/ 2158283 w 7981224"/>
                    <a:gd name="connsiteY169" fmla="*/ 1071717 h 2842441"/>
                    <a:gd name="connsiteX170" fmla="*/ 2151914 w 7981224"/>
                    <a:gd name="connsiteY170" fmla="*/ 1078087 h 2842441"/>
                    <a:gd name="connsiteX171" fmla="*/ 2147575 w 7981224"/>
                    <a:gd name="connsiteY171" fmla="*/ 1467583 h 2842441"/>
                    <a:gd name="connsiteX172" fmla="*/ 2027980 w 7981224"/>
                    <a:gd name="connsiteY172" fmla="*/ 1381696 h 2842441"/>
                    <a:gd name="connsiteX173" fmla="*/ 2021867 w 7981224"/>
                    <a:gd name="connsiteY173" fmla="*/ 1378827 h 2842441"/>
                    <a:gd name="connsiteX174" fmla="*/ 2002197 w 7981224"/>
                    <a:gd name="connsiteY174" fmla="*/ 1393931 h 2842441"/>
                    <a:gd name="connsiteX175" fmla="*/ 1840295 w 7981224"/>
                    <a:gd name="connsiteY175" fmla="*/ 1532201 h 2842441"/>
                    <a:gd name="connsiteX176" fmla="*/ 1834209 w 7981224"/>
                    <a:gd name="connsiteY176" fmla="*/ 1538812 h 2842441"/>
                    <a:gd name="connsiteX177" fmla="*/ 1833889 w 7981224"/>
                    <a:gd name="connsiteY177" fmla="*/ 1545672 h 2842441"/>
                    <a:gd name="connsiteX178" fmla="*/ 1839506 w 7981224"/>
                    <a:gd name="connsiteY178" fmla="*/ 2236498 h 2842441"/>
                    <a:gd name="connsiteX179" fmla="*/ 1369826 w 7981224"/>
                    <a:gd name="connsiteY179" fmla="*/ 2275617 h 2842441"/>
                    <a:gd name="connsiteX180" fmla="*/ 1386223 w 7981224"/>
                    <a:gd name="connsiteY180" fmla="*/ 1512858 h 2842441"/>
                    <a:gd name="connsiteX181" fmla="*/ 1379853 w 7981224"/>
                    <a:gd name="connsiteY181" fmla="*/ 1506489 h 2842441"/>
                    <a:gd name="connsiteX182" fmla="*/ 628776 w 7981224"/>
                    <a:gd name="connsiteY182" fmla="*/ 1506489 h 2842441"/>
                    <a:gd name="connsiteX183" fmla="*/ 622406 w 7981224"/>
                    <a:gd name="connsiteY183" fmla="*/ 1512858 h 2842441"/>
                    <a:gd name="connsiteX184" fmla="*/ 622704 w 7981224"/>
                    <a:gd name="connsiteY184" fmla="*/ 1634250 h 2842441"/>
                    <a:gd name="connsiteX185" fmla="*/ 619729 w 7981224"/>
                    <a:gd name="connsiteY185" fmla="*/ 2807764 h 2842441"/>
                    <a:gd name="connsiteX186" fmla="*/ 4756 w 7981224"/>
                    <a:gd name="connsiteY186" fmla="*/ 2819971 h 2842441"/>
                    <a:gd name="connsiteX187" fmla="*/ 4756 w 7981224"/>
                    <a:gd name="connsiteY187" fmla="*/ 2829820 h 2842441"/>
                    <a:gd name="connsiteX188" fmla="*/ 1012697 w 7981224"/>
                    <a:gd name="connsiteY188" fmla="*/ 2813786 h 2842441"/>
                    <a:gd name="connsiteX189" fmla="*/ 1022340 w 7981224"/>
                    <a:gd name="connsiteY189" fmla="*/ 2813644 h 2842441"/>
                    <a:gd name="connsiteX190" fmla="*/ 1496948 w 7981224"/>
                    <a:gd name="connsiteY190" fmla="*/ 2807267 h 2842441"/>
                    <a:gd name="connsiteX191" fmla="*/ 1500882 w 7981224"/>
                    <a:gd name="connsiteY191" fmla="*/ 2807217 h 2842441"/>
                    <a:gd name="connsiteX192" fmla="*/ 1611117 w 7981224"/>
                    <a:gd name="connsiteY192" fmla="*/ 2805961 h 2842441"/>
                    <a:gd name="connsiteX193" fmla="*/ 1615847 w 7981224"/>
                    <a:gd name="connsiteY193" fmla="*/ 2805911 h 2842441"/>
                    <a:gd name="connsiteX194" fmla="*/ 3671807 w 7981224"/>
                    <a:gd name="connsiteY194" fmla="*/ 2812628 h 2842441"/>
                    <a:gd name="connsiteX195" fmla="*/ 6216470 w 7981224"/>
                    <a:gd name="connsiteY195" fmla="*/ 2792909 h 2842441"/>
                    <a:gd name="connsiteX196" fmla="*/ 6222243 w 7981224"/>
                    <a:gd name="connsiteY196" fmla="*/ 2788279 h 2842441"/>
                    <a:gd name="connsiteX197" fmla="*/ 7963602 w 7981224"/>
                    <a:gd name="connsiteY197" fmla="*/ 2769135 h 2842441"/>
                    <a:gd name="connsiteX198" fmla="*/ 7974537 w 7981224"/>
                    <a:gd name="connsiteY198" fmla="*/ 2768766 h 2842441"/>
                    <a:gd name="connsiteX199" fmla="*/ 7977946 w 7981224"/>
                    <a:gd name="connsiteY199" fmla="*/ 2756403 h 2842441"/>
                    <a:gd name="connsiteX200" fmla="*/ 7258403 w 7981224"/>
                    <a:gd name="connsiteY200" fmla="*/ 2447794 h 2842441"/>
                    <a:gd name="connsiteX201" fmla="*/ 7478463 w 7981224"/>
                    <a:gd name="connsiteY201" fmla="*/ 2461102 h 2842441"/>
                    <a:gd name="connsiteX202" fmla="*/ 7520430 w 7981224"/>
                    <a:gd name="connsiteY202" fmla="*/ 2465000 h 2842441"/>
                    <a:gd name="connsiteX203" fmla="*/ 7524690 w 7981224"/>
                    <a:gd name="connsiteY203" fmla="*/ 2464510 h 2842441"/>
                    <a:gd name="connsiteX204" fmla="*/ 7736726 w 7981224"/>
                    <a:gd name="connsiteY204" fmla="*/ 2650144 h 2842441"/>
                    <a:gd name="connsiteX205" fmla="*/ 7281979 w 7981224"/>
                    <a:gd name="connsiteY205" fmla="*/ 2668081 h 2842441"/>
                    <a:gd name="connsiteX206" fmla="*/ 7276227 w 7981224"/>
                    <a:gd name="connsiteY206" fmla="*/ 2654539 h 2842441"/>
                    <a:gd name="connsiteX207" fmla="*/ 7270333 w 7981224"/>
                    <a:gd name="connsiteY207" fmla="*/ 2617834 h 2842441"/>
                    <a:gd name="connsiteX208" fmla="*/ 7257836 w 7981224"/>
                    <a:gd name="connsiteY208" fmla="*/ 2607140 h 2842441"/>
                    <a:gd name="connsiteX209" fmla="*/ 7258403 w 7981224"/>
                    <a:gd name="connsiteY209" fmla="*/ 2447794 h 2842441"/>
                    <a:gd name="connsiteX210" fmla="*/ 7245693 w 7981224"/>
                    <a:gd name="connsiteY210" fmla="*/ 2447297 h 2842441"/>
                    <a:gd name="connsiteX211" fmla="*/ 7244841 w 7981224"/>
                    <a:gd name="connsiteY211" fmla="*/ 2607027 h 2842441"/>
                    <a:gd name="connsiteX212" fmla="*/ 7231491 w 7981224"/>
                    <a:gd name="connsiteY212" fmla="*/ 2609931 h 2842441"/>
                    <a:gd name="connsiteX213" fmla="*/ 7222757 w 7981224"/>
                    <a:gd name="connsiteY213" fmla="*/ 2613481 h 2842441"/>
                    <a:gd name="connsiteX214" fmla="*/ 7217502 w 7981224"/>
                    <a:gd name="connsiteY214" fmla="*/ 2665418 h 2842441"/>
                    <a:gd name="connsiteX215" fmla="*/ 7226662 w 7981224"/>
                    <a:gd name="connsiteY215" fmla="*/ 2665418 h 2842441"/>
                    <a:gd name="connsiteX216" fmla="*/ 7232911 w 7981224"/>
                    <a:gd name="connsiteY216" fmla="*/ 2622294 h 2842441"/>
                    <a:gd name="connsiteX217" fmla="*/ 7244770 w 7981224"/>
                    <a:gd name="connsiteY217" fmla="*/ 2619815 h 2842441"/>
                    <a:gd name="connsiteX218" fmla="*/ 7255564 w 7981224"/>
                    <a:gd name="connsiteY218" fmla="*/ 2619638 h 2842441"/>
                    <a:gd name="connsiteX219" fmla="*/ 7267777 w 7981224"/>
                    <a:gd name="connsiteY219" fmla="*/ 2668514 h 2842441"/>
                    <a:gd name="connsiteX220" fmla="*/ 6869128 w 7981224"/>
                    <a:gd name="connsiteY220" fmla="*/ 2677560 h 2842441"/>
                    <a:gd name="connsiteX221" fmla="*/ 6868347 w 7981224"/>
                    <a:gd name="connsiteY221" fmla="*/ 2661725 h 2842441"/>
                    <a:gd name="connsiteX222" fmla="*/ 6864868 w 7981224"/>
                    <a:gd name="connsiteY222" fmla="*/ 2640969 h 2842441"/>
                    <a:gd name="connsiteX223" fmla="*/ 6848677 w 7981224"/>
                    <a:gd name="connsiteY223" fmla="*/ 2621158 h 2842441"/>
                    <a:gd name="connsiteX224" fmla="*/ 6844630 w 7981224"/>
                    <a:gd name="connsiteY224" fmla="*/ 2442476 h 2842441"/>
                    <a:gd name="connsiteX225" fmla="*/ 7245693 w 7981224"/>
                    <a:gd name="connsiteY225" fmla="*/ 2447297 h 2842441"/>
                    <a:gd name="connsiteX226" fmla="*/ 6839446 w 7981224"/>
                    <a:gd name="connsiteY226" fmla="*/ 2633393 h 2842441"/>
                    <a:gd name="connsiteX227" fmla="*/ 6845340 w 7981224"/>
                    <a:gd name="connsiteY227" fmla="*/ 2633414 h 2842441"/>
                    <a:gd name="connsiteX228" fmla="*/ 6852796 w 7981224"/>
                    <a:gd name="connsiteY228" fmla="*/ 2645649 h 2842441"/>
                    <a:gd name="connsiteX229" fmla="*/ 6855849 w 7981224"/>
                    <a:gd name="connsiteY229" fmla="*/ 2663813 h 2842441"/>
                    <a:gd name="connsiteX230" fmla="*/ 6859258 w 7981224"/>
                    <a:gd name="connsiteY230" fmla="*/ 2677710 h 2842441"/>
                    <a:gd name="connsiteX231" fmla="*/ 6822262 w 7981224"/>
                    <a:gd name="connsiteY231" fmla="*/ 2678228 h 2842441"/>
                    <a:gd name="connsiteX232" fmla="*/ 6827871 w 7981224"/>
                    <a:gd name="connsiteY232" fmla="*/ 2654667 h 2842441"/>
                    <a:gd name="connsiteX233" fmla="*/ 6829576 w 7981224"/>
                    <a:gd name="connsiteY233" fmla="*/ 2637547 h 2842441"/>
                    <a:gd name="connsiteX234" fmla="*/ 6839446 w 7981224"/>
                    <a:gd name="connsiteY234" fmla="*/ 2633393 h 2842441"/>
                    <a:gd name="connsiteX235" fmla="*/ 6414247 w 7981224"/>
                    <a:gd name="connsiteY235" fmla="*/ 2629132 h 2842441"/>
                    <a:gd name="connsiteX236" fmla="*/ 6420212 w 7981224"/>
                    <a:gd name="connsiteY236" fmla="*/ 2642965 h 2842441"/>
                    <a:gd name="connsiteX237" fmla="*/ 6426418 w 7981224"/>
                    <a:gd name="connsiteY237" fmla="*/ 2676353 h 2842441"/>
                    <a:gd name="connsiteX238" fmla="*/ 6437658 w 7981224"/>
                    <a:gd name="connsiteY238" fmla="*/ 2674834 h 2842441"/>
                    <a:gd name="connsiteX239" fmla="*/ 6432915 w 7981224"/>
                    <a:gd name="connsiteY239" fmla="*/ 2651159 h 2842441"/>
                    <a:gd name="connsiteX240" fmla="*/ 6417918 w 7981224"/>
                    <a:gd name="connsiteY240" fmla="*/ 2618978 h 2842441"/>
                    <a:gd name="connsiteX241" fmla="*/ 6418912 w 7981224"/>
                    <a:gd name="connsiteY241" fmla="*/ 2616869 h 2842441"/>
                    <a:gd name="connsiteX242" fmla="*/ 6419267 w 7981224"/>
                    <a:gd name="connsiteY242" fmla="*/ 2578822 h 2842441"/>
                    <a:gd name="connsiteX243" fmla="*/ 6417563 w 7981224"/>
                    <a:gd name="connsiteY243" fmla="*/ 2451807 h 2842441"/>
                    <a:gd name="connsiteX244" fmla="*/ 6832203 w 7981224"/>
                    <a:gd name="connsiteY244" fmla="*/ 2442589 h 2842441"/>
                    <a:gd name="connsiteX245" fmla="*/ 6835895 w 7981224"/>
                    <a:gd name="connsiteY245" fmla="*/ 2621165 h 2842441"/>
                    <a:gd name="connsiteX246" fmla="*/ 6817220 w 7981224"/>
                    <a:gd name="connsiteY246" fmla="*/ 2633613 h 2842441"/>
                    <a:gd name="connsiteX247" fmla="*/ 6815232 w 7981224"/>
                    <a:gd name="connsiteY247" fmla="*/ 2670446 h 2842441"/>
                    <a:gd name="connsiteX248" fmla="*/ 6815090 w 7981224"/>
                    <a:gd name="connsiteY248" fmla="*/ 2671120 h 2842441"/>
                    <a:gd name="connsiteX249" fmla="*/ 6813243 w 7981224"/>
                    <a:gd name="connsiteY249" fmla="*/ 2678342 h 2842441"/>
                    <a:gd name="connsiteX250" fmla="*/ 6391822 w 7981224"/>
                    <a:gd name="connsiteY250" fmla="*/ 2680401 h 2842441"/>
                    <a:gd name="connsiteX251" fmla="*/ 6390245 w 7981224"/>
                    <a:gd name="connsiteY251" fmla="*/ 2649917 h 2842441"/>
                    <a:gd name="connsiteX252" fmla="*/ 6414247 w 7981224"/>
                    <a:gd name="connsiteY252" fmla="*/ 2629132 h 2842441"/>
                    <a:gd name="connsiteX253" fmla="*/ 6404816 w 7981224"/>
                    <a:gd name="connsiteY253" fmla="*/ 2452176 h 2842441"/>
                    <a:gd name="connsiteX254" fmla="*/ 6406535 w 7981224"/>
                    <a:gd name="connsiteY254" fmla="*/ 2578829 h 2842441"/>
                    <a:gd name="connsiteX255" fmla="*/ 6407898 w 7981224"/>
                    <a:gd name="connsiteY255" fmla="*/ 2616933 h 2842441"/>
                    <a:gd name="connsiteX256" fmla="*/ 6381895 w 7981224"/>
                    <a:gd name="connsiteY256" fmla="*/ 2680366 h 2842441"/>
                    <a:gd name="connsiteX257" fmla="*/ 6022202 w 7981224"/>
                    <a:gd name="connsiteY257" fmla="*/ 2676630 h 2842441"/>
                    <a:gd name="connsiteX258" fmla="*/ 6018935 w 7981224"/>
                    <a:gd name="connsiteY258" fmla="*/ 2657770 h 2842441"/>
                    <a:gd name="connsiteX259" fmla="*/ 6014987 w 7981224"/>
                    <a:gd name="connsiteY259" fmla="*/ 2625965 h 2842441"/>
                    <a:gd name="connsiteX260" fmla="*/ 6001716 w 7981224"/>
                    <a:gd name="connsiteY260" fmla="*/ 2613219 h 2842441"/>
                    <a:gd name="connsiteX261" fmla="*/ 6003157 w 7981224"/>
                    <a:gd name="connsiteY261" fmla="*/ 2461414 h 2842441"/>
                    <a:gd name="connsiteX262" fmla="*/ 6404816 w 7981224"/>
                    <a:gd name="connsiteY262" fmla="*/ 2452176 h 2842441"/>
                    <a:gd name="connsiteX263" fmla="*/ 4888048 w 7981224"/>
                    <a:gd name="connsiteY263" fmla="*/ 1402069 h 2842441"/>
                    <a:gd name="connsiteX264" fmla="*/ 5330645 w 7981224"/>
                    <a:gd name="connsiteY264" fmla="*/ 1400549 h 2842441"/>
                    <a:gd name="connsiteX265" fmla="*/ 5331553 w 7981224"/>
                    <a:gd name="connsiteY265" fmla="*/ 2088378 h 2842441"/>
                    <a:gd name="connsiteX266" fmla="*/ 5343994 w 7981224"/>
                    <a:gd name="connsiteY266" fmla="*/ 2088378 h 2842441"/>
                    <a:gd name="connsiteX267" fmla="*/ 5353645 w 7981224"/>
                    <a:gd name="connsiteY267" fmla="*/ 64309 h 2842441"/>
                    <a:gd name="connsiteX268" fmla="*/ 5601142 w 7981224"/>
                    <a:gd name="connsiteY268" fmla="*/ 505187 h 2842441"/>
                    <a:gd name="connsiteX269" fmla="*/ 5620088 w 7981224"/>
                    <a:gd name="connsiteY269" fmla="*/ 538100 h 2842441"/>
                    <a:gd name="connsiteX270" fmla="*/ 5625172 w 7981224"/>
                    <a:gd name="connsiteY270" fmla="*/ 545379 h 2842441"/>
                    <a:gd name="connsiteX271" fmla="*/ 5625172 w 7981224"/>
                    <a:gd name="connsiteY271" fmla="*/ 564516 h 2842441"/>
                    <a:gd name="connsiteX272" fmla="*/ 5625080 w 7981224"/>
                    <a:gd name="connsiteY272" fmla="*/ 2099740 h 2842441"/>
                    <a:gd name="connsiteX273" fmla="*/ 5039547 w 7981224"/>
                    <a:gd name="connsiteY273" fmla="*/ 2100862 h 2842441"/>
                    <a:gd name="connsiteX274" fmla="*/ 5039547 w 7981224"/>
                    <a:gd name="connsiteY274" fmla="*/ 1991422 h 2842441"/>
                    <a:gd name="connsiteX275" fmla="*/ 5022711 w 7981224"/>
                    <a:gd name="connsiteY275" fmla="*/ 1991422 h 2842441"/>
                    <a:gd name="connsiteX276" fmla="*/ 5022711 w 7981224"/>
                    <a:gd name="connsiteY276" fmla="*/ 2100841 h 2842441"/>
                    <a:gd name="connsiteX277" fmla="*/ 4887721 w 7981224"/>
                    <a:gd name="connsiteY277" fmla="*/ 2101870 h 2842441"/>
                    <a:gd name="connsiteX278" fmla="*/ 4888048 w 7981224"/>
                    <a:gd name="connsiteY278" fmla="*/ 1402069 h 2842441"/>
                    <a:gd name="connsiteX279" fmla="*/ 4952383 w 7981224"/>
                    <a:gd name="connsiteY279" fmla="*/ 2113331 h 2842441"/>
                    <a:gd name="connsiteX280" fmla="*/ 5059274 w 7981224"/>
                    <a:gd name="connsiteY280" fmla="*/ 2113686 h 2842441"/>
                    <a:gd name="connsiteX281" fmla="*/ 5063449 w 7981224"/>
                    <a:gd name="connsiteY281" fmla="*/ 2206503 h 2842441"/>
                    <a:gd name="connsiteX282" fmla="*/ 5063506 w 7981224"/>
                    <a:gd name="connsiteY282" fmla="*/ 2207000 h 2842441"/>
                    <a:gd name="connsiteX283" fmla="*/ 5039363 w 7981224"/>
                    <a:gd name="connsiteY283" fmla="*/ 2208811 h 2842441"/>
                    <a:gd name="connsiteX284" fmla="*/ 5036416 w 7981224"/>
                    <a:gd name="connsiteY284" fmla="*/ 2217801 h 2842441"/>
                    <a:gd name="connsiteX285" fmla="*/ 5039299 w 7981224"/>
                    <a:gd name="connsiteY285" fmla="*/ 2318223 h 2842441"/>
                    <a:gd name="connsiteX286" fmla="*/ 5045747 w 7981224"/>
                    <a:gd name="connsiteY286" fmla="*/ 2527105 h 2842441"/>
                    <a:gd name="connsiteX287" fmla="*/ 4751035 w 7981224"/>
                    <a:gd name="connsiteY287" fmla="*/ 2527638 h 2842441"/>
                    <a:gd name="connsiteX288" fmla="*/ 4754294 w 7981224"/>
                    <a:gd name="connsiteY288" fmla="*/ 2520040 h 2842441"/>
                    <a:gd name="connsiteX289" fmla="*/ 4753839 w 7981224"/>
                    <a:gd name="connsiteY289" fmla="*/ 2493084 h 2842441"/>
                    <a:gd name="connsiteX290" fmla="*/ 4742272 w 7981224"/>
                    <a:gd name="connsiteY290" fmla="*/ 2119985 h 2842441"/>
                    <a:gd name="connsiteX291" fmla="*/ 4952383 w 7981224"/>
                    <a:gd name="connsiteY291" fmla="*/ 2113331 h 2842441"/>
                    <a:gd name="connsiteX292" fmla="*/ 4589836 w 7981224"/>
                    <a:gd name="connsiteY292" fmla="*/ 2522177 h 2842441"/>
                    <a:gd name="connsiteX293" fmla="*/ 4589608 w 7981224"/>
                    <a:gd name="connsiteY293" fmla="*/ 2309929 h 2842441"/>
                    <a:gd name="connsiteX294" fmla="*/ 4586072 w 7981224"/>
                    <a:gd name="connsiteY294" fmla="*/ 1350346 h 2842441"/>
                    <a:gd name="connsiteX295" fmla="*/ 4619667 w 7981224"/>
                    <a:gd name="connsiteY295" fmla="*/ 1351815 h 2842441"/>
                    <a:gd name="connsiteX296" fmla="*/ 4728319 w 7981224"/>
                    <a:gd name="connsiteY296" fmla="*/ 1353619 h 2842441"/>
                    <a:gd name="connsiteX297" fmla="*/ 4877105 w 7981224"/>
                    <a:gd name="connsiteY297" fmla="*/ 1356552 h 2842441"/>
                    <a:gd name="connsiteX298" fmla="*/ 4876970 w 7981224"/>
                    <a:gd name="connsiteY298" fmla="*/ 1568069 h 2842441"/>
                    <a:gd name="connsiteX299" fmla="*/ 4875991 w 7981224"/>
                    <a:gd name="connsiteY299" fmla="*/ 2102247 h 2842441"/>
                    <a:gd name="connsiteX300" fmla="*/ 4771592 w 7981224"/>
                    <a:gd name="connsiteY300" fmla="*/ 2106401 h 2842441"/>
                    <a:gd name="connsiteX301" fmla="*/ 4775270 w 7981224"/>
                    <a:gd name="connsiteY301" fmla="*/ 2100770 h 2842441"/>
                    <a:gd name="connsiteX302" fmla="*/ 4775270 w 7981224"/>
                    <a:gd name="connsiteY302" fmla="*/ 2100770 h 2842441"/>
                    <a:gd name="connsiteX303" fmla="*/ 4775270 w 7981224"/>
                    <a:gd name="connsiteY303" fmla="*/ 2100755 h 2842441"/>
                    <a:gd name="connsiteX304" fmla="*/ 4775128 w 7981224"/>
                    <a:gd name="connsiteY304" fmla="*/ 2099236 h 2842441"/>
                    <a:gd name="connsiteX305" fmla="*/ 4760323 w 7981224"/>
                    <a:gd name="connsiteY305" fmla="*/ 1410164 h 2842441"/>
                    <a:gd name="connsiteX306" fmla="*/ 4759172 w 7981224"/>
                    <a:gd name="connsiteY306" fmla="*/ 1380766 h 2842441"/>
                    <a:gd name="connsiteX307" fmla="*/ 4754195 w 7981224"/>
                    <a:gd name="connsiteY307" fmla="*/ 1380766 h 2842441"/>
                    <a:gd name="connsiteX308" fmla="*/ 4760976 w 7981224"/>
                    <a:gd name="connsiteY308" fmla="*/ 2012256 h 2842441"/>
                    <a:gd name="connsiteX309" fmla="*/ 4762510 w 7981224"/>
                    <a:gd name="connsiteY309" fmla="*/ 2099491 h 2842441"/>
                    <a:gd name="connsiteX310" fmla="*/ 4767161 w 7981224"/>
                    <a:gd name="connsiteY310" fmla="*/ 2106671 h 2842441"/>
                    <a:gd name="connsiteX311" fmla="*/ 4739574 w 7981224"/>
                    <a:gd name="connsiteY311" fmla="*/ 2109092 h 2842441"/>
                    <a:gd name="connsiteX312" fmla="*/ 4733133 w 7981224"/>
                    <a:gd name="connsiteY312" fmla="*/ 2111166 h 2842441"/>
                    <a:gd name="connsiteX313" fmla="*/ 4732189 w 7981224"/>
                    <a:gd name="connsiteY313" fmla="*/ 2117500 h 2842441"/>
                    <a:gd name="connsiteX314" fmla="*/ 4732693 w 7981224"/>
                    <a:gd name="connsiteY314" fmla="*/ 2153580 h 2842441"/>
                    <a:gd name="connsiteX315" fmla="*/ 4741030 w 7981224"/>
                    <a:gd name="connsiteY315" fmla="*/ 2487674 h 2842441"/>
                    <a:gd name="connsiteX316" fmla="*/ 4741456 w 7981224"/>
                    <a:gd name="connsiteY316" fmla="*/ 2513116 h 2842441"/>
                    <a:gd name="connsiteX317" fmla="*/ 4745319 w 7981224"/>
                    <a:gd name="connsiteY317" fmla="*/ 2527645 h 2842441"/>
                    <a:gd name="connsiteX318" fmla="*/ 4585617 w 7981224"/>
                    <a:gd name="connsiteY318" fmla="*/ 2527986 h 2842441"/>
                    <a:gd name="connsiteX319" fmla="*/ 4589836 w 7981224"/>
                    <a:gd name="connsiteY319" fmla="*/ 2522177 h 2842441"/>
                    <a:gd name="connsiteX320" fmla="*/ 5587437 w 7981224"/>
                    <a:gd name="connsiteY320" fmla="*/ 2538587 h 2842441"/>
                    <a:gd name="connsiteX321" fmla="*/ 5366682 w 7981224"/>
                    <a:gd name="connsiteY321" fmla="*/ 2617082 h 2842441"/>
                    <a:gd name="connsiteX322" fmla="*/ 5064408 w 7981224"/>
                    <a:gd name="connsiteY322" fmla="*/ 2620384 h 2842441"/>
                    <a:gd name="connsiteX323" fmla="*/ 4126958 w 7981224"/>
                    <a:gd name="connsiteY323" fmla="*/ 2611628 h 2842441"/>
                    <a:gd name="connsiteX324" fmla="*/ 4124743 w 7981224"/>
                    <a:gd name="connsiteY324" fmla="*/ 2610158 h 2842441"/>
                    <a:gd name="connsiteX325" fmla="*/ 4106664 w 7981224"/>
                    <a:gd name="connsiteY325" fmla="*/ 2607772 h 2842441"/>
                    <a:gd name="connsiteX326" fmla="*/ 4087342 w 7981224"/>
                    <a:gd name="connsiteY326" fmla="*/ 2605912 h 2842441"/>
                    <a:gd name="connsiteX327" fmla="*/ 3896702 w 7981224"/>
                    <a:gd name="connsiteY327" fmla="*/ 2580000 h 2842441"/>
                    <a:gd name="connsiteX328" fmla="*/ 3873830 w 7981224"/>
                    <a:gd name="connsiteY328" fmla="*/ 2564911 h 2842441"/>
                    <a:gd name="connsiteX329" fmla="*/ 3871806 w 7981224"/>
                    <a:gd name="connsiteY329" fmla="*/ 2540114 h 2842441"/>
                    <a:gd name="connsiteX330" fmla="*/ 5587437 w 7981224"/>
                    <a:gd name="connsiteY330" fmla="*/ 2538587 h 2842441"/>
                    <a:gd name="connsiteX331" fmla="*/ 4483939 w 7981224"/>
                    <a:gd name="connsiteY331" fmla="*/ 1392007 h 2842441"/>
                    <a:gd name="connsiteX332" fmla="*/ 4484038 w 7981224"/>
                    <a:gd name="connsiteY332" fmla="*/ 1392064 h 2842441"/>
                    <a:gd name="connsiteX333" fmla="*/ 4483939 w 7981224"/>
                    <a:gd name="connsiteY333" fmla="*/ 1392043 h 2842441"/>
                    <a:gd name="connsiteX334" fmla="*/ 4483939 w 7981224"/>
                    <a:gd name="connsiteY334" fmla="*/ 1392007 h 2842441"/>
                    <a:gd name="connsiteX335" fmla="*/ 4195163 w 7981224"/>
                    <a:gd name="connsiteY335" fmla="*/ 1349827 h 2842441"/>
                    <a:gd name="connsiteX336" fmla="*/ 4477753 w 7981224"/>
                    <a:gd name="connsiteY336" fmla="*/ 1307051 h 2842441"/>
                    <a:gd name="connsiteX337" fmla="*/ 4480374 w 7981224"/>
                    <a:gd name="connsiteY337" fmla="*/ 1380915 h 2842441"/>
                    <a:gd name="connsiteX338" fmla="*/ 4456231 w 7981224"/>
                    <a:gd name="connsiteY338" fmla="*/ 1383251 h 2842441"/>
                    <a:gd name="connsiteX339" fmla="*/ 4198046 w 7981224"/>
                    <a:gd name="connsiteY339" fmla="*/ 1407224 h 2842441"/>
                    <a:gd name="connsiteX340" fmla="*/ 4195163 w 7981224"/>
                    <a:gd name="connsiteY340" fmla="*/ 1349827 h 2842441"/>
                    <a:gd name="connsiteX341" fmla="*/ 4034681 w 7981224"/>
                    <a:gd name="connsiteY341" fmla="*/ 1945443 h 2842441"/>
                    <a:gd name="connsiteX342" fmla="*/ 4039751 w 7981224"/>
                    <a:gd name="connsiteY342" fmla="*/ 1941587 h 2842441"/>
                    <a:gd name="connsiteX343" fmla="*/ 4041484 w 7981224"/>
                    <a:gd name="connsiteY343" fmla="*/ 1913389 h 2842441"/>
                    <a:gd name="connsiteX344" fmla="*/ 4069433 w 7981224"/>
                    <a:gd name="connsiteY344" fmla="*/ 1910790 h 2842441"/>
                    <a:gd name="connsiteX345" fmla="*/ 4074766 w 7981224"/>
                    <a:gd name="connsiteY345" fmla="*/ 1905457 h 2842441"/>
                    <a:gd name="connsiteX346" fmla="*/ 4075000 w 7981224"/>
                    <a:gd name="connsiteY346" fmla="*/ 1877515 h 2842441"/>
                    <a:gd name="connsiteX347" fmla="*/ 4092518 w 7981224"/>
                    <a:gd name="connsiteY347" fmla="*/ 1877153 h 2842441"/>
                    <a:gd name="connsiteX348" fmla="*/ 4111180 w 7981224"/>
                    <a:gd name="connsiteY348" fmla="*/ 1873538 h 2842441"/>
                    <a:gd name="connsiteX349" fmla="*/ 4117478 w 7981224"/>
                    <a:gd name="connsiteY349" fmla="*/ 1861140 h 2842441"/>
                    <a:gd name="connsiteX350" fmla="*/ 4118295 w 7981224"/>
                    <a:gd name="connsiteY350" fmla="*/ 1842883 h 2842441"/>
                    <a:gd name="connsiteX351" fmla="*/ 4194865 w 7981224"/>
                    <a:gd name="connsiteY351" fmla="*/ 1838800 h 2842441"/>
                    <a:gd name="connsiteX352" fmla="*/ 4198103 w 7981224"/>
                    <a:gd name="connsiteY352" fmla="*/ 1837863 h 2842441"/>
                    <a:gd name="connsiteX353" fmla="*/ 4201738 w 7981224"/>
                    <a:gd name="connsiteY353" fmla="*/ 2033431 h 2842441"/>
                    <a:gd name="connsiteX354" fmla="*/ 4139428 w 7981224"/>
                    <a:gd name="connsiteY354" fmla="*/ 2033417 h 2842441"/>
                    <a:gd name="connsiteX355" fmla="*/ 3921264 w 7981224"/>
                    <a:gd name="connsiteY355" fmla="*/ 2033317 h 2842441"/>
                    <a:gd name="connsiteX356" fmla="*/ 3918140 w 7981224"/>
                    <a:gd name="connsiteY356" fmla="*/ 1946536 h 2842441"/>
                    <a:gd name="connsiteX357" fmla="*/ 4034681 w 7981224"/>
                    <a:gd name="connsiteY357" fmla="*/ 1945443 h 2842441"/>
                    <a:gd name="connsiteX358" fmla="*/ 3807095 w 7981224"/>
                    <a:gd name="connsiteY358" fmla="*/ 1891873 h 2842441"/>
                    <a:gd name="connsiteX359" fmla="*/ 3816866 w 7981224"/>
                    <a:gd name="connsiteY359" fmla="*/ 1893847 h 2842441"/>
                    <a:gd name="connsiteX360" fmla="*/ 3819003 w 7981224"/>
                    <a:gd name="connsiteY360" fmla="*/ 1902695 h 2842441"/>
                    <a:gd name="connsiteX361" fmla="*/ 3825749 w 7981224"/>
                    <a:gd name="connsiteY361" fmla="*/ 1918267 h 2842441"/>
                    <a:gd name="connsiteX362" fmla="*/ 3837125 w 7981224"/>
                    <a:gd name="connsiteY362" fmla="*/ 1919091 h 2842441"/>
                    <a:gd name="connsiteX363" fmla="*/ 3905962 w 7981224"/>
                    <a:gd name="connsiteY363" fmla="*/ 1922762 h 2842441"/>
                    <a:gd name="connsiteX364" fmla="*/ 3908525 w 7981224"/>
                    <a:gd name="connsiteY364" fmla="*/ 2033317 h 2842441"/>
                    <a:gd name="connsiteX365" fmla="*/ 3792765 w 7981224"/>
                    <a:gd name="connsiteY365" fmla="*/ 2033268 h 2842441"/>
                    <a:gd name="connsiteX366" fmla="*/ 3792808 w 7981224"/>
                    <a:gd name="connsiteY366" fmla="*/ 2004637 h 2842441"/>
                    <a:gd name="connsiteX367" fmla="*/ 3787595 w 7981224"/>
                    <a:gd name="connsiteY367" fmla="*/ 1892455 h 2842441"/>
                    <a:gd name="connsiteX368" fmla="*/ 3807095 w 7981224"/>
                    <a:gd name="connsiteY368" fmla="*/ 1891873 h 2842441"/>
                    <a:gd name="connsiteX369" fmla="*/ 3673405 w 7981224"/>
                    <a:gd name="connsiteY369" fmla="*/ 1921896 h 2842441"/>
                    <a:gd name="connsiteX370" fmla="*/ 3714136 w 7981224"/>
                    <a:gd name="connsiteY370" fmla="*/ 1922599 h 2842441"/>
                    <a:gd name="connsiteX371" fmla="*/ 3720626 w 7981224"/>
                    <a:gd name="connsiteY371" fmla="*/ 1920604 h 2842441"/>
                    <a:gd name="connsiteX372" fmla="*/ 3722877 w 7981224"/>
                    <a:gd name="connsiteY372" fmla="*/ 1894103 h 2842441"/>
                    <a:gd name="connsiteX373" fmla="*/ 3782270 w 7981224"/>
                    <a:gd name="connsiteY373" fmla="*/ 1892597 h 2842441"/>
                    <a:gd name="connsiteX374" fmla="*/ 3783953 w 7981224"/>
                    <a:gd name="connsiteY374" fmla="*/ 2004637 h 2842441"/>
                    <a:gd name="connsiteX375" fmla="*/ 3785167 w 7981224"/>
                    <a:gd name="connsiteY375" fmla="*/ 2033268 h 2842441"/>
                    <a:gd name="connsiteX376" fmla="*/ 3672680 w 7981224"/>
                    <a:gd name="connsiteY376" fmla="*/ 2033381 h 2842441"/>
                    <a:gd name="connsiteX377" fmla="*/ 3674640 w 7981224"/>
                    <a:gd name="connsiteY377" fmla="*/ 2029802 h 2842441"/>
                    <a:gd name="connsiteX378" fmla="*/ 3673405 w 7981224"/>
                    <a:gd name="connsiteY378" fmla="*/ 1921896 h 2842441"/>
                    <a:gd name="connsiteX379" fmla="*/ 3596707 w 7981224"/>
                    <a:gd name="connsiteY379" fmla="*/ 2196356 h 2842441"/>
                    <a:gd name="connsiteX380" fmla="*/ 3552447 w 7981224"/>
                    <a:gd name="connsiteY380" fmla="*/ 2270135 h 2842441"/>
                    <a:gd name="connsiteX381" fmla="*/ 3539288 w 7981224"/>
                    <a:gd name="connsiteY381" fmla="*/ 2300371 h 2842441"/>
                    <a:gd name="connsiteX382" fmla="*/ 3546340 w 7981224"/>
                    <a:gd name="connsiteY382" fmla="*/ 2303290 h 2842441"/>
                    <a:gd name="connsiteX383" fmla="*/ 3563212 w 7981224"/>
                    <a:gd name="connsiteY383" fmla="*/ 2274878 h 2842441"/>
                    <a:gd name="connsiteX384" fmla="*/ 3609311 w 7981224"/>
                    <a:gd name="connsiteY384" fmla="*/ 2196583 h 2842441"/>
                    <a:gd name="connsiteX385" fmla="*/ 3631743 w 7981224"/>
                    <a:gd name="connsiteY385" fmla="*/ 2197002 h 2842441"/>
                    <a:gd name="connsiteX386" fmla="*/ 3589201 w 7981224"/>
                    <a:gd name="connsiteY386" fmla="*/ 2271655 h 2842441"/>
                    <a:gd name="connsiteX387" fmla="*/ 3575809 w 7981224"/>
                    <a:gd name="connsiteY387" fmla="*/ 2300179 h 2842441"/>
                    <a:gd name="connsiteX388" fmla="*/ 3581632 w 7981224"/>
                    <a:gd name="connsiteY388" fmla="*/ 2303566 h 2842441"/>
                    <a:gd name="connsiteX389" fmla="*/ 3597701 w 7981224"/>
                    <a:gd name="connsiteY389" fmla="*/ 2278223 h 2842441"/>
                    <a:gd name="connsiteX390" fmla="*/ 3639966 w 7981224"/>
                    <a:gd name="connsiteY390" fmla="*/ 2197151 h 2842441"/>
                    <a:gd name="connsiteX391" fmla="*/ 4358734 w 7981224"/>
                    <a:gd name="connsiteY391" fmla="*/ 2220584 h 2842441"/>
                    <a:gd name="connsiteX392" fmla="*/ 4267039 w 7981224"/>
                    <a:gd name="connsiteY392" fmla="*/ 2326566 h 2842441"/>
                    <a:gd name="connsiteX393" fmla="*/ 3301633 w 7981224"/>
                    <a:gd name="connsiteY393" fmla="*/ 2304454 h 2842441"/>
                    <a:gd name="connsiteX394" fmla="*/ 3314329 w 7981224"/>
                    <a:gd name="connsiteY394" fmla="*/ 2281426 h 2842441"/>
                    <a:gd name="connsiteX395" fmla="*/ 3368247 w 7981224"/>
                    <a:gd name="connsiteY395" fmla="*/ 2193203 h 2842441"/>
                    <a:gd name="connsiteX396" fmla="*/ 3596707 w 7981224"/>
                    <a:gd name="connsiteY396" fmla="*/ 2196356 h 2842441"/>
                    <a:gd name="connsiteX397" fmla="*/ 4353011 w 7981224"/>
                    <a:gd name="connsiteY397" fmla="*/ 2270788 h 2842441"/>
                    <a:gd name="connsiteX398" fmla="*/ 4310909 w 7981224"/>
                    <a:gd name="connsiteY398" fmla="*/ 2328960 h 2842441"/>
                    <a:gd name="connsiteX399" fmla="*/ 4280197 w 7981224"/>
                    <a:gd name="connsiteY399" fmla="*/ 2327284 h 2842441"/>
                    <a:gd name="connsiteX400" fmla="*/ 4375080 w 7981224"/>
                    <a:gd name="connsiteY400" fmla="*/ 2221337 h 2842441"/>
                    <a:gd name="connsiteX401" fmla="*/ 4398393 w 7981224"/>
                    <a:gd name="connsiteY401" fmla="*/ 2222466 h 2842441"/>
                    <a:gd name="connsiteX402" fmla="*/ 4353011 w 7981224"/>
                    <a:gd name="connsiteY402" fmla="*/ 2270788 h 2842441"/>
                    <a:gd name="connsiteX403" fmla="*/ 4403165 w 7981224"/>
                    <a:gd name="connsiteY403" fmla="*/ 2235560 h 2842441"/>
                    <a:gd name="connsiteX404" fmla="*/ 4413263 w 7981224"/>
                    <a:gd name="connsiteY404" fmla="*/ 2223191 h 2842441"/>
                    <a:gd name="connsiteX405" fmla="*/ 4500598 w 7981224"/>
                    <a:gd name="connsiteY405" fmla="*/ 2227529 h 2842441"/>
                    <a:gd name="connsiteX406" fmla="*/ 4545262 w 7981224"/>
                    <a:gd name="connsiteY406" fmla="*/ 2232997 h 2842441"/>
                    <a:gd name="connsiteX407" fmla="*/ 4536365 w 7981224"/>
                    <a:gd name="connsiteY407" fmla="*/ 2245452 h 2842441"/>
                    <a:gd name="connsiteX408" fmla="*/ 4416586 w 7981224"/>
                    <a:gd name="connsiteY408" fmla="*/ 2335251 h 2842441"/>
                    <a:gd name="connsiteX409" fmla="*/ 4323819 w 7981224"/>
                    <a:gd name="connsiteY409" fmla="*/ 2329691 h 2842441"/>
                    <a:gd name="connsiteX410" fmla="*/ 4388949 w 7981224"/>
                    <a:gd name="connsiteY410" fmla="*/ 2249848 h 2842441"/>
                    <a:gd name="connsiteX411" fmla="*/ 4403165 w 7981224"/>
                    <a:gd name="connsiteY411" fmla="*/ 2235560 h 2842441"/>
                    <a:gd name="connsiteX412" fmla="*/ 2532178 w 7981224"/>
                    <a:gd name="connsiteY412" fmla="*/ 2209102 h 2842441"/>
                    <a:gd name="connsiteX413" fmla="*/ 2520305 w 7981224"/>
                    <a:gd name="connsiteY413" fmla="*/ 2290714 h 2842441"/>
                    <a:gd name="connsiteX414" fmla="*/ 2518381 w 7981224"/>
                    <a:gd name="connsiteY414" fmla="*/ 2316114 h 2842441"/>
                    <a:gd name="connsiteX415" fmla="*/ 2367648 w 7981224"/>
                    <a:gd name="connsiteY415" fmla="*/ 2319984 h 2842441"/>
                    <a:gd name="connsiteX416" fmla="*/ 2363296 w 7981224"/>
                    <a:gd name="connsiteY416" fmla="*/ 2299434 h 2842441"/>
                    <a:gd name="connsiteX417" fmla="*/ 2356642 w 7981224"/>
                    <a:gd name="connsiteY417" fmla="*/ 2210160 h 2842441"/>
                    <a:gd name="connsiteX418" fmla="*/ 2562343 w 7981224"/>
                    <a:gd name="connsiteY418" fmla="*/ 2200240 h 2842441"/>
                    <a:gd name="connsiteX419" fmla="*/ 2552331 w 7981224"/>
                    <a:gd name="connsiteY419" fmla="*/ 2282384 h 2842441"/>
                    <a:gd name="connsiteX420" fmla="*/ 2547751 w 7981224"/>
                    <a:gd name="connsiteY420" fmla="*/ 2309141 h 2842441"/>
                    <a:gd name="connsiteX421" fmla="*/ 2556648 w 7981224"/>
                    <a:gd name="connsiteY421" fmla="*/ 2311555 h 2842441"/>
                    <a:gd name="connsiteX422" fmla="*/ 2562592 w 7981224"/>
                    <a:gd name="connsiteY422" fmla="*/ 2285217 h 2842441"/>
                    <a:gd name="connsiteX423" fmla="*/ 2568358 w 7981224"/>
                    <a:gd name="connsiteY423" fmla="*/ 2200027 h 2842441"/>
                    <a:gd name="connsiteX424" fmla="*/ 3313364 w 7981224"/>
                    <a:gd name="connsiteY424" fmla="*/ 2192756 h 2842441"/>
                    <a:gd name="connsiteX425" fmla="*/ 3263018 w 7981224"/>
                    <a:gd name="connsiteY425" fmla="*/ 2274218 h 2842441"/>
                    <a:gd name="connsiteX426" fmla="*/ 3246494 w 7981224"/>
                    <a:gd name="connsiteY426" fmla="*/ 2304660 h 2842441"/>
                    <a:gd name="connsiteX427" fmla="*/ 2528237 w 7981224"/>
                    <a:gd name="connsiteY427" fmla="*/ 2315887 h 2842441"/>
                    <a:gd name="connsiteX428" fmla="*/ 2531610 w 7981224"/>
                    <a:gd name="connsiteY428" fmla="*/ 2294882 h 2842441"/>
                    <a:gd name="connsiteX429" fmla="*/ 2534834 w 7981224"/>
                    <a:gd name="connsiteY429" fmla="*/ 2265832 h 2842441"/>
                    <a:gd name="connsiteX430" fmla="*/ 2540529 w 7981224"/>
                    <a:gd name="connsiteY430" fmla="*/ 2209116 h 2842441"/>
                    <a:gd name="connsiteX431" fmla="*/ 2532178 w 7981224"/>
                    <a:gd name="connsiteY431" fmla="*/ 2209102 h 2842441"/>
                    <a:gd name="connsiteX432" fmla="*/ 2329601 w 7981224"/>
                    <a:gd name="connsiteY432" fmla="*/ 2294853 h 2842441"/>
                    <a:gd name="connsiteX433" fmla="*/ 2318283 w 7981224"/>
                    <a:gd name="connsiteY433" fmla="*/ 2212461 h 2842441"/>
                    <a:gd name="connsiteX434" fmla="*/ 2349676 w 7981224"/>
                    <a:gd name="connsiteY434" fmla="*/ 2210572 h 2842441"/>
                    <a:gd name="connsiteX435" fmla="*/ 2349186 w 7981224"/>
                    <a:gd name="connsiteY435" fmla="*/ 2270469 h 2842441"/>
                    <a:gd name="connsiteX436" fmla="*/ 2357253 w 7981224"/>
                    <a:gd name="connsiteY436" fmla="*/ 2320261 h 2842441"/>
                    <a:gd name="connsiteX437" fmla="*/ 2332144 w 7981224"/>
                    <a:gd name="connsiteY437" fmla="*/ 2320928 h 2842441"/>
                    <a:gd name="connsiteX438" fmla="*/ 2329601 w 7981224"/>
                    <a:gd name="connsiteY438" fmla="*/ 2294853 h 2842441"/>
                    <a:gd name="connsiteX439" fmla="*/ 1963425 w 7981224"/>
                    <a:gd name="connsiteY439" fmla="*/ 2239629 h 2842441"/>
                    <a:gd name="connsiteX440" fmla="*/ 2310329 w 7981224"/>
                    <a:gd name="connsiteY440" fmla="*/ 2212965 h 2842441"/>
                    <a:gd name="connsiteX441" fmla="*/ 2320413 w 7981224"/>
                    <a:gd name="connsiteY441" fmla="*/ 2297609 h 2842441"/>
                    <a:gd name="connsiteX442" fmla="*/ 2323978 w 7981224"/>
                    <a:gd name="connsiteY442" fmla="*/ 2321141 h 2842441"/>
                    <a:gd name="connsiteX443" fmla="*/ 2018550 w 7981224"/>
                    <a:gd name="connsiteY443" fmla="*/ 2329776 h 2842441"/>
                    <a:gd name="connsiteX444" fmla="*/ 2010604 w 7981224"/>
                    <a:gd name="connsiteY444" fmla="*/ 2317960 h 2842441"/>
                    <a:gd name="connsiteX445" fmla="*/ 1963425 w 7981224"/>
                    <a:gd name="connsiteY445" fmla="*/ 2239629 h 2842441"/>
                    <a:gd name="connsiteX446" fmla="*/ 2005115 w 7981224"/>
                    <a:gd name="connsiteY446" fmla="*/ 2330174 h 2842441"/>
                    <a:gd name="connsiteX447" fmla="*/ 1987327 w 7981224"/>
                    <a:gd name="connsiteY447" fmla="*/ 2330685 h 2842441"/>
                    <a:gd name="connsiteX448" fmla="*/ 1976711 w 7981224"/>
                    <a:gd name="connsiteY448" fmla="*/ 2313444 h 2842441"/>
                    <a:gd name="connsiteX449" fmla="*/ 1930974 w 7981224"/>
                    <a:gd name="connsiteY449" fmla="*/ 2242519 h 2842441"/>
                    <a:gd name="connsiteX450" fmla="*/ 1952959 w 7981224"/>
                    <a:gd name="connsiteY450" fmla="*/ 2240552 h 2842441"/>
                    <a:gd name="connsiteX451" fmla="*/ 1953633 w 7981224"/>
                    <a:gd name="connsiteY451" fmla="*/ 2243357 h 2842441"/>
                    <a:gd name="connsiteX452" fmla="*/ 2005115 w 7981224"/>
                    <a:gd name="connsiteY452" fmla="*/ 2330174 h 2842441"/>
                    <a:gd name="connsiteX453" fmla="*/ 3273037 w 7981224"/>
                    <a:gd name="connsiteY453" fmla="*/ 2281674 h 2842441"/>
                    <a:gd name="connsiteX454" fmla="*/ 3290392 w 7981224"/>
                    <a:gd name="connsiteY454" fmla="*/ 2251516 h 2842441"/>
                    <a:gd name="connsiteX455" fmla="*/ 3323007 w 7981224"/>
                    <a:gd name="connsiteY455" fmla="*/ 2192827 h 2842441"/>
                    <a:gd name="connsiteX456" fmla="*/ 3356694 w 7981224"/>
                    <a:gd name="connsiteY456" fmla="*/ 2193111 h 2842441"/>
                    <a:gd name="connsiteX457" fmla="*/ 3303344 w 7981224"/>
                    <a:gd name="connsiteY457" fmla="*/ 2275020 h 2842441"/>
                    <a:gd name="connsiteX458" fmla="*/ 3290023 w 7981224"/>
                    <a:gd name="connsiteY458" fmla="*/ 2304504 h 2842441"/>
                    <a:gd name="connsiteX459" fmla="*/ 3259311 w 7981224"/>
                    <a:gd name="connsiteY459" fmla="*/ 2304596 h 2842441"/>
                    <a:gd name="connsiteX460" fmla="*/ 3273037 w 7981224"/>
                    <a:gd name="connsiteY460" fmla="*/ 2281674 h 2842441"/>
                    <a:gd name="connsiteX461" fmla="*/ 3383003 w 7981224"/>
                    <a:gd name="connsiteY461" fmla="*/ 2124629 h 2842441"/>
                    <a:gd name="connsiteX462" fmla="*/ 3381498 w 7981224"/>
                    <a:gd name="connsiteY462" fmla="*/ 1960561 h 2842441"/>
                    <a:gd name="connsiteX463" fmla="*/ 3500219 w 7981224"/>
                    <a:gd name="connsiteY463" fmla="*/ 1967136 h 2842441"/>
                    <a:gd name="connsiteX464" fmla="*/ 3504827 w 7981224"/>
                    <a:gd name="connsiteY464" fmla="*/ 2180869 h 2842441"/>
                    <a:gd name="connsiteX465" fmla="*/ 3379126 w 7981224"/>
                    <a:gd name="connsiteY465" fmla="*/ 2179299 h 2842441"/>
                    <a:gd name="connsiteX466" fmla="*/ 3383003 w 7981224"/>
                    <a:gd name="connsiteY466" fmla="*/ 2124629 h 2842441"/>
                    <a:gd name="connsiteX467" fmla="*/ 2713729 w 7981224"/>
                    <a:gd name="connsiteY467" fmla="*/ 1240820 h 2842441"/>
                    <a:gd name="connsiteX468" fmla="*/ 3386688 w 7981224"/>
                    <a:gd name="connsiteY468" fmla="*/ 1235572 h 2842441"/>
                    <a:gd name="connsiteX469" fmla="*/ 3386596 w 7981224"/>
                    <a:gd name="connsiteY469" fmla="*/ 1273698 h 2842441"/>
                    <a:gd name="connsiteX470" fmla="*/ 3399108 w 7981224"/>
                    <a:gd name="connsiteY470" fmla="*/ 1682494 h 2842441"/>
                    <a:gd name="connsiteX471" fmla="*/ 3329703 w 7981224"/>
                    <a:gd name="connsiteY471" fmla="*/ 1683126 h 2842441"/>
                    <a:gd name="connsiteX472" fmla="*/ 3325527 w 7981224"/>
                    <a:gd name="connsiteY472" fmla="*/ 1629513 h 2842441"/>
                    <a:gd name="connsiteX473" fmla="*/ 3323916 w 7981224"/>
                    <a:gd name="connsiteY473" fmla="*/ 1625956 h 2842441"/>
                    <a:gd name="connsiteX474" fmla="*/ 3294340 w 7981224"/>
                    <a:gd name="connsiteY474" fmla="*/ 1618528 h 2842441"/>
                    <a:gd name="connsiteX475" fmla="*/ 3202468 w 7981224"/>
                    <a:gd name="connsiteY475" fmla="*/ 1618301 h 2842441"/>
                    <a:gd name="connsiteX476" fmla="*/ 3079500 w 7981224"/>
                    <a:gd name="connsiteY476" fmla="*/ 1618493 h 2842441"/>
                    <a:gd name="connsiteX477" fmla="*/ 3075297 w 7981224"/>
                    <a:gd name="connsiteY477" fmla="*/ 1620822 h 2842441"/>
                    <a:gd name="connsiteX478" fmla="*/ 3069147 w 7981224"/>
                    <a:gd name="connsiteY478" fmla="*/ 1642906 h 2842441"/>
                    <a:gd name="connsiteX479" fmla="*/ 3010252 w 7981224"/>
                    <a:gd name="connsiteY479" fmla="*/ 1641976 h 2842441"/>
                    <a:gd name="connsiteX480" fmla="*/ 2943190 w 7981224"/>
                    <a:gd name="connsiteY480" fmla="*/ 1642324 h 2842441"/>
                    <a:gd name="connsiteX481" fmla="*/ 2936572 w 7981224"/>
                    <a:gd name="connsiteY481" fmla="*/ 1666012 h 2842441"/>
                    <a:gd name="connsiteX482" fmla="*/ 2936948 w 7981224"/>
                    <a:gd name="connsiteY482" fmla="*/ 1675130 h 2842441"/>
                    <a:gd name="connsiteX483" fmla="*/ 2907422 w 7981224"/>
                    <a:gd name="connsiteY483" fmla="*/ 1674967 h 2842441"/>
                    <a:gd name="connsiteX484" fmla="*/ 2828133 w 7981224"/>
                    <a:gd name="connsiteY484" fmla="*/ 1675307 h 2842441"/>
                    <a:gd name="connsiteX485" fmla="*/ 2803166 w 7981224"/>
                    <a:gd name="connsiteY485" fmla="*/ 1675244 h 2842441"/>
                    <a:gd name="connsiteX486" fmla="*/ 2798855 w 7981224"/>
                    <a:gd name="connsiteY486" fmla="*/ 1680811 h 2842441"/>
                    <a:gd name="connsiteX487" fmla="*/ 2797321 w 7981224"/>
                    <a:gd name="connsiteY487" fmla="*/ 1739373 h 2842441"/>
                    <a:gd name="connsiteX488" fmla="*/ 2713516 w 7981224"/>
                    <a:gd name="connsiteY488" fmla="*/ 1738897 h 2842441"/>
                    <a:gd name="connsiteX489" fmla="*/ 2713729 w 7981224"/>
                    <a:gd name="connsiteY489" fmla="*/ 1240820 h 2842441"/>
                    <a:gd name="connsiteX490" fmla="*/ 2164369 w 7981224"/>
                    <a:gd name="connsiteY490" fmla="*/ 1084393 h 2842441"/>
                    <a:gd name="connsiteX491" fmla="*/ 2190231 w 7981224"/>
                    <a:gd name="connsiteY491" fmla="*/ 1083988 h 2842441"/>
                    <a:gd name="connsiteX492" fmla="*/ 2196238 w 7981224"/>
                    <a:gd name="connsiteY492" fmla="*/ 1070382 h 2842441"/>
                    <a:gd name="connsiteX493" fmla="*/ 2197800 w 7981224"/>
                    <a:gd name="connsiteY493" fmla="*/ 787444 h 2842441"/>
                    <a:gd name="connsiteX494" fmla="*/ 2215368 w 7981224"/>
                    <a:gd name="connsiteY494" fmla="*/ 787856 h 2842441"/>
                    <a:gd name="connsiteX495" fmla="*/ 2217846 w 7981224"/>
                    <a:gd name="connsiteY495" fmla="*/ 787231 h 2842441"/>
                    <a:gd name="connsiteX496" fmla="*/ 2221738 w 7981224"/>
                    <a:gd name="connsiteY496" fmla="*/ 781550 h 2842441"/>
                    <a:gd name="connsiteX497" fmla="*/ 2224443 w 7981224"/>
                    <a:gd name="connsiteY497" fmla="*/ 555860 h 2842441"/>
                    <a:gd name="connsiteX498" fmla="*/ 2244581 w 7981224"/>
                    <a:gd name="connsiteY498" fmla="*/ 555860 h 2842441"/>
                    <a:gd name="connsiteX499" fmla="*/ 2250951 w 7981224"/>
                    <a:gd name="connsiteY499" fmla="*/ 549490 h 2842441"/>
                    <a:gd name="connsiteX500" fmla="*/ 2254360 w 7981224"/>
                    <a:gd name="connsiteY500" fmla="*/ 478928 h 2842441"/>
                    <a:gd name="connsiteX501" fmla="*/ 2265643 w 7981224"/>
                    <a:gd name="connsiteY501" fmla="*/ 478963 h 2842441"/>
                    <a:gd name="connsiteX502" fmla="*/ 2288494 w 7981224"/>
                    <a:gd name="connsiteY502" fmla="*/ 472097 h 2842441"/>
                    <a:gd name="connsiteX503" fmla="*/ 2291569 w 7981224"/>
                    <a:gd name="connsiteY503" fmla="*/ 416013 h 2842441"/>
                    <a:gd name="connsiteX504" fmla="*/ 2320420 w 7981224"/>
                    <a:gd name="connsiteY504" fmla="*/ 415665 h 2842441"/>
                    <a:gd name="connsiteX505" fmla="*/ 2326789 w 7981224"/>
                    <a:gd name="connsiteY505" fmla="*/ 409296 h 2842441"/>
                    <a:gd name="connsiteX506" fmla="*/ 2327209 w 7981224"/>
                    <a:gd name="connsiteY506" fmla="*/ 355662 h 2842441"/>
                    <a:gd name="connsiteX507" fmla="*/ 2349087 w 7981224"/>
                    <a:gd name="connsiteY507" fmla="*/ 354242 h 2842441"/>
                    <a:gd name="connsiteX508" fmla="*/ 2355456 w 7981224"/>
                    <a:gd name="connsiteY508" fmla="*/ 347872 h 2842441"/>
                    <a:gd name="connsiteX509" fmla="*/ 2355747 w 7981224"/>
                    <a:gd name="connsiteY509" fmla="*/ 306708 h 2842441"/>
                    <a:gd name="connsiteX510" fmla="*/ 2448152 w 7981224"/>
                    <a:gd name="connsiteY510" fmla="*/ 306708 h 2842441"/>
                    <a:gd name="connsiteX511" fmla="*/ 2448444 w 7981224"/>
                    <a:gd name="connsiteY511" fmla="*/ 347872 h 2842441"/>
                    <a:gd name="connsiteX512" fmla="*/ 2454813 w 7981224"/>
                    <a:gd name="connsiteY512" fmla="*/ 354242 h 2842441"/>
                    <a:gd name="connsiteX513" fmla="*/ 2476691 w 7981224"/>
                    <a:gd name="connsiteY513" fmla="*/ 355662 h 2842441"/>
                    <a:gd name="connsiteX514" fmla="*/ 2477110 w 7981224"/>
                    <a:gd name="connsiteY514" fmla="*/ 409296 h 2842441"/>
                    <a:gd name="connsiteX515" fmla="*/ 2483480 w 7981224"/>
                    <a:gd name="connsiteY515" fmla="*/ 415665 h 2842441"/>
                    <a:gd name="connsiteX516" fmla="*/ 2512331 w 7981224"/>
                    <a:gd name="connsiteY516" fmla="*/ 416013 h 2842441"/>
                    <a:gd name="connsiteX517" fmla="*/ 2515413 w 7981224"/>
                    <a:gd name="connsiteY517" fmla="*/ 471869 h 2842441"/>
                    <a:gd name="connsiteX518" fmla="*/ 2538264 w 7981224"/>
                    <a:gd name="connsiteY518" fmla="*/ 478970 h 2842441"/>
                    <a:gd name="connsiteX519" fmla="*/ 2549547 w 7981224"/>
                    <a:gd name="connsiteY519" fmla="*/ 478935 h 2842441"/>
                    <a:gd name="connsiteX520" fmla="*/ 2552956 w 7981224"/>
                    <a:gd name="connsiteY520" fmla="*/ 549497 h 2842441"/>
                    <a:gd name="connsiteX521" fmla="*/ 2559325 w 7981224"/>
                    <a:gd name="connsiteY521" fmla="*/ 555867 h 2842441"/>
                    <a:gd name="connsiteX522" fmla="*/ 2579762 w 7981224"/>
                    <a:gd name="connsiteY522" fmla="*/ 555711 h 2842441"/>
                    <a:gd name="connsiteX523" fmla="*/ 2581686 w 7981224"/>
                    <a:gd name="connsiteY523" fmla="*/ 652930 h 2842441"/>
                    <a:gd name="connsiteX524" fmla="*/ 2584306 w 7981224"/>
                    <a:gd name="connsiteY524" fmla="*/ 781557 h 2842441"/>
                    <a:gd name="connsiteX525" fmla="*/ 2585897 w 7981224"/>
                    <a:gd name="connsiteY525" fmla="*/ 784703 h 2842441"/>
                    <a:gd name="connsiteX526" fmla="*/ 2590250 w 7981224"/>
                    <a:gd name="connsiteY526" fmla="*/ 787870 h 2842441"/>
                    <a:gd name="connsiteX527" fmla="*/ 2607875 w 7981224"/>
                    <a:gd name="connsiteY527" fmla="*/ 787437 h 2842441"/>
                    <a:gd name="connsiteX528" fmla="*/ 2609927 w 7981224"/>
                    <a:gd name="connsiteY528" fmla="*/ 1065774 h 2842441"/>
                    <a:gd name="connsiteX529" fmla="*/ 2611290 w 7981224"/>
                    <a:gd name="connsiteY529" fmla="*/ 1080608 h 2842441"/>
                    <a:gd name="connsiteX530" fmla="*/ 2626920 w 7981224"/>
                    <a:gd name="connsiteY530" fmla="*/ 1083647 h 2842441"/>
                    <a:gd name="connsiteX531" fmla="*/ 2641469 w 7981224"/>
                    <a:gd name="connsiteY531" fmla="*/ 1084009 h 2842441"/>
                    <a:gd name="connsiteX532" fmla="*/ 2645957 w 7981224"/>
                    <a:gd name="connsiteY532" fmla="*/ 1739167 h 2842441"/>
                    <a:gd name="connsiteX533" fmla="*/ 2501310 w 7981224"/>
                    <a:gd name="connsiteY533" fmla="*/ 1739223 h 2842441"/>
                    <a:gd name="connsiteX534" fmla="*/ 2416596 w 7981224"/>
                    <a:gd name="connsiteY534" fmla="*/ 1741545 h 2842441"/>
                    <a:gd name="connsiteX535" fmla="*/ 2415389 w 7981224"/>
                    <a:gd name="connsiteY535" fmla="*/ 1747382 h 2842441"/>
                    <a:gd name="connsiteX536" fmla="*/ 2412875 w 7981224"/>
                    <a:gd name="connsiteY536" fmla="*/ 1750741 h 2842441"/>
                    <a:gd name="connsiteX537" fmla="*/ 2409104 w 7981224"/>
                    <a:gd name="connsiteY537" fmla="*/ 1832466 h 2842441"/>
                    <a:gd name="connsiteX538" fmla="*/ 2408358 w 7981224"/>
                    <a:gd name="connsiteY538" fmla="*/ 2173583 h 2842441"/>
                    <a:gd name="connsiteX539" fmla="*/ 2420302 w 7981224"/>
                    <a:gd name="connsiteY539" fmla="*/ 2173583 h 2842441"/>
                    <a:gd name="connsiteX540" fmla="*/ 2420437 w 7981224"/>
                    <a:gd name="connsiteY540" fmla="*/ 1750741 h 2842441"/>
                    <a:gd name="connsiteX541" fmla="*/ 2419230 w 7981224"/>
                    <a:gd name="connsiteY541" fmla="*/ 1747972 h 2842441"/>
                    <a:gd name="connsiteX542" fmla="*/ 2566249 w 7981224"/>
                    <a:gd name="connsiteY542" fmla="*/ 1750635 h 2842441"/>
                    <a:gd name="connsiteX543" fmla="*/ 2797080 w 7981224"/>
                    <a:gd name="connsiteY543" fmla="*/ 1750983 h 2842441"/>
                    <a:gd name="connsiteX544" fmla="*/ 2794744 w 7981224"/>
                    <a:gd name="connsiteY544" fmla="*/ 1994326 h 2842441"/>
                    <a:gd name="connsiteX545" fmla="*/ 2794162 w 7981224"/>
                    <a:gd name="connsiteY545" fmla="*/ 2083195 h 2842441"/>
                    <a:gd name="connsiteX546" fmla="*/ 2796455 w 7981224"/>
                    <a:gd name="connsiteY546" fmla="*/ 2088037 h 2842441"/>
                    <a:gd name="connsiteX547" fmla="*/ 2796036 w 7981224"/>
                    <a:gd name="connsiteY547" fmla="*/ 2091652 h 2842441"/>
                    <a:gd name="connsiteX548" fmla="*/ 2793565 w 7981224"/>
                    <a:gd name="connsiteY548" fmla="*/ 2091936 h 2842441"/>
                    <a:gd name="connsiteX549" fmla="*/ 2793565 w 7981224"/>
                    <a:gd name="connsiteY549" fmla="*/ 2099300 h 2842441"/>
                    <a:gd name="connsiteX550" fmla="*/ 2795333 w 7981224"/>
                    <a:gd name="connsiteY550" fmla="*/ 2099513 h 2842441"/>
                    <a:gd name="connsiteX551" fmla="*/ 2795049 w 7981224"/>
                    <a:gd name="connsiteY551" fmla="*/ 2142296 h 2842441"/>
                    <a:gd name="connsiteX552" fmla="*/ 2798940 w 7981224"/>
                    <a:gd name="connsiteY552" fmla="*/ 2157968 h 2842441"/>
                    <a:gd name="connsiteX553" fmla="*/ 2806205 w 7981224"/>
                    <a:gd name="connsiteY553" fmla="*/ 2157031 h 2842441"/>
                    <a:gd name="connsiteX554" fmla="*/ 2807717 w 7981224"/>
                    <a:gd name="connsiteY554" fmla="*/ 2140919 h 2842441"/>
                    <a:gd name="connsiteX555" fmla="*/ 2807135 w 7981224"/>
                    <a:gd name="connsiteY555" fmla="*/ 2100663 h 2842441"/>
                    <a:gd name="connsiteX556" fmla="*/ 3191305 w 7981224"/>
                    <a:gd name="connsiteY556" fmla="*/ 2102815 h 2842441"/>
                    <a:gd name="connsiteX557" fmla="*/ 3194280 w 7981224"/>
                    <a:gd name="connsiteY557" fmla="*/ 2163187 h 2842441"/>
                    <a:gd name="connsiteX558" fmla="*/ 3199350 w 7981224"/>
                    <a:gd name="connsiteY558" fmla="*/ 2167845 h 2842441"/>
                    <a:gd name="connsiteX559" fmla="*/ 3222507 w 7981224"/>
                    <a:gd name="connsiteY559" fmla="*/ 2175465 h 2842441"/>
                    <a:gd name="connsiteX560" fmla="*/ 3222308 w 7981224"/>
                    <a:gd name="connsiteY560" fmla="*/ 2175266 h 2842441"/>
                    <a:gd name="connsiteX561" fmla="*/ 3228862 w 7981224"/>
                    <a:gd name="connsiteY561" fmla="*/ 2168925 h 2842441"/>
                    <a:gd name="connsiteX562" fmla="*/ 3219872 w 7981224"/>
                    <a:gd name="connsiteY562" fmla="*/ 1962357 h 2842441"/>
                    <a:gd name="connsiteX563" fmla="*/ 3254909 w 7981224"/>
                    <a:gd name="connsiteY563" fmla="*/ 1961669 h 2842441"/>
                    <a:gd name="connsiteX564" fmla="*/ 3375739 w 7981224"/>
                    <a:gd name="connsiteY564" fmla="*/ 1960476 h 2842441"/>
                    <a:gd name="connsiteX565" fmla="*/ 3373452 w 7981224"/>
                    <a:gd name="connsiteY565" fmla="*/ 2123251 h 2842441"/>
                    <a:gd name="connsiteX566" fmla="*/ 3376356 w 7981224"/>
                    <a:gd name="connsiteY566" fmla="*/ 2179299 h 2842441"/>
                    <a:gd name="connsiteX567" fmla="*/ 2262242 w 7981224"/>
                    <a:gd name="connsiteY567" fmla="*/ 2201241 h 2842441"/>
                    <a:gd name="connsiteX568" fmla="*/ 2262483 w 7981224"/>
                    <a:gd name="connsiteY568" fmla="*/ 1579139 h 2842441"/>
                    <a:gd name="connsiteX569" fmla="*/ 2261084 w 7981224"/>
                    <a:gd name="connsiteY569" fmla="*/ 1553213 h 2842441"/>
                    <a:gd name="connsiteX570" fmla="*/ 2256582 w 7981224"/>
                    <a:gd name="connsiteY570" fmla="*/ 1546979 h 2842441"/>
                    <a:gd name="connsiteX571" fmla="*/ 2254097 w 7981224"/>
                    <a:gd name="connsiteY571" fmla="*/ 1543357 h 2842441"/>
                    <a:gd name="connsiteX572" fmla="*/ 2160101 w 7981224"/>
                    <a:gd name="connsiteY572" fmla="*/ 1476615 h 2842441"/>
                    <a:gd name="connsiteX573" fmla="*/ 2164369 w 7981224"/>
                    <a:gd name="connsiteY573" fmla="*/ 1084393 h 2842441"/>
                    <a:gd name="connsiteX574" fmla="*/ 1842212 w 7981224"/>
                    <a:gd name="connsiteY574" fmla="*/ 1546595 h 2842441"/>
                    <a:gd name="connsiteX575" fmla="*/ 1861349 w 7981224"/>
                    <a:gd name="connsiteY575" fmla="*/ 1530788 h 2842441"/>
                    <a:gd name="connsiteX576" fmla="*/ 2023606 w 7981224"/>
                    <a:gd name="connsiteY576" fmla="*/ 1390040 h 2842441"/>
                    <a:gd name="connsiteX577" fmla="*/ 2251121 w 7981224"/>
                    <a:gd name="connsiteY577" fmla="*/ 1554513 h 2842441"/>
                    <a:gd name="connsiteX578" fmla="*/ 2249630 w 7981224"/>
                    <a:gd name="connsiteY578" fmla="*/ 2175131 h 2842441"/>
                    <a:gd name="connsiteX579" fmla="*/ 2249502 w 7981224"/>
                    <a:gd name="connsiteY579" fmla="*/ 2201341 h 2842441"/>
                    <a:gd name="connsiteX580" fmla="*/ 2249566 w 7981224"/>
                    <a:gd name="connsiteY580" fmla="*/ 2202037 h 2842441"/>
                    <a:gd name="connsiteX581" fmla="*/ 2068591 w 7981224"/>
                    <a:gd name="connsiteY581" fmla="*/ 2215834 h 2842441"/>
                    <a:gd name="connsiteX582" fmla="*/ 1852245 w 7981224"/>
                    <a:gd name="connsiteY582" fmla="*/ 2235354 h 2842441"/>
                    <a:gd name="connsiteX583" fmla="*/ 1842212 w 7981224"/>
                    <a:gd name="connsiteY583" fmla="*/ 1546595 h 2842441"/>
                    <a:gd name="connsiteX584" fmla="*/ 1797128 w 7981224"/>
                    <a:gd name="connsiteY584" fmla="*/ 2254492 h 2842441"/>
                    <a:gd name="connsiteX585" fmla="*/ 1832185 w 7981224"/>
                    <a:gd name="connsiteY585" fmla="*/ 2312556 h 2842441"/>
                    <a:gd name="connsiteX586" fmla="*/ 1844882 w 7981224"/>
                    <a:gd name="connsiteY586" fmla="*/ 2328640 h 2842441"/>
                    <a:gd name="connsiteX587" fmla="*/ 1850072 w 7981224"/>
                    <a:gd name="connsiteY587" fmla="*/ 2324649 h 2842441"/>
                    <a:gd name="connsiteX588" fmla="*/ 1839471 w 7981224"/>
                    <a:gd name="connsiteY588" fmla="*/ 2306762 h 2842441"/>
                    <a:gd name="connsiteX589" fmla="*/ 1806828 w 7981224"/>
                    <a:gd name="connsiteY589" fmla="*/ 2253639 h 2842441"/>
                    <a:gd name="connsiteX590" fmla="*/ 1921998 w 7981224"/>
                    <a:gd name="connsiteY590" fmla="*/ 2243329 h 2842441"/>
                    <a:gd name="connsiteX591" fmla="*/ 1976555 w 7981224"/>
                    <a:gd name="connsiteY591" fmla="*/ 2330998 h 2842441"/>
                    <a:gd name="connsiteX592" fmla="*/ 1826355 w 7981224"/>
                    <a:gd name="connsiteY592" fmla="*/ 2335322 h 2842441"/>
                    <a:gd name="connsiteX593" fmla="*/ 1782145 w 7981224"/>
                    <a:gd name="connsiteY593" fmla="*/ 2265314 h 2842441"/>
                    <a:gd name="connsiteX594" fmla="*/ 1774156 w 7981224"/>
                    <a:gd name="connsiteY594" fmla="*/ 2269986 h 2842441"/>
                    <a:gd name="connsiteX595" fmla="*/ 1812416 w 7981224"/>
                    <a:gd name="connsiteY595" fmla="*/ 2335727 h 2842441"/>
                    <a:gd name="connsiteX596" fmla="*/ 1403528 w 7981224"/>
                    <a:gd name="connsiteY596" fmla="*/ 2347003 h 2842441"/>
                    <a:gd name="connsiteX597" fmla="*/ 1370835 w 7981224"/>
                    <a:gd name="connsiteY597" fmla="*/ 2318869 h 2842441"/>
                    <a:gd name="connsiteX598" fmla="*/ 1342615 w 7981224"/>
                    <a:gd name="connsiteY598" fmla="*/ 2290834 h 2842441"/>
                    <a:gd name="connsiteX599" fmla="*/ 1359949 w 7981224"/>
                    <a:gd name="connsiteY599" fmla="*/ 2289649 h 2842441"/>
                    <a:gd name="connsiteX600" fmla="*/ 1368967 w 7981224"/>
                    <a:gd name="connsiteY600" fmla="*/ 2289080 h 2842441"/>
                    <a:gd name="connsiteX601" fmla="*/ 1368967 w 7981224"/>
                    <a:gd name="connsiteY601" fmla="*/ 2289031 h 2842441"/>
                    <a:gd name="connsiteX602" fmla="*/ 1797128 w 7981224"/>
                    <a:gd name="connsiteY602" fmla="*/ 2254492 h 2842441"/>
                    <a:gd name="connsiteX603" fmla="*/ 1309731 w 7981224"/>
                    <a:gd name="connsiteY603" fmla="*/ 2292659 h 2842441"/>
                    <a:gd name="connsiteX604" fmla="*/ 1331680 w 7981224"/>
                    <a:gd name="connsiteY604" fmla="*/ 2291459 h 2842441"/>
                    <a:gd name="connsiteX605" fmla="*/ 1332795 w 7981224"/>
                    <a:gd name="connsiteY605" fmla="*/ 2297453 h 2842441"/>
                    <a:gd name="connsiteX606" fmla="*/ 1364252 w 7981224"/>
                    <a:gd name="connsiteY606" fmla="*/ 2328924 h 2842441"/>
                    <a:gd name="connsiteX607" fmla="*/ 1388317 w 7981224"/>
                    <a:gd name="connsiteY607" fmla="*/ 2347223 h 2842441"/>
                    <a:gd name="connsiteX608" fmla="*/ 1373079 w 7981224"/>
                    <a:gd name="connsiteY608" fmla="*/ 2347379 h 2842441"/>
                    <a:gd name="connsiteX609" fmla="*/ 1359558 w 7981224"/>
                    <a:gd name="connsiteY609" fmla="*/ 2336856 h 2842441"/>
                    <a:gd name="connsiteX610" fmla="*/ 1309731 w 7981224"/>
                    <a:gd name="connsiteY610" fmla="*/ 2292659 h 2842441"/>
                    <a:gd name="connsiteX611" fmla="*/ 1354786 w 7981224"/>
                    <a:gd name="connsiteY611" fmla="*/ 2347230 h 2842441"/>
                    <a:gd name="connsiteX612" fmla="*/ 1214017 w 7981224"/>
                    <a:gd name="connsiteY612" fmla="*/ 2296430 h 2842441"/>
                    <a:gd name="connsiteX613" fmla="*/ 1213754 w 7981224"/>
                    <a:gd name="connsiteY613" fmla="*/ 2296181 h 2842441"/>
                    <a:gd name="connsiteX614" fmla="*/ 1296480 w 7981224"/>
                    <a:gd name="connsiteY614" fmla="*/ 2293334 h 2842441"/>
                    <a:gd name="connsiteX615" fmla="*/ 1354786 w 7981224"/>
                    <a:gd name="connsiteY615" fmla="*/ 2347230 h 2842441"/>
                    <a:gd name="connsiteX616" fmla="*/ 1010836 w 7981224"/>
                    <a:gd name="connsiteY616" fmla="*/ 2801082 h 2842441"/>
                    <a:gd name="connsiteX617" fmla="*/ 634776 w 7981224"/>
                    <a:gd name="connsiteY617" fmla="*/ 2807494 h 2842441"/>
                    <a:gd name="connsiteX618" fmla="*/ 634648 w 7981224"/>
                    <a:gd name="connsiteY618" fmla="*/ 2599564 h 2842441"/>
                    <a:gd name="connsiteX619" fmla="*/ 635422 w 7981224"/>
                    <a:gd name="connsiteY619" fmla="*/ 1519235 h 2842441"/>
                    <a:gd name="connsiteX620" fmla="*/ 1022496 w 7981224"/>
                    <a:gd name="connsiteY620" fmla="*/ 1519235 h 2842441"/>
                    <a:gd name="connsiteX621" fmla="*/ 1019961 w 7981224"/>
                    <a:gd name="connsiteY621" fmla="*/ 2063312 h 2842441"/>
                    <a:gd name="connsiteX622" fmla="*/ 1010836 w 7981224"/>
                    <a:gd name="connsiteY622" fmla="*/ 2801082 h 2842441"/>
                    <a:gd name="connsiteX623" fmla="*/ 1032487 w 7981224"/>
                    <a:gd name="connsiteY623" fmla="*/ 2073985 h 2842441"/>
                    <a:gd name="connsiteX624" fmla="*/ 1036031 w 7981224"/>
                    <a:gd name="connsiteY624" fmla="*/ 1669705 h 2842441"/>
                    <a:gd name="connsiteX625" fmla="*/ 1032352 w 7981224"/>
                    <a:gd name="connsiteY625" fmla="*/ 1519228 h 2842441"/>
                    <a:gd name="connsiteX626" fmla="*/ 1373526 w 7981224"/>
                    <a:gd name="connsiteY626" fmla="*/ 1519420 h 2842441"/>
                    <a:gd name="connsiteX627" fmla="*/ 1360418 w 7981224"/>
                    <a:gd name="connsiteY627" fmla="*/ 2276270 h 2842441"/>
                    <a:gd name="connsiteX628" fmla="*/ 1207164 w 7981224"/>
                    <a:gd name="connsiteY628" fmla="*/ 2285970 h 2842441"/>
                    <a:gd name="connsiteX629" fmla="*/ 1207810 w 7981224"/>
                    <a:gd name="connsiteY629" fmla="*/ 2296309 h 2842441"/>
                    <a:gd name="connsiteX630" fmla="*/ 1207399 w 7981224"/>
                    <a:gd name="connsiteY630" fmla="*/ 2303048 h 2842441"/>
                    <a:gd name="connsiteX631" fmla="*/ 1289308 w 7981224"/>
                    <a:gd name="connsiteY631" fmla="*/ 2351803 h 2842441"/>
                    <a:gd name="connsiteX632" fmla="*/ 1286241 w 7981224"/>
                    <a:gd name="connsiteY632" fmla="*/ 2435212 h 2842441"/>
                    <a:gd name="connsiteX633" fmla="*/ 1292305 w 7981224"/>
                    <a:gd name="connsiteY633" fmla="*/ 2796978 h 2842441"/>
                    <a:gd name="connsiteX634" fmla="*/ 1023618 w 7981224"/>
                    <a:gd name="connsiteY634" fmla="*/ 2800876 h 2842441"/>
                    <a:gd name="connsiteX635" fmla="*/ 1032487 w 7981224"/>
                    <a:gd name="connsiteY635" fmla="*/ 2073985 h 2842441"/>
                    <a:gd name="connsiteX636" fmla="*/ 1381863 w 7981224"/>
                    <a:gd name="connsiteY636" fmla="*/ 2425604 h 2842441"/>
                    <a:gd name="connsiteX637" fmla="*/ 1475397 w 7981224"/>
                    <a:gd name="connsiteY637" fmla="*/ 2433252 h 2842441"/>
                    <a:gd name="connsiteX638" fmla="*/ 1490607 w 7981224"/>
                    <a:gd name="connsiteY638" fmla="*/ 2435531 h 2842441"/>
                    <a:gd name="connsiteX639" fmla="*/ 1491466 w 7981224"/>
                    <a:gd name="connsiteY639" fmla="*/ 2454327 h 2842441"/>
                    <a:gd name="connsiteX640" fmla="*/ 1491970 w 7981224"/>
                    <a:gd name="connsiteY640" fmla="*/ 2794415 h 2842441"/>
                    <a:gd name="connsiteX641" fmla="*/ 1386024 w 7981224"/>
                    <a:gd name="connsiteY641" fmla="*/ 2795735 h 2842441"/>
                    <a:gd name="connsiteX642" fmla="*/ 1381863 w 7981224"/>
                    <a:gd name="connsiteY642" fmla="*/ 2425604 h 2842441"/>
                    <a:gd name="connsiteX643" fmla="*/ 1503765 w 7981224"/>
                    <a:gd name="connsiteY643" fmla="*/ 2467691 h 2842441"/>
                    <a:gd name="connsiteX644" fmla="*/ 1503765 w 7981224"/>
                    <a:gd name="connsiteY644" fmla="*/ 2434686 h 2842441"/>
                    <a:gd name="connsiteX645" fmla="*/ 1584851 w 7981224"/>
                    <a:gd name="connsiteY645" fmla="*/ 2434019 h 2842441"/>
                    <a:gd name="connsiteX646" fmla="*/ 1595716 w 7981224"/>
                    <a:gd name="connsiteY646" fmla="*/ 2433685 h 2842441"/>
                    <a:gd name="connsiteX647" fmla="*/ 1599294 w 7981224"/>
                    <a:gd name="connsiteY647" fmla="*/ 2442454 h 2842441"/>
                    <a:gd name="connsiteX648" fmla="*/ 1601787 w 7981224"/>
                    <a:gd name="connsiteY648" fmla="*/ 2460988 h 2842441"/>
                    <a:gd name="connsiteX649" fmla="*/ 1601013 w 7981224"/>
                    <a:gd name="connsiteY649" fmla="*/ 2462664 h 2842441"/>
                    <a:gd name="connsiteX650" fmla="*/ 1601396 w 7981224"/>
                    <a:gd name="connsiteY650" fmla="*/ 2490777 h 2842441"/>
                    <a:gd name="connsiteX651" fmla="*/ 1607958 w 7981224"/>
                    <a:gd name="connsiteY651" fmla="*/ 2793065 h 2842441"/>
                    <a:gd name="connsiteX652" fmla="*/ 1504709 w 7981224"/>
                    <a:gd name="connsiteY652" fmla="*/ 2794258 h 2842441"/>
                    <a:gd name="connsiteX653" fmla="*/ 1503765 w 7981224"/>
                    <a:gd name="connsiteY653" fmla="*/ 2467691 h 2842441"/>
                    <a:gd name="connsiteX654" fmla="*/ 1535024 w 7981224"/>
                    <a:gd name="connsiteY654" fmla="*/ 2423630 h 2842441"/>
                    <a:gd name="connsiteX655" fmla="*/ 1553387 w 7981224"/>
                    <a:gd name="connsiteY655" fmla="*/ 2393160 h 2842441"/>
                    <a:gd name="connsiteX656" fmla="*/ 1573837 w 7981224"/>
                    <a:gd name="connsiteY656" fmla="*/ 2406992 h 2842441"/>
                    <a:gd name="connsiteX657" fmla="*/ 1579497 w 7981224"/>
                    <a:gd name="connsiteY657" fmla="*/ 2421308 h 2842441"/>
                    <a:gd name="connsiteX658" fmla="*/ 1535024 w 7981224"/>
                    <a:gd name="connsiteY658" fmla="*/ 2423630 h 2842441"/>
                    <a:gd name="connsiteX659" fmla="*/ 1611423 w 7981224"/>
                    <a:gd name="connsiteY659" fmla="*/ 2487198 h 2842441"/>
                    <a:gd name="connsiteX660" fmla="*/ 1627436 w 7981224"/>
                    <a:gd name="connsiteY660" fmla="*/ 2490549 h 2842441"/>
                    <a:gd name="connsiteX661" fmla="*/ 1669495 w 7981224"/>
                    <a:gd name="connsiteY661" fmla="*/ 2492672 h 2842441"/>
                    <a:gd name="connsiteX662" fmla="*/ 1736556 w 7981224"/>
                    <a:gd name="connsiteY662" fmla="*/ 2496038 h 2842441"/>
                    <a:gd name="connsiteX663" fmla="*/ 1739681 w 7981224"/>
                    <a:gd name="connsiteY663" fmla="*/ 2752433 h 2842441"/>
                    <a:gd name="connsiteX664" fmla="*/ 1740604 w 7981224"/>
                    <a:gd name="connsiteY664" fmla="*/ 2788087 h 2842441"/>
                    <a:gd name="connsiteX665" fmla="*/ 1743522 w 7981224"/>
                    <a:gd name="connsiteY665" fmla="*/ 2791659 h 2842441"/>
                    <a:gd name="connsiteX666" fmla="*/ 1619390 w 7981224"/>
                    <a:gd name="connsiteY666" fmla="*/ 2792944 h 2842441"/>
                    <a:gd name="connsiteX667" fmla="*/ 1611423 w 7981224"/>
                    <a:gd name="connsiteY667" fmla="*/ 2487198 h 2842441"/>
                    <a:gd name="connsiteX668" fmla="*/ 1634494 w 7981224"/>
                    <a:gd name="connsiteY668" fmla="*/ 2477569 h 2842441"/>
                    <a:gd name="connsiteX669" fmla="*/ 1636908 w 7981224"/>
                    <a:gd name="connsiteY669" fmla="*/ 2449598 h 2842441"/>
                    <a:gd name="connsiteX670" fmla="*/ 1648582 w 7981224"/>
                    <a:gd name="connsiteY670" fmla="*/ 2401922 h 2842441"/>
                    <a:gd name="connsiteX671" fmla="*/ 1681808 w 7981224"/>
                    <a:gd name="connsiteY671" fmla="*/ 2400246 h 2842441"/>
                    <a:gd name="connsiteX672" fmla="*/ 1702813 w 7981224"/>
                    <a:gd name="connsiteY672" fmla="*/ 2469339 h 2842441"/>
                    <a:gd name="connsiteX673" fmla="*/ 1704758 w 7981224"/>
                    <a:gd name="connsiteY673" fmla="*/ 2480672 h 2842441"/>
                    <a:gd name="connsiteX674" fmla="*/ 1634494 w 7981224"/>
                    <a:gd name="connsiteY674" fmla="*/ 2477569 h 2842441"/>
                    <a:gd name="connsiteX675" fmla="*/ 1748813 w 7981224"/>
                    <a:gd name="connsiteY675" fmla="*/ 2791602 h 2842441"/>
                    <a:gd name="connsiteX676" fmla="*/ 1751639 w 7981224"/>
                    <a:gd name="connsiteY676" fmla="*/ 2788080 h 2842441"/>
                    <a:gd name="connsiteX677" fmla="*/ 1752526 w 7981224"/>
                    <a:gd name="connsiteY677" fmla="*/ 2757376 h 2842441"/>
                    <a:gd name="connsiteX678" fmla="*/ 1749118 w 7981224"/>
                    <a:gd name="connsiteY678" fmla="*/ 2492055 h 2842441"/>
                    <a:gd name="connsiteX679" fmla="*/ 1748983 w 7981224"/>
                    <a:gd name="connsiteY679" fmla="*/ 2486274 h 2842441"/>
                    <a:gd name="connsiteX680" fmla="*/ 1746491 w 7981224"/>
                    <a:gd name="connsiteY680" fmla="*/ 2436752 h 2842441"/>
                    <a:gd name="connsiteX681" fmla="*/ 2143634 w 7981224"/>
                    <a:gd name="connsiteY681" fmla="*/ 2433031 h 2842441"/>
                    <a:gd name="connsiteX682" fmla="*/ 2151268 w 7981224"/>
                    <a:gd name="connsiteY682" fmla="*/ 2433039 h 2842441"/>
                    <a:gd name="connsiteX683" fmla="*/ 2889634 w 7981224"/>
                    <a:gd name="connsiteY683" fmla="*/ 2434885 h 2842441"/>
                    <a:gd name="connsiteX684" fmla="*/ 2894967 w 7981224"/>
                    <a:gd name="connsiteY684" fmla="*/ 2434899 h 2842441"/>
                    <a:gd name="connsiteX685" fmla="*/ 3232590 w 7981224"/>
                    <a:gd name="connsiteY685" fmla="*/ 2435751 h 2842441"/>
                    <a:gd name="connsiteX686" fmla="*/ 3238953 w 7981224"/>
                    <a:gd name="connsiteY686" fmla="*/ 2435765 h 2842441"/>
                    <a:gd name="connsiteX687" fmla="*/ 3257983 w 7981224"/>
                    <a:gd name="connsiteY687" fmla="*/ 2435815 h 2842441"/>
                    <a:gd name="connsiteX688" fmla="*/ 3258026 w 7981224"/>
                    <a:gd name="connsiteY688" fmla="*/ 2472349 h 2842441"/>
                    <a:gd name="connsiteX689" fmla="*/ 3259517 w 7981224"/>
                    <a:gd name="connsiteY689" fmla="*/ 2599997 h 2842441"/>
                    <a:gd name="connsiteX690" fmla="*/ 3257855 w 7981224"/>
                    <a:gd name="connsiteY690" fmla="*/ 2772536 h 2842441"/>
                    <a:gd name="connsiteX691" fmla="*/ 3270595 w 7981224"/>
                    <a:gd name="connsiteY691" fmla="*/ 2772536 h 2842441"/>
                    <a:gd name="connsiteX692" fmla="*/ 3271298 w 7981224"/>
                    <a:gd name="connsiteY692" fmla="*/ 2514430 h 2842441"/>
                    <a:gd name="connsiteX693" fmla="*/ 3270310 w 7981224"/>
                    <a:gd name="connsiteY693" fmla="*/ 2472349 h 2842441"/>
                    <a:gd name="connsiteX694" fmla="*/ 3268088 w 7981224"/>
                    <a:gd name="connsiteY694" fmla="*/ 2433252 h 2842441"/>
                    <a:gd name="connsiteX695" fmla="*/ 3263053 w 7981224"/>
                    <a:gd name="connsiteY695" fmla="*/ 2423090 h 2842441"/>
                    <a:gd name="connsiteX696" fmla="*/ 3239471 w 7981224"/>
                    <a:gd name="connsiteY696" fmla="*/ 2423033 h 2842441"/>
                    <a:gd name="connsiteX697" fmla="*/ 3197178 w 7981224"/>
                    <a:gd name="connsiteY697" fmla="*/ 2364102 h 2842441"/>
                    <a:gd name="connsiteX698" fmla="*/ 3100931 w 7981224"/>
                    <a:gd name="connsiteY698" fmla="*/ 2422678 h 2842441"/>
                    <a:gd name="connsiteX699" fmla="*/ 3065227 w 7981224"/>
                    <a:gd name="connsiteY699" fmla="*/ 2422586 h 2842441"/>
                    <a:gd name="connsiteX700" fmla="*/ 3053667 w 7981224"/>
                    <a:gd name="connsiteY700" fmla="*/ 2384148 h 2842441"/>
                    <a:gd name="connsiteX701" fmla="*/ 2944148 w 7981224"/>
                    <a:gd name="connsiteY701" fmla="*/ 2422281 h 2842441"/>
                    <a:gd name="connsiteX702" fmla="*/ 2896068 w 7981224"/>
                    <a:gd name="connsiteY702" fmla="*/ 2422160 h 2842441"/>
                    <a:gd name="connsiteX703" fmla="*/ 2829752 w 7981224"/>
                    <a:gd name="connsiteY703" fmla="*/ 2360026 h 2842441"/>
                    <a:gd name="connsiteX704" fmla="*/ 2752983 w 7981224"/>
                    <a:gd name="connsiteY704" fmla="*/ 2421798 h 2842441"/>
                    <a:gd name="connsiteX705" fmla="*/ 2536027 w 7981224"/>
                    <a:gd name="connsiteY705" fmla="*/ 2421187 h 2842441"/>
                    <a:gd name="connsiteX706" fmla="*/ 2530438 w 7981224"/>
                    <a:gd name="connsiteY706" fmla="*/ 2400630 h 2842441"/>
                    <a:gd name="connsiteX707" fmla="*/ 2515008 w 7981224"/>
                    <a:gd name="connsiteY707" fmla="*/ 2375634 h 2842441"/>
                    <a:gd name="connsiteX708" fmla="*/ 2395399 w 7981224"/>
                    <a:gd name="connsiteY708" fmla="*/ 2420725 h 2842441"/>
                    <a:gd name="connsiteX709" fmla="*/ 2342050 w 7981224"/>
                    <a:gd name="connsiteY709" fmla="*/ 2420569 h 2842441"/>
                    <a:gd name="connsiteX710" fmla="*/ 2337043 w 7981224"/>
                    <a:gd name="connsiteY710" fmla="*/ 2400537 h 2842441"/>
                    <a:gd name="connsiteX711" fmla="*/ 2324865 w 7981224"/>
                    <a:gd name="connsiteY711" fmla="*/ 2374874 h 2842441"/>
                    <a:gd name="connsiteX712" fmla="*/ 2192240 w 7981224"/>
                    <a:gd name="connsiteY712" fmla="*/ 2420285 h 2842441"/>
                    <a:gd name="connsiteX713" fmla="*/ 2150685 w 7981224"/>
                    <a:gd name="connsiteY713" fmla="*/ 2420250 h 2842441"/>
                    <a:gd name="connsiteX714" fmla="*/ 2142796 w 7981224"/>
                    <a:gd name="connsiteY714" fmla="*/ 2401183 h 2842441"/>
                    <a:gd name="connsiteX715" fmla="*/ 2130831 w 7981224"/>
                    <a:gd name="connsiteY715" fmla="*/ 2375095 h 2842441"/>
                    <a:gd name="connsiteX716" fmla="*/ 2013693 w 7981224"/>
                    <a:gd name="connsiteY716" fmla="*/ 2420307 h 2842441"/>
                    <a:gd name="connsiteX717" fmla="*/ 1962850 w 7981224"/>
                    <a:gd name="connsiteY717" fmla="*/ 2420434 h 2842441"/>
                    <a:gd name="connsiteX718" fmla="*/ 1950274 w 7981224"/>
                    <a:gd name="connsiteY718" fmla="*/ 2387202 h 2842441"/>
                    <a:gd name="connsiteX719" fmla="*/ 1879577 w 7981224"/>
                    <a:gd name="connsiteY719" fmla="*/ 2382011 h 2842441"/>
                    <a:gd name="connsiteX720" fmla="*/ 1866511 w 7981224"/>
                    <a:gd name="connsiteY720" fmla="*/ 2421656 h 2842441"/>
                    <a:gd name="connsiteX721" fmla="*/ 1814717 w 7981224"/>
                    <a:gd name="connsiteY721" fmla="*/ 2423225 h 2842441"/>
                    <a:gd name="connsiteX722" fmla="*/ 1777572 w 7981224"/>
                    <a:gd name="connsiteY722" fmla="*/ 2370358 h 2842441"/>
                    <a:gd name="connsiteX723" fmla="*/ 1739212 w 7981224"/>
                    <a:gd name="connsiteY723" fmla="*/ 2431306 h 2842441"/>
                    <a:gd name="connsiteX724" fmla="*/ 1736684 w 7981224"/>
                    <a:gd name="connsiteY724" fmla="*/ 2482135 h 2842441"/>
                    <a:gd name="connsiteX725" fmla="*/ 1713989 w 7981224"/>
                    <a:gd name="connsiteY725" fmla="*/ 2481112 h 2842441"/>
                    <a:gd name="connsiteX726" fmla="*/ 1715545 w 7981224"/>
                    <a:gd name="connsiteY726" fmla="*/ 2469332 h 2842441"/>
                    <a:gd name="connsiteX727" fmla="*/ 1712875 w 7981224"/>
                    <a:gd name="connsiteY727" fmla="*/ 2445202 h 2842441"/>
                    <a:gd name="connsiteX728" fmla="*/ 1691600 w 7981224"/>
                    <a:gd name="connsiteY728" fmla="*/ 2392059 h 2842441"/>
                    <a:gd name="connsiteX729" fmla="*/ 1644677 w 7981224"/>
                    <a:gd name="connsiteY729" fmla="*/ 2387081 h 2842441"/>
                    <a:gd name="connsiteX730" fmla="*/ 1626711 w 7981224"/>
                    <a:gd name="connsiteY730" fmla="*/ 2477633 h 2842441"/>
                    <a:gd name="connsiteX731" fmla="*/ 1617537 w 7981224"/>
                    <a:gd name="connsiteY731" fmla="*/ 2473493 h 2842441"/>
                    <a:gd name="connsiteX732" fmla="*/ 1614228 w 7981224"/>
                    <a:gd name="connsiteY732" fmla="*/ 2453958 h 2842441"/>
                    <a:gd name="connsiteX733" fmla="*/ 1610919 w 7981224"/>
                    <a:gd name="connsiteY733" fmla="*/ 2433578 h 2842441"/>
                    <a:gd name="connsiteX734" fmla="*/ 1592648 w 7981224"/>
                    <a:gd name="connsiteY734" fmla="*/ 2420704 h 2842441"/>
                    <a:gd name="connsiteX735" fmla="*/ 1550894 w 7981224"/>
                    <a:gd name="connsiteY735" fmla="*/ 2380427 h 2842441"/>
                    <a:gd name="connsiteX736" fmla="*/ 1524479 w 7981224"/>
                    <a:gd name="connsiteY736" fmla="*/ 2423552 h 2842441"/>
                    <a:gd name="connsiteX737" fmla="*/ 1514303 w 7981224"/>
                    <a:gd name="connsiteY737" fmla="*/ 2422984 h 2842441"/>
                    <a:gd name="connsiteX738" fmla="*/ 1493014 w 7981224"/>
                    <a:gd name="connsiteY738" fmla="*/ 2421137 h 2842441"/>
                    <a:gd name="connsiteX739" fmla="*/ 1490784 w 7981224"/>
                    <a:gd name="connsiteY739" fmla="*/ 2421812 h 2842441"/>
                    <a:gd name="connsiteX740" fmla="*/ 1375671 w 7981224"/>
                    <a:gd name="connsiteY740" fmla="*/ 2415528 h 2842441"/>
                    <a:gd name="connsiteX741" fmla="*/ 1371943 w 7981224"/>
                    <a:gd name="connsiteY741" fmla="*/ 2422700 h 2842441"/>
                    <a:gd name="connsiteX742" fmla="*/ 1373334 w 7981224"/>
                    <a:gd name="connsiteY742" fmla="*/ 2795891 h 2842441"/>
                    <a:gd name="connsiteX743" fmla="*/ 1305058 w 7981224"/>
                    <a:gd name="connsiteY743" fmla="*/ 2796800 h 2842441"/>
                    <a:gd name="connsiteX744" fmla="*/ 1298291 w 7981224"/>
                    <a:gd name="connsiteY744" fmla="*/ 2531565 h 2842441"/>
                    <a:gd name="connsiteX745" fmla="*/ 1298724 w 7981224"/>
                    <a:gd name="connsiteY745" fmla="*/ 2445011 h 2842441"/>
                    <a:gd name="connsiteX746" fmla="*/ 1297226 w 7981224"/>
                    <a:gd name="connsiteY746" fmla="*/ 2353508 h 2842441"/>
                    <a:gd name="connsiteX747" fmla="*/ 1419647 w 7981224"/>
                    <a:gd name="connsiteY747" fmla="*/ 2358556 h 2842441"/>
                    <a:gd name="connsiteX748" fmla="*/ 1823004 w 7981224"/>
                    <a:gd name="connsiteY748" fmla="*/ 2348189 h 2842441"/>
                    <a:gd name="connsiteX749" fmla="*/ 1826838 w 7981224"/>
                    <a:gd name="connsiteY749" fmla="*/ 2348082 h 2842441"/>
                    <a:gd name="connsiteX750" fmla="*/ 2013743 w 7981224"/>
                    <a:gd name="connsiteY750" fmla="*/ 2342721 h 2842441"/>
                    <a:gd name="connsiteX751" fmla="*/ 2017819 w 7981224"/>
                    <a:gd name="connsiteY751" fmla="*/ 2346669 h 2842441"/>
                    <a:gd name="connsiteX752" fmla="*/ 2024643 w 7981224"/>
                    <a:gd name="connsiteY752" fmla="*/ 2342402 h 2842441"/>
                    <a:gd name="connsiteX753" fmla="*/ 4308736 w 7981224"/>
                    <a:gd name="connsiteY753" fmla="*/ 2341550 h 2842441"/>
                    <a:gd name="connsiteX754" fmla="*/ 4313799 w 7981224"/>
                    <a:gd name="connsiteY754" fmla="*/ 2341834 h 2842441"/>
                    <a:gd name="connsiteX755" fmla="*/ 4415890 w 7981224"/>
                    <a:gd name="connsiteY755" fmla="*/ 2347933 h 2842441"/>
                    <a:gd name="connsiteX756" fmla="*/ 4418482 w 7981224"/>
                    <a:gd name="connsiteY756" fmla="*/ 2349048 h 2842441"/>
                    <a:gd name="connsiteX757" fmla="*/ 4423595 w 7981224"/>
                    <a:gd name="connsiteY757" fmla="*/ 2501116 h 2842441"/>
                    <a:gd name="connsiteX758" fmla="*/ 4426712 w 7981224"/>
                    <a:gd name="connsiteY758" fmla="*/ 2523377 h 2842441"/>
                    <a:gd name="connsiteX759" fmla="*/ 4437555 w 7981224"/>
                    <a:gd name="connsiteY759" fmla="*/ 2523377 h 2842441"/>
                    <a:gd name="connsiteX760" fmla="*/ 4436440 w 7981224"/>
                    <a:gd name="connsiteY760" fmla="*/ 2502500 h 2842441"/>
                    <a:gd name="connsiteX761" fmla="*/ 4434118 w 7981224"/>
                    <a:gd name="connsiteY761" fmla="*/ 2478932 h 2842441"/>
                    <a:gd name="connsiteX762" fmla="*/ 4425874 w 7981224"/>
                    <a:gd name="connsiteY762" fmla="*/ 2345462 h 2842441"/>
                    <a:gd name="connsiteX763" fmla="*/ 4510028 w 7981224"/>
                    <a:gd name="connsiteY763" fmla="*/ 2285594 h 2842441"/>
                    <a:gd name="connsiteX764" fmla="*/ 4559273 w 7981224"/>
                    <a:gd name="connsiteY764" fmla="*/ 2232827 h 2842441"/>
                    <a:gd name="connsiteX765" fmla="*/ 4545525 w 7981224"/>
                    <a:gd name="connsiteY765" fmla="*/ 2217013 h 2842441"/>
                    <a:gd name="connsiteX766" fmla="*/ 4476206 w 7981224"/>
                    <a:gd name="connsiteY766" fmla="*/ 2212390 h 2842441"/>
                    <a:gd name="connsiteX767" fmla="*/ 4384830 w 7981224"/>
                    <a:gd name="connsiteY767" fmla="*/ 2207895 h 2842441"/>
                    <a:gd name="connsiteX768" fmla="*/ 4379128 w 7981224"/>
                    <a:gd name="connsiteY768" fmla="*/ 2204614 h 2842441"/>
                    <a:gd name="connsiteX769" fmla="*/ 4374789 w 7981224"/>
                    <a:gd name="connsiteY769" fmla="*/ 2207426 h 2842441"/>
                    <a:gd name="connsiteX770" fmla="*/ 3613785 w 7981224"/>
                    <a:gd name="connsiteY770" fmla="*/ 2182679 h 2842441"/>
                    <a:gd name="connsiteX771" fmla="*/ 3607230 w 7981224"/>
                    <a:gd name="connsiteY771" fmla="*/ 2182559 h 2842441"/>
                    <a:gd name="connsiteX772" fmla="*/ 3517616 w 7981224"/>
                    <a:gd name="connsiteY772" fmla="*/ 2181018 h 2842441"/>
                    <a:gd name="connsiteX773" fmla="*/ 3511687 w 7981224"/>
                    <a:gd name="connsiteY773" fmla="*/ 2044153 h 2842441"/>
                    <a:gd name="connsiteX774" fmla="*/ 3769332 w 7981224"/>
                    <a:gd name="connsiteY774" fmla="*/ 2045233 h 2842441"/>
                    <a:gd name="connsiteX775" fmla="*/ 3771199 w 7981224"/>
                    <a:gd name="connsiteY775" fmla="*/ 2178270 h 2842441"/>
                    <a:gd name="connsiteX776" fmla="*/ 3783938 w 7981224"/>
                    <a:gd name="connsiteY776" fmla="*/ 2178270 h 2842441"/>
                    <a:gd name="connsiteX777" fmla="*/ 3780218 w 7981224"/>
                    <a:gd name="connsiteY777" fmla="*/ 2045233 h 2842441"/>
                    <a:gd name="connsiteX778" fmla="*/ 4201994 w 7981224"/>
                    <a:gd name="connsiteY778" fmla="*/ 2045290 h 2842441"/>
                    <a:gd name="connsiteX779" fmla="*/ 4205601 w 7981224"/>
                    <a:gd name="connsiteY779" fmla="*/ 2178270 h 2842441"/>
                    <a:gd name="connsiteX780" fmla="*/ 4217943 w 7981224"/>
                    <a:gd name="connsiteY780" fmla="*/ 2178270 h 2842441"/>
                    <a:gd name="connsiteX781" fmla="*/ 4213590 w 7981224"/>
                    <a:gd name="connsiteY781" fmla="*/ 2043266 h 2842441"/>
                    <a:gd name="connsiteX782" fmla="*/ 4213384 w 7981224"/>
                    <a:gd name="connsiteY782" fmla="*/ 2034993 h 2842441"/>
                    <a:gd name="connsiteX783" fmla="*/ 4206717 w 7981224"/>
                    <a:gd name="connsiteY783" fmla="*/ 1419126 h 2842441"/>
                    <a:gd name="connsiteX784" fmla="*/ 4489364 w 7981224"/>
                    <a:gd name="connsiteY784" fmla="*/ 1392263 h 2842441"/>
                    <a:gd name="connsiteX785" fmla="*/ 4489832 w 7981224"/>
                    <a:gd name="connsiteY785" fmla="*/ 1392689 h 2842441"/>
                    <a:gd name="connsiteX786" fmla="*/ 4498190 w 7981224"/>
                    <a:gd name="connsiteY786" fmla="*/ 2198997 h 2842441"/>
                    <a:gd name="connsiteX787" fmla="*/ 4510958 w 7981224"/>
                    <a:gd name="connsiteY787" fmla="*/ 2200432 h 2842441"/>
                    <a:gd name="connsiteX788" fmla="*/ 4510958 w 7981224"/>
                    <a:gd name="connsiteY788" fmla="*/ 2200432 h 2842441"/>
                    <a:gd name="connsiteX789" fmla="*/ 4510958 w 7981224"/>
                    <a:gd name="connsiteY789" fmla="*/ 2200418 h 2842441"/>
                    <a:gd name="connsiteX790" fmla="*/ 4495982 w 7981224"/>
                    <a:gd name="connsiteY790" fmla="*/ 1413963 h 2842441"/>
                    <a:gd name="connsiteX791" fmla="*/ 4494888 w 7981224"/>
                    <a:gd name="connsiteY791" fmla="*/ 1382137 h 2842441"/>
                    <a:gd name="connsiteX792" fmla="*/ 4494853 w 7981224"/>
                    <a:gd name="connsiteY792" fmla="*/ 1380738 h 2842441"/>
                    <a:gd name="connsiteX793" fmla="*/ 4492935 w 7981224"/>
                    <a:gd name="connsiteY793" fmla="*/ 1378409 h 2842441"/>
                    <a:gd name="connsiteX794" fmla="*/ 4486126 w 7981224"/>
                    <a:gd name="connsiteY794" fmla="*/ 1304857 h 2842441"/>
                    <a:gd name="connsiteX795" fmla="*/ 4560764 w 7981224"/>
                    <a:gd name="connsiteY795" fmla="*/ 1312668 h 2842441"/>
                    <a:gd name="connsiteX796" fmla="*/ 4576621 w 7981224"/>
                    <a:gd name="connsiteY796" fmla="*/ 1316566 h 2842441"/>
                    <a:gd name="connsiteX797" fmla="*/ 4577203 w 7981224"/>
                    <a:gd name="connsiteY797" fmla="*/ 2498680 h 2842441"/>
                    <a:gd name="connsiteX798" fmla="*/ 4577082 w 7981224"/>
                    <a:gd name="connsiteY798" fmla="*/ 2522142 h 2842441"/>
                    <a:gd name="connsiteX799" fmla="*/ 4581279 w 7981224"/>
                    <a:gd name="connsiteY799" fmla="*/ 2527957 h 2842441"/>
                    <a:gd name="connsiteX800" fmla="*/ 3863384 w 7981224"/>
                    <a:gd name="connsiteY800" fmla="*/ 2532133 h 2842441"/>
                    <a:gd name="connsiteX801" fmla="*/ 3863384 w 7981224"/>
                    <a:gd name="connsiteY801" fmla="*/ 2539603 h 2842441"/>
                    <a:gd name="connsiteX802" fmla="*/ 3867467 w 7981224"/>
                    <a:gd name="connsiteY802" fmla="*/ 2539837 h 2842441"/>
                    <a:gd name="connsiteX803" fmla="*/ 3861112 w 7981224"/>
                    <a:gd name="connsiteY803" fmla="*/ 2564769 h 2842441"/>
                    <a:gd name="connsiteX804" fmla="*/ 3873176 w 7981224"/>
                    <a:gd name="connsiteY804" fmla="*/ 2586469 h 2842441"/>
                    <a:gd name="connsiteX805" fmla="*/ 3890552 w 7981224"/>
                    <a:gd name="connsiteY805" fmla="*/ 2591781 h 2842441"/>
                    <a:gd name="connsiteX806" fmla="*/ 3912430 w 7981224"/>
                    <a:gd name="connsiteY806" fmla="*/ 2595481 h 2842441"/>
                    <a:gd name="connsiteX807" fmla="*/ 4079573 w 7981224"/>
                    <a:gd name="connsiteY807" fmla="*/ 2617827 h 2842441"/>
                    <a:gd name="connsiteX808" fmla="*/ 4081157 w 7981224"/>
                    <a:gd name="connsiteY808" fmla="*/ 2711837 h 2842441"/>
                    <a:gd name="connsiteX809" fmla="*/ 4082186 w 7981224"/>
                    <a:gd name="connsiteY809" fmla="*/ 2764043 h 2842441"/>
                    <a:gd name="connsiteX810" fmla="*/ 4082754 w 7981224"/>
                    <a:gd name="connsiteY810" fmla="*/ 2810818 h 2842441"/>
                    <a:gd name="connsiteX811" fmla="*/ 3816816 w 7981224"/>
                    <a:gd name="connsiteY811" fmla="*/ 2803489 h 2842441"/>
                    <a:gd name="connsiteX812" fmla="*/ 1748813 w 7981224"/>
                    <a:gd name="connsiteY812" fmla="*/ 2791602 h 2842441"/>
                    <a:gd name="connsiteX813" fmla="*/ 1746917 w 7981224"/>
                    <a:gd name="connsiteY813" fmla="*/ 2426705 h 2842441"/>
                    <a:gd name="connsiteX814" fmla="*/ 1777891 w 7981224"/>
                    <a:gd name="connsiteY814" fmla="*/ 2381677 h 2842441"/>
                    <a:gd name="connsiteX815" fmla="*/ 1802766 w 7981224"/>
                    <a:gd name="connsiteY815" fmla="*/ 2423708 h 2842441"/>
                    <a:gd name="connsiteX816" fmla="*/ 1746917 w 7981224"/>
                    <a:gd name="connsiteY816" fmla="*/ 2426705 h 2842441"/>
                    <a:gd name="connsiteX817" fmla="*/ 1870225 w 7981224"/>
                    <a:gd name="connsiteY817" fmla="*/ 2421563 h 2842441"/>
                    <a:gd name="connsiteX818" fmla="*/ 1876410 w 7981224"/>
                    <a:gd name="connsiteY818" fmla="*/ 2405011 h 2842441"/>
                    <a:gd name="connsiteX819" fmla="*/ 1918405 w 7981224"/>
                    <a:gd name="connsiteY819" fmla="*/ 2377481 h 2842441"/>
                    <a:gd name="connsiteX820" fmla="*/ 1949870 w 7981224"/>
                    <a:gd name="connsiteY820" fmla="*/ 2420512 h 2842441"/>
                    <a:gd name="connsiteX821" fmla="*/ 1870225 w 7981224"/>
                    <a:gd name="connsiteY821" fmla="*/ 2421563 h 2842441"/>
                    <a:gd name="connsiteX822" fmla="*/ 2021774 w 7981224"/>
                    <a:gd name="connsiteY822" fmla="*/ 2417097 h 2842441"/>
                    <a:gd name="connsiteX823" fmla="*/ 2044923 w 7981224"/>
                    <a:gd name="connsiteY823" fmla="*/ 2380768 h 2842441"/>
                    <a:gd name="connsiteX824" fmla="*/ 2087458 w 7981224"/>
                    <a:gd name="connsiteY824" fmla="*/ 2369094 h 2842441"/>
                    <a:gd name="connsiteX825" fmla="*/ 2136497 w 7981224"/>
                    <a:gd name="connsiteY825" fmla="*/ 2420250 h 2842441"/>
                    <a:gd name="connsiteX826" fmla="*/ 2078419 w 7981224"/>
                    <a:gd name="connsiteY826" fmla="*/ 2420278 h 2842441"/>
                    <a:gd name="connsiteX827" fmla="*/ 2021227 w 7981224"/>
                    <a:gd name="connsiteY827" fmla="*/ 2420299 h 2842441"/>
                    <a:gd name="connsiteX828" fmla="*/ 2021774 w 7981224"/>
                    <a:gd name="connsiteY828" fmla="*/ 2417097 h 2842441"/>
                    <a:gd name="connsiteX829" fmla="*/ 2199292 w 7981224"/>
                    <a:gd name="connsiteY829" fmla="*/ 2420292 h 2842441"/>
                    <a:gd name="connsiteX830" fmla="*/ 2278048 w 7981224"/>
                    <a:gd name="connsiteY830" fmla="*/ 2363406 h 2842441"/>
                    <a:gd name="connsiteX831" fmla="*/ 2329459 w 7981224"/>
                    <a:gd name="connsiteY831" fmla="*/ 2420541 h 2842441"/>
                    <a:gd name="connsiteX832" fmla="*/ 2199292 w 7981224"/>
                    <a:gd name="connsiteY832" fmla="*/ 2420292 h 2842441"/>
                    <a:gd name="connsiteX833" fmla="*/ 2464541 w 7981224"/>
                    <a:gd name="connsiteY833" fmla="*/ 2362164 h 2842441"/>
                    <a:gd name="connsiteX834" fmla="*/ 2524232 w 7981224"/>
                    <a:gd name="connsiteY834" fmla="*/ 2421144 h 2842441"/>
                    <a:gd name="connsiteX835" fmla="*/ 2402131 w 7981224"/>
                    <a:gd name="connsiteY835" fmla="*/ 2420747 h 2842441"/>
                    <a:gd name="connsiteX836" fmla="*/ 2464541 w 7981224"/>
                    <a:gd name="connsiteY836" fmla="*/ 2362164 h 2842441"/>
                    <a:gd name="connsiteX837" fmla="*/ 2761199 w 7981224"/>
                    <a:gd name="connsiteY837" fmla="*/ 2421819 h 2842441"/>
                    <a:gd name="connsiteX838" fmla="*/ 2832386 w 7981224"/>
                    <a:gd name="connsiteY838" fmla="*/ 2371750 h 2842441"/>
                    <a:gd name="connsiteX839" fmla="*/ 2883513 w 7981224"/>
                    <a:gd name="connsiteY839" fmla="*/ 2422131 h 2842441"/>
                    <a:gd name="connsiteX840" fmla="*/ 2761199 w 7981224"/>
                    <a:gd name="connsiteY840" fmla="*/ 2421819 h 2842441"/>
                    <a:gd name="connsiteX841" fmla="*/ 2952996 w 7981224"/>
                    <a:gd name="connsiteY841" fmla="*/ 2422302 h 2842441"/>
                    <a:gd name="connsiteX842" fmla="*/ 2953067 w 7981224"/>
                    <a:gd name="connsiteY842" fmla="*/ 2421847 h 2842441"/>
                    <a:gd name="connsiteX843" fmla="*/ 3008980 w 7981224"/>
                    <a:gd name="connsiteY843" fmla="*/ 2372794 h 2842441"/>
                    <a:gd name="connsiteX844" fmla="*/ 3054697 w 7981224"/>
                    <a:gd name="connsiteY844" fmla="*/ 2422565 h 2842441"/>
                    <a:gd name="connsiteX845" fmla="*/ 2952996 w 7981224"/>
                    <a:gd name="connsiteY845" fmla="*/ 2422302 h 2842441"/>
                    <a:gd name="connsiteX846" fmla="*/ 3108898 w 7981224"/>
                    <a:gd name="connsiteY846" fmla="*/ 2422700 h 2842441"/>
                    <a:gd name="connsiteX847" fmla="*/ 3109686 w 7981224"/>
                    <a:gd name="connsiteY847" fmla="*/ 2420676 h 2842441"/>
                    <a:gd name="connsiteX848" fmla="*/ 3189558 w 7981224"/>
                    <a:gd name="connsiteY848" fmla="*/ 2374321 h 2842441"/>
                    <a:gd name="connsiteX849" fmla="*/ 3226931 w 7981224"/>
                    <a:gd name="connsiteY849" fmla="*/ 2422998 h 2842441"/>
                    <a:gd name="connsiteX850" fmla="*/ 3108898 w 7981224"/>
                    <a:gd name="connsiteY850" fmla="*/ 2422700 h 2842441"/>
                    <a:gd name="connsiteX851" fmla="*/ 5571226 w 7981224"/>
                    <a:gd name="connsiteY851" fmla="*/ 2769539 h 2842441"/>
                    <a:gd name="connsiteX852" fmla="*/ 5510612 w 7981224"/>
                    <a:gd name="connsiteY852" fmla="*/ 2769873 h 2842441"/>
                    <a:gd name="connsiteX853" fmla="*/ 5510612 w 7981224"/>
                    <a:gd name="connsiteY853" fmla="*/ 2779126 h 2842441"/>
                    <a:gd name="connsiteX854" fmla="*/ 5636903 w 7981224"/>
                    <a:gd name="connsiteY854" fmla="*/ 2783571 h 2842441"/>
                    <a:gd name="connsiteX855" fmla="*/ 6132146 w 7981224"/>
                    <a:gd name="connsiteY855" fmla="*/ 2788009 h 2842441"/>
                    <a:gd name="connsiteX856" fmla="*/ 4095536 w 7981224"/>
                    <a:gd name="connsiteY856" fmla="*/ 2811208 h 2842441"/>
                    <a:gd name="connsiteX857" fmla="*/ 4095011 w 7981224"/>
                    <a:gd name="connsiteY857" fmla="*/ 2764072 h 2842441"/>
                    <a:gd name="connsiteX858" fmla="*/ 4089927 w 7981224"/>
                    <a:gd name="connsiteY858" fmla="*/ 2618892 h 2842441"/>
                    <a:gd name="connsiteX859" fmla="*/ 4119892 w 7981224"/>
                    <a:gd name="connsiteY859" fmla="*/ 2621498 h 2842441"/>
                    <a:gd name="connsiteX860" fmla="*/ 5036245 w 7981224"/>
                    <a:gd name="connsiteY860" fmla="*/ 2632945 h 2842441"/>
                    <a:gd name="connsiteX861" fmla="*/ 5342972 w 7981224"/>
                    <a:gd name="connsiteY861" fmla="*/ 2630531 h 2842441"/>
                    <a:gd name="connsiteX862" fmla="*/ 5483564 w 7981224"/>
                    <a:gd name="connsiteY862" fmla="*/ 2616634 h 2842441"/>
                    <a:gd name="connsiteX863" fmla="*/ 5485254 w 7981224"/>
                    <a:gd name="connsiteY863" fmla="*/ 2652061 h 2842441"/>
                    <a:gd name="connsiteX864" fmla="*/ 5491049 w 7981224"/>
                    <a:gd name="connsiteY864" fmla="*/ 2772827 h 2842441"/>
                    <a:gd name="connsiteX865" fmla="*/ 5502914 w 7981224"/>
                    <a:gd name="connsiteY865" fmla="*/ 2776044 h 2842441"/>
                    <a:gd name="connsiteX866" fmla="*/ 5503418 w 7981224"/>
                    <a:gd name="connsiteY866" fmla="*/ 2765215 h 2842441"/>
                    <a:gd name="connsiteX867" fmla="*/ 5497993 w 7981224"/>
                    <a:gd name="connsiteY867" fmla="*/ 2652061 h 2842441"/>
                    <a:gd name="connsiteX868" fmla="*/ 5495629 w 7981224"/>
                    <a:gd name="connsiteY868" fmla="*/ 2612416 h 2842441"/>
                    <a:gd name="connsiteX869" fmla="*/ 5608463 w 7981224"/>
                    <a:gd name="connsiteY869" fmla="*/ 2538105 h 2842441"/>
                    <a:gd name="connsiteX870" fmla="*/ 5610643 w 7981224"/>
                    <a:gd name="connsiteY870" fmla="*/ 2536365 h 2842441"/>
                    <a:gd name="connsiteX871" fmla="*/ 5611574 w 7981224"/>
                    <a:gd name="connsiteY871" fmla="*/ 2529619 h 2842441"/>
                    <a:gd name="connsiteX872" fmla="*/ 5605786 w 7981224"/>
                    <a:gd name="connsiteY872" fmla="*/ 2525699 h 2842441"/>
                    <a:gd name="connsiteX873" fmla="*/ 5471876 w 7981224"/>
                    <a:gd name="connsiteY873" fmla="*/ 2526473 h 2842441"/>
                    <a:gd name="connsiteX874" fmla="*/ 5476236 w 7981224"/>
                    <a:gd name="connsiteY874" fmla="*/ 2490407 h 2842441"/>
                    <a:gd name="connsiteX875" fmla="*/ 5478103 w 7981224"/>
                    <a:gd name="connsiteY875" fmla="*/ 2470958 h 2842441"/>
                    <a:gd name="connsiteX876" fmla="*/ 5475221 w 7981224"/>
                    <a:gd name="connsiteY876" fmla="*/ 2456166 h 2842441"/>
                    <a:gd name="connsiteX877" fmla="*/ 5470648 w 7981224"/>
                    <a:gd name="connsiteY877" fmla="*/ 2456166 h 2842441"/>
                    <a:gd name="connsiteX878" fmla="*/ 5465499 w 7981224"/>
                    <a:gd name="connsiteY878" fmla="*/ 2469566 h 2842441"/>
                    <a:gd name="connsiteX879" fmla="*/ 5463497 w 7981224"/>
                    <a:gd name="connsiteY879" fmla="*/ 2490407 h 2842441"/>
                    <a:gd name="connsiteX880" fmla="*/ 5461196 w 7981224"/>
                    <a:gd name="connsiteY880" fmla="*/ 2526523 h 2842441"/>
                    <a:gd name="connsiteX881" fmla="*/ 5057399 w 7981224"/>
                    <a:gd name="connsiteY881" fmla="*/ 2527098 h 2842441"/>
                    <a:gd name="connsiteX882" fmla="*/ 5055290 w 7981224"/>
                    <a:gd name="connsiteY882" fmla="*/ 2431228 h 2842441"/>
                    <a:gd name="connsiteX883" fmla="*/ 5044298 w 7981224"/>
                    <a:gd name="connsiteY883" fmla="*/ 2218930 h 2842441"/>
                    <a:gd name="connsiteX884" fmla="*/ 5577979 w 7981224"/>
                    <a:gd name="connsiteY884" fmla="*/ 2216374 h 2842441"/>
                    <a:gd name="connsiteX885" fmla="*/ 5579506 w 7981224"/>
                    <a:gd name="connsiteY885" fmla="*/ 2438101 h 2842441"/>
                    <a:gd name="connsiteX886" fmla="*/ 5592245 w 7981224"/>
                    <a:gd name="connsiteY886" fmla="*/ 2438101 h 2842441"/>
                    <a:gd name="connsiteX887" fmla="*/ 5587949 w 7981224"/>
                    <a:gd name="connsiteY887" fmla="*/ 2213199 h 2842441"/>
                    <a:gd name="connsiteX888" fmla="*/ 5583141 w 7981224"/>
                    <a:gd name="connsiteY888" fmla="*/ 2205807 h 2842441"/>
                    <a:gd name="connsiteX889" fmla="*/ 5074903 w 7981224"/>
                    <a:gd name="connsiteY889" fmla="*/ 2206454 h 2842441"/>
                    <a:gd name="connsiteX890" fmla="*/ 5068235 w 7981224"/>
                    <a:gd name="connsiteY890" fmla="*/ 2113623 h 2842441"/>
                    <a:gd name="connsiteX891" fmla="*/ 5625087 w 7981224"/>
                    <a:gd name="connsiteY891" fmla="*/ 2112600 h 2842441"/>
                    <a:gd name="connsiteX892" fmla="*/ 5625087 w 7981224"/>
                    <a:gd name="connsiteY892" fmla="*/ 2438400 h 2842441"/>
                    <a:gd name="connsiteX893" fmla="*/ 5637826 w 7981224"/>
                    <a:gd name="connsiteY893" fmla="*/ 2438400 h 2842441"/>
                    <a:gd name="connsiteX894" fmla="*/ 5637726 w 7981224"/>
                    <a:gd name="connsiteY894" fmla="*/ 545258 h 2842441"/>
                    <a:gd name="connsiteX895" fmla="*/ 5630917 w 7981224"/>
                    <a:gd name="connsiteY895" fmla="*/ 531788 h 2842441"/>
                    <a:gd name="connsiteX896" fmla="*/ 5422290 w 7981224"/>
                    <a:gd name="connsiteY896" fmla="*/ 167195 h 2842441"/>
                    <a:gd name="connsiteX897" fmla="*/ 5353801 w 7981224"/>
                    <a:gd name="connsiteY897" fmla="*/ 46990 h 2842441"/>
                    <a:gd name="connsiteX898" fmla="*/ 5353907 w 7981224"/>
                    <a:gd name="connsiteY898" fmla="*/ 33342 h 2842441"/>
                    <a:gd name="connsiteX899" fmla="*/ 6002646 w 7981224"/>
                    <a:gd name="connsiteY899" fmla="*/ 15909 h 2842441"/>
                    <a:gd name="connsiteX900" fmla="*/ 6002688 w 7981224"/>
                    <a:gd name="connsiteY900" fmla="*/ 16186 h 2842441"/>
                    <a:gd name="connsiteX901" fmla="*/ 6000799 w 7981224"/>
                    <a:gd name="connsiteY901" fmla="*/ 18131 h 2842441"/>
                    <a:gd name="connsiteX902" fmla="*/ 5740286 w 7981224"/>
                    <a:gd name="connsiteY902" fmla="*/ 517443 h 2842441"/>
                    <a:gd name="connsiteX903" fmla="*/ 5722235 w 7981224"/>
                    <a:gd name="connsiteY903" fmla="*/ 553588 h 2842441"/>
                    <a:gd name="connsiteX904" fmla="*/ 5721234 w 7981224"/>
                    <a:gd name="connsiteY904" fmla="*/ 572093 h 2842441"/>
                    <a:gd name="connsiteX905" fmla="*/ 5720027 w 7981224"/>
                    <a:gd name="connsiteY905" fmla="*/ 1904634 h 2842441"/>
                    <a:gd name="connsiteX906" fmla="*/ 5719863 w 7981224"/>
                    <a:gd name="connsiteY906" fmla="*/ 2438386 h 2842441"/>
                    <a:gd name="connsiteX907" fmla="*/ 5737076 w 7981224"/>
                    <a:gd name="connsiteY907" fmla="*/ 2438386 h 2842441"/>
                    <a:gd name="connsiteX908" fmla="*/ 5736984 w 7981224"/>
                    <a:gd name="connsiteY908" fmla="*/ 2211836 h 2842441"/>
                    <a:gd name="connsiteX909" fmla="*/ 5735727 w 7981224"/>
                    <a:gd name="connsiteY909" fmla="*/ 591826 h 2842441"/>
                    <a:gd name="connsiteX910" fmla="*/ 5735698 w 7981224"/>
                    <a:gd name="connsiteY910" fmla="*/ 561143 h 2842441"/>
                    <a:gd name="connsiteX911" fmla="*/ 5737879 w 7981224"/>
                    <a:gd name="connsiteY911" fmla="*/ 554496 h 2842441"/>
                    <a:gd name="connsiteX912" fmla="*/ 6009569 w 7981224"/>
                    <a:gd name="connsiteY912" fmla="*/ 23258 h 2842441"/>
                    <a:gd name="connsiteX913" fmla="*/ 6010073 w 7981224"/>
                    <a:gd name="connsiteY913" fmla="*/ 22434 h 2842441"/>
                    <a:gd name="connsiteX914" fmla="*/ 6019738 w 7981224"/>
                    <a:gd name="connsiteY914" fmla="*/ 2448355 h 2842441"/>
                    <a:gd name="connsiteX915" fmla="*/ 6002880 w 7981224"/>
                    <a:gd name="connsiteY915" fmla="*/ 2448590 h 2842441"/>
                    <a:gd name="connsiteX916" fmla="*/ 5997611 w 7981224"/>
                    <a:gd name="connsiteY916" fmla="*/ 2358393 h 2842441"/>
                    <a:gd name="connsiteX917" fmla="*/ 5993876 w 7981224"/>
                    <a:gd name="connsiteY917" fmla="*/ 2323811 h 2842441"/>
                    <a:gd name="connsiteX918" fmla="*/ 5985667 w 7981224"/>
                    <a:gd name="connsiteY918" fmla="*/ 2324919 h 2842441"/>
                    <a:gd name="connsiteX919" fmla="*/ 5987159 w 7981224"/>
                    <a:gd name="connsiteY919" fmla="*/ 2361177 h 2842441"/>
                    <a:gd name="connsiteX920" fmla="*/ 5990261 w 7981224"/>
                    <a:gd name="connsiteY920" fmla="*/ 2448739 h 2842441"/>
                    <a:gd name="connsiteX921" fmla="*/ 5471443 w 7981224"/>
                    <a:gd name="connsiteY921" fmla="*/ 2440466 h 2842441"/>
                    <a:gd name="connsiteX922" fmla="*/ 5471443 w 7981224"/>
                    <a:gd name="connsiteY922" fmla="*/ 2452311 h 2842441"/>
                    <a:gd name="connsiteX923" fmla="*/ 5990567 w 7981224"/>
                    <a:gd name="connsiteY923" fmla="*/ 2461599 h 2842441"/>
                    <a:gd name="connsiteX924" fmla="*/ 5989374 w 7981224"/>
                    <a:gd name="connsiteY924" fmla="*/ 2614937 h 2842441"/>
                    <a:gd name="connsiteX925" fmla="*/ 5973950 w 7981224"/>
                    <a:gd name="connsiteY925" fmla="*/ 2619830 h 2842441"/>
                    <a:gd name="connsiteX926" fmla="*/ 5969484 w 7981224"/>
                    <a:gd name="connsiteY926" fmla="*/ 2625702 h 2842441"/>
                    <a:gd name="connsiteX927" fmla="*/ 5968519 w 7981224"/>
                    <a:gd name="connsiteY927" fmla="*/ 2666170 h 2842441"/>
                    <a:gd name="connsiteX928" fmla="*/ 5977707 w 7981224"/>
                    <a:gd name="connsiteY928" fmla="*/ 2667414 h 2842441"/>
                    <a:gd name="connsiteX929" fmla="*/ 5981364 w 7981224"/>
                    <a:gd name="connsiteY929" fmla="*/ 2630325 h 2842441"/>
                    <a:gd name="connsiteX930" fmla="*/ 5997945 w 7981224"/>
                    <a:gd name="connsiteY930" fmla="*/ 2625887 h 2842441"/>
                    <a:gd name="connsiteX931" fmla="*/ 6003043 w 7981224"/>
                    <a:gd name="connsiteY931" fmla="*/ 2632143 h 2842441"/>
                    <a:gd name="connsiteX932" fmla="*/ 6008873 w 7981224"/>
                    <a:gd name="connsiteY932" fmla="*/ 2676403 h 2842441"/>
                    <a:gd name="connsiteX933" fmla="*/ 5552018 w 7981224"/>
                    <a:gd name="connsiteY933" fmla="*/ 2664161 h 2842441"/>
                    <a:gd name="connsiteX934" fmla="*/ 5552018 w 7981224"/>
                    <a:gd name="connsiteY934" fmla="*/ 2678491 h 2842441"/>
                    <a:gd name="connsiteX935" fmla="*/ 7751496 w 7981224"/>
                    <a:gd name="connsiteY935" fmla="*/ 2662563 h 2842441"/>
                    <a:gd name="connsiteX936" fmla="*/ 7946346 w 7981224"/>
                    <a:gd name="connsiteY936" fmla="*/ 2756495 h 2842441"/>
                    <a:gd name="connsiteX937" fmla="*/ 5571226 w 7981224"/>
                    <a:gd name="connsiteY937" fmla="*/ 2769539 h 284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</a:cxnLst>
                  <a:rect l="l" t="t" r="r" b="b"/>
                  <a:pathLst>
                    <a:path w="7981224" h="2842441">
                      <a:moveTo>
                        <a:pt x="7977946" y="2756403"/>
                      </a:moveTo>
                      <a:cubicBezTo>
                        <a:pt x="7904024" y="2720891"/>
                        <a:pt x="7830032" y="2685585"/>
                        <a:pt x="7756324" y="2649831"/>
                      </a:cubicBezTo>
                      <a:cubicBezTo>
                        <a:pt x="7681693" y="2584864"/>
                        <a:pt x="7607416" y="2519387"/>
                        <a:pt x="7532785" y="2454512"/>
                      </a:cubicBezTo>
                      <a:cubicBezTo>
                        <a:pt x="7520287" y="2447979"/>
                        <a:pt x="7503387" y="2450493"/>
                        <a:pt x="7489683" y="2448938"/>
                      </a:cubicBezTo>
                      <a:cubicBezTo>
                        <a:pt x="7412566" y="2442497"/>
                        <a:pt x="7335307" y="2437818"/>
                        <a:pt x="7257978" y="2434729"/>
                      </a:cubicBezTo>
                      <a:cubicBezTo>
                        <a:pt x="7257197" y="2414768"/>
                        <a:pt x="7256416" y="2394793"/>
                        <a:pt x="7254498" y="2374903"/>
                      </a:cubicBezTo>
                      <a:cubicBezTo>
                        <a:pt x="7253433" y="2364053"/>
                        <a:pt x="7253007" y="2352499"/>
                        <a:pt x="7250379" y="2341919"/>
                      </a:cubicBezTo>
                      <a:cubicBezTo>
                        <a:pt x="7249101" y="2336948"/>
                        <a:pt x="7242214" y="2338404"/>
                        <a:pt x="7241858" y="2343069"/>
                      </a:cubicBezTo>
                      <a:cubicBezTo>
                        <a:pt x="7240935" y="2353905"/>
                        <a:pt x="7242285" y="2365281"/>
                        <a:pt x="7242639" y="2376146"/>
                      </a:cubicBezTo>
                      <a:cubicBezTo>
                        <a:pt x="7243278" y="2395510"/>
                        <a:pt x="7244557" y="2414846"/>
                        <a:pt x="7245196" y="2434210"/>
                      </a:cubicBezTo>
                      <a:cubicBezTo>
                        <a:pt x="7111556" y="2429027"/>
                        <a:pt x="6977773" y="2428125"/>
                        <a:pt x="6843990" y="2429467"/>
                      </a:cubicBezTo>
                      <a:cubicBezTo>
                        <a:pt x="6842428" y="2396355"/>
                        <a:pt x="6840440" y="2363286"/>
                        <a:pt x="6838594" y="2330145"/>
                      </a:cubicBezTo>
                      <a:cubicBezTo>
                        <a:pt x="6838239" y="2323918"/>
                        <a:pt x="6828582" y="2323840"/>
                        <a:pt x="6828794" y="2330145"/>
                      </a:cubicBezTo>
                      <a:cubicBezTo>
                        <a:pt x="6830215" y="2363271"/>
                        <a:pt x="6831067" y="2396440"/>
                        <a:pt x="6831919" y="2429595"/>
                      </a:cubicBezTo>
                      <a:cubicBezTo>
                        <a:pt x="6693734" y="2431107"/>
                        <a:pt x="6555549" y="2434949"/>
                        <a:pt x="6417407" y="2438861"/>
                      </a:cubicBezTo>
                      <a:cubicBezTo>
                        <a:pt x="6416896" y="2397470"/>
                        <a:pt x="6416384" y="2356071"/>
                        <a:pt x="6414914" y="2314694"/>
                      </a:cubicBezTo>
                      <a:cubicBezTo>
                        <a:pt x="6414659" y="2307550"/>
                        <a:pt x="6403830" y="2307493"/>
                        <a:pt x="6403773" y="2314694"/>
                      </a:cubicBezTo>
                      <a:cubicBezTo>
                        <a:pt x="6403418" y="2356206"/>
                        <a:pt x="6404028" y="2397711"/>
                        <a:pt x="6404639" y="2439216"/>
                      </a:cubicBezTo>
                      <a:cubicBezTo>
                        <a:pt x="6281622" y="2442696"/>
                        <a:pt x="6158598" y="2446197"/>
                        <a:pt x="6035537" y="2448093"/>
                      </a:cubicBezTo>
                      <a:cubicBezTo>
                        <a:pt x="6043633" y="1813904"/>
                        <a:pt x="6037703" y="1179269"/>
                        <a:pt x="6031483" y="544974"/>
                      </a:cubicBezTo>
                      <a:cubicBezTo>
                        <a:pt x="6029566" y="365894"/>
                        <a:pt x="6027442" y="186822"/>
                        <a:pt x="6025369" y="7743"/>
                      </a:cubicBezTo>
                      <a:cubicBezTo>
                        <a:pt x="6025319" y="3645"/>
                        <a:pt x="6021861" y="-111"/>
                        <a:pt x="6017629" y="3"/>
                      </a:cubicBezTo>
                      <a:cubicBezTo>
                        <a:pt x="5793721" y="6031"/>
                        <a:pt x="5569820" y="12067"/>
                        <a:pt x="5345912" y="18096"/>
                      </a:cubicBezTo>
                      <a:cubicBezTo>
                        <a:pt x="5341736" y="18209"/>
                        <a:pt x="5338200" y="21540"/>
                        <a:pt x="5338193" y="25815"/>
                      </a:cubicBezTo>
                      <a:cubicBezTo>
                        <a:pt x="5338150" y="81571"/>
                        <a:pt x="5337355" y="137328"/>
                        <a:pt x="5336979" y="193085"/>
                      </a:cubicBezTo>
                      <a:cubicBezTo>
                        <a:pt x="5334756" y="591329"/>
                        <a:pt x="5331703" y="989580"/>
                        <a:pt x="5330680" y="1387832"/>
                      </a:cubicBezTo>
                      <a:cubicBezTo>
                        <a:pt x="5182980" y="1388861"/>
                        <a:pt x="5035202" y="1387086"/>
                        <a:pt x="4887544" y="1389543"/>
                      </a:cubicBezTo>
                      <a:cubicBezTo>
                        <a:pt x="4886976" y="1377677"/>
                        <a:pt x="4886174" y="1365840"/>
                        <a:pt x="4884995" y="1354045"/>
                      </a:cubicBezTo>
                      <a:cubicBezTo>
                        <a:pt x="4884874" y="1352866"/>
                        <a:pt x="4884384" y="1351972"/>
                        <a:pt x="4883702" y="1351347"/>
                      </a:cubicBezTo>
                      <a:cubicBezTo>
                        <a:pt x="4885534" y="1346192"/>
                        <a:pt x="4882957" y="1339083"/>
                        <a:pt x="4875913" y="1339232"/>
                      </a:cubicBezTo>
                      <a:cubicBezTo>
                        <a:pt x="4850860" y="1340681"/>
                        <a:pt x="4826390" y="1340958"/>
                        <a:pt x="4801324" y="1340560"/>
                      </a:cubicBezTo>
                      <a:cubicBezTo>
                        <a:pt x="4741690" y="1340326"/>
                        <a:pt x="4682056" y="1340276"/>
                        <a:pt x="4622429" y="1339076"/>
                      </a:cubicBezTo>
                      <a:cubicBezTo>
                        <a:pt x="4610371" y="1338828"/>
                        <a:pt x="4597923" y="1337578"/>
                        <a:pt x="4585859" y="1338558"/>
                      </a:cubicBezTo>
                      <a:cubicBezTo>
                        <a:pt x="4585731" y="1330548"/>
                        <a:pt x="4585440" y="1322538"/>
                        <a:pt x="4585191" y="1314528"/>
                      </a:cubicBezTo>
                      <a:cubicBezTo>
                        <a:pt x="4589928" y="1303820"/>
                        <a:pt x="4571011" y="1301832"/>
                        <a:pt x="4564158" y="1300454"/>
                      </a:cubicBezTo>
                      <a:cubicBezTo>
                        <a:pt x="4538233" y="1295519"/>
                        <a:pt x="4511412" y="1293374"/>
                        <a:pt x="4485110" y="1294922"/>
                      </a:cubicBezTo>
                      <a:cubicBezTo>
                        <a:pt x="4481212" y="1293772"/>
                        <a:pt x="4475936" y="1294574"/>
                        <a:pt x="4472393" y="1295107"/>
                      </a:cubicBezTo>
                      <a:cubicBezTo>
                        <a:pt x="4464688" y="1296272"/>
                        <a:pt x="4456990" y="1297436"/>
                        <a:pt x="4449286" y="1298601"/>
                      </a:cubicBezTo>
                      <a:cubicBezTo>
                        <a:pt x="4361802" y="1311823"/>
                        <a:pt x="4274318" y="1325052"/>
                        <a:pt x="4186833" y="1338274"/>
                      </a:cubicBezTo>
                      <a:cubicBezTo>
                        <a:pt x="4184220" y="1338671"/>
                        <a:pt x="4182033" y="1341881"/>
                        <a:pt x="4182161" y="1344416"/>
                      </a:cubicBezTo>
                      <a:cubicBezTo>
                        <a:pt x="4183326" y="1367651"/>
                        <a:pt x="4184490" y="1390892"/>
                        <a:pt x="4185655" y="1414126"/>
                      </a:cubicBezTo>
                      <a:cubicBezTo>
                        <a:pt x="4185818" y="1417322"/>
                        <a:pt x="4188453" y="1420823"/>
                        <a:pt x="4192024" y="1420496"/>
                      </a:cubicBezTo>
                      <a:cubicBezTo>
                        <a:pt x="4193949" y="1420319"/>
                        <a:pt x="4195866" y="1420141"/>
                        <a:pt x="4197791" y="1419963"/>
                      </a:cubicBezTo>
                      <a:cubicBezTo>
                        <a:pt x="4194332" y="1556054"/>
                        <a:pt x="4196562" y="1692286"/>
                        <a:pt x="4197961" y="1828390"/>
                      </a:cubicBezTo>
                      <a:cubicBezTo>
                        <a:pt x="4197137" y="1827822"/>
                        <a:pt x="4196115" y="1827460"/>
                        <a:pt x="4194858" y="1827439"/>
                      </a:cubicBezTo>
                      <a:cubicBezTo>
                        <a:pt x="4166972" y="1827027"/>
                        <a:pt x="4139449" y="1829257"/>
                        <a:pt x="4111868" y="1833283"/>
                      </a:cubicBezTo>
                      <a:cubicBezTo>
                        <a:pt x="4109582" y="1833617"/>
                        <a:pt x="4108119" y="1836223"/>
                        <a:pt x="4108041" y="1838303"/>
                      </a:cubicBezTo>
                      <a:cubicBezTo>
                        <a:pt x="4107849" y="1843373"/>
                        <a:pt x="4107658" y="1848443"/>
                        <a:pt x="4107466" y="1853514"/>
                      </a:cubicBezTo>
                      <a:cubicBezTo>
                        <a:pt x="4107267" y="1858846"/>
                        <a:pt x="4108048" y="1864570"/>
                        <a:pt x="4101430" y="1865685"/>
                      </a:cubicBezTo>
                      <a:cubicBezTo>
                        <a:pt x="4091212" y="1867410"/>
                        <a:pt x="4080766" y="1867538"/>
                        <a:pt x="4070449" y="1866778"/>
                      </a:cubicBezTo>
                      <a:cubicBezTo>
                        <a:pt x="4068397" y="1866629"/>
                        <a:pt x="4065719" y="1868497"/>
                        <a:pt x="4065393" y="1870627"/>
                      </a:cubicBezTo>
                      <a:cubicBezTo>
                        <a:pt x="4063909" y="1880490"/>
                        <a:pt x="4063312" y="1890290"/>
                        <a:pt x="4063759" y="1900196"/>
                      </a:cubicBezTo>
                      <a:cubicBezTo>
                        <a:pt x="4053775" y="1900529"/>
                        <a:pt x="4043919" y="1901800"/>
                        <a:pt x="4034127" y="1903987"/>
                      </a:cubicBezTo>
                      <a:cubicBezTo>
                        <a:pt x="4031138" y="1904655"/>
                        <a:pt x="4029916" y="1907822"/>
                        <a:pt x="4030406" y="1910542"/>
                      </a:cubicBezTo>
                      <a:cubicBezTo>
                        <a:pt x="4031876" y="1918743"/>
                        <a:pt x="4031833" y="1926838"/>
                        <a:pt x="4030385" y="1934940"/>
                      </a:cubicBezTo>
                      <a:cubicBezTo>
                        <a:pt x="3992977" y="1935516"/>
                        <a:pt x="3954972" y="1936531"/>
                        <a:pt x="3918104" y="1942432"/>
                      </a:cubicBezTo>
                      <a:cubicBezTo>
                        <a:pt x="3918055" y="1934039"/>
                        <a:pt x="3918055" y="1925652"/>
                        <a:pt x="3918154" y="1917252"/>
                      </a:cubicBezTo>
                      <a:cubicBezTo>
                        <a:pt x="3918196" y="1913716"/>
                        <a:pt x="3915321" y="1911514"/>
                        <a:pt x="3912075" y="1911174"/>
                      </a:cubicBezTo>
                      <a:cubicBezTo>
                        <a:pt x="3885589" y="1908411"/>
                        <a:pt x="3859010" y="1907048"/>
                        <a:pt x="3832388" y="1907048"/>
                      </a:cubicBezTo>
                      <a:cubicBezTo>
                        <a:pt x="3829669" y="1900501"/>
                        <a:pt x="3830584" y="1892654"/>
                        <a:pt x="3826395" y="1886526"/>
                      </a:cubicBezTo>
                      <a:cubicBezTo>
                        <a:pt x="3820459" y="1877849"/>
                        <a:pt x="3809218" y="1879780"/>
                        <a:pt x="3800143" y="1880149"/>
                      </a:cubicBezTo>
                      <a:cubicBezTo>
                        <a:pt x="3772832" y="1881264"/>
                        <a:pt x="3745479" y="1882322"/>
                        <a:pt x="3718191" y="1883998"/>
                      </a:cubicBezTo>
                      <a:cubicBezTo>
                        <a:pt x="3715457" y="1884168"/>
                        <a:pt x="3713106" y="1886185"/>
                        <a:pt x="3713120" y="1889075"/>
                      </a:cubicBezTo>
                      <a:cubicBezTo>
                        <a:pt x="3713142" y="1896247"/>
                        <a:pt x="3713305" y="1903419"/>
                        <a:pt x="3713426" y="1910591"/>
                      </a:cubicBezTo>
                      <a:cubicBezTo>
                        <a:pt x="3697825" y="1907623"/>
                        <a:pt x="3681656" y="1908525"/>
                        <a:pt x="3666140" y="1911536"/>
                      </a:cubicBezTo>
                      <a:cubicBezTo>
                        <a:pt x="3663783" y="1911990"/>
                        <a:pt x="3661887" y="1914674"/>
                        <a:pt x="3661972" y="1917010"/>
                      </a:cubicBezTo>
                      <a:cubicBezTo>
                        <a:pt x="3663250" y="1954603"/>
                        <a:pt x="3664514" y="1992189"/>
                        <a:pt x="3666084" y="2029774"/>
                      </a:cubicBezTo>
                      <a:cubicBezTo>
                        <a:pt x="3666155" y="2031535"/>
                        <a:pt x="3667070" y="2032721"/>
                        <a:pt x="3668271" y="2033360"/>
                      </a:cubicBezTo>
                      <a:cubicBezTo>
                        <a:pt x="3615986" y="2033559"/>
                        <a:pt x="3563687" y="2033374"/>
                        <a:pt x="3511424" y="2034205"/>
                      </a:cubicBezTo>
                      <a:cubicBezTo>
                        <a:pt x="3510792" y="2011461"/>
                        <a:pt x="3510160" y="1988716"/>
                        <a:pt x="3509379" y="1965979"/>
                      </a:cubicBezTo>
                      <a:cubicBezTo>
                        <a:pt x="3512880" y="1963039"/>
                        <a:pt x="3512866" y="1956030"/>
                        <a:pt x="3507376" y="1955164"/>
                      </a:cubicBezTo>
                      <a:cubicBezTo>
                        <a:pt x="3484050" y="1951479"/>
                        <a:pt x="3459736" y="1951074"/>
                        <a:pt x="3436168" y="1949867"/>
                      </a:cubicBezTo>
                      <a:cubicBezTo>
                        <a:pt x="3387413" y="1947396"/>
                        <a:pt x="3338558" y="1946870"/>
                        <a:pt x="3289753" y="1948212"/>
                      </a:cubicBezTo>
                      <a:cubicBezTo>
                        <a:pt x="3277660" y="1948546"/>
                        <a:pt x="3265588" y="1949029"/>
                        <a:pt x="3253510" y="1949789"/>
                      </a:cubicBezTo>
                      <a:cubicBezTo>
                        <a:pt x="3241310" y="1950634"/>
                        <a:pt x="3228450" y="1950414"/>
                        <a:pt x="3216570" y="1953510"/>
                      </a:cubicBezTo>
                      <a:cubicBezTo>
                        <a:pt x="3214937" y="1952963"/>
                        <a:pt x="3213396" y="1954411"/>
                        <a:pt x="3213680" y="1956045"/>
                      </a:cubicBezTo>
                      <a:cubicBezTo>
                        <a:pt x="3213744" y="1956421"/>
                        <a:pt x="3213943" y="1956783"/>
                        <a:pt x="3213794" y="1958289"/>
                      </a:cubicBezTo>
                      <a:cubicBezTo>
                        <a:pt x="3213418" y="1965532"/>
                        <a:pt x="3213368" y="1972803"/>
                        <a:pt x="3213346" y="1980060"/>
                      </a:cubicBezTo>
                      <a:cubicBezTo>
                        <a:pt x="3213538" y="2040930"/>
                        <a:pt x="3216386" y="2101764"/>
                        <a:pt x="3215832" y="2162633"/>
                      </a:cubicBezTo>
                      <a:cubicBezTo>
                        <a:pt x="3212757" y="2162818"/>
                        <a:pt x="3209689" y="2163102"/>
                        <a:pt x="3206586" y="2162925"/>
                      </a:cubicBezTo>
                      <a:cubicBezTo>
                        <a:pt x="3206885" y="2161959"/>
                        <a:pt x="3206970" y="2160872"/>
                        <a:pt x="3206750" y="2159679"/>
                      </a:cubicBezTo>
                      <a:cubicBezTo>
                        <a:pt x="3202887" y="2138731"/>
                        <a:pt x="3202283" y="2117556"/>
                        <a:pt x="3204612" y="2096395"/>
                      </a:cubicBezTo>
                      <a:cubicBezTo>
                        <a:pt x="3204989" y="2092966"/>
                        <a:pt x="3201388" y="2090033"/>
                        <a:pt x="3198243" y="2090026"/>
                      </a:cubicBezTo>
                      <a:cubicBezTo>
                        <a:pt x="3067876" y="2090210"/>
                        <a:pt x="2937530" y="2087754"/>
                        <a:pt x="2807185" y="2090551"/>
                      </a:cubicBezTo>
                      <a:cubicBezTo>
                        <a:pt x="2807050" y="2088364"/>
                        <a:pt x="2807561" y="2085950"/>
                        <a:pt x="2806801" y="2083869"/>
                      </a:cubicBezTo>
                      <a:cubicBezTo>
                        <a:pt x="2807575" y="1951521"/>
                        <a:pt x="2810735" y="1819088"/>
                        <a:pt x="2807561" y="1686754"/>
                      </a:cubicBezTo>
                      <a:cubicBezTo>
                        <a:pt x="2812787" y="1688679"/>
                        <a:pt x="2818461" y="1688032"/>
                        <a:pt x="2823950" y="1688025"/>
                      </a:cubicBezTo>
                      <a:cubicBezTo>
                        <a:pt x="2837399" y="1688011"/>
                        <a:pt x="2850842" y="1688068"/>
                        <a:pt x="2864291" y="1688118"/>
                      </a:cubicBezTo>
                      <a:cubicBezTo>
                        <a:pt x="2877740" y="1688167"/>
                        <a:pt x="2891182" y="1688196"/>
                        <a:pt x="2904631" y="1688181"/>
                      </a:cubicBezTo>
                      <a:cubicBezTo>
                        <a:pt x="2916078" y="1687834"/>
                        <a:pt x="2927930" y="1689034"/>
                        <a:pt x="2939220" y="1687386"/>
                      </a:cubicBezTo>
                      <a:cubicBezTo>
                        <a:pt x="2942032" y="1690248"/>
                        <a:pt x="2947635" y="1689112"/>
                        <a:pt x="2948111" y="1683893"/>
                      </a:cubicBezTo>
                      <a:cubicBezTo>
                        <a:pt x="2948927" y="1672879"/>
                        <a:pt x="2949744" y="1662753"/>
                        <a:pt x="2949304" y="1651398"/>
                      </a:cubicBezTo>
                      <a:cubicBezTo>
                        <a:pt x="2982906" y="1652833"/>
                        <a:pt x="3016557" y="1653124"/>
                        <a:pt x="3050187" y="1653834"/>
                      </a:cubicBezTo>
                      <a:cubicBezTo>
                        <a:pt x="3059042" y="1653905"/>
                        <a:pt x="3072534" y="1656909"/>
                        <a:pt x="3079564" y="1650404"/>
                      </a:cubicBezTo>
                      <a:cubicBezTo>
                        <a:pt x="3080835" y="1649431"/>
                        <a:pt x="3081638" y="1647962"/>
                        <a:pt x="3081389" y="1646030"/>
                      </a:cubicBezTo>
                      <a:cubicBezTo>
                        <a:pt x="3080423" y="1640215"/>
                        <a:pt x="3081048" y="1634420"/>
                        <a:pt x="3081900" y="1628647"/>
                      </a:cubicBezTo>
                      <a:cubicBezTo>
                        <a:pt x="3159500" y="1629655"/>
                        <a:pt x="3236844" y="1630231"/>
                        <a:pt x="3314436" y="1630997"/>
                      </a:cubicBezTo>
                      <a:cubicBezTo>
                        <a:pt x="3315146" y="1648679"/>
                        <a:pt x="3315963" y="1666346"/>
                        <a:pt x="3317049" y="1684042"/>
                      </a:cubicBezTo>
                      <a:cubicBezTo>
                        <a:pt x="3313016" y="1686982"/>
                        <a:pt x="3315352" y="1693529"/>
                        <a:pt x="3321047" y="1692797"/>
                      </a:cubicBezTo>
                      <a:cubicBezTo>
                        <a:pt x="3322758" y="1693550"/>
                        <a:pt x="3324754" y="1693635"/>
                        <a:pt x="3326437" y="1693010"/>
                      </a:cubicBezTo>
                      <a:cubicBezTo>
                        <a:pt x="3348727" y="1693905"/>
                        <a:pt x="3371024" y="1694956"/>
                        <a:pt x="3393342" y="1695105"/>
                      </a:cubicBezTo>
                      <a:cubicBezTo>
                        <a:pt x="3399740" y="1695190"/>
                        <a:pt x="3407665" y="1696454"/>
                        <a:pt x="3414389" y="1695410"/>
                      </a:cubicBezTo>
                      <a:cubicBezTo>
                        <a:pt x="3412458" y="1703719"/>
                        <a:pt x="3414631" y="1714185"/>
                        <a:pt x="3414936" y="1722465"/>
                      </a:cubicBezTo>
                      <a:cubicBezTo>
                        <a:pt x="3417606" y="1795200"/>
                        <a:pt x="3418274" y="1868014"/>
                        <a:pt x="3417002" y="1940792"/>
                      </a:cubicBezTo>
                      <a:cubicBezTo>
                        <a:pt x="3416860" y="1948993"/>
                        <a:pt x="3429599" y="1948993"/>
                        <a:pt x="3429742" y="1940792"/>
                      </a:cubicBezTo>
                      <a:cubicBezTo>
                        <a:pt x="3430473" y="1898804"/>
                        <a:pt x="3430572" y="1856808"/>
                        <a:pt x="3429997" y="1814820"/>
                      </a:cubicBezTo>
                      <a:cubicBezTo>
                        <a:pt x="3429578" y="1784031"/>
                        <a:pt x="3428804" y="1753241"/>
                        <a:pt x="3427675" y="1722472"/>
                      </a:cubicBezTo>
                      <a:cubicBezTo>
                        <a:pt x="3427079" y="1713795"/>
                        <a:pt x="3429564" y="1695659"/>
                        <a:pt x="3422882" y="1689715"/>
                      </a:cubicBezTo>
                      <a:cubicBezTo>
                        <a:pt x="3424487" y="1683800"/>
                        <a:pt x="3416051" y="1683005"/>
                        <a:pt x="3411840" y="1682501"/>
                      </a:cubicBezTo>
                      <a:cubicBezTo>
                        <a:pt x="3409852" y="1617577"/>
                        <a:pt x="3407864" y="1552652"/>
                        <a:pt x="3405875" y="1487721"/>
                      </a:cubicBezTo>
                      <a:cubicBezTo>
                        <a:pt x="3410200" y="1488218"/>
                        <a:pt x="3417663" y="1488708"/>
                        <a:pt x="3422619" y="1488637"/>
                      </a:cubicBezTo>
                      <a:cubicBezTo>
                        <a:pt x="3491137" y="1488637"/>
                        <a:pt x="3559654" y="1488637"/>
                        <a:pt x="3628178" y="1488637"/>
                      </a:cubicBezTo>
                      <a:cubicBezTo>
                        <a:pt x="3627270" y="1668121"/>
                        <a:pt x="3628959" y="1847932"/>
                        <a:pt x="3627461" y="2027353"/>
                      </a:cubicBezTo>
                      <a:cubicBezTo>
                        <a:pt x="3627362" y="2030605"/>
                        <a:pt x="3630294" y="2032906"/>
                        <a:pt x="3633320" y="2033083"/>
                      </a:cubicBezTo>
                      <a:cubicBezTo>
                        <a:pt x="3633320" y="2033083"/>
                        <a:pt x="3633326" y="2033083"/>
                        <a:pt x="3633326" y="2033083"/>
                      </a:cubicBezTo>
                      <a:cubicBezTo>
                        <a:pt x="3641102" y="2032757"/>
                        <a:pt x="3640144" y="2022339"/>
                        <a:pt x="3640115" y="2017042"/>
                      </a:cubicBezTo>
                      <a:cubicBezTo>
                        <a:pt x="3641642" y="1882038"/>
                        <a:pt x="3641798" y="1747020"/>
                        <a:pt x="3641195" y="1612009"/>
                      </a:cubicBezTo>
                      <a:cubicBezTo>
                        <a:pt x="3640960" y="1568750"/>
                        <a:pt x="3641074" y="1525491"/>
                        <a:pt x="3638162" y="1482339"/>
                      </a:cubicBezTo>
                      <a:cubicBezTo>
                        <a:pt x="3638049" y="1480663"/>
                        <a:pt x="3637296" y="1479441"/>
                        <a:pt x="3636259" y="1478646"/>
                      </a:cubicBezTo>
                      <a:cubicBezTo>
                        <a:pt x="3635272" y="1477055"/>
                        <a:pt x="3633575" y="1475912"/>
                        <a:pt x="3631125" y="1475912"/>
                      </a:cubicBezTo>
                      <a:cubicBezTo>
                        <a:pt x="3555962" y="1476729"/>
                        <a:pt x="3480627" y="1474258"/>
                        <a:pt x="3405549" y="1476899"/>
                      </a:cubicBezTo>
                      <a:cubicBezTo>
                        <a:pt x="3403532" y="1411038"/>
                        <a:pt x="3401515" y="1345183"/>
                        <a:pt x="3399499" y="1279321"/>
                      </a:cubicBezTo>
                      <a:cubicBezTo>
                        <a:pt x="3399101" y="1263856"/>
                        <a:pt x="3398810" y="1248333"/>
                        <a:pt x="3396573" y="1233037"/>
                      </a:cubicBezTo>
                      <a:cubicBezTo>
                        <a:pt x="3399094" y="1229324"/>
                        <a:pt x="3397447" y="1222833"/>
                        <a:pt x="3391581" y="1222826"/>
                      </a:cubicBezTo>
                      <a:cubicBezTo>
                        <a:pt x="3188103" y="1222635"/>
                        <a:pt x="2984631" y="1224111"/>
                        <a:pt x="2781181" y="1227598"/>
                      </a:cubicBezTo>
                      <a:cubicBezTo>
                        <a:pt x="2768974" y="1227804"/>
                        <a:pt x="2756768" y="1228024"/>
                        <a:pt x="2744561" y="1228237"/>
                      </a:cubicBezTo>
                      <a:cubicBezTo>
                        <a:pt x="2736878" y="1228628"/>
                        <a:pt x="2702140" y="1225773"/>
                        <a:pt x="2704178" y="1236382"/>
                      </a:cubicBezTo>
                      <a:cubicBezTo>
                        <a:pt x="2699300" y="1403674"/>
                        <a:pt x="2702445" y="1571505"/>
                        <a:pt x="2700784" y="1738968"/>
                      </a:cubicBezTo>
                      <a:cubicBezTo>
                        <a:pt x="2686447" y="1739053"/>
                        <a:pt x="2672110" y="1739096"/>
                        <a:pt x="2657780" y="1739124"/>
                      </a:cubicBezTo>
                      <a:cubicBezTo>
                        <a:pt x="2659847" y="1567266"/>
                        <a:pt x="2659037" y="1395309"/>
                        <a:pt x="2657347" y="1223437"/>
                      </a:cubicBezTo>
                      <a:cubicBezTo>
                        <a:pt x="2656644" y="1174973"/>
                        <a:pt x="2655991" y="1126487"/>
                        <a:pt x="2653342" y="1078087"/>
                      </a:cubicBezTo>
                      <a:cubicBezTo>
                        <a:pt x="2653143" y="1074828"/>
                        <a:pt x="2650736" y="1072037"/>
                        <a:pt x="2647299" y="1072044"/>
                      </a:cubicBezTo>
                      <a:cubicBezTo>
                        <a:pt x="2638714" y="1072058"/>
                        <a:pt x="2630094" y="1071838"/>
                        <a:pt x="2621501" y="1071930"/>
                      </a:cubicBezTo>
                      <a:cubicBezTo>
                        <a:pt x="2618860" y="975478"/>
                        <a:pt x="2618384" y="878975"/>
                        <a:pt x="2617319" y="782502"/>
                      </a:cubicBezTo>
                      <a:cubicBezTo>
                        <a:pt x="2617227" y="779974"/>
                        <a:pt x="2615196" y="777630"/>
                        <a:pt x="2612526" y="777709"/>
                      </a:cubicBezTo>
                      <a:cubicBezTo>
                        <a:pt x="2605993" y="777907"/>
                        <a:pt x="2599453" y="778106"/>
                        <a:pt x="2592920" y="778305"/>
                      </a:cubicBezTo>
                      <a:cubicBezTo>
                        <a:pt x="2595128" y="702140"/>
                        <a:pt x="2593041" y="625648"/>
                        <a:pt x="2591642" y="549469"/>
                      </a:cubicBezTo>
                      <a:cubicBezTo>
                        <a:pt x="2591485" y="546117"/>
                        <a:pt x="2588950" y="543376"/>
                        <a:pt x="2585499" y="543334"/>
                      </a:cubicBezTo>
                      <a:cubicBezTo>
                        <a:pt x="2578789" y="543241"/>
                        <a:pt x="2572079" y="543170"/>
                        <a:pt x="2565368" y="543135"/>
                      </a:cubicBezTo>
                      <a:cubicBezTo>
                        <a:pt x="2564161" y="519602"/>
                        <a:pt x="2563217" y="496055"/>
                        <a:pt x="2561960" y="472523"/>
                      </a:cubicBezTo>
                      <a:cubicBezTo>
                        <a:pt x="2561775" y="469100"/>
                        <a:pt x="2559190" y="466132"/>
                        <a:pt x="2555590" y="466153"/>
                      </a:cubicBezTo>
                      <a:cubicBezTo>
                        <a:pt x="2546380" y="466196"/>
                        <a:pt x="2537170" y="466267"/>
                        <a:pt x="2527960" y="466139"/>
                      </a:cubicBezTo>
                      <a:cubicBezTo>
                        <a:pt x="2526753" y="447329"/>
                        <a:pt x="2525816" y="428511"/>
                        <a:pt x="2524701" y="409693"/>
                      </a:cubicBezTo>
                      <a:cubicBezTo>
                        <a:pt x="2524502" y="406221"/>
                        <a:pt x="2521946" y="403366"/>
                        <a:pt x="2518331" y="403324"/>
                      </a:cubicBezTo>
                      <a:cubicBezTo>
                        <a:pt x="2508823" y="403210"/>
                        <a:pt x="2499322" y="403096"/>
                        <a:pt x="2489814" y="402976"/>
                      </a:cubicBezTo>
                      <a:cubicBezTo>
                        <a:pt x="2489288" y="384705"/>
                        <a:pt x="2490829" y="366164"/>
                        <a:pt x="2488905" y="347965"/>
                      </a:cubicBezTo>
                      <a:cubicBezTo>
                        <a:pt x="2488507" y="345110"/>
                        <a:pt x="2485305" y="343455"/>
                        <a:pt x="2482762" y="343292"/>
                      </a:cubicBezTo>
                      <a:cubicBezTo>
                        <a:pt x="2475548" y="342823"/>
                        <a:pt x="2468333" y="342355"/>
                        <a:pt x="2461126" y="341893"/>
                      </a:cubicBezTo>
                      <a:cubicBezTo>
                        <a:pt x="2461026" y="328032"/>
                        <a:pt x="2460934" y="314178"/>
                        <a:pt x="2460835" y="300317"/>
                      </a:cubicBezTo>
                      <a:cubicBezTo>
                        <a:pt x="2460813" y="296873"/>
                        <a:pt x="2457937" y="293947"/>
                        <a:pt x="2454465" y="293947"/>
                      </a:cubicBezTo>
                      <a:cubicBezTo>
                        <a:pt x="2419450" y="293947"/>
                        <a:pt x="2384428" y="293947"/>
                        <a:pt x="2349413" y="293947"/>
                      </a:cubicBezTo>
                      <a:cubicBezTo>
                        <a:pt x="2345955" y="293947"/>
                        <a:pt x="2343072" y="296866"/>
                        <a:pt x="2343044" y="300317"/>
                      </a:cubicBezTo>
                      <a:cubicBezTo>
                        <a:pt x="2342944" y="314171"/>
                        <a:pt x="2342852" y="328032"/>
                        <a:pt x="2342753" y="341893"/>
                      </a:cubicBezTo>
                      <a:cubicBezTo>
                        <a:pt x="2335538" y="342362"/>
                        <a:pt x="2328323" y="342831"/>
                        <a:pt x="2321116" y="343292"/>
                      </a:cubicBezTo>
                      <a:cubicBezTo>
                        <a:pt x="2318609" y="343455"/>
                        <a:pt x="2315371" y="345138"/>
                        <a:pt x="2314973" y="347965"/>
                      </a:cubicBezTo>
                      <a:cubicBezTo>
                        <a:pt x="2313049" y="366157"/>
                        <a:pt x="2314597" y="384705"/>
                        <a:pt x="2314065" y="402976"/>
                      </a:cubicBezTo>
                      <a:cubicBezTo>
                        <a:pt x="2304556" y="403089"/>
                        <a:pt x="2295055" y="403203"/>
                        <a:pt x="2285547" y="403324"/>
                      </a:cubicBezTo>
                      <a:cubicBezTo>
                        <a:pt x="2281961" y="403366"/>
                        <a:pt x="2279376" y="406214"/>
                        <a:pt x="2279178" y="409693"/>
                      </a:cubicBezTo>
                      <a:cubicBezTo>
                        <a:pt x="2278546" y="420814"/>
                        <a:pt x="2277913" y="431941"/>
                        <a:pt x="2277282" y="443061"/>
                      </a:cubicBezTo>
                      <a:cubicBezTo>
                        <a:pt x="2276657" y="450645"/>
                        <a:pt x="2276784" y="458704"/>
                        <a:pt x="2275719" y="466153"/>
                      </a:cubicBezTo>
                      <a:cubicBezTo>
                        <a:pt x="2266580" y="466253"/>
                        <a:pt x="2257434" y="466203"/>
                        <a:pt x="2248288" y="466153"/>
                      </a:cubicBezTo>
                      <a:cubicBezTo>
                        <a:pt x="2244709" y="466132"/>
                        <a:pt x="2242103" y="469093"/>
                        <a:pt x="2241919" y="472523"/>
                      </a:cubicBezTo>
                      <a:cubicBezTo>
                        <a:pt x="2240662" y="496041"/>
                        <a:pt x="2239717" y="519574"/>
                        <a:pt x="2238510" y="543099"/>
                      </a:cubicBezTo>
                      <a:cubicBezTo>
                        <a:pt x="2231800" y="543099"/>
                        <a:pt x="2225089" y="543099"/>
                        <a:pt x="2218372" y="543099"/>
                      </a:cubicBezTo>
                      <a:cubicBezTo>
                        <a:pt x="2214779" y="543099"/>
                        <a:pt x="2212208" y="546025"/>
                        <a:pt x="2212002" y="549469"/>
                      </a:cubicBezTo>
                      <a:cubicBezTo>
                        <a:pt x="2208850" y="625634"/>
                        <a:pt x="2210390" y="701962"/>
                        <a:pt x="2209013" y="778184"/>
                      </a:cubicBezTo>
                      <a:cubicBezTo>
                        <a:pt x="2203694" y="778014"/>
                        <a:pt x="2198376" y="777851"/>
                        <a:pt x="2193057" y="777687"/>
                      </a:cubicBezTo>
                      <a:cubicBezTo>
                        <a:pt x="2190380" y="777602"/>
                        <a:pt x="2188335" y="779967"/>
                        <a:pt x="2188242" y="782502"/>
                      </a:cubicBezTo>
                      <a:cubicBezTo>
                        <a:pt x="2186631" y="878741"/>
                        <a:pt x="2186631" y="975059"/>
                        <a:pt x="2183442" y="1071291"/>
                      </a:cubicBezTo>
                      <a:cubicBezTo>
                        <a:pt x="2175063" y="1071277"/>
                        <a:pt x="2166648" y="1071618"/>
                        <a:pt x="2158283" y="1071717"/>
                      </a:cubicBezTo>
                      <a:cubicBezTo>
                        <a:pt x="2154711" y="1071760"/>
                        <a:pt x="2152084" y="1074608"/>
                        <a:pt x="2151914" y="1078087"/>
                      </a:cubicBezTo>
                      <a:cubicBezTo>
                        <a:pt x="2145558" y="1207836"/>
                        <a:pt x="2143932" y="1337734"/>
                        <a:pt x="2147575" y="1467583"/>
                      </a:cubicBezTo>
                      <a:cubicBezTo>
                        <a:pt x="2107618" y="1439157"/>
                        <a:pt x="2068832" y="1408822"/>
                        <a:pt x="2027980" y="1381696"/>
                      </a:cubicBezTo>
                      <a:cubicBezTo>
                        <a:pt x="2027490" y="1379104"/>
                        <a:pt x="2024941" y="1377123"/>
                        <a:pt x="2021867" y="1378827"/>
                      </a:cubicBezTo>
                      <a:cubicBezTo>
                        <a:pt x="2014595" y="1382861"/>
                        <a:pt x="2008573" y="1388584"/>
                        <a:pt x="2002197" y="1393931"/>
                      </a:cubicBezTo>
                      <a:cubicBezTo>
                        <a:pt x="1948208" y="1439995"/>
                        <a:pt x="1894432" y="1486308"/>
                        <a:pt x="1840295" y="1532201"/>
                      </a:cubicBezTo>
                      <a:cubicBezTo>
                        <a:pt x="1837511" y="1534751"/>
                        <a:pt x="1835729" y="1536420"/>
                        <a:pt x="1834209" y="1538812"/>
                      </a:cubicBezTo>
                      <a:cubicBezTo>
                        <a:pt x="1831724" y="1540964"/>
                        <a:pt x="1832185" y="1543790"/>
                        <a:pt x="1833889" y="1545672"/>
                      </a:cubicBezTo>
                      <a:cubicBezTo>
                        <a:pt x="1832796" y="1775943"/>
                        <a:pt x="1837241" y="2006234"/>
                        <a:pt x="1839506" y="2236498"/>
                      </a:cubicBezTo>
                      <a:cubicBezTo>
                        <a:pt x="1683036" y="2250678"/>
                        <a:pt x="1526545" y="2264561"/>
                        <a:pt x="1369826" y="2275617"/>
                      </a:cubicBezTo>
                      <a:cubicBezTo>
                        <a:pt x="1386798" y="2021814"/>
                        <a:pt x="1386223" y="1767109"/>
                        <a:pt x="1386223" y="1512858"/>
                      </a:cubicBezTo>
                      <a:cubicBezTo>
                        <a:pt x="1386223" y="1509414"/>
                        <a:pt x="1383304" y="1506489"/>
                        <a:pt x="1379853" y="1506489"/>
                      </a:cubicBezTo>
                      <a:cubicBezTo>
                        <a:pt x="1129501" y="1506737"/>
                        <a:pt x="879085" y="1506127"/>
                        <a:pt x="628776" y="1506489"/>
                      </a:cubicBezTo>
                      <a:cubicBezTo>
                        <a:pt x="625339" y="1506489"/>
                        <a:pt x="622399" y="1509407"/>
                        <a:pt x="622406" y="1512858"/>
                      </a:cubicBezTo>
                      <a:cubicBezTo>
                        <a:pt x="622505" y="1553320"/>
                        <a:pt x="622605" y="1593788"/>
                        <a:pt x="622704" y="1634250"/>
                      </a:cubicBezTo>
                      <a:cubicBezTo>
                        <a:pt x="623954" y="2025421"/>
                        <a:pt x="624607" y="2416614"/>
                        <a:pt x="619729" y="2807764"/>
                      </a:cubicBezTo>
                      <a:cubicBezTo>
                        <a:pt x="414731" y="2811521"/>
                        <a:pt x="209740" y="2815625"/>
                        <a:pt x="4756" y="2819971"/>
                      </a:cubicBezTo>
                      <a:cubicBezTo>
                        <a:pt x="-1571" y="2820106"/>
                        <a:pt x="-1599" y="2829919"/>
                        <a:pt x="4756" y="2829820"/>
                      </a:cubicBezTo>
                      <a:cubicBezTo>
                        <a:pt x="340732" y="2824579"/>
                        <a:pt x="676707" y="2818806"/>
                        <a:pt x="1012697" y="2813786"/>
                      </a:cubicBezTo>
                      <a:cubicBezTo>
                        <a:pt x="1015246" y="2816392"/>
                        <a:pt x="1019990" y="2816356"/>
                        <a:pt x="1022340" y="2813644"/>
                      </a:cubicBezTo>
                      <a:cubicBezTo>
                        <a:pt x="1180536" y="2811314"/>
                        <a:pt x="1338738" y="2809149"/>
                        <a:pt x="1496948" y="2807267"/>
                      </a:cubicBezTo>
                      <a:cubicBezTo>
                        <a:pt x="1498248" y="2807608"/>
                        <a:pt x="1499625" y="2807601"/>
                        <a:pt x="1500882" y="2807217"/>
                      </a:cubicBezTo>
                      <a:cubicBezTo>
                        <a:pt x="1537629" y="2806784"/>
                        <a:pt x="1574377" y="2806358"/>
                        <a:pt x="1611117" y="2805961"/>
                      </a:cubicBezTo>
                      <a:cubicBezTo>
                        <a:pt x="1612602" y="2806578"/>
                        <a:pt x="1614349" y="2806557"/>
                        <a:pt x="1615847" y="2805911"/>
                      </a:cubicBezTo>
                      <a:cubicBezTo>
                        <a:pt x="2301169" y="2798434"/>
                        <a:pt x="2986598" y="2797056"/>
                        <a:pt x="3671807" y="2812628"/>
                      </a:cubicBezTo>
                      <a:cubicBezTo>
                        <a:pt x="4519671" y="2832390"/>
                        <a:pt x="5370637" y="2877482"/>
                        <a:pt x="6216470" y="2792909"/>
                      </a:cubicBezTo>
                      <a:cubicBezTo>
                        <a:pt x="6219531" y="2792604"/>
                        <a:pt x="6221455" y="2790615"/>
                        <a:pt x="6222243" y="2788279"/>
                      </a:cubicBezTo>
                      <a:cubicBezTo>
                        <a:pt x="6802734" y="2789557"/>
                        <a:pt x="7383310" y="2781327"/>
                        <a:pt x="7963602" y="2769135"/>
                      </a:cubicBezTo>
                      <a:cubicBezTo>
                        <a:pt x="7967223" y="2769021"/>
                        <a:pt x="7970916" y="2768901"/>
                        <a:pt x="7974537" y="2768766"/>
                      </a:cubicBezTo>
                      <a:cubicBezTo>
                        <a:pt x="7980644" y="2768546"/>
                        <a:pt x="7984195" y="2759421"/>
                        <a:pt x="7977946" y="2756403"/>
                      </a:cubicBezTo>
                      <a:close/>
                      <a:moveTo>
                        <a:pt x="7258403" y="2447794"/>
                      </a:moveTo>
                      <a:cubicBezTo>
                        <a:pt x="7331828" y="2450805"/>
                        <a:pt x="7405181" y="2455115"/>
                        <a:pt x="7478463" y="2461102"/>
                      </a:cubicBezTo>
                      <a:cubicBezTo>
                        <a:pt x="7492168" y="2462366"/>
                        <a:pt x="7506937" y="2463147"/>
                        <a:pt x="7520430" y="2465000"/>
                      </a:cubicBezTo>
                      <a:cubicBezTo>
                        <a:pt x="7521779" y="2465071"/>
                        <a:pt x="7524406" y="2465014"/>
                        <a:pt x="7524690" y="2464510"/>
                      </a:cubicBezTo>
                      <a:cubicBezTo>
                        <a:pt x="7595061" y="2526736"/>
                        <a:pt x="7666142" y="2588195"/>
                        <a:pt x="7736726" y="2650144"/>
                      </a:cubicBezTo>
                      <a:cubicBezTo>
                        <a:pt x="7585190" y="2657422"/>
                        <a:pt x="7433585" y="2663401"/>
                        <a:pt x="7281979" y="2668081"/>
                      </a:cubicBezTo>
                      <a:cubicBezTo>
                        <a:pt x="7281127" y="2663117"/>
                        <a:pt x="7277079" y="2659638"/>
                        <a:pt x="7276227" y="2654539"/>
                      </a:cubicBezTo>
                      <a:cubicBezTo>
                        <a:pt x="7274097" y="2642340"/>
                        <a:pt x="7277150" y="2628947"/>
                        <a:pt x="7270333" y="2617834"/>
                      </a:cubicBezTo>
                      <a:cubicBezTo>
                        <a:pt x="7267422" y="2613020"/>
                        <a:pt x="7263090" y="2609015"/>
                        <a:pt x="7257836" y="2607140"/>
                      </a:cubicBezTo>
                      <a:cubicBezTo>
                        <a:pt x="7260463" y="2554075"/>
                        <a:pt x="7259824" y="2500874"/>
                        <a:pt x="7258403" y="2447794"/>
                      </a:cubicBezTo>
                      <a:close/>
                      <a:moveTo>
                        <a:pt x="7245693" y="2447297"/>
                      </a:moveTo>
                      <a:cubicBezTo>
                        <a:pt x="7247611" y="2500540"/>
                        <a:pt x="7246829" y="2553819"/>
                        <a:pt x="7244841" y="2607027"/>
                      </a:cubicBezTo>
                      <a:cubicBezTo>
                        <a:pt x="7240864" y="2607893"/>
                        <a:pt x="7235467" y="2611948"/>
                        <a:pt x="7231491" y="2609931"/>
                      </a:cubicBezTo>
                      <a:cubicBezTo>
                        <a:pt x="7228224" y="2608177"/>
                        <a:pt x="7223609" y="2609626"/>
                        <a:pt x="7222757" y="2613481"/>
                      </a:cubicBezTo>
                      <a:cubicBezTo>
                        <a:pt x="7218780" y="2630332"/>
                        <a:pt x="7215940" y="2648099"/>
                        <a:pt x="7217502" y="2665418"/>
                      </a:cubicBezTo>
                      <a:cubicBezTo>
                        <a:pt x="7217999" y="2671361"/>
                        <a:pt x="7225952" y="2671234"/>
                        <a:pt x="7226662" y="2665418"/>
                      </a:cubicBezTo>
                      <a:cubicBezTo>
                        <a:pt x="7228366" y="2650897"/>
                        <a:pt x="7229787" y="2636545"/>
                        <a:pt x="7232911" y="2622294"/>
                      </a:cubicBezTo>
                      <a:cubicBezTo>
                        <a:pt x="7236746" y="2622415"/>
                        <a:pt x="7240651" y="2621200"/>
                        <a:pt x="7244770" y="2619815"/>
                      </a:cubicBezTo>
                      <a:cubicBezTo>
                        <a:pt x="7248463" y="2618587"/>
                        <a:pt x="7252013" y="2617359"/>
                        <a:pt x="7255564" y="2619638"/>
                      </a:cubicBezTo>
                      <a:cubicBezTo>
                        <a:pt x="7268700" y="2629991"/>
                        <a:pt x="7257622" y="2654937"/>
                        <a:pt x="7267777" y="2668514"/>
                      </a:cubicBezTo>
                      <a:cubicBezTo>
                        <a:pt x="7134918" y="2672526"/>
                        <a:pt x="7002058" y="2675587"/>
                        <a:pt x="6869128" y="2677560"/>
                      </a:cubicBezTo>
                      <a:cubicBezTo>
                        <a:pt x="6870903" y="2672256"/>
                        <a:pt x="6869341" y="2667392"/>
                        <a:pt x="6868347" y="2661725"/>
                      </a:cubicBezTo>
                      <a:cubicBezTo>
                        <a:pt x="6867211" y="2654809"/>
                        <a:pt x="6866145" y="2647864"/>
                        <a:pt x="6864868" y="2640969"/>
                      </a:cubicBezTo>
                      <a:cubicBezTo>
                        <a:pt x="6863092" y="2631163"/>
                        <a:pt x="6858192" y="2623487"/>
                        <a:pt x="6848677" y="2621158"/>
                      </a:cubicBezTo>
                      <a:cubicBezTo>
                        <a:pt x="6848038" y="2561588"/>
                        <a:pt x="6847115" y="2501996"/>
                        <a:pt x="6844630" y="2442476"/>
                      </a:cubicBezTo>
                      <a:cubicBezTo>
                        <a:pt x="6978341" y="2441169"/>
                        <a:pt x="7112052" y="2442028"/>
                        <a:pt x="7245693" y="2447297"/>
                      </a:cubicBezTo>
                      <a:close/>
                      <a:moveTo>
                        <a:pt x="6839446" y="2633393"/>
                      </a:moveTo>
                      <a:cubicBezTo>
                        <a:pt x="6841292" y="2634230"/>
                        <a:pt x="6843494" y="2634238"/>
                        <a:pt x="6845340" y="2633414"/>
                      </a:cubicBezTo>
                      <a:cubicBezTo>
                        <a:pt x="6851020" y="2634770"/>
                        <a:pt x="6851872" y="2640138"/>
                        <a:pt x="6852796" y="2645649"/>
                      </a:cubicBezTo>
                      <a:cubicBezTo>
                        <a:pt x="6853861" y="2651699"/>
                        <a:pt x="6854855" y="2657756"/>
                        <a:pt x="6855849" y="2663813"/>
                      </a:cubicBezTo>
                      <a:cubicBezTo>
                        <a:pt x="6856701" y="2668734"/>
                        <a:pt x="6856773" y="2673620"/>
                        <a:pt x="6859258" y="2677710"/>
                      </a:cubicBezTo>
                      <a:cubicBezTo>
                        <a:pt x="6846902" y="2677894"/>
                        <a:pt x="6834618" y="2678065"/>
                        <a:pt x="6822262" y="2678228"/>
                      </a:cubicBezTo>
                      <a:cubicBezTo>
                        <a:pt x="6828582" y="2672973"/>
                        <a:pt x="6826664" y="2662088"/>
                        <a:pt x="6827871" y="2654667"/>
                      </a:cubicBezTo>
                      <a:cubicBezTo>
                        <a:pt x="6828511" y="2648965"/>
                        <a:pt x="6829007" y="2643256"/>
                        <a:pt x="6829576" y="2637547"/>
                      </a:cubicBezTo>
                      <a:cubicBezTo>
                        <a:pt x="6832700" y="2635800"/>
                        <a:pt x="6836037" y="2634081"/>
                        <a:pt x="6839446" y="2633393"/>
                      </a:cubicBezTo>
                      <a:close/>
                      <a:moveTo>
                        <a:pt x="6414247" y="2629132"/>
                      </a:moveTo>
                      <a:cubicBezTo>
                        <a:pt x="6419515" y="2631049"/>
                        <a:pt x="6419281" y="2638093"/>
                        <a:pt x="6420212" y="2642965"/>
                      </a:cubicBezTo>
                      <a:cubicBezTo>
                        <a:pt x="6422327" y="2654000"/>
                        <a:pt x="6423400" y="2665532"/>
                        <a:pt x="6426418" y="2676353"/>
                      </a:cubicBezTo>
                      <a:cubicBezTo>
                        <a:pt x="6428079" y="2682332"/>
                        <a:pt x="6438433" y="2681431"/>
                        <a:pt x="6437658" y="2674834"/>
                      </a:cubicBezTo>
                      <a:cubicBezTo>
                        <a:pt x="6436721" y="2666860"/>
                        <a:pt x="6434626" y="2659006"/>
                        <a:pt x="6432915" y="2651159"/>
                      </a:cubicBezTo>
                      <a:cubicBezTo>
                        <a:pt x="6429947" y="2639876"/>
                        <a:pt x="6431360" y="2623274"/>
                        <a:pt x="6417918" y="2618978"/>
                      </a:cubicBezTo>
                      <a:cubicBezTo>
                        <a:pt x="6418380" y="2618403"/>
                        <a:pt x="6418741" y="2617706"/>
                        <a:pt x="6418912" y="2616869"/>
                      </a:cubicBezTo>
                      <a:cubicBezTo>
                        <a:pt x="6421383" y="2604854"/>
                        <a:pt x="6419437" y="2591071"/>
                        <a:pt x="6419267" y="2578822"/>
                      </a:cubicBezTo>
                      <a:cubicBezTo>
                        <a:pt x="6418699" y="2536478"/>
                        <a:pt x="6418110" y="2494142"/>
                        <a:pt x="6417563" y="2451807"/>
                      </a:cubicBezTo>
                      <a:cubicBezTo>
                        <a:pt x="6555762" y="2447922"/>
                        <a:pt x="6693947" y="2444095"/>
                        <a:pt x="6832203" y="2442589"/>
                      </a:cubicBezTo>
                      <a:cubicBezTo>
                        <a:pt x="6833908" y="2502110"/>
                        <a:pt x="6835470" y="2561623"/>
                        <a:pt x="6835895" y="2621165"/>
                      </a:cubicBezTo>
                      <a:cubicBezTo>
                        <a:pt x="6827588" y="2622727"/>
                        <a:pt x="6818427" y="2626853"/>
                        <a:pt x="6817220" y="2633613"/>
                      </a:cubicBezTo>
                      <a:cubicBezTo>
                        <a:pt x="6815515" y="2645691"/>
                        <a:pt x="6816084" y="2658267"/>
                        <a:pt x="6815232" y="2670446"/>
                      </a:cubicBezTo>
                      <a:cubicBezTo>
                        <a:pt x="6815161" y="2670694"/>
                        <a:pt x="6815090" y="2670914"/>
                        <a:pt x="6815090" y="2671120"/>
                      </a:cubicBezTo>
                      <a:cubicBezTo>
                        <a:pt x="6810972" y="2671355"/>
                        <a:pt x="6810900" y="2675892"/>
                        <a:pt x="6813243" y="2678342"/>
                      </a:cubicBezTo>
                      <a:cubicBezTo>
                        <a:pt x="6672786" y="2680167"/>
                        <a:pt x="6532329" y="2680848"/>
                        <a:pt x="6391822" y="2680401"/>
                      </a:cubicBezTo>
                      <a:cubicBezTo>
                        <a:pt x="6391112" y="2670247"/>
                        <a:pt x="6390671" y="2660085"/>
                        <a:pt x="6390245" y="2649917"/>
                      </a:cubicBezTo>
                      <a:cubicBezTo>
                        <a:pt x="6388484" y="2630566"/>
                        <a:pt x="6394911" y="2623913"/>
                        <a:pt x="6414247" y="2629132"/>
                      </a:cubicBezTo>
                      <a:close/>
                      <a:moveTo>
                        <a:pt x="6404816" y="2452176"/>
                      </a:moveTo>
                      <a:cubicBezTo>
                        <a:pt x="6405406" y="2494391"/>
                        <a:pt x="6405960" y="2536613"/>
                        <a:pt x="6406535" y="2578829"/>
                      </a:cubicBezTo>
                      <a:cubicBezTo>
                        <a:pt x="6406706" y="2591078"/>
                        <a:pt x="6405072" y="2605003"/>
                        <a:pt x="6407898" y="2616933"/>
                      </a:cubicBezTo>
                      <a:cubicBezTo>
                        <a:pt x="6368971" y="2613517"/>
                        <a:pt x="6378990" y="2655470"/>
                        <a:pt x="6381895" y="2680366"/>
                      </a:cubicBezTo>
                      <a:cubicBezTo>
                        <a:pt x="6261988" y="2679933"/>
                        <a:pt x="6142088" y="2678732"/>
                        <a:pt x="6022202" y="2676630"/>
                      </a:cubicBezTo>
                      <a:cubicBezTo>
                        <a:pt x="6021996" y="2670261"/>
                        <a:pt x="6019731" y="2663252"/>
                        <a:pt x="6018935" y="2657770"/>
                      </a:cubicBezTo>
                      <a:cubicBezTo>
                        <a:pt x="6017401" y="2647225"/>
                        <a:pt x="6016791" y="2636460"/>
                        <a:pt x="6014987" y="2625965"/>
                      </a:cubicBezTo>
                      <a:cubicBezTo>
                        <a:pt x="6013418" y="2616798"/>
                        <a:pt x="6008213" y="2613581"/>
                        <a:pt x="6001716" y="2613219"/>
                      </a:cubicBezTo>
                      <a:cubicBezTo>
                        <a:pt x="6003938" y="2562667"/>
                        <a:pt x="6004307" y="2512016"/>
                        <a:pt x="6003157" y="2461414"/>
                      </a:cubicBezTo>
                      <a:cubicBezTo>
                        <a:pt x="6137074" y="2459681"/>
                        <a:pt x="6270949" y="2455953"/>
                        <a:pt x="6404816" y="2452176"/>
                      </a:cubicBezTo>
                      <a:close/>
                      <a:moveTo>
                        <a:pt x="4888048" y="1402069"/>
                      </a:moveTo>
                      <a:cubicBezTo>
                        <a:pt x="5035557" y="1403411"/>
                        <a:pt x="5183115" y="1400436"/>
                        <a:pt x="5330645" y="1400549"/>
                      </a:cubicBezTo>
                      <a:cubicBezTo>
                        <a:pt x="5330084" y="1629826"/>
                        <a:pt x="5330197" y="1859109"/>
                        <a:pt x="5331553" y="2088378"/>
                      </a:cubicBezTo>
                      <a:cubicBezTo>
                        <a:pt x="5331639" y="2096381"/>
                        <a:pt x="5344059" y="2096395"/>
                        <a:pt x="5343994" y="2088378"/>
                      </a:cubicBezTo>
                      <a:cubicBezTo>
                        <a:pt x="5341630" y="1413700"/>
                        <a:pt x="5348305" y="738930"/>
                        <a:pt x="5353645" y="64309"/>
                      </a:cubicBezTo>
                      <a:cubicBezTo>
                        <a:pt x="5433872" y="212528"/>
                        <a:pt x="5517337" y="358971"/>
                        <a:pt x="5601142" y="505187"/>
                      </a:cubicBezTo>
                      <a:cubicBezTo>
                        <a:pt x="5607448" y="516158"/>
                        <a:pt x="5613754" y="527136"/>
                        <a:pt x="5620088" y="538100"/>
                      </a:cubicBezTo>
                      <a:cubicBezTo>
                        <a:pt x="5621188" y="540010"/>
                        <a:pt x="5624718" y="543767"/>
                        <a:pt x="5625172" y="545379"/>
                      </a:cubicBezTo>
                      <a:cubicBezTo>
                        <a:pt x="5626720" y="550804"/>
                        <a:pt x="5625172" y="558942"/>
                        <a:pt x="5625172" y="564516"/>
                      </a:cubicBezTo>
                      <a:cubicBezTo>
                        <a:pt x="5625144" y="1076255"/>
                        <a:pt x="5625101" y="1587994"/>
                        <a:pt x="5625080" y="2099740"/>
                      </a:cubicBezTo>
                      <a:cubicBezTo>
                        <a:pt x="5429909" y="2099911"/>
                        <a:pt x="5234718" y="2100202"/>
                        <a:pt x="5039547" y="2100862"/>
                      </a:cubicBezTo>
                      <a:lnTo>
                        <a:pt x="5039547" y="1991422"/>
                      </a:lnTo>
                      <a:lnTo>
                        <a:pt x="5022711" y="1991422"/>
                      </a:lnTo>
                      <a:lnTo>
                        <a:pt x="5022711" y="2100841"/>
                      </a:lnTo>
                      <a:cubicBezTo>
                        <a:pt x="4977712" y="2100479"/>
                        <a:pt x="4932713" y="2100202"/>
                        <a:pt x="4887721" y="2101870"/>
                      </a:cubicBezTo>
                      <a:cubicBezTo>
                        <a:pt x="4887721" y="1868617"/>
                        <a:pt x="4891840" y="1635322"/>
                        <a:pt x="4888048" y="1402069"/>
                      </a:cubicBezTo>
                      <a:close/>
                      <a:moveTo>
                        <a:pt x="4952383" y="2113331"/>
                      </a:moveTo>
                      <a:cubicBezTo>
                        <a:pt x="4988023" y="2113033"/>
                        <a:pt x="5023634" y="2114148"/>
                        <a:pt x="5059274" y="2113686"/>
                      </a:cubicBezTo>
                      <a:cubicBezTo>
                        <a:pt x="5061326" y="2144576"/>
                        <a:pt x="5062803" y="2175550"/>
                        <a:pt x="5063449" y="2206503"/>
                      </a:cubicBezTo>
                      <a:cubicBezTo>
                        <a:pt x="5063449" y="2206681"/>
                        <a:pt x="5063492" y="2206830"/>
                        <a:pt x="5063506" y="2207000"/>
                      </a:cubicBezTo>
                      <a:cubicBezTo>
                        <a:pt x="5055439" y="2207455"/>
                        <a:pt x="5047387" y="2208037"/>
                        <a:pt x="5039363" y="2208811"/>
                      </a:cubicBezTo>
                      <a:cubicBezTo>
                        <a:pt x="5034250" y="2209301"/>
                        <a:pt x="5033150" y="2215401"/>
                        <a:pt x="5036416" y="2217801"/>
                      </a:cubicBezTo>
                      <a:cubicBezTo>
                        <a:pt x="5035102" y="2251246"/>
                        <a:pt x="5038099" y="2284791"/>
                        <a:pt x="5039299" y="2318223"/>
                      </a:cubicBezTo>
                      <a:cubicBezTo>
                        <a:pt x="5041940" y="2387812"/>
                        <a:pt x="5046315" y="2457452"/>
                        <a:pt x="5045747" y="2527105"/>
                      </a:cubicBezTo>
                      <a:cubicBezTo>
                        <a:pt x="4947504" y="2527162"/>
                        <a:pt x="4849277" y="2527439"/>
                        <a:pt x="4751035" y="2527638"/>
                      </a:cubicBezTo>
                      <a:cubicBezTo>
                        <a:pt x="4753555" y="2526438"/>
                        <a:pt x="4754685" y="2523292"/>
                        <a:pt x="4754294" y="2520040"/>
                      </a:cubicBezTo>
                      <a:cubicBezTo>
                        <a:pt x="4754159" y="2511057"/>
                        <a:pt x="4753975" y="2502067"/>
                        <a:pt x="4753839" y="2493084"/>
                      </a:cubicBezTo>
                      <a:cubicBezTo>
                        <a:pt x="4750829" y="2368725"/>
                        <a:pt x="4751042" y="2244103"/>
                        <a:pt x="4742272" y="2119985"/>
                      </a:cubicBezTo>
                      <a:cubicBezTo>
                        <a:pt x="4812302" y="2118181"/>
                        <a:pt x="4882303" y="2113608"/>
                        <a:pt x="4952383" y="2113331"/>
                      </a:cubicBezTo>
                      <a:close/>
                      <a:moveTo>
                        <a:pt x="4589836" y="2522177"/>
                      </a:moveTo>
                      <a:cubicBezTo>
                        <a:pt x="4590247" y="2451444"/>
                        <a:pt x="4589757" y="2380669"/>
                        <a:pt x="4589608" y="2309929"/>
                      </a:cubicBezTo>
                      <a:cubicBezTo>
                        <a:pt x="4589019" y="1990065"/>
                        <a:pt x="4587371" y="1670195"/>
                        <a:pt x="4586072" y="1350346"/>
                      </a:cubicBezTo>
                      <a:cubicBezTo>
                        <a:pt x="4597142" y="1351815"/>
                        <a:pt x="4608554" y="1351503"/>
                        <a:pt x="4619667" y="1351815"/>
                      </a:cubicBezTo>
                      <a:cubicBezTo>
                        <a:pt x="4655875" y="1352852"/>
                        <a:pt x="4692097" y="1353378"/>
                        <a:pt x="4728319" y="1353619"/>
                      </a:cubicBezTo>
                      <a:cubicBezTo>
                        <a:pt x="4777940" y="1354322"/>
                        <a:pt x="4827604" y="1352810"/>
                        <a:pt x="4877105" y="1356552"/>
                      </a:cubicBezTo>
                      <a:cubicBezTo>
                        <a:pt x="4874293" y="1426986"/>
                        <a:pt x="4877574" y="1497584"/>
                        <a:pt x="4876970" y="1568069"/>
                      </a:cubicBezTo>
                      <a:cubicBezTo>
                        <a:pt x="4877176" y="1746118"/>
                        <a:pt x="4875451" y="1924232"/>
                        <a:pt x="4875991" y="2102247"/>
                      </a:cubicBezTo>
                      <a:cubicBezTo>
                        <a:pt x="4841274" y="2103617"/>
                        <a:pt x="4806444" y="2104384"/>
                        <a:pt x="4771592" y="2106401"/>
                      </a:cubicBezTo>
                      <a:cubicBezTo>
                        <a:pt x="4773417" y="2105627"/>
                        <a:pt x="4775356" y="2103227"/>
                        <a:pt x="4775270" y="2100770"/>
                      </a:cubicBezTo>
                      <a:cubicBezTo>
                        <a:pt x="4775270" y="2100770"/>
                        <a:pt x="4775270" y="2100770"/>
                        <a:pt x="4775270" y="2100770"/>
                      </a:cubicBezTo>
                      <a:cubicBezTo>
                        <a:pt x="4775270" y="2100763"/>
                        <a:pt x="4775270" y="2100763"/>
                        <a:pt x="4775270" y="2100755"/>
                      </a:cubicBezTo>
                      <a:cubicBezTo>
                        <a:pt x="4775284" y="2100223"/>
                        <a:pt x="4775228" y="2099704"/>
                        <a:pt x="4775128" y="2099236"/>
                      </a:cubicBezTo>
                      <a:cubicBezTo>
                        <a:pt x="4770179" y="1869612"/>
                        <a:pt x="4770314" y="1639639"/>
                        <a:pt x="4760323" y="1410164"/>
                      </a:cubicBezTo>
                      <a:cubicBezTo>
                        <a:pt x="4759521" y="1400436"/>
                        <a:pt x="4760280" y="1390438"/>
                        <a:pt x="4759172" y="1380766"/>
                      </a:cubicBezTo>
                      <a:cubicBezTo>
                        <a:pt x="4759073" y="1377571"/>
                        <a:pt x="4754187" y="1377549"/>
                        <a:pt x="4754195" y="1380766"/>
                      </a:cubicBezTo>
                      <a:cubicBezTo>
                        <a:pt x="4750871" y="1591246"/>
                        <a:pt x="4758405" y="1801776"/>
                        <a:pt x="4760976" y="2012256"/>
                      </a:cubicBezTo>
                      <a:cubicBezTo>
                        <a:pt x="4761473" y="2041270"/>
                        <a:pt x="4760976" y="2070505"/>
                        <a:pt x="4762510" y="2099491"/>
                      </a:cubicBezTo>
                      <a:cubicBezTo>
                        <a:pt x="4762290" y="2102765"/>
                        <a:pt x="4764463" y="2105982"/>
                        <a:pt x="4767161" y="2106671"/>
                      </a:cubicBezTo>
                      <a:cubicBezTo>
                        <a:pt x="4757781" y="2107295"/>
                        <a:pt x="4748670" y="2108105"/>
                        <a:pt x="4739574" y="2109092"/>
                      </a:cubicBezTo>
                      <a:cubicBezTo>
                        <a:pt x="4737465" y="2106500"/>
                        <a:pt x="4733239" y="2107438"/>
                        <a:pt x="4733133" y="2111166"/>
                      </a:cubicBezTo>
                      <a:cubicBezTo>
                        <a:pt x="4731535" y="2112912"/>
                        <a:pt x="4731195" y="2115547"/>
                        <a:pt x="4732189" y="2117500"/>
                      </a:cubicBezTo>
                      <a:cubicBezTo>
                        <a:pt x="4730989" y="2129337"/>
                        <a:pt x="4732466" y="2141927"/>
                        <a:pt x="4732693" y="2153580"/>
                      </a:cubicBezTo>
                      <a:cubicBezTo>
                        <a:pt x="4736350" y="2264916"/>
                        <a:pt x="4739290" y="2376280"/>
                        <a:pt x="4741030" y="2487674"/>
                      </a:cubicBezTo>
                      <a:cubicBezTo>
                        <a:pt x="4741171" y="2496152"/>
                        <a:pt x="4741313" y="2504631"/>
                        <a:pt x="4741456" y="2513116"/>
                      </a:cubicBezTo>
                      <a:cubicBezTo>
                        <a:pt x="4741356" y="2517753"/>
                        <a:pt x="4739971" y="2525358"/>
                        <a:pt x="4745319" y="2527645"/>
                      </a:cubicBezTo>
                      <a:cubicBezTo>
                        <a:pt x="4692082" y="2527758"/>
                        <a:pt x="4638853" y="2527872"/>
                        <a:pt x="4585617" y="2527986"/>
                      </a:cubicBezTo>
                      <a:cubicBezTo>
                        <a:pt x="4587925" y="2527247"/>
                        <a:pt x="4589814" y="2525323"/>
                        <a:pt x="4589836" y="2522177"/>
                      </a:cubicBezTo>
                      <a:close/>
                      <a:moveTo>
                        <a:pt x="5587437" y="2538587"/>
                      </a:moveTo>
                      <a:cubicBezTo>
                        <a:pt x="5510477" y="2603945"/>
                        <a:pt x="5466224" y="2616372"/>
                        <a:pt x="5366682" y="2617082"/>
                      </a:cubicBezTo>
                      <a:cubicBezTo>
                        <a:pt x="5265962" y="2620220"/>
                        <a:pt x="5165171" y="2620952"/>
                        <a:pt x="5064408" y="2620384"/>
                      </a:cubicBezTo>
                      <a:cubicBezTo>
                        <a:pt x="4751936" y="2619766"/>
                        <a:pt x="4439387" y="2601878"/>
                        <a:pt x="4126958" y="2611628"/>
                      </a:cubicBezTo>
                      <a:cubicBezTo>
                        <a:pt x="4126347" y="2610975"/>
                        <a:pt x="4125609" y="2610449"/>
                        <a:pt x="4124743" y="2610158"/>
                      </a:cubicBezTo>
                      <a:cubicBezTo>
                        <a:pt x="4119033" y="2608220"/>
                        <a:pt x="4112650" y="2608326"/>
                        <a:pt x="4106664" y="2607772"/>
                      </a:cubicBezTo>
                      <a:cubicBezTo>
                        <a:pt x="4100223" y="2607176"/>
                        <a:pt x="4093775" y="2606558"/>
                        <a:pt x="4087342" y="2605912"/>
                      </a:cubicBezTo>
                      <a:cubicBezTo>
                        <a:pt x="4023511" y="2599556"/>
                        <a:pt x="3959915" y="2590886"/>
                        <a:pt x="3896702" y="2580000"/>
                      </a:cubicBezTo>
                      <a:cubicBezTo>
                        <a:pt x="3886342" y="2578218"/>
                        <a:pt x="3875683" y="2577124"/>
                        <a:pt x="3873830" y="2564911"/>
                      </a:cubicBezTo>
                      <a:cubicBezTo>
                        <a:pt x="3872580" y="2557071"/>
                        <a:pt x="3876620" y="2546967"/>
                        <a:pt x="3871806" y="2540114"/>
                      </a:cubicBezTo>
                      <a:cubicBezTo>
                        <a:pt x="4443576" y="2545028"/>
                        <a:pt x="5015589" y="2537558"/>
                        <a:pt x="5587437" y="2538587"/>
                      </a:cubicBezTo>
                      <a:close/>
                      <a:moveTo>
                        <a:pt x="4483939" y="1392007"/>
                      </a:moveTo>
                      <a:cubicBezTo>
                        <a:pt x="4483974" y="1392028"/>
                        <a:pt x="4484010" y="1392043"/>
                        <a:pt x="4484038" y="1392064"/>
                      </a:cubicBezTo>
                      <a:cubicBezTo>
                        <a:pt x="4484002" y="1392057"/>
                        <a:pt x="4483974" y="1392049"/>
                        <a:pt x="4483939" y="1392043"/>
                      </a:cubicBezTo>
                      <a:cubicBezTo>
                        <a:pt x="4483939" y="1392035"/>
                        <a:pt x="4483939" y="1392021"/>
                        <a:pt x="4483939" y="1392007"/>
                      </a:cubicBezTo>
                      <a:close/>
                      <a:moveTo>
                        <a:pt x="4195163" y="1349827"/>
                      </a:moveTo>
                      <a:cubicBezTo>
                        <a:pt x="4289350" y="1335519"/>
                        <a:pt x="4383587" y="1321473"/>
                        <a:pt x="4477753" y="1307051"/>
                      </a:cubicBezTo>
                      <a:cubicBezTo>
                        <a:pt x="4475758" y="1331634"/>
                        <a:pt x="4479408" y="1356339"/>
                        <a:pt x="4480374" y="1380915"/>
                      </a:cubicBezTo>
                      <a:cubicBezTo>
                        <a:pt x="4472328" y="1381725"/>
                        <a:pt x="4464276" y="1382485"/>
                        <a:pt x="4456231" y="1383251"/>
                      </a:cubicBezTo>
                      <a:cubicBezTo>
                        <a:pt x="4370181" y="1391389"/>
                        <a:pt x="4284110" y="1399285"/>
                        <a:pt x="4198046" y="1407224"/>
                      </a:cubicBezTo>
                      <a:cubicBezTo>
                        <a:pt x="4197080" y="1388094"/>
                        <a:pt x="4196122" y="1368964"/>
                        <a:pt x="4195163" y="1349827"/>
                      </a:cubicBezTo>
                      <a:close/>
                      <a:moveTo>
                        <a:pt x="4034681" y="1945443"/>
                      </a:moveTo>
                      <a:cubicBezTo>
                        <a:pt x="4036918" y="1945443"/>
                        <a:pt x="4039219" y="1943817"/>
                        <a:pt x="4039751" y="1941587"/>
                      </a:cubicBezTo>
                      <a:cubicBezTo>
                        <a:pt x="4041995" y="1932164"/>
                        <a:pt x="4042520" y="1922855"/>
                        <a:pt x="4041484" y="1913389"/>
                      </a:cubicBezTo>
                      <a:cubicBezTo>
                        <a:pt x="4050715" y="1911664"/>
                        <a:pt x="4060003" y="1910811"/>
                        <a:pt x="4069433" y="1910790"/>
                      </a:cubicBezTo>
                      <a:cubicBezTo>
                        <a:pt x="4072132" y="1910783"/>
                        <a:pt x="4075015" y="1908347"/>
                        <a:pt x="4074766" y="1905457"/>
                      </a:cubicBezTo>
                      <a:cubicBezTo>
                        <a:pt x="4073949" y="1896126"/>
                        <a:pt x="4073956" y="1886803"/>
                        <a:pt x="4075000" y="1877515"/>
                      </a:cubicBezTo>
                      <a:cubicBezTo>
                        <a:pt x="4080844" y="1877749"/>
                        <a:pt x="4086681" y="1877671"/>
                        <a:pt x="4092518" y="1877153"/>
                      </a:cubicBezTo>
                      <a:cubicBezTo>
                        <a:pt x="4098370" y="1876634"/>
                        <a:pt x="4105939" y="1876500"/>
                        <a:pt x="4111180" y="1873538"/>
                      </a:cubicBezTo>
                      <a:cubicBezTo>
                        <a:pt x="4115916" y="1870861"/>
                        <a:pt x="4117137" y="1866288"/>
                        <a:pt x="4117478" y="1861140"/>
                      </a:cubicBezTo>
                      <a:cubicBezTo>
                        <a:pt x="4117883" y="1855069"/>
                        <a:pt x="4118068" y="1848969"/>
                        <a:pt x="4118295" y="1842883"/>
                      </a:cubicBezTo>
                      <a:cubicBezTo>
                        <a:pt x="4143624" y="1839560"/>
                        <a:pt x="4169344" y="1838424"/>
                        <a:pt x="4194865" y="1838800"/>
                      </a:cubicBezTo>
                      <a:cubicBezTo>
                        <a:pt x="4196186" y="1838822"/>
                        <a:pt x="4197258" y="1838460"/>
                        <a:pt x="4198103" y="1837863"/>
                      </a:cubicBezTo>
                      <a:cubicBezTo>
                        <a:pt x="4199005" y="1903057"/>
                        <a:pt x="4200170" y="1968251"/>
                        <a:pt x="4201738" y="2033431"/>
                      </a:cubicBezTo>
                      <a:cubicBezTo>
                        <a:pt x="4180968" y="2033431"/>
                        <a:pt x="4160198" y="2033424"/>
                        <a:pt x="4139428" y="2033417"/>
                      </a:cubicBezTo>
                      <a:cubicBezTo>
                        <a:pt x="4066706" y="2033381"/>
                        <a:pt x="3993985" y="2033353"/>
                        <a:pt x="3921264" y="2033317"/>
                      </a:cubicBezTo>
                      <a:cubicBezTo>
                        <a:pt x="3919503" y="2004409"/>
                        <a:pt x="3918395" y="1975487"/>
                        <a:pt x="3918140" y="1946536"/>
                      </a:cubicBezTo>
                      <a:cubicBezTo>
                        <a:pt x="3956861" y="1946906"/>
                        <a:pt x="3995846" y="1945088"/>
                        <a:pt x="4034681" y="1945443"/>
                      </a:cubicBezTo>
                      <a:close/>
                      <a:moveTo>
                        <a:pt x="3807095" y="1891873"/>
                      </a:moveTo>
                      <a:cubicBezTo>
                        <a:pt x="3810389" y="1891767"/>
                        <a:pt x="3814707" y="1890794"/>
                        <a:pt x="3816866" y="1893847"/>
                      </a:cubicBezTo>
                      <a:cubicBezTo>
                        <a:pt x="3818470" y="1896120"/>
                        <a:pt x="3818541" y="1900053"/>
                        <a:pt x="3819003" y="1902695"/>
                      </a:cubicBezTo>
                      <a:cubicBezTo>
                        <a:pt x="3819862" y="1907580"/>
                        <a:pt x="3820956" y="1915470"/>
                        <a:pt x="3825749" y="1918267"/>
                      </a:cubicBezTo>
                      <a:cubicBezTo>
                        <a:pt x="3828809" y="1920057"/>
                        <a:pt x="3833752" y="1919070"/>
                        <a:pt x="3837125" y="1919091"/>
                      </a:cubicBezTo>
                      <a:cubicBezTo>
                        <a:pt x="3860110" y="1919212"/>
                        <a:pt x="3883082" y="1920504"/>
                        <a:pt x="3905962" y="1922762"/>
                      </a:cubicBezTo>
                      <a:cubicBezTo>
                        <a:pt x="3905585" y="1959631"/>
                        <a:pt x="3906317" y="1996513"/>
                        <a:pt x="3908525" y="2033317"/>
                      </a:cubicBezTo>
                      <a:cubicBezTo>
                        <a:pt x="3869938" y="2033303"/>
                        <a:pt x="3831352" y="2033282"/>
                        <a:pt x="3792765" y="2033268"/>
                      </a:cubicBezTo>
                      <a:cubicBezTo>
                        <a:pt x="3794036" y="2023880"/>
                        <a:pt x="3792765" y="2014123"/>
                        <a:pt x="3792808" y="2004637"/>
                      </a:cubicBezTo>
                      <a:cubicBezTo>
                        <a:pt x="3791629" y="1967236"/>
                        <a:pt x="3790663" y="1929757"/>
                        <a:pt x="3787595" y="1892455"/>
                      </a:cubicBezTo>
                      <a:cubicBezTo>
                        <a:pt x="3794093" y="1892278"/>
                        <a:pt x="3800590" y="1892093"/>
                        <a:pt x="3807095" y="1891873"/>
                      </a:cubicBezTo>
                      <a:close/>
                      <a:moveTo>
                        <a:pt x="3673405" y="1921896"/>
                      </a:moveTo>
                      <a:cubicBezTo>
                        <a:pt x="3687060" y="1920021"/>
                        <a:pt x="3700388" y="1921037"/>
                        <a:pt x="3714136" y="1922599"/>
                      </a:cubicBezTo>
                      <a:cubicBezTo>
                        <a:pt x="3715769" y="1925013"/>
                        <a:pt x="3720342" y="1924296"/>
                        <a:pt x="3720626" y="1920604"/>
                      </a:cubicBezTo>
                      <a:cubicBezTo>
                        <a:pt x="3721301" y="1911763"/>
                        <a:pt x="3722160" y="1902944"/>
                        <a:pt x="3722877" y="1894103"/>
                      </a:cubicBezTo>
                      <a:cubicBezTo>
                        <a:pt x="3742675" y="1893812"/>
                        <a:pt x="3762472" y="1893109"/>
                        <a:pt x="3782270" y="1892597"/>
                      </a:cubicBezTo>
                      <a:cubicBezTo>
                        <a:pt x="3782064" y="1929934"/>
                        <a:pt x="3783413" y="1967292"/>
                        <a:pt x="3783953" y="2004637"/>
                      </a:cubicBezTo>
                      <a:cubicBezTo>
                        <a:pt x="3784414" y="2014116"/>
                        <a:pt x="3783612" y="2023923"/>
                        <a:pt x="3785167" y="2033268"/>
                      </a:cubicBezTo>
                      <a:cubicBezTo>
                        <a:pt x="3747674" y="2033239"/>
                        <a:pt x="3710173" y="2033289"/>
                        <a:pt x="3672680" y="2033381"/>
                      </a:cubicBezTo>
                      <a:cubicBezTo>
                        <a:pt x="3673823" y="2032742"/>
                        <a:pt x="3674654" y="2031556"/>
                        <a:pt x="3674640" y="2029802"/>
                      </a:cubicBezTo>
                      <a:cubicBezTo>
                        <a:pt x="3674420" y="1993829"/>
                        <a:pt x="3673909" y="1957862"/>
                        <a:pt x="3673405" y="1921896"/>
                      </a:cubicBezTo>
                      <a:close/>
                      <a:moveTo>
                        <a:pt x="3596707" y="2196356"/>
                      </a:moveTo>
                      <a:cubicBezTo>
                        <a:pt x="3581063" y="2220457"/>
                        <a:pt x="3566158" y="2244898"/>
                        <a:pt x="3552447" y="2270135"/>
                      </a:cubicBezTo>
                      <a:cubicBezTo>
                        <a:pt x="3547462" y="2279281"/>
                        <a:pt x="3539509" y="2289712"/>
                        <a:pt x="3539288" y="2300371"/>
                      </a:cubicBezTo>
                      <a:cubicBezTo>
                        <a:pt x="3539210" y="2304291"/>
                        <a:pt x="3543705" y="2305363"/>
                        <a:pt x="3546340" y="2303290"/>
                      </a:cubicBezTo>
                      <a:cubicBezTo>
                        <a:pt x="3554548" y="2296820"/>
                        <a:pt x="3558404" y="2283975"/>
                        <a:pt x="3563212" y="2274878"/>
                      </a:cubicBezTo>
                      <a:cubicBezTo>
                        <a:pt x="3577293" y="2247994"/>
                        <a:pt x="3592886" y="2222118"/>
                        <a:pt x="3609311" y="2196583"/>
                      </a:cubicBezTo>
                      <a:cubicBezTo>
                        <a:pt x="3616788" y="2196718"/>
                        <a:pt x="3624266" y="2196860"/>
                        <a:pt x="3631743" y="2197002"/>
                      </a:cubicBezTo>
                      <a:cubicBezTo>
                        <a:pt x="3616803" y="2221444"/>
                        <a:pt x="3602800" y="2246439"/>
                        <a:pt x="3589201" y="2271655"/>
                      </a:cubicBezTo>
                      <a:cubicBezTo>
                        <a:pt x="3584273" y="2280666"/>
                        <a:pt x="3577840" y="2289975"/>
                        <a:pt x="3575809" y="2300179"/>
                      </a:cubicBezTo>
                      <a:cubicBezTo>
                        <a:pt x="3575141" y="2303510"/>
                        <a:pt x="3579019" y="2306087"/>
                        <a:pt x="3581632" y="2303566"/>
                      </a:cubicBezTo>
                      <a:cubicBezTo>
                        <a:pt x="3588818" y="2296629"/>
                        <a:pt x="3592986" y="2286886"/>
                        <a:pt x="3597701" y="2278223"/>
                      </a:cubicBezTo>
                      <a:cubicBezTo>
                        <a:pt x="3612457" y="2251552"/>
                        <a:pt x="3626701" y="2224604"/>
                        <a:pt x="3639966" y="2197151"/>
                      </a:cubicBezTo>
                      <a:cubicBezTo>
                        <a:pt x="3879645" y="2201809"/>
                        <a:pt x="4119268" y="2209521"/>
                        <a:pt x="4358734" y="2220584"/>
                      </a:cubicBezTo>
                      <a:cubicBezTo>
                        <a:pt x="4324976" y="2252951"/>
                        <a:pt x="4294648" y="2288839"/>
                        <a:pt x="4267039" y="2326566"/>
                      </a:cubicBezTo>
                      <a:cubicBezTo>
                        <a:pt x="3945549" y="2309631"/>
                        <a:pt x="3623549" y="2303815"/>
                        <a:pt x="3301633" y="2304454"/>
                      </a:cubicBezTo>
                      <a:cubicBezTo>
                        <a:pt x="3307115" y="2297879"/>
                        <a:pt x="3310417" y="2288470"/>
                        <a:pt x="3314329" y="2281426"/>
                      </a:cubicBezTo>
                      <a:cubicBezTo>
                        <a:pt x="3330328" y="2250863"/>
                        <a:pt x="3351155" y="2223048"/>
                        <a:pt x="3368247" y="2193203"/>
                      </a:cubicBezTo>
                      <a:cubicBezTo>
                        <a:pt x="3444412" y="2193927"/>
                        <a:pt x="3520563" y="2195000"/>
                        <a:pt x="3596707" y="2196356"/>
                      </a:cubicBezTo>
                      <a:close/>
                      <a:moveTo>
                        <a:pt x="4353011" y="2270788"/>
                      </a:moveTo>
                      <a:cubicBezTo>
                        <a:pt x="4337786" y="2288896"/>
                        <a:pt x="4322008" y="2307870"/>
                        <a:pt x="4310909" y="2328960"/>
                      </a:cubicBezTo>
                      <a:cubicBezTo>
                        <a:pt x="4300677" y="2328392"/>
                        <a:pt x="4290437" y="2327830"/>
                        <a:pt x="4280197" y="2327284"/>
                      </a:cubicBezTo>
                      <a:cubicBezTo>
                        <a:pt x="4309361" y="2289883"/>
                        <a:pt x="4342160" y="2255351"/>
                        <a:pt x="4375080" y="2221337"/>
                      </a:cubicBezTo>
                      <a:cubicBezTo>
                        <a:pt x="4382849" y="2221699"/>
                        <a:pt x="4390625" y="2222097"/>
                        <a:pt x="4398393" y="2222466"/>
                      </a:cubicBezTo>
                      <a:cubicBezTo>
                        <a:pt x="4382395" y="2237726"/>
                        <a:pt x="4367241" y="2253874"/>
                        <a:pt x="4353011" y="2270788"/>
                      </a:cubicBezTo>
                      <a:close/>
                      <a:moveTo>
                        <a:pt x="4403165" y="2235560"/>
                      </a:moveTo>
                      <a:cubicBezTo>
                        <a:pt x="4407106" y="2231726"/>
                        <a:pt x="4411175" y="2228261"/>
                        <a:pt x="4413263" y="2223191"/>
                      </a:cubicBezTo>
                      <a:cubicBezTo>
                        <a:pt x="4442376" y="2224575"/>
                        <a:pt x="4471491" y="2226002"/>
                        <a:pt x="4500598" y="2227529"/>
                      </a:cubicBezTo>
                      <a:cubicBezTo>
                        <a:pt x="4507031" y="2228197"/>
                        <a:pt x="4544602" y="2226684"/>
                        <a:pt x="4545262" y="2232997"/>
                      </a:cubicBezTo>
                      <a:cubicBezTo>
                        <a:pt x="4545490" y="2236895"/>
                        <a:pt x="4538637" y="2243059"/>
                        <a:pt x="4536365" y="2245452"/>
                      </a:cubicBezTo>
                      <a:cubicBezTo>
                        <a:pt x="4501457" y="2281163"/>
                        <a:pt x="4455769" y="2304774"/>
                        <a:pt x="4416586" y="2335251"/>
                      </a:cubicBezTo>
                      <a:cubicBezTo>
                        <a:pt x="4385668" y="2333284"/>
                        <a:pt x="4354743" y="2331445"/>
                        <a:pt x="4323819" y="2329691"/>
                      </a:cubicBezTo>
                      <a:cubicBezTo>
                        <a:pt x="4344525" y="2302302"/>
                        <a:pt x="4364628" y="2274282"/>
                        <a:pt x="4388949" y="2249848"/>
                      </a:cubicBezTo>
                      <a:cubicBezTo>
                        <a:pt x="4393614" y="2245005"/>
                        <a:pt x="4398351" y="2240240"/>
                        <a:pt x="4403165" y="2235560"/>
                      </a:cubicBezTo>
                      <a:close/>
                      <a:moveTo>
                        <a:pt x="2532178" y="2209102"/>
                      </a:moveTo>
                      <a:cubicBezTo>
                        <a:pt x="2528457" y="2236306"/>
                        <a:pt x="2523785" y="2263453"/>
                        <a:pt x="2520305" y="2290714"/>
                      </a:cubicBezTo>
                      <a:cubicBezTo>
                        <a:pt x="2519290" y="2298383"/>
                        <a:pt x="2516364" y="2308296"/>
                        <a:pt x="2518381" y="2316114"/>
                      </a:cubicBezTo>
                      <a:cubicBezTo>
                        <a:pt x="2468134" y="2317321"/>
                        <a:pt x="2417888" y="2318649"/>
                        <a:pt x="2367648" y="2319984"/>
                      </a:cubicBezTo>
                      <a:cubicBezTo>
                        <a:pt x="2366732" y="2313067"/>
                        <a:pt x="2364645" y="2306272"/>
                        <a:pt x="2363296" y="2299434"/>
                      </a:cubicBezTo>
                      <a:cubicBezTo>
                        <a:pt x="2357622" y="2270085"/>
                        <a:pt x="2355421" y="2240020"/>
                        <a:pt x="2356642" y="2210160"/>
                      </a:cubicBezTo>
                      <a:cubicBezTo>
                        <a:pt x="2425152" y="2206141"/>
                        <a:pt x="2493712" y="2202796"/>
                        <a:pt x="2562343" y="2200240"/>
                      </a:cubicBezTo>
                      <a:cubicBezTo>
                        <a:pt x="2559638" y="2227607"/>
                        <a:pt x="2557309" y="2255266"/>
                        <a:pt x="2552331" y="2282384"/>
                      </a:cubicBezTo>
                      <a:cubicBezTo>
                        <a:pt x="2550840" y="2290707"/>
                        <a:pt x="2546842" y="2300747"/>
                        <a:pt x="2547751" y="2309141"/>
                      </a:cubicBezTo>
                      <a:cubicBezTo>
                        <a:pt x="2548233" y="2313614"/>
                        <a:pt x="2554049" y="2315936"/>
                        <a:pt x="2556648" y="2311555"/>
                      </a:cubicBezTo>
                      <a:cubicBezTo>
                        <a:pt x="2560980" y="2304255"/>
                        <a:pt x="2561242" y="2293504"/>
                        <a:pt x="2562592" y="2285217"/>
                      </a:cubicBezTo>
                      <a:cubicBezTo>
                        <a:pt x="2567072" y="2257062"/>
                        <a:pt x="2570105" y="2228481"/>
                        <a:pt x="2568358" y="2200027"/>
                      </a:cubicBezTo>
                      <a:cubicBezTo>
                        <a:pt x="2816558" y="2191563"/>
                        <a:pt x="3065036" y="2191115"/>
                        <a:pt x="3313364" y="2192756"/>
                      </a:cubicBezTo>
                      <a:cubicBezTo>
                        <a:pt x="3295633" y="2219292"/>
                        <a:pt x="3279755" y="2247050"/>
                        <a:pt x="3263018" y="2274218"/>
                      </a:cubicBezTo>
                      <a:cubicBezTo>
                        <a:pt x="3257280" y="2284032"/>
                        <a:pt x="3249781" y="2293696"/>
                        <a:pt x="3246494" y="2304660"/>
                      </a:cubicBezTo>
                      <a:cubicBezTo>
                        <a:pt x="3007042" y="2305640"/>
                        <a:pt x="2767618" y="2310057"/>
                        <a:pt x="2528237" y="2315887"/>
                      </a:cubicBezTo>
                      <a:cubicBezTo>
                        <a:pt x="2531021" y="2309588"/>
                        <a:pt x="2530843" y="2301429"/>
                        <a:pt x="2531610" y="2294882"/>
                      </a:cubicBezTo>
                      <a:cubicBezTo>
                        <a:pt x="2532746" y="2285203"/>
                        <a:pt x="2533783" y="2275518"/>
                        <a:pt x="2534834" y="2265832"/>
                      </a:cubicBezTo>
                      <a:cubicBezTo>
                        <a:pt x="2536886" y="2246950"/>
                        <a:pt x="2538313" y="2227962"/>
                        <a:pt x="2540529" y="2209116"/>
                      </a:cubicBezTo>
                      <a:cubicBezTo>
                        <a:pt x="2541168" y="2203741"/>
                        <a:pt x="2532867" y="2203862"/>
                        <a:pt x="2532178" y="2209102"/>
                      </a:cubicBezTo>
                      <a:close/>
                      <a:moveTo>
                        <a:pt x="2329601" y="2294853"/>
                      </a:moveTo>
                      <a:cubicBezTo>
                        <a:pt x="2325795" y="2267401"/>
                        <a:pt x="2322792" y="2239807"/>
                        <a:pt x="2318283" y="2212461"/>
                      </a:cubicBezTo>
                      <a:cubicBezTo>
                        <a:pt x="2328749" y="2211808"/>
                        <a:pt x="2339209" y="2211190"/>
                        <a:pt x="2349676" y="2210572"/>
                      </a:cubicBezTo>
                      <a:cubicBezTo>
                        <a:pt x="2347894" y="2230519"/>
                        <a:pt x="2347397" y="2250487"/>
                        <a:pt x="2349186" y="2270469"/>
                      </a:cubicBezTo>
                      <a:cubicBezTo>
                        <a:pt x="2350940" y="2287170"/>
                        <a:pt x="2352879" y="2304021"/>
                        <a:pt x="2357253" y="2320261"/>
                      </a:cubicBezTo>
                      <a:cubicBezTo>
                        <a:pt x="2348881" y="2320488"/>
                        <a:pt x="2340516" y="2320701"/>
                        <a:pt x="2332144" y="2320928"/>
                      </a:cubicBezTo>
                      <a:cubicBezTo>
                        <a:pt x="2333564" y="2312776"/>
                        <a:pt x="2330617" y="2302757"/>
                        <a:pt x="2329601" y="2294853"/>
                      </a:cubicBezTo>
                      <a:close/>
                      <a:moveTo>
                        <a:pt x="1963425" y="2239629"/>
                      </a:moveTo>
                      <a:cubicBezTo>
                        <a:pt x="2079058" y="2229354"/>
                        <a:pt x="2194640" y="2220251"/>
                        <a:pt x="2310329" y="2212965"/>
                      </a:cubicBezTo>
                      <a:cubicBezTo>
                        <a:pt x="2312900" y="2241255"/>
                        <a:pt x="2317061" y="2269397"/>
                        <a:pt x="2320413" y="2297609"/>
                      </a:cubicBezTo>
                      <a:cubicBezTo>
                        <a:pt x="2321350" y="2304830"/>
                        <a:pt x="2321109" y="2314083"/>
                        <a:pt x="2323978" y="2321141"/>
                      </a:cubicBezTo>
                      <a:cubicBezTo>
                        <a:pt x="2222164" y="2323911"/>
                        <a:pt x="2120357" y="2326836"/>
                        <a:pt x="2018550" y="2329776"/>
                      </a:cubicBezTo>
                      <a:cubicBezTo>
                        <a:pt x="2015965" y="2325736"/>
                        <a:pt x="2013075" y="2321837"/>
                        <a:pt x="2010604" y="2317960"/>
                      </a:cubicBezTo>
                      <a:cubicBezTo>
                        <a:pt x="1994187" y="2292283"/>
                        <a:pt x="1978479" y="2266144"/>
                        <a:pt x="1963425" y="2239629"/>
                      </a:cubicBezTo>
                      <a:close/>
                      <a:moveTo>
                        <a:pt x="2005115" y="2330174"/>
                      </a:moveTo>
                      <a:cubicBezTo>
                        <a:pt x="1999186" y="2330344"/>
                        <a:pt x="1993257" y="2330515"/>
                        <a:pt x="1987327" y="2330685"/>
                      </a:cubicBezTo>
                      <a:cubicBezTo>
                        <a:pt x="1984565" y="2324578"/>
                        <a:pt x="1980276" y="2319025"/>
                        <a:pt x="1976711" y="2313444"/>
                      </a:cubicBezTo>
                      <a:cubicBezTo>
                        <a:pt x="1961558" y="2289748"/>
                        <a:pt x="1946220" y="2266166"/>
                        <a:pt x="1930974" y="2242519"/>
                      </a:cubicBezTo>
                      <a:cubicBezTo>
                        <a:pt x="1938302" y="2241866"/>
                        <a:pt x="1945630" y="2241198"/>
                        <a:pt x="1952959" y="2240552"/>
                      </a:cubicBezTo>
                      <a:cubicBezTo>
                        <a:pt x="1952909" y="2241440"/>
                        <a:pt x="1953086" y="2242384"/>
                        <a:pt x="1953633" y="2243357"/>
                      </a:cubicBezTo>
                      <a:cubicBezTo>
                        <a:pt x="1969901" y="2272855"/>
                        <a:pt x="1987562" y="2301429"/>
                        <a:pt x="2005115" y="2330174"/>
                      </a:cubicBezTo>
                      <a:close/>
                      <a:moveTo>
                        <a:pt x="3273037" y="2281674"/>
                      </a:moveTo>
                      <a:cubicBezTo>
                        <a:pt x="3278860" y="2271640"/>
                        <a:pt x="3284640" y="2261593"/>
                        <a:pt x="3290392" y="2251516"/>
                      </a:cubicBezTo>
                      <a:cubicBezTo>
                        <a:pt x="3301477" y="2232095"/>
                        <a:pt x="3313122" y="2212887"/>
                        <a:pt x="3323007" y="2192827"/>
                      </a:cubicBezTo>
                      <a:cubicBezTo>
                        <a:pt x="3334233" y="2192919"/>
                        <a:pt x="3345467" y="2193011"/>
                        <a:pt x="3356694" y="2193111"/>
                      </a:cubicBezTo>
                      <a:cubicBezTo>
                        <a:pt x="3335895" y="2218241"/>
                        <a:pt x="3319676" y="2246950"/>
                        <a:pt x="3303344" y="2275020"/>
                      </a:cubicBezTo>
                      <a:cubicBezTo>
                        <a:pt x="3298558" y="2283627"/>
                        <a:pt x="3290186" y="2294264"/>
                        <a:pt x="3290023" y="2304504"/>
                      </a:cubicBezTo>
                      <a:cubicBezTo>
                        <a:pt x="3279783" y="2304532"/>
                        <a:pt x="3269551" y="2304554"/>
                        <a:pt x="3259311" y="2304596"/>
                      </a:cubicBezTo>
                      <a:cubicBezTo>
                        <a:pt x="3264552" y="2297445"/>
                        <a:pt x="3268635" y="2289265"/>
                        <a:pt x="3273037" y="2281674"/>
                      </a:cubicBezTo>
                      <a:close/>
                      <a:moveTo>
                        <a:pt x="3383003" y="2124629"/>
                      </a:moveTo>
                      <a:cubicBezTo>
                        <a:pt x="3382918" y="2069980"/>
                        <a:pt x="3384430" y="2015167"/>
                        <a:pt x="3381498" y="1960561"/>
                      </a:cubicBezTo>
                      <a:cubicBezTo>
                        <a:pt x="3421164" y="1960902"/>
                        <a:pt x="3460681" y="1964878"/>
                        <a:pt x="3500219" y="1967136"/>
                      </a:cubicBezTo>
                      <a:cubicBezTo>
                        <a:pt x="3497329" y="2038380"/>
                        <a:pt x="3500425" y="2109752"/>
                        <a:pt x="3504827" y="2180869"/>
                      </a:cubicBezTo>
                      <a:cubicBezTo>
                        <a:pt x="3462932" y="2180251"/>
                        <a:pt x="3421029" y="2179725"/>
                        <a:pt x="3379126" y="2179299"/>
                      </a:cubicBezTo>
                      <a:cubicBezTo>
                        <a:pt x="3384068" y="2161583"/>
                        <a:pt x="3382797" y="2142935"/>
                        <a:pt x="3383003" y="2124629"/>
                      </a:cubicBezTo>
                      <a:close/>
                      <a:moveTo>
                        <a:pt x="2713729" y="1240820"/>
                      </a:moveTo>
                      <a:cubicBezTo>
                        <a:pt x="2937907" y="1238945"/>
                        <a:pt x="3162390" y="1234678"/>
                        <a:pt x="3386688" y="1235572"/>
                      </a:cubicBezTo>
                      <a:cubicBezTo>
                        <a:pt x="3385417" y="1248241"/>
                        <a:pt x="3386106" y="1260994"/>
                        <a:pt x="3386596" y="1273698"/>
                      </a:cubicBezTo>
                      <a:cubicBezTo>
                        <a:pt x="3390764" y="1409958"/>
                        <a:pt x="3394940" y="1546226"/>
                        <a:pt x="3399108" y="1682494"/>
                      </a:cubicBezTo>
                      <a:cubicBezTo>
                        <a:pt x="3375966" y="1682267"/>
                        <a:pt x="3352838" y="1682600"/>
                        <a:pt x="3329703" y="1683126"/>
                      </a:cubicBezTo>
                      <a:cubicBezTo>
                        <a:pt x="3328525" y="1665217"/>
                        <a:pt x="3327076" y="1647358"/>
                        <a:pt x="3325527" y="1629513"/>
                      </a:cubicBezTo>
                      <a:cubicBezTo>
                        <a:pt x="3325400" y="1628001"/>
                        <a:pt x="3324782" y="1626829"/>
                        <a:pt x="3323916" y="1625956"/>
                      </a:cubicBezTo>
                      <a:cubicBezTo>
                        <a:pt x="3325506" y="1614935"/>
                        <a:pt x="3300987" y="1618642"/>
                        <a:pt x="3294340" y="1618528"/>
                      </a:cubicBezTo>
                      <a:cubicBezTo>
                        <a:pt x="3263714" y="1618471"/>
                        <a:pt x="3233094" y="1618322"/>
                        <a:pt x="3202468" y="1618301"/>
                      </a:cubicBezTo>
                      <a:cubicBezTo>
                        <a:pt x="3161481" y="1618301"/>
                        <a:pt x="3120487" y="1618400"/>
                        <a:pt x="3079500" y="1618493"/>
                      </a:cubicBezTo>
                      <a:cubicBezTo>
                        <a:pt x="3077469" y="1618500"/>
                        <a:pt x="3076063" y="1619480"/>
                        <a:pt x="3075297" y="1620822"/>
                      </a:cubicBezTo>
                      <a:cubicBezTo>
                        <a:pt x="3067713" y="1622583"/>
                        <a:pt x="3068323" y="1636387"/>
                        <a:pt x="3069147" y="1642906"/>
                      </a:cubicBezTo>
                      <a:cubicBezTo>
                        <a:pt x="3049449" y="1641812"/>
                        <a:pt x="3029942" y="1642487"/>
                        <a:pt x="3010252" y="1641976"/>
                      </a:cubicBezTo>
                      <a:cubicBezTo>
                        <a:pt x="2987919" y="1641706"/>
                        <a:pt x="2965501" y="1641166"/>
                        <a:pt x="2943190" y="1642324"/>
                      </a:cubicBezTo>
                      <a:cubicBezTo>
                        <a:pt x="2933483" y="1642551"/>
                        <a:pt x="2936643" y="1659664"/>
                        <a:pt x="2936572" y="1666012"/>
                      </a:cubicBezTo>
                      <a:cubicBezTo>
                        <a:pt x="2936614" y="1669059"/>
                        <a:pt x="2936749" y="1672098"/>
                        <a:pt x="2936948" y="1675130"/>
                      </a:cubicBezTo>
                      <a:cubicBezTo>
                        <a:pt x="2927525" y="1673454"/>
                        <a:pt x="2916348" y="1674953"/>
                        <a:pt x="2907422" y="1674967"/>
                      </a:cubicBezTo>
                      <a:cubicBezTo>
                        <a:pt x="2880992" y="1674959"/>
                        <a:pt x="2854562" y="1675244"/>
                        <a:pt x="2828133" y="1675307"/>
                      </a:cubicBezTo>
                      <a:cubicBezTo>
                        <a:pt x="2819725" y="1675315"/>
                        <a:pt x="2811467" y="1676067"/>
                        <a:pt x="2803166" y="1675244"/>
                      </a:cubicBezTo>
                      <a:cubicBezTo>
                        <a:pt x="2800098" y="1674938"/>
                        <a:pt x="2798344" y="1678169"/>
                        <a:pt x="2798855" y="1680811"/>
                      </a:cubicBezTo>
                      <a:cubicBezTo>
                        <a:pt x="2798309" y="1700338"/>
                        <a:pt x="2797783" y="1719859"/>
                        <a:pt x="2797321" y="1739373"/>
                      </a:cubicBezTo>
                      <a:cubicBezTo>
                        <a:pt x="2769422" y="1738670"/>
                        <a:pt x="2741465" y="1738726"/>
                        <a:pt x="2713516" y="1738897"/>
                      </a:cubicBezTo>
                      <a:cubicBezTo>
                        <a:pt x="2713608" y="1572883"/>
                        <a:pt x="2715532" y="1406827"/>
                        <a:pt x="2713729" y="1240820"/>
                      </a:cubicBezTo>
                      <a:close/>
                      <a:moveTo>
                        <a:pt x="2164369" y="1084393"/>
                      </a:moveTo>
                      <a:cubicBezTo>
                        <a:pt x="2172862" y="1083846"/>
                        <a:pt x="2181816" y="1085216"/>
                        <a:pt x="2190231" y="1083988"/>
                      </a:cubicBezTo>
                      <a:cubicBezTo>
                        <a:pt x="2196799" y="1082553"/>
                        <a:pt x="2196054" y="1075637"/>
                        <a:pt x="2196238" y="1070382"/>
                      </a:cubicBezTo>
                      <a:cubicBezTo>
                        <a:pt x="2197587" y="976089"/>
                        <a:pt x="2196863" y="881752"/>
                        <a:pt x="2197800" y="787444"/>
                      </a:cubicBezTo>
                      <a:cubicBezTo>
                        <a:pt x="2203659" y="787579"/>
                        <a:pt x="2209517" y="787721"/>
                        <a:pt x="2215368" y="787856"/>
                      </a:cubicBezTo>
                      <a:cubicBezTo>
                        <a:pt x="2216362" y="787877"/>
                        <a:pt x="2217172" y="787629"/>
                        <a:pt x="2217846" y="787231"/>
                      </a:cubicBezTo>
                      <a:cubicBezTo>
                        <a:pt x="2219998" y="786421"/>
                        <a:pt x="2221709" y="784533"/>
                        <a:pt x="2221738" y="781550"/>
                      </a:cubicBezTo>
                      <a:cubicBezTo>
                        <a:pt x="2222988" y="706330"/>
                        <a:pt x="2221880" y="631038"/>
                        <a:pt x="2224443" y="555860"/>
                      </a:cubicBezTo>
                      <a:cubicBezTo>
                        <a:pt x="2231154" y="555860"/>
                        <a:pt x="2237864" y="555860"/>
                        <a:pt x="2244581" y="555860"/>
                      </a:cubicBezTo>
                      <a:cubicBezTo>
                        <a:pt x="2248160" y="555860"/>
                        <a:pt x="2250766" y="552934"/>
                        <a:pt x="2250951" y="549490"/>
                      </a:cubicBezTo>
                      <a:cubicBezTo>
                        <a:pt x="2252208" y="525979"/>
                        <a:pt x="2253152" y="502446"/>
                        <a:pt x="2254360" y="478928"/>
                      </a:cubicBezTo>
                      <a:cubicBezTo>
                        <a:pt x="2258123" y="478942"/>
                        <a:pt x="2261887" y="478963"/>
                        <a:pt x="2265643" y="478963"/>
                      </a:cubicBezTo>
                      <a:cubicBezTo>
                        <a:pt x="2272851" y="478601"/>
                        <a:pt x="2287266" y="482585"/>
                        <a:pt x="2288494" y="472097"/>
                      </a:cubicBezTo>
                      <a:cubicBezTo>
                        <a:pt x="2289282" y="453364"/>
                        <a:pt x="2290589" y="434739"/>
                        <a:pt x="2291569" y="416013"/>
                      </a:cubicBezTo>
                      <a:cubicBezTo>
                        <a:pt x="2301183" y="415900"/>
                        <a:pt x="2310805" y="415779"/>
                        <a:pt x="2320420" y="415665"/>
                      </a:cubicBezTo>
                      <a:cubicBezTo>
                        <a:pt x="2323864" y="415623"/>
                        <a:pt x="2326783" y="412782"/>
                        <a:pt x="2326789" y="409296"/>
                      </a:cubicBezTo>
                      <a:cubicBezTo>
                        <a:pt x="2326839" y="391415"/>
                        <a:pt x="2326825" y="373535"/>
                        <a:pt x="2327209" y="355662"/>
                      </a:cubicBezTo>
                      <a:cubicBezTo>
                        <a:pt x="2334501" y="355186"/>
                        <a:pt x="2341794" y="354718"/>
                        <a:pt x="2349087" y="354242"/>
                      </a:cubicBezTo>
                      <a:cubicBezTo>
                        <a:pt x="2352538" y="354015"/>
                        <a:pt x="2355428" y="351508"/>
                        <a:pt x="2355456" y="347872"/>
                      </a:cubicBezTo>
                      <a:cubicBezTo>
                        <a:pt x="2355555" y="334153"/>
                        <a:pt x="2355648" y="320427"/>
                        <a:pt x="2355747" y="306708"/>
                      </a:cubicBezTo>
                      <a:cubicBezTo>
                        <a:pt x="2386551" y="306708"/>
                        <a:pt x="2417348" y="306708"/>
                        <a:pt x="2448152" y="306708"/>
                      </a:cubicBezTo>
                      <a:cubicBezTo>
                        <a:pt x="2448252" y="320427"/>
                        <a:pt x="2448344" y="334153"/>
                        <a:pt x="2448444" y="347872"/>
                      </a:cubicBezTo>
                      <a:cubicBezTo>
                        <a:pt x="2448472" y="351480"/>
                        <a:pt x="2451348" y="354015"/>
                        <a:pt x="2454813" y="354242"/>
                      </a:cubicBezTo>
                      <a:cubicBezTo>
                        <a:pt x="2462106" y="354718"/>
                        <a:pt x="2469398" y="355186"/>
                        <a:pt x="2476691" y="355662"/>
                      </a:cubicBezTo>
                      <a:cubicBezTo>
                        <a:pt x="2477075" y="373535"/>
                        <a:pt x="2477060" y="391415"/>
                        <a:pt x="2477110" y="409296"/>
                      </a:cubicBezTo>
                      <a:cubicBezTo>
                        <a:pt x="2477110" y="412768"/>
                        <a:pt x="2480029" y="415623"/>
                        <a:pt x="2483480" y="415665"/>
                      </a:cubicBezTo>
                      <a:cubicBezTo>
                        <a:pt x="2493094" y="415779"/>
                        <a:pt x="2502716" y="415900"/>
                        <a:pt x="2512331" y="416013"/>
                      </a:cubicBezTo>
                      <a:cubicBezTo>
                        <a:pt x="2513304" y="434632"/>
                        <a:pt x="2514618" y="453237"/>
                        <a:pt x="2515413" y="471869"/>
                      </a:cubicBezTo>
                      <a:cubicBezTo>
                        <a:pt x="2516307" y="482599"/>
                        <a:pt x="2531028" y="478622"/>
                        <a:pt x="2538264" y="478970"/>
                      </a:cubicBezTo>
                      <a:cubicBezTo>
                        <a:pt x="2542027" y="478970"/>
                        <a:pt x="2545791" y="478956"/>
                        <a:pt x="2549547" y="478935"/>
                      </a:cubicBezTo>
                      <a:cubicBezTo>
                        <a:pt x="2550747" y="502453"/>
                        <a:pt x="2551699" y="525979"/>
                        <a:pt x="2552956" y="549497"/>
                      </a:cubicBezTo>
                      <a:cubicBezTo>
                        <a:pt x="2553140" y="552934"/>
                        <a:pt x="2555725" y="555867"/>
                        <a:pt x="2559325" y="555867"/>
                      </a:cubicBezTo>
                      <a:cubicBezTo>
                        <a:pt x="2566135" y="555867"/>
                        <a:pt x="2572945" y="555796"/>
                        <a:pt x="2579762" y="555711"/>
                      </a:cubicBezTo>
                      <a:cubicBezTo>
                        <a:pt x="2581786" y="588056"/>
                        <a:pt x="2581352" y="620543"/>
                        <a:pt x="2581686" y="652930"/>
                      </a:cubicBezTo>
                      <a:cubicBezTo>
                        <a:pt x="2582126" y="695678"/>
                        <a:pt x="2580983" y="738930"/>
                        <a:pt x="2584306" y="781557"/>
                      </a:cubicBezTo>
                      <a:cubicBezTo>
                        <a:pt x="2584420" y="782985"/>
                        <a:pt x="2585038" y="784028"/>
                        <a:pt x="2585897" y="784703"/>
                      </a:cubicBezTo>
                      <a:cubicBezTo>
                        <a:pt x="2586394" y="786478"/>
                        <a:pt x="2587836" y="787927"/>
                        <a:pt x="2590250" y="787870"/>
                      </a:cubicBezTo>
                      <a:cubicBezTo>
                        <a:pt x="2596123" y="787728"/>
                        <a:pt x="2602002" y="787586"/>
                        <a:pt x="2607875" y="787437"/>
                      </a:cubicBezTo>
                      <a:cubicBezTo>
                        <a:pt x="2609401" y="880197"/>
                        <a:pt x="2607640" y="973021"/>
                        <a:pt x="2609927" y="1065774"/>
                      </a:cubicBezTo>
                      <a:cubicBezTo>
                        <a:pt x="2610033" y="1069836"/>
                        <a:pt x="2609068" y="1076901"/>
                        <a:pt x="2611290" y="1080608"/>
                      </a:cubicBezTo>
                      <a:cubicBezTo>
                        <a:pt x="2613974" y="1085082"/>
                        <a:pt x="2622630" y="1083541"/>
                        <a:pt x="2626920" y="1083647"/>
                      </a:cubicBezTo>
                      <a:cubicBezTo>
                        <a:pt x="2631769" y="1083768"/>
                        <a:pt x="2636619" y="1083889"/>
                        <a:pt x="2641469" y="1084009"/>
                      </a:cubicBezTo>
                      <a:cubicBezTo>
                        <a:pt x="2648521" y="1302307"/>
                        <a:pt x="2645112" y="1520854"/>
                        <a:pt x="2645957" y="1739167"/>
                      </a:cubicBezTo>
                      <a:cubicBezTo>
                        <a:pt x="2597742" y="1739202"/>
                        <a:pt x="2549533" y="1739010"/>
                        <a:pt x="2501310" y="1739223"/>
                      </a:cubicBezTo>
                      <a:cubicBezTo>
                        <a:pt x="2473105" y="1739287"/>
                        <a:pt x="2444666" y="1738556"/>
                        <a:pt x="2416596" y="1741545"/>
                      </a:cubicBezTo>
                      <a:cubicBezTo>
                        <a:pt x="2413088" y="1741922"/>
                        <a:pt x="2412690" y="1746111"/>
                        <a:pt x="2415389" y="1747382"/>
                      </a:cubicBezTo>
                      <a:cubicBezTo>
                        <a:pt x="2414139" y="1747872"/>
                        <a:pt x="2413088" y="1749001"/>
                        <a:pt x="2412875" y="1750741"/>
                      </a:cubicBezTo>
                      <a:cubicBezTo>
                        <a:pt x="2409622" y="1777718"/>
                        <a:pt x="2409864" y="1805312"/>
                        <a:pt x="2409104" y="1832466"/>
                      </a:cubicBezTo>
                      <a:cubicBezTo>
                        <a:pt x="2405561" y="1946146"/>
                        <a:pt x="2406661" y="2059882"/>
                        <a:pt x="2408358" y="2173583"/>
                      </a:cubicBezTo>
                      <a:cubicBezTo>
                        <a:pt x="2408415" y="2181288"/>
                        <a:pt x="2420657" y="2181252"/>
                        <a:pt x="2420302" y="2173583"/>
                      </a:cubicBezTo>
                      <a:cubicBezTo>
                        <a:pt x="2412853" y="2032792"/>
                        <a:pt x="2419003" y="1891525"/>
                        <a:pt x="2420437" y="1750741"/>
                      </a:cubicBezTo>
                      <a:cubicBezTo>
                        <a:pt x="2420381" y="1749491"/>
                        <a:pt x="2419912" y="1748575"/>
                        <a:pt x="2419230" y="1747972"/>
                      </a:cubicBezTo>
                      <a:cubicBezTo>
                        <a:pt x="2468085" y="1751941"/>
                        <a:pt x="2517273" y="1749669"/>
                        <a:pt x="2566249" y="1750635"/>
                      </a:cubicBezTo>
                      <a:cubicBezTo>
                        <a:pt x="2643188" y="1750663"/>
                        <a:pt x="2720148" y="1751260"/>
                        <a:pt x="2797080" y="1750983"/>
                      </a:cubicBezTo>
                      <a:cubicBezTo>
                        <a:pt x="2795262" y="1832062"/>
                        <a:pt x="2795461" y="1913226"/>
                        <a:pt x="2794744" y="1994326"/>
                      </a:cubicBezTo>
                      <a:cubicBezTo>
                        <a:pt x="2794552" y="2023951"/>
                        <a:pt x="2794353" y="2053569"/>
                        <a:pt x="2794162" y="2083195"/>
                      </a:cubicBezTo>
                      <a:cubicBezTo>
                        <a:pt x="2794147" y="2085424"/>
                        <a:pt x="2795092" y="2087022"/>
                        <a:pt x="2796455" y="2088037"/>
                      </a:cubicBezTo>
                      <a:cubicBezTo>
                        <a:pt x="2796306" y="2089245"/>
                        <a:pt x="2796171" y="2090445"/>
                        <a:pt x="2796036" y="2091652"/>
                      </a:cubicBezTo>
                      <a:cubicBezTo>
                        <a:pt x="2795213" y="2091744"/>
                        <a:pt x="2794389" y="2091830"/>
                        <a:pt x="2793565" y="2091936"/>
                      </a:cubicBezTo>
                      <a:cubicBezTo>
                        <a:pt x="2788836" y="2092525"/>
                        <a:pt x="2788843" y="2098689"/>
                        <a:pt x="2793565" y="2099300"/>
                      </a:cubicBezTo>
                      <a:cubicBezTo>
                        <a:pt x="2794155" y="2099378"/>
                        <a:pt x="2794744" y="2099435"/>
                        <a:pt x="2795333" y="2099513"/>
                      </a:cubicBezTo>
                      <a:cubicBezTo>
                        <a:pt x="2794389" y="2113722"/>
                        <a:pt x="2794325" y="2128059"/>
                        <a:pt x="2795049" y="2142296"/>
                      </a:cubicBezTo>
                      <a:cubicBezTo>
                        <a:pt x="2795348" y="2148211"/>
                        <a:pt x="2794708" y="2153487"/>
                        <a:pt x="2798940" y="2157968"/>
                      </a:cubicBezTo>
                      <a:cubicBezTo>
                        <a:pt x="2801121" y="2160276"/>
                        <a:pt x="2804572" y="2159388"/>
                        <a:pt x="2806205" y="2157031"/>
                      </a:cubicBezTo>
                      <a:cubicBezTo>
                        <a:pt x="2809528" y="2152230"/>
                        <a:pt x="2807980" y="2146479"/>
                        <a:pt x="2807717" y="2140919"/>
                      </a:cubicBezTo>
                      <a:cubicBezTo>
                        <a:pt x="2807064" y="2127512"/>
                        <a:pt x="2806887" y="2114077"/>
                        <a:pt x="2807135" y="2100663"/>
                      </a:cubicBezTo>
                      <a:cubicBezTo>
                        <a:pt x="2935144" y="2103773"/>
                        <a:pt x="3063239" y="2101899"/>
                        <a:pt x="3191305" y="2102815"/>
                      </a:cubicBezTo>
                      <a:cubicBezTo>
                        <a:pt x="3189658" y="2123010"/>
                        <a:pt x="3190716" y="2143198"/>
                        <a:pt x="3194280" y="2163187"/>
                      </a:cubicBezTo>
                      <a:cubicBezTo>
                        <a:pt x="3194834" y="2166290"/>
                        <a:pt x="3196979" y="2167710"/>
                        <a:pt x="3199350" y="2167845"/>
                      </a:cubicBezTo>
                      <a:cubicBezTo>
                        <a:pt x="3198754" y="2180223"/>
                        <a:pt x="3214980" y="2174208"/>
                        <a:pt x="3222507" y="2175465"/>
                      </a:cubicBezTo>
                      <a:cubicBezTo>
                        <a:pt x="3222443" y="2175401"/>
                        <a:pt x="3222372" y="2175330"/>
                        <a:pt x="3222308" y="2175266"/>
                      </a:cubicBezTo>
                      <a:cubicBezTo>
                        <a:pt x="3225475" y="2175458"/>
                        <a:pt x="3228848" y="2173214"/>
                        <a:pt x="3228862" y="2168925"/>
                      </a:cubicBezTo>
                      <a:cubicBezTo>
                        <a:pt x="3224403" y="2100223"/>
                        <a:pt x="3228478" y="2030797"/>
                        <a:pt x="3219872" y="1962357"/>
                      </a:cubicBezTo>
                      <a:cubicBezTo>
                        <a:pt x="3231418" y="1963316"/>
                        <a:pt x="3243355" y="1961988"/>
                        <a:pt x="3254909" y="1961669"/>
                      </a:cubicBezTo>
                      <a:cubicBezTo>
                        <a:pt x="3295171" y="1960348"/>
                        <a:pt x="3335462" y="1959517"/>
                        <a:pt x="3375739" y="1960476"/>
                      </a:cubicBezTo>
                      <a:cubicBezTo>
                        <a:pt x="3373047" y="2014663"/>
                        <a:pt x="3374290" y="2069028"/>
                        <a:pt x="3373452" y="2123251"/>
                      </a:cubicBezTo>
                      <a:cubicBezTo>
                        <a:pt x="3373381" y="2141991"/>
                        <a:pt x="3371741" y="2161064"/>
                        <a:pt x="3376356" y="2179299"/>
                      </a:cubicBezTo>
                      <a:cubicBezTo>
                        <a:pt x="3004833" y="2175870"/>
                        <a:pt x="2633012" y="2177311"/>
                        <a:pt x="2262242" y="2201241"/>
                      </a:cubicBezTo>
                      <a:cubicBezTo>
                        <a:pt x="2262689" y="1993879"/>
                        <a:pt x="2265352" y="1786488"/>
                        <a:pt x="2262483" y="1579139"/>
                      </a:cubicBezTo>
                      <a:cubicBezTo>
                        <a:pt x="2262256" y="1570618"/>
                        <a:pt x="2262355" y="1561671"/>
                        <a:pt x="2261084" y="1553213"/>
                      </a:cubicBezTo>
                      <a:cubicBezTo>
                        <a:pt x="2261042" y="1550444"/>
                        <a:pt x="2259423" y="1547021"/>
                        <a:pt x="2256582" y="1546979"/>
                      </a:cubicBezTo>
                      <a:cubicBezTo>
                        <a:pt x="2256291" y="1545622"/>
                        <a:pt x="2255517" y="1544337"/>
                        <a:pt x="2254097" y="1543357"/>
                      </a:cubicBezTo>
                      <a:cubicBezTo>
                        <a:pt x="2222455" y="1521529"/>
                        <a:pt x="2191296" y="1499061"/>
                        <a:pt x="2160101" y="1476615"/>
                      </a:cubicBezTo>
                      <a:cubicBezTo>
                        <a:pt x="2158305" y="1345872"/>
                        <a:pt x="2156742" y="1215015"/>
                        <a:pt x="2164369" y="1084393"/>
                      </a:cubicBezTo>
                      <a:close/>
                      <a:moveTo>
                        <a:pt x="1842212" y="1546595"/>
                      </a:moveTo>
                      <a:cubicBezTo>
                        <a:pt x="1849483" y="1541951"/>
                        <a:pt x="1854816" y="1536164"/>
                        <a:pt x="1861349" y="1530788"/>
                      </a:cubicBezTo>
                      <a:cubicBezTo>
                        <a:pt x="1915125" y="1483517"/>
                        <a:pt x="1969774" y="1437240"/>
                        <a:pt x="2023606" y="1390040"/>
                      </a:cubicBezTo>
                      <a:cubicBezTo>
                        <a:pt x="2096888" y="1447941"/>
                        <a:pt x="2173905" y="1502491"/>
                        <a:pt x="2251121" y="1554513"/>
                      </a:cubicBezTo>
                      <a:cubicBezTo>
                        <a:pt x="2251256" y="1761378"/>
                        <a:pt x="2250596" y="1968258"/>
                        <a:pt x="2249630" y="2175131"/>
                      </a:cubicBezTo>
                      <a:cubicBezTo>
                        <a:pt x="2249517" y="2183801"/>
                        <a:pt x="2249069" y="2192678"/>
                        <a:pt x="2249502" y="2201341"/>
                      </a:cubicBezTo>
                      <a:cubicBezTo>
                        <a:pt x="2249502" y="2201589"/>
                        <a:pt x="2249545" y="2201802"/>
                        <a:pt x="2249566" y="2202037"/>
                      </a:cubicBezTo>
                      <a:cubicBezTo>
                        <a:pt x="2189215" y="2206013"/>
                        <a:pt x="2128885" y="2210572"/>
                        <a:pt x="2068591" y="2215834"/>
                      </a:cubicBezTo>
                      <a:cubicBezTo>
                        <a:pt x="1996466" y="2222225"/>
                        <a:pt x="1924356" y="2228814"/>
                        <a:pt x="1852245" y="2235354"/>
                      </a:cubicBezTo>
                      <a:cubicBezTo>
                        <a:pt x="1849071" y="2005773"/>
                        <a:pt x="1848255" y="1776127"/>
                        <a:pt x="1842212" y="1546595"/>
                      </a:cubicBezTo>
                      <a:close/>
                      <a:moveTo>
                        <a:pt x="1797128" y="2254492"/>
                      </a:moveTo>
                      <a:cubicBezTo>
                        <a:pt x="1808049" y="2274296"/>
                        <a:pt x="1819716" y="2293689"/>
                        <a:pt x="1832185" y="2312556"/>
                      </a:cubicBezTo>
                      <a:cubicBezTo>
                        <a:pt x="1835920" y="2318209"/>
                        <a:pt x="1839315" y="2324649"/>
                        <a:pt x="1844882" y="2328640"/>
                      </a:cubicBezTo>
                      <a:cubicBezTo>
                        <a:pt x="1847481" y="2330500"/>
                        <a:pt x="1850818" y="2327433"/>
                        <a:pt x="1850072" y="2324649"/>
                      </a:cubicBezTo>
                      <a:cubicBezTo>
                        <a:pt x="1848290" y="2318038"/>
                        <a:pt x="1843227" y="2312400"/>
                        <a:pt x="1839471" y="2306762"/>
                      </a:cubicBezTo>
                      <a:cubicBezTo>
                        <a:pt x="1827925" y="2289478"/>
                        <a:pt x="1817060" y="2271733"/>
                        <a:pt x="1806828" y="2253639"/>
                      </a:cubicBezTo>
                      <a:cubicBezTo>
                        <a:pt x="1845223" y="2250231"/>
                        <a:pt x="1883611" y="2246780"/>
                        <a:pt x="1921998" y="2243329"/>
                      </a:cubicBezTo>
                      <a:cubicBezTo>
                        <a:pt x="1940177" y="2272556"/>
                        <a:pt x="1958256" y="2301855"/>
                        <a:pt x="1976555" y="2330998"/>
                      </a:cubicBezTo>
                      <a:cubicBezTo>
                        <a:pt x="1926486" y="2332446"/>
                        <a:pt x="1876424" y="2333888"/>
                        <a:pt x="1826355" y="2335322"/>
                      </a:cubicBezTo>
                      <a:cubicBezTo>
                        <a:pt x="1811649" y="2312031"/>
                        <a:pt x="1798051" y="2287802"/>
                        <a:pt x="1782145" y="2265314"/>
                      </a:cubicBezTo>
                      <a:cubicBezTo>
                        <a:pt x="1778615" y="2260591"/>
                        <a:pt x="1771507" y="2264532"/>
                        <a:pt x="1774156" y="2269986"/>
                      </a:cubicBezTo>
                      <a:cubicBezTo>
                        <a:pt x="1785546" y="2292610"/>
                        <a:pt x="1800053" y="2313600"/>
                        <a:pt x="1812416" y="2335727"/>
                      </a:cubicBezTo>
                      <a:cubicBezTo>
                        <a:pt x="1676120" y="2339554"/>
                        <a:pt x="1539838" y="2343687"/>
                        <a:pt x="1403528" y="2347003"/>
                      </a:cubicBezTo>
                      <a:cubicBezTo>
                        <a:pt x="1395674" y="2335400"/>
                        <a:pt x="1381223" y="2328143"/>
                        <a:pt x="1370835" y="2318869"/>
                      </a:cubicBezTo>
                      <a:cubicBezTo>
                        <a:pt x="1360780" y="2310185"/>
                        <a:pt x="1351407" y="2300776"/>
                        <a:pt x="1342615" y="2290834"/>
                      </a:cubicBezTo>
                      <a:cubicBezTo>
                        <a:pt x="1348396" y="2290451"/>
                        <a:pt x="1354169" y="2290039"/>
                        <a:pt x="1359949" y="2289649"/>
                      </a:cubicBezTo>
                      <a:cubicBezTo>
                        <a:pt x="1360361" y="2294925"/>
                        <a:pt x="1368570" y="2294640"/>
                        <a:pt x="1368967" y="2289080"/>
                      </a:cubicBezTo>
                      <a:cubicBezTo>
                        <a:pt x="1368967" y="2289066"/>
                        <a:pt x="1368967" y="2289045"/>
                        <a:pt x="1368967" y="2289031"/>
                      </a:cubicBezTo>
                      <a:cubicBezTo>
                        <a:pt x="1511903" y="2279246"/>
                        <a:pt x="1654433" y="2266833"/>
                        <a:pt x="1797128" y="2254492"/>
                      </a:cubicBezTo>
                      <a:close/>
                      <a:moveTo>
                        <a:pt x="1309731" y="2292659"/>
                      </a:moveTo>
                      <a:cubicBezTo>
                        <a:pt x="1317045" y="2292276"/>
                        <a:pt x="1324359" y="2291878"/>
                        <a:pt x="1331680" y="2291459"/>
                      </a:cubicBezTo>
                      <a:cubicBezTo>
                        <a:pt x="1330984" y="2293334"/>
                        <a:pt x="1331147" y="2295542"/>
                        <a:pt x="1332795" y="2297453"/>
                      </a:cubicBezTo>
                      <a:cubicBezTo>
                        <a:pt x="1342502" y="2308700"/>
                        <a:pt x="1352969" y="2319252"/>
                        <a:pt x="1364252" y="2328924"/>
                      </a:cubicBezTo>
                      <a:cubicBezTo>
                        <a:pt x="1371410" y="2335066"/>
                        <a:pt x="1379512" y="2342331"/>
                        <a:pt x="1388317" y="2347223"/>
                      </a:cubicBezTo>
                      <a:cubicBezTo>
                        <a:pt x="1383240" y="2347294"/>
                        <a:pt x="1378163" y="2347372"/>
                        <a:pt x="1373079" y="2347379"/>
                      </a:cubicBezTo>
                      <a:cubicBezTo>
                        <a:pt x="1369145" y="2343339"/>
                        <a:pt x="1363620" y="2340115"/>
                        <a:pt x="1359558" y="2336856"/>
                      </a:cubicBezTo>
                      <a:cubicBezTo>
                        <a:pt x="1342211" y="2322995"/>
                        <a:pt x="1325602" y="2308203"/>
                        <a:pt x="1309731" y="2292659"/>
                      </a:cubicBezTo>
                      <a:close/>
                      <a:moveTo>
                        <a:pt x="1354786" y="2347230"/>
                      </a:moveTo>
                      <a:cubicBezTo>
                        <a:pt x="1304242" y="2346186"/>
                        <a:pt x="1248329" y="2336969"/>
                        <a:pt x="1214017" y="2296430"/>
                      </a:cubicBezTo>
                      <a:cubicBezTo>
                        <a:pt x="1213932" y="2296331"/>
                        <a:pt x="1213839" y="2296267"/>
                        <a:pt x="1213754" y="2296181"/>
                      </a:cubicBezTo>
                      <a:cubicBezTo>
                        <a:pt x="1241327" y="2295642"/>
                        <a:pt x="1268907" y="2294662"/>
                        <a:pt x="1296480" y="2293334"/>
                      </a:cubicBezTo>
                      <a:cubicBezTo>
                        <a:pt x="1314709" y="2312542"/>
                        <a:pt x="1334414" y="2330316"/>
                        <a:pt x="1354786" y="2347230"/>
                      </a:cubicBezTo>
                      <a:close/>
                      <a:moveTo>
                        <a:pt x="1010836" y="2801082"/>
                      </a:moveTo>
                      <a:cubicBezTo>
                        <a:pt x="885476" y="2803056"/>
                        <a:pt x="760122" y="2805208"/>
                        <a:pt x="634776" y="2807494"/>
                      </a:cubicBezTo>
                      <a:cubicBezTo>
                        <a:pt x="635124" y="2738182"/>
                        <a:pt x="634328" y="2668876"/>
                        <a:pt x="634648" y="2599564"/>
                      </a:cubicBezTo>
                      <a:cubicBezTo>
                        <a:pt x="637467" y="2239452"/>
                        <a:pt x="635940" y="1879333"/>
                        <a:pt x="635422" y="1519235"/>
                      </a:cubicBezTo>
                      <a:cubicBezTo>
                        <a:pt x="764447" y="1519235"/>
                        <a:pt x="893472" y="1519235"/>
                        <a:pt x="1022496" y="1519235"/>
                      </a:cubicBezTo>
                      <a:cubicBezTo>
                        <a:pt x="1024570" y="1700559"/>
                        <a:pt x="1022596" y="1881981"/>
                        <a:pt x="1019961" y="2063312"/>
                      </a:cubicBezTo>
                      <a:cubicBezTo>
                        <a:pt x="1009970" y="2309070"/>
                        <a:pt x="1005837" y="2555133"/>
                        <a:pt x="1010836" y="2801082"/>
                      </a:cubicBezTo>
                      <a:close/>
                      <a:moveTo>
                        <a:pt x="1032487" y="2073985"/>
                      </a:moveTo>
                      <a:cubicBezTo>
                        <a:pt x="1034958" y="1939244"/>
                        <a:pt x="1035825" y="1804474"/>
                        <a:pt x="1036031" y="1669705"/>
                      </a:cubicBezTo>
                      <a:cubicBezTo>
                        <a:pt x="1036017" y="1619792"/>
                        <a:pt x="1037515" y="1568977"/>
                        <a:pt x="1032352" y="1519228"/>
                      </a:cubicBezTo>
                      <a:cubicBezTo>
                        <a:pt x="1146075" y="1519413"/>
                        <a:pt x="1259811" y="1518873"/>
                        <a:pt x="1373526" y="1519420"/>
                      </a:cubicBezTo>
                      <a:cubicBezTo>
                        <a:pt x="1375173" y="1771796"/>
                        <a:pt x="1370686" y="2024107"/>
                        <a:pt x="1360418" y="2276270"/>
                      </a:cubicBezTo>
                      <a:cubicBezTo>
                        <a:pt x="1309361" y="2279835"/>
                        <a:pt x="1258277" y="2283101"/>
                        <a:pt x="1207164" y="2285970"/>
                      </a:cubicBezTo>
                      <a:cubicBezTo>
                        <a:pt x="1200298" y="2286560"/>
                        <a:pt x="1200624" y="2297154"/>
                        <a:pt x="1207810" y="2296309"/>
                      </a:cubicBezTo>
                      <a:cubicBezTo>
                        <a:pt x="1206227" y="2297971"/>
                        <a:pt x="1205588" y="2300755"/>
                        <a:pt x="1207399" y="2303048"/>
                      </a:cubicBezTo>
                      <a:cubicBezTo>
                        <a:pt x="1228687" y="2330011"/>
                        <a:pt x="1257581" y="2344340"/>
                        <a:pt x="1289308" y="2351803"/>
                      </a:cubicBezTo>
                      <a:cubicBezTo>
                        <a:pt x="1284522" y="2378936"/>
                        <a:pt x="1287050" y="2407660"/>
                        <a:pt x="1286241" y="2435212"/>
                      </a:cubicBezTo>
                      <a:cubicBezTo>
                        <a:pt x="1284004" y="2555843"/>
                        <a:pt x="1288428" y="2676425"/>
                        <a:pt x="1292305" y="2796978"/>
                      </a:cubicBezTo>
                      <a:cubicBezTo>
                        <a:pt x="1202740" y="2798199"/>
                        <a:pt x="1113176" y="2799506"/>
                        <a:pt x="1023618" y="2800876"/>
                      </a:cubicBezTo>
                      <a:cubicBezTo>
                        <a:pt x="1019201" y="2558548"/>
                        <a:pt x="1022155" y="2316121"/>
                        <a:pt x="1032487" y="2073985"/>
                      </a:cubicBezTo>
                      <a:close/>
                      <a:moveTo>
                        <a:pt x="1381863" y="2425604"/>
                      </a:moveTo>
                      <a:cubicBezTo>
                        <a:pt x="1412986" y="2428750"/>
                        <a:pt x="1444188" y="2431128"/>
                        <a:pt x="1475397" y="2433252"/>
                      </a:cubicBezTo>
                      <a:cubicBezTo>
                        <a:pt x="1478855" y="2433486"/>
                        <a:pt x="1488306" y="2432577"/>
                        <a:pt x="1490607" y="2435531"/>
                      </a:cubicBezTo>
                      <a:cubicBezTo>
                        <a:pt x="1493767" y="2439571"/>
                        <a:pt x="1491637" y="2449598"/>
                        <a:pt x="1491466" y="2454327"/>
                      </a:cubicBezTo>
                      <a:cubicBezTo>
                        <a:pt x="1487880" y="2567638"/>
                        <a:pt x="1487894" y="2681111"/>
                        <a:pt x="1491970" y="2794415"/>
                      </a:cubicBezTo>
                      <a:cubicBezTo>
                        <a:pt x="1456657" y="2794841"/>
                        <a:pt x="1421337" y="2795280"/>
                        <a:pt x="1386024" y="2795735"/>
                      </a:cubicBezTo>
                      <a:cubicBezTo>
                        <a:pt x="1382594" y="2672384"/>
                        <a:pt x="1384241" y="2548948"/>
                        <a:pt x="1381863" y="2425604"/>
                      </a:cubicBezTo>
                      <a:close/>
                      <a:moveTo>
                        <a:pt x="1503765" y="2467691"/>
                      </a:moveTo>
                      <a:cubicBezTo>
                        <a:pt x="1503680" y="2456713"/>
                        <a:pt x="1505654" y="2445572"/>
                        <a:pt x="1503765" y="2434686"/>
                      </a:cubicBezTo>
                      <a:cubicBezTo>
                        <a:pt x="1530955" y="2438627"/>
                        <a:pt x="1557704" y="2435069"/>
                        <a:pt x="1584851" y="2434019"/>
                      </a:cubicBezTo>
                      <a:cubicBezTo>
                        <a:pt x="1587400" y="2433912"/>
                        <a:pt x="1593443" y="2432605"/>
                        <a:pt x="1595716" y="2433685"/>
                      </a:cubicBezTo>
                      <a:cubicBezTo>
                        <a:pt x="1599245" y="2435361"/>
                        <a:pt x="1598705" y="2438911"/>
                        <a:pt x="1599294" y="2442454"/>
                      </a:cubicBezTo>
                      <a:cubicBezTo>
                        <a:pt x="1600281" y="2448441"/>
                        <a:pt x="1600935" y="2454739"/>
                        <a:pt x="1601787" y="2460988"/>
                      </a:cubicBezTo>
                      <a:cubicBezTo>
                        <a:pt x="1601396" y="2461393"/>
                        <a:pt x="1601112" y="2461947"/>
                        <a:pt x="1601013" y="2462664"/>
                      </a:cubicBezTo>
                      <a:cubicBezTo>
                        <a:pt x="1599735" y="2471874"/>
                        <a:pt x="1600892" y="2481510"/>
                        <a:pt x="1601396" y="2490777"/>
                      </a:cubicBezTo>
                      <a:cubicBezTo>
                        <a:pt x="1607361" y="2591426"/>
                        <a:pt x="1608128" y="2692267"/>
                        <a:pt x="1607958" y="2793065"/>
                      </a:cubicBezTo>
                      <a:cubicBezTo>
                        <a:pt x="1573539" y="2793448"/>
                        <a:pt x="1539121" y="2793846"/>
                        <a:pt x="1504709" y="2794258"/>
                      </a:cubicBezTo>
                      <a:cubicBezTo>
                        <a:pt x="1500662" y="2685464"/>
                        <a:pt x="1500797" y="2576507"/>
                        <a:pt x="1503765" y="2467691"/>
                      </a:cubicBezTo>
                      <a:close/>
                      <a:moveTo>
                        <a:pt x="1535024" y="2423630"/>
                      </a:moveTo>
                      <a:cubicBezTo>
                        <a:pt x="1535315" y="2411352"/>
                        <a:pt x="1542437" y="2398443"/>
                        <a:pt x="1553387" y="2393160"/>
                      </a:cubicBezTo>
                      <a:cubicBezTo>
                        <a:pt x="1564336" y="2387876"/>
                        <a:pt x="1569555" y="2398634"/>
                        <a:pt x="1573837" y="2406992"/>
                      </a:cubicBezTo>
                      <a:cubicBezTo>
                        <a:pt x="1576174" y="2411565"/>
                        <a:pt x="1578062" y="2416380"/>
                        <a:pt x="1579497" y="2421308"/>
                      </a:cubicBezTo>
                      <a:cubicBezTo>
                        <a:pt x="1564670" y="2422131"/>
                        <a:pt x="1549872" y="2423431"/>
                        <a:pt x="1535024" y="2423630"/>
                      </a:cubicBezTo>
                      <a:close/>
                      <a:moveTo>
                        <a:pt x="1611423" y="2487198"/>
                      </a:moveTo>
                      <a:cubicBezTo>
                        <a:pt x="1615762" y="2489896"/>
                        <a:pt x="1621556" y="2490251"/>
                        <a:pt x="1627436" y="2490549"/>
                      </a:cubicBezTo>
                      <a:cubicBezTo>
                        <a:pt x="1641453" y="2491260"/>
                        <a:pt x="1655477" y="2491969"/>
                        <a:pt x="1669495" y="2492672"/>
                      </a:cubicBezTo>
                      <a:cubicBezTo>
                        <a:pt x="1691877" y="2493958"/>
                        <a:pt x="1714188" y="2494363"/>
                        <a:pt x="1736556" y="2496038"/>
                      </a:cubicBezTo>
                      <a:cubicBezTo>
                        <a:pt x="1737067" y="2581513"/>
                        <a:pt x="1739411" y="2666952"/>
                        <a:pt x="1739681" y="2752433"/>
                      </a:cubicBezTo>
                      <a:cubicBezTo>
                        <a:pt x="1739730" y="2764108"/>
                        <a:pt x="1738523" y="2776584"/>
                        <a:pt x="1740604" y="2788087"/>
                      </a:cubicBezTo>
                      <a:cubicBezTo>
                        <a:pt x="1740923" y="2789849"/>
                        <a:pt x="1742074" y="2791034"/>
                        <a:pt x="1743522" y="2791659"/>
                      </a:cubicBezTo>
                      <a:cubicBezTo>
                        <a:pt x="1702145" y="2792064"/>
                        <a:pt x="1660768" y="2792490"/>
                        <a:pt x="1619390" y="2792944"/>
                      </a:cubicBezTo>
                      <a:cubicBezTo>
                        <a:pt x="1621989" y="2691038"/>
                        <a:pt x="1617807" y="2588905"/>
                        <a:pt x="1611423" y="2487198"/>
                      </a:cubicBezTo>
                      <a:close/>
                      <a:moveTo>
                        <a:pt x="1634494" y="2477569"/>
                      </a:moveTo>
                      <a:cubicBezTo>
                        <a:pt x="1634899" y="2468224"/>
                        <a:pt x="1636063" y="2458900"/>
                        <a:pt x="1636908" y="2449598"/>
                      </a:cubicBezTo>
                      <a:cubicBezTo>
                        <a:pt x="1638357" y="2433671"/>
                        <a:pt x="1639479" y="2415691"/>
                        <a:pt x="1648582" y="2401922"/>
                      </a:cubicBezTo>
                      <a:cubicBezTo>
                        <a:pt x="1656713" y="2389630"/>
                        <a:pt x="1671895" y="2390106"/>
                        <a:pt x="1681808" y="2400246"/>
                      </a:cubicBezTo>
                      <a:cubicBezTo>
                        <a:pt x="1698261" y="2418290"/>
                        <a:pt x="1700661" y="2446055"/>
                        <a:pt x="1702813" y="2469339"/>
                      </a:cubicBezTo>
                      <a:cubicBezTo>
                        <a:pt x="1703026" y="2472861"/>
                        <a:pt x="1702727" y="2477548"/>
                        <a:pt x="1704758" y="2480672"/>
                      </a:cubicBezTo>
                      <a:cubicBezTo>
                        <a:pt x="1681339" y="2479507"/>
                        <a:pt x="1657913" y="2478570"/>
                        <a:pt x="1634494" y="2477569"/>
                      </a:cubicBezTo>
                      <a:close/>
                      <a:moveTo>
                        <a:pt x="1748813" y="2791602"/>
                      </a:moveTo>
                      <a:cubicBezTo>
                        <a:pt x="1750211" y="2790963"/>
                        <a:pt x="1751319" y="2789784"/>
                        <a:pt x="1751639" y="2788080"/>
                      </a:cubicBezTo>
                      <a:cubicBezTo>
                        <a:pt x="1753513" y="2778139"/>
                        <a:pt x="1752569" y="2767466"/>
                        <a:pt x="1752526" y="2757376"/>
                      </a:cubicBezTo>
                      <a:cubicBezTo>
                        <a:pt x="1751980" y="2668933"/>
                        <a:pt x="1750148" y="2580490"/>
                        <a:pt x="1749118" y="2492055"/>
                      </a:cubicBezTo>
                      <a:cubicBezTo>
                        <a:pt x="1750297" y="2490301"/>
                        <a:pt x="1750552" y="2488007"/>
                        <a:pt x="1748983" y="2486274"/>
                      </a:cubicBezTo>
                      <a:cubicBezTo>
                        <a:pt x="1748543" y="2469751"/>
                        <a:pt x="1747733" y="2453241"/>
                        <a:pt x="1746491" y="2436752"/>
                      </a:cubicBezTo>
                      <a:cubicBezTo>
                        <a:pt x="1878846" y="2435801"/>
                        <a:pt x="2011236" y="2432080"/>
                        <a:pt x="2143634" y="2433031"/>
                      </a:cubicBezTo>
                      <a:cubicBezTo>
                        <a:pt x="2145864" y="2435559"/>
                        <a:pt x="2149357" y="2436333"/>
                        <a:pt x="2151268" y="2433039"/>
                      </a:cubicBezTo>
                      <a:cubicBezTo>
                        <a:pt x="2397388" y="2433585"/>
                        <a:pt x="2643507" y="2434302"/>
                        <a:pt x="2889634" y="2434885"/>
                      </a:cubicBezTo>
                      <a:cubicBezTo>
                        <a:pt x="2890799" y="2436688"/>
                        <a:pt x="2893987" y="2437171"/>
                        <a:pt x="2894967" y="2434899"/>
                      </a:cubicBezTo>
                      <a:cubicBezTo>
                        <a:pt x="3007503" y="2435183"/>
                        <a:pt x="3120047" y="2435467"/>
                        <a:pt x="3232590" y="2435751"/>
                      </a:cubicBezTo>
                      <a:cubicBezTo>
                        <a:pt x="3234394" y="2437995"/>
                        <a:pt x="3237199" y="2437519"/>
                        <a:pt x="3238953" y="2435765"/>
                      </a:cubicBezTo>
                      <a:cubicBezTo>
                        <a:pt x="3245294" y="2435779"/>
                        <a:pt x="3251635" y="2435794"/>
                        <a:pt x="3257983" y="2435815"/>
                      </a:cubicBezTo>
                      <a:cubicBezTo>
                        <a:pt x="3256790" y="2447894"/>
                        <a:pt x="3257784" y="2460285"/>
                        <a:pt x="3258026" y="2472349"/>
                      </a:cubicBezTo>
                      <a:cubicBezTo>
                        <a:pt x="3258850" y="2514891"/>
                        <a:pt x="3259332" y="2557440"/>
                        <a:pt x="3259517" y="2599997"/>
                      </a:cubicBezTo>
                      <a:cubicBezTo>
                        <a:pt x="3260355" y="2657508"/>
                        <a:pt x="3257784" y="2715054"/>
                        <a:pt x="3257855" y="2772536"/>
                      </a:cubicBezTo>
                      <a:cubicBezTo>
                        <a:pt x="3258033" y="2780795"/>
                        <a:pt x="3270055" y="2780667"/>
                        <a:pt x="3270595" y="2772536"/>
                      </a:cubicBezTo>
                      <a:cubicBezTo>
                        <a:pt x="3273627" y="2686607"/>
                        <a:pt x="3272299" y="2600423"/>
                        <a:pt x="3271298" y="2514430"/>
                      </a:cubicBezTo>
                      <a:cubicBezTo>
                        <a:pt x="3271014" y="2500406"/>
                        <a:pt x="3270687" y="2486381"/>
                        <a:pt x="3270310" y="2472349"/>
                      </a:cubicBezTo>
                      <a:cubicBezTo>
                        <a:pt x="3269970" y="2459454"/>
                        <a:pt x="3270438" y="2446019"/>
                        <a:pt x="3268088" y="2433252"/>
                      </a:cubicBezTo>
                      <a:cubicBezTo>
                        <a:pt x="3270552" y="2429538"/>
                        <a:pt x="3268890" y="2423111"/>
                        <a:pt x="3263053" y="2423090"/>
                      </a:cubicBezTo>
                      <a:cubicBezTo>
                        <a:pt x="3255193" y="2423069"/>
                        <a:pt x="3247332" y="2423047"/>
                        <a:pt x="3239471" y="2423033"/>
                      </a:cubicBezTo>
                      <a:cubicBezTo>
                        <a:pt x="3234749" y="2398734"/>
                        <a:pt x="3221008" y="2373823"/>
                        <a:pt x="3197178" y="2364102"/>
                      </a:cubicBezTo>
                      <a:cubicBezTo>
                        <a:pt x="3156191" y="2347486"/>
                        <a:pt x="3099759" y="2375499"/>
                        <a:pt x="3100931" y="2422678"/>
                      </a:cubicBezTo>
                      <a:cubicBezTo>
                        <a:pt x="3089030" y="2422650"/>
                        <a:pt x="3077129" y="2422621"/>
                        <a:pt x="3065227" y="2422586"/>
                      </a:cubicBezTo>
                      <a:cubicBezTo>
                        <a:pt x="3071575" y="2412936"/>
                        <a:pt x="3058872" y="2391164"/>
                        <a:pt x="3053667" y="2384148"/>
                      </a:cubicBezTo>
                      <a:cubicBezTo>
                        <a:pt x="3019078" y="2336117"/>
                        <a:pt x="2944930" y="2366815"/>
                        <a:pt x="2944148" y="2422281"/>
                      </a:cubicBezTo>
                      <a:cubicBezTo>
                        <a:pt x="2928122" y="2422238"/>
                        <a:pt x="2912095" y="2422195"/>
                        <a:pt x="2896068" y="2422160"/>
                      </a:cubicBezTo>
                      <a:cubicBezTo>
                        <a:pt x="2887603" y="2392116"/>
                        <a:pt x="2864880" y="2357512"/>
                        <a:pt x="2829752" y="2360026"/>
                      </a:cubicBezTo>
                      <a:cubicBezTo>
                        <a:pt x="2797733" y="2362512"/>
                        <a:pt x="2752450" y="2385199"/>
                        <a:pt x="2752983" y="2421798"/>
                      </a:cubicBezTo>
                      <a:cubicBezTo>
                        <a:pt x="2680667" y="2421620"/>
                        <a:pt x="2608343" y="2421436"/>
                        <a:pt x="2536027" y="2421187"/>
                      </a:cubicBezTo>
                      <a:cubicBezTo>
                        <a:pt x="2535927" y="2414200"/>
                        <a:pt x="2532760" y="2406374"/>
                        <a:pt x="2530438" y="2400630"/>
                      </a:cubicBezTo>
                      <a:cubicBezTo>
                        <a:pt x="2526732" y="2391462"/>
                        <a:pt x="2521598" y="2383019"/>
                        <a:pt x="2515008" y="2375634"/>
                      </a:cubicBezTo>
                      <a:cubicBezTo>
                        <a:pt x="2473467" y="2327767"/>
                        <a:pt x="2388682" y="2353713"/>
                        <a:pt x="2395399" y="2420725"/>
                      </a:cubicBezTo>
                      <a:cubicBezTo>
                        <a:pt x="2377618" y="2420669"/>
                        <a:pt x="2359830" y="2420619"/>
                        <a:pt x="2342050" y="2420569"/>
                      </a:cubicBezTo>
                      <a:cubicBezTo>
                        <a:pt x="2341588" y="2413745"/>
                        <a:pt x="2338783" y="2406254"/>
                        <a:pt x="2337043" y="2400537"/>
                      </a:cubicBezTo>
                      <a:cubicBezTo>
                        <a:pt x="2334281" y="2391441"/>
                        <a:pt x="2330567" y="2382543"/>
                        <a:pt x="2324865" y="2374874"/>
                      </a:cubicBezTo>
                      <a:cubicBezTo>
                        <a:pt x="2289865" y="2326304"/>
                        <a:pt x="2189570" y="2361312"/>
                        <a:pt x="2192240" y="2420285"/>
                      </a:cubicBezTo>
                      <a:cubicBezTo>
                        <a:pt x="2178386" y="2420271"/>
                        <a:pt x="2164539" y="2420257"/>
                        <a:pt x="2150685" y="2420250"/>
                      </a:cubicBezTo>
                      <a:cubicBezTo>
                        <a:pt x="2148697" y="2413539"/>
                        <a:pt x="2144962" y="2406737"/>
                        <a:pt x="2142796" y="2401183"/>
                      </a:cubicBezTo>
                      <a:cubicBezTo>
                        <a:pt x="2139359" y="2392364"/>
                        <a:pt x="2136384" y="2382870"/>
                        <a:pt x="2130831" y="2375095"/>
                      </a:cubicBezTo>
                      <a:cubicBezTo>
                        <a:pt x="2102264" y="2334370"/>
                        <a:pt x="1996566" y="2365416"/>
                        <a:pt x="2013693" y="2420307"/>
                      </a:cubicBezTo>
                      <a:cubicBezTo>
                        <a:pt x="1996750" y="2420321"/>
                        <a:pt x="1979800" y="2420356"/>
                        <a:pt x="1962850" y="2420434"/>
                      </a:cubicBezTo>
                      <a:cubicBezTo>
                        <a:pt x="1960564" y="2408554"/>
                        <a:pt x="1956672" y="2397349"/>
                        <a:pt x="1950274" y="2387202"/>
                      </a:cubicBezTo>
                      <a:cubicBezTo>
                        <a:pt x="1932628" y="2360609"/>
                        <a:pt x="1900305" y="2356107"/>
                        <a:pt x="1879577" y="2382011"/>
                      </a:cubicBezTo>
                      <a:cubicBezTo>
                        <a:pt x="1871319" y="2391746"/>
                        <a:pt x="1858139" y="2408519"/>
                        <a:pt x="1866511" y="2421656"/>
                      </a:cubicBezTo>
                      <a:cubicBezTo>
                        <a:pt x="1849242" y="2422046"/>
                        <a:pt x="1831972" y="2422565"/>
                        <a:pt x="1814717" y="2423225"/>
                      </a:cubicBezTo>
                      <a:cubicBezTo>
                        <a:pt x="1814063" y="2398925"/>
                        <a:pt x="1805500" y="2372709"/>
                        <a:pt x="1777572" y="2370358"/>
                      </a:cubicBezTo>
                      <a:cubicBezTo>
                        <a:pt x="1745930" y="2368682"/>
                        <a:pt x="1733396" y="2404606"/>
                        <a:pt x="1739212" y="2431306"/>
                      </a:cubicBezTo>
                      <a:cubicBezTo>
                        <a:pt x="1737607" y="2448206"/>
                        <a:pt x="1736997" y="2465178"/>
                        <a:pt x="1736684" y="2482135"/>
                      </a:cubicBezTo>
                      <a:cubicBezTo>
                        <a:pt x="1729150" y="2481922"/>
                        <a:pt x="1721531" y="2481439"/>
                        <a:pt x="1713989" y="2481112"/>
                      </a:cubicBezTo>
                      <a:cubicBezTo>
                        <a:pt x="1716333" y="2477974"/>
                        <a:pt x="1715772" y="2473060"/>
                        <a:pt x="1715545" y="2469332"/>
                      </a:cubicBezTo>
                      <a:cubicBezTo>
                        <a:pt x="1715055" y="2461251"/>
                        <a:pt x="1714153" y="2453191"/>
                        <a:pt x="1712875" y="2445202"/>
                      </a:cubicBezTo>
                      <a:cubicBezTo>
                        <a:pt x="1709914" y="2426683"/>
                        <a:pt x="1704694" y="2406190"/>
                        <a:pt x="1691600" y="2392059"/>
                      </a:cubicBezTo>
                      <a:cubicBezTo>
                        <a:pt x="1679585" y="2379092"/>
                        <a:pt x="1658744" y="2374846"/>
                        <a:pt x="1644677" y="2387081"/>
                      </a:cubicBezTo>
                      <a:cubicBezTo>
                        <a:pt x="1623523" y="2406197"/>
                        <a:pt x="1622280" y="2451231"/>
                        <a:pt x="1626711" y="2477633"/>
                      </a:cubicBezTo>
                      <a:cubicBezTo>
                        <a:pt x="1622728" y="2477668"/>
                        <a:pt x="1618879" y="2477157"/>
                        <a:pt x="1617537" y="2473493"/>
                      </a:cubicBezTo>
                      <a:cubicBezTo>
                        <a:pt x="1615392" y="2467627"/>
                        <a:pt x="1615250" y="2460122"/>
                        <a:pt x="1614228" y="2453958"/>
                      </a:cubicBezTo>
                      <a:cubicBezTo>
                        <a:pt x="1613106" y="2447191"/>
                        <a:pt x="1612310" y="2440296"/>
                        <a:pt x="1610919" y="2433578"/>
                      </a:cubicBezTo>
                      <a:cubicBezTo>
                        <a:pt x="1609222" y="2423253"/>
                        <a:pt x="1602703" y="2419710"/>
                        <a:pt x="1592648" y="2420704"/>
                      </a:cubicBezTo>
                      <a:cubicBezTo>
                        <a:pt x="1587251" y="2402561"/>
                        <a:pt x="1574910" y="2371359"/>
                        <a:pt x="1550894" y="2380427"/>
                      </a:cubicBezTo>
                      <a:cubicBezTo>
                        <a:pt x="1533078" y="2387202"/>
                        <a:pt x="1522973" y="2405402"/>
                        <a:pt x="1524479" y="2423552"/>
                      </a:cubicBezTo>
                      <a:cubicBezTo>
                        <a:pt x="1521084" y="2423445"/>
                        <a:pt x="1517690" y="2423268"/>
                        <a:pt x="1514303" y="2422984"/>
                      </a:cubicBezTo>
                      <a:cubicBezTo>
                        <a:pt x="1507287" y="2422387"/>
                        <a:pt x="1500051" y="2420754"/>
                        <a:pt x="1493014" y="2421137"/>
                      </a:cubicBezTo>
                      <a:cubicBezTo>
                        <a:pt x="1492183" y="2421180"/>
                        <a:pt x="1491438" y="2421428"/>
                        <a:pt x="1490784" y="2421812"/>
                      </a:cubicBezTo>
                      <a:cubicBezTo>
                        <a:pt x="1452574" y="2418439"/>
                        <a:pt x="1414044" y="2416969"/>
                        <a:pt x="1375671" y="2415528"/>
                      </a:cubicBezTo>
                      <a:cubicBezTo>
                        <a:pt x="1371303" y="2415400"/>
                        <a:pt x="1370160" y="2419852"/>
                        <a:pt x="1371943" y="2422700"/>
                      </a:cubicBezTo>
                      <a:cubicBezTo>
                        <a:pt x="1368243" y="2547016"/>
                        <a:pt x="1370984" y="2671546"/>
                        <a:pt x="1373334" y="2795891"/>
                      </a:cubicBezTo>
                      <a:cubicBezTo>
                        <a:pt x="1350576" y="2796190"/>
                        <a:pt x="1327817" y="2796495"/>
                        <a:pt x="1305058" y="2796800"/>
                      </a:cubicBezTo>
                      <a:cubicBezTo>
                        <a:pt x="1302502" y="2708408"/>
                        <a:pt x="1298540" y="2620000"/>
                        <a:pt x="1298291" y="2531565"/>
                      </a:cubicBezTo>
                      <a:cubicBezTo>
                        <a:pt x="1298383" y="2502713"/>
                        <a:pt x="1298781" y="2473862"/>
                        <a:pt x="1298724" y="2445011"/>
                      </a:cubicBezTo>
                      <a:cubicBezTo>
                        <a:pt x="1298632" y="2414718"/>
                        <a:pt x="1300556" y="2383658"/>
                        <a:pt x="1297226" y="2353508"/>
                      </a:cubicBezTo>
                      <a:cubicBezTo>
                        <a:pt x="1337339" y="2361439"/>
                        <a:pt x="1381230" y="2359416"/>
                        <a:pt x="1419647" y="2358556"/>
                      </a:cubicBezTo>
                      <a:cubicBezTo>
                        <a:pt x="1554111" y="2355531"/>
                        <a:pt x="1688561" y="2351945"/>
                        <a:pt x="1823004" y="2348189"/>
                      </a:cubicBezTo>
                      <a:cubicBezTo>
                        <a:pt x="1824232" y="2348778"/>
                        <a:pt x="1825667" y="2348679"/>
                        <a:pt x="1826838" y="2348082"/>
                      </a:cubicBezTo>
                      <a:cubicBezTo>
                        <a:pt x="1889142" y="2346336"/>
                        <a:pt x="1951439" y="2344532"/>
                        <a:pt x="2013743" y="2342721"/>
                      </a:cubicBezTo>
                      <a:cubicBezTo>
                        <a:pt x="2015014" y="2344156"/>
                        <a:pt x="2016363" y="2345491"/>
                        <a:pt x="2017819" y="2346669"/>
                      </a:cubicBezTo>
                      <a:cubicBezTo>
                        <a:pt x="2020951" y="2349226"/>
                        <a:pt x="2026120" y="2346726"/>
                        <a:pt x="2024643" y="2342402"/>
                      </a:cubicBezTo>
                      <a:cubicBezTo>
                        <a:pt x="2785690" y="2320275"/>
                        <a:pt x="3548001" y="2299235"/>
                        <a:pt x="4308736" y="2341550"/>
                      </a:cubicBezTo>
                      <a:cubicBezTo>
                        <a:pt x="4310114" y="2342835"/>
                        <a:pt x="4312102" y="2343268"/>
                        <a:pt x="4313799" y="2341834"/>
                      </a:cubicBezTo>
                      <a:cubicBezTo>
                        <a:pt x="4347841" y="2343715"/>
                        <a:pt x="4381869" y="2345775"/>
                        <a:pt x="4415890" y="2347933"/>
                      </a:cubicBezTo>
                      <a:cubicBezTo>
                        <a:pt x="4416657" y="2348523"/>
                        <a:pt x="4417537" y="2348920"/>
                        <a:pt x="4418482" y="2349048"/>
                      </a:cubicBezTo>
                      <a:cubicBezTo>
                        <a:pt x="4416884" y="2399777"/>
                        <a:pt x="4418752" y="2450578"/>
                        <a:pt x="4423595" y="2501116"/>
                      </a:cubicBezTo>
                      <a:cubicBezTo>
                        <a:pt x="4424262" y="2508280"/>
                        <a:pt x="4424035" y="2516681"/>
                        <a:pt x="4426712" y="2523377"/>
                      </a:cubicBezTo>
                      <a:cubicBezTo>
                        <a:pt x="4428501" y="2527858"/>
                        <a:pt x="4436568" y="2529520"/>
                        <a:pt x="4437555" y="2523377"/>
                      </a:cubicBezTo>
                      <a:cubicBezTo>
                        <a:pt x="4438656" y="2516503"/>
                        <a:pt x="4437157" y="2509402"/>
                        <a:pt x="4436440" y="2502500"/>
                      </a:cubicBezTo>
                      <a:cubicBezTo>
                        <a:pt x="4435623" y="2494647"/>
                        <a:pt x="4434835" y="2486793"/>
                        <a:pt x="4434118" y="2478932"/>
                      </a:cubicBezTo>
                      <a:cubicBezTo>
                        <a:pt x="4430220" y="2434537"/>
                        <a:pt x="4427379" y="2390007"/>
                        <a:pt x="4425874" y="2345462"/>
                      </a:cubicBezTo>
                      <a:cubicBezTo>
                        <a:pt x="4453447" y="2324848"/>
                        <a:pt x="4482483" y="2306251"/>
                        <a:pt x="4510028" y="2285594"/>
                      </a:cubicBezTo>
                      <a:cubicBezTo>
                        <a:pt x="4524819" y="2274502"/>
                        <a:pt x="4558612" y="2254449"/>
                        <a:pt x="4559273" y="2232827"/>
                      </a:cubicBezTo>
                      <a:cubicBezTo>
                        <a:pt x="4559536" y="2224248"/>
                        <a:pt x="4553144" y="2219242"/>
                        <a:pt x="4545525" y="2217013"/>
                      </a:cubicBezTo>
                      <a:cubicBezTo>
                        <a:pt x="4524379" y="2210828"/>
                        <a:pt x="4498076" y="2213505"/>
                        <a:pt x="4476206" y="2212390"/>
                      </a:cubicBezTo>
                      <a:cubicBezTo>
                        <a:pt x="4445750" y="2210835"/>
                        <a:pt x="4415293" y="2209336"/>
                        <a:pt x="4384830" y="2207895"/>
                      </a:cubicBezTo>
                      <a:cubicBezTo>
                        <a:pt x="4384837" y="2205331"/>
                        <a:pt x="4381606" y="2203102"/>
                        <a:pt x="4379128" y="2204614"/>
                      </a:cubicBezTo>
                      <a:cubicBezTo>
                        <a:pt x="4377651" y="2205516"/>
                        <a:pt x="4376209" y="2206461"/>
                        <a:pt x="4374789" y="2207426"/>
                      </a:cubicBezTo>
                      <a:cubicBezTo>
                        <a:pt x="4121256" y="2195525"/>
                        <a:pt x="3867553" y="2187402"/>
                        <a:pt x="3613785" y="2182679"/>
                      </a:cubicBezTo>
                      <a:cubicBezTo>
                        <a:pt x="3612357" y="2180471"/>
                        <a:pt x="3609169" y="2179946"/>
                        <a:pt x="3607230" y="2182559"/>
                      </a:cubicBezTo>
                      <a:cubicBezTo>
                        <a:pt x="3577357" y="2181976"/>
                        <a:pt x="3547490" y="2181465"/>
                        <a:pt x="3517616" y="2181018"/>
                      </a:cubicBezTo>
                      <a:cubicBezTo>
                        <a:pt x="3514932" y="2135458"/>
                        <a:pt x="3512638" y="2089827"/>
                        <a:pt x="3511687" y="2044153"/>
                      </a:cubicBezTo>
                      <a:cubicBezTo>
                        <a:pt x="3597559" y="2045346"/>
                        <a:pt x="3683452" y="2045155"/>
                        <a:pt x="3769332" y="2045233"/>
                      </a:cubicBezTo>
                      <a:cubicBezTo>
                        <a:pt x="3768316" y="2089564"/>
                        <a:pt x="3770638" y="2133917"/>
                        <a:pt x="3771199" y="2178270"/>
                      </a:cubicBezTo>
                      <a:cubicBezTo>
                        <a:pt x="3771377" y="2186457"/>
                        <a:pt x="3784116" y="2186486"/>
                        <a:pt x="3783938" y="2178270"/>
                      </a:cubicBezTo>
                      <a:cubicBezTo>
                        <a:pt x="3783101" y="2133889"/>
                        <a:pt x="3783399" y="2089507"/>
                        <a:pt x="3780218" y="2045233"/>
                      </a:cubicBezTo>
                      <a:cubicBezTo>
                        <a:pt x="3920810" y="2045361"/>
                        <a:pt x="4061409" y="2044722"/>
                        <a:pt x="4201994" y="2045290"/>
                      </a:cubicBezTo>
                      <a:cubicBezTo>
                        <a:pt x="4203486" y="2089593"/>
                        <a:pt x="4203507" y="2134009"/>
                        <a:pt x="4205601" y="2178270"/>
                      </a:cubicBezTo>
                      <a:cubicBezTo>
                        <a:pt x="4206084" y="2186123"/>
                        <a:pt x="4218014" y="2186280"/>
                        <a:pt x="4217943" y="2178270"/>
                      </a:cubicBezTo>
                      <a:cubicBezTo>
                        <a:pt x="4216679" y="2133285"/>
                        <a:pt x="4214357" y="2088293"/>
                        <a:pt x="4213590" y="2043266"/>
                      </a:cubicBezTo>
                      <a:cubicBezTo>
                        <a:pt x="4215571" y="2041001"/>
                        <a:pt x="4215493" y="2037152"/>
                        <a:pt x="4213384" y="2034993"/>
                      </a:cubicBezTo>
                      <a:cubicBezTo>
                        <a:pt x="4208215" y="1829747"/>
                        <a:pt x="4206873" y="1624429"/>
                        <a:pt x="4206717" y="1419126"/>
                      </a:cubicBezTo>
                      <a:cubicBezTo>
                        <a:pt x="4300861" y="1409901"/>
                        <a:pt x="4395460" y="1402815"/>
                        <a:pt x="4489364" y="1392263"/>
                      </a:cubicBezTo>
                      <a:cubicBezTo>
                        <a:pt x="4489619" y="1392234"/>
                        <a:pt x="4489839" y="1392433"/>
                        <a:pt x="4489832" y="1392689"/>
                      </a:cubicBezTo>
                      <a:cubicBezTo>
                        <a:pt x="4486914" y="1661432"/>
                        <a:pt x="4495087" y="1930289"/>
                        <a:pt x="4498190" y="2198997"/>
                      </a:cubicBezTo>
                      <a:cubicBezTo>
                        <a:pt x="4497501" y="2207639"/>
                        <a:pt x="4510219" y="2210054"/>
                        <a:pt x="4510958" y="2200432"/>
                      </a:cubicBezTo>
                      <a:cubicBezTo>
                        <a:pt x="4510958" y="2200432"/>
                        <a:pt x="4510958" y="2200432"/>
                        <a:pt x="4510958" y="2200432"/>
                      </a:cubicBezTo>
                      <a:cubicBezTo>
                        <a:pt x="4510958" y="2200425"/>
                        <a:pt x="4510958" y="2200418"/>
                        <a:pt x="4510958" y="2200418"/>
                      </a:cubicBezTo>
                      <a:cubicBezTo>
                        <a:pt x="4505668" y="1938356"/>
                        <a:pt x="4506157" y="1675918"/>
                        <a:pt x="4495982" y="1413963"/>
                      </a:cubicBezTo>
                      <a:cubicBezTo>
                        <a:pt x="4495115" y="1403439"/>
                        <a:pt x="4496145" y="1392603"/>
                        <a:pt x="4494888" y="1382137"/>
                      </a:cubicBezTo>
                      <a:cubicBezTo>
                        <a:pt x="4494831" y="1381682"/>
                        <a:pt x="4494860" y="1381199"/>
                        <a:pt x="4494853" y="1380738"/>
                      </a:cubicBezTo>
                      <a:cubicBezTo>
                        <a:pt x="4494817" y="1379403"/>
                        <a:pt x="4493944" y="1378636"/>
                        <a:pt x="4492935" y="1378409"/>
                      </a:cubicBezTo>
                      <a:cubicBezTo>
                        <a:pt x="4490855" y="1353924"/>
                        <a:pt x="4491529" y="1328936"/>
                        <a:pt x="4486126" y="1304857"/>
                      </a:cubicBezTo>
                      <a:cubicBezTo>
                        <a:pt x="4511107" y="1305872"/>
                        <a:pt x="4536180" y="1307931"/>
                        <a:pt x="4560764" y="1312668"/>
                      </a:cubicBezTo>
                      <a:cubicBezTo>
                        <a:pt x="4565770" y="1313704"/>
                        <a:pt x="4571288" y="1315977"/>
                        <a:pt x="4576621" y="1316566"/>
                      </a:cubicBezTo>
                      <a:cubicBezTo>
                        <a:pt x="4569917" y="1710528"/>
                        <a:pt x="4580988" y="2104668"/>
                        <a:pt x="4577203" y="2498680"/>
                      </a:cubicBezTo>
                      <a:cubicBezTo>
                        <a:pt x="4577110" y="2506498"/>
                        <a:pt x="4577132" y="2514323"/>
                        <a:pt x="4577082" y="2522142"/>
                      </a:cubicBezTo>
                      <a:cubicBezTo>
                        <a:pt x="4577061" y="2525309"/>
                        <a:pt x="4578957" y="2527240"/>
                        <a:pt x="4581279" y="2527957"/>
                      </a:cubicBezTo>
                      <a:cubicBezTo>
                        <a:pt x="4342040" y="2530521"/>
                        <a:pt x="4102495" y="2524726"/>
                        <a:pt x="3863384" y="2532133"/>
                      </a:cubicBezTo>
                      <a:cubicBezTo>
                        <a:pt x="3858591" y="2532459"/>
                        <a:pt x="3858570" y="2539298"/>
                        <a:pt x="3863384" y="2539603"/>
                      </a:cubicBezTo>
                      <a:cubicBezTo>
                        <a:pt x="3864747" y="2539688"/>
                        <a:pt x="3866104" y="2539759"/>
                        <a:pt x="3867467" y="2539837"/>
                      </a:cubicBezTo>
                      <a:cubicBezTo>
                        <a:pt x="3860608" y="2545056"/>
                        <a:pt x="3860302" y="2556936"/>
                        <a:pt x="3861112" y="2564769"/>
                      </a:cubicBezTo>
                      <a:cubicBezTo>
                        <a:pt x="3862007" y="2573375"/>
                        <a:pt x="3865621" y="2581712"/>
                        <a:pt x="3873176" y="2586469"/>
                      </a:cubicBezTo>
                      <a:cubicBezTo>
                        <a:pt x="3878417" y="2589771"/>
                        <a:pt x="3884566" y="2590730"/>
                        <a:pt x="3890552" y="2591781"/>
                      </a:cubicBezTo>
                      <a:cubicBezTo>
                        <a:pt x="3897838" y="2593059"/>
                        <a:pt x="3905131" y="2594280"/>
                        <a:pt x="3912430" y="2595481"/>
                      </a:cubicBezTo>
                      <a:cubicBezTo>
                        <a:pt x="3967903" y="2604619"/>
                        <a:pt x="4023653" y="2612083"/>
                        <a:pt x="4079573" y="2617827"/>
                      </a:cubicBezTo>
                      <a:cubicBezTo>
                        <a:pt x="4078686" y="2649157"/>
                        <a:pt x="4080603" y="2680508"/>
                        <a:pt x="4081157" y="2711837"/>
                      </a:cubicBezTo>
                      <a:cubicBezTo>
                        <a:pt x="4081562" y="2729235"/>
                        <a:pt x="4081909" y="2746639"/>
                        <a:pt x="4082186" y="2764043"/>
                      </a:cubicBezTo>
                      <a:cubicBezTo>
                        <a:pt x="4082435" y="2779523"/>
                        <a:pt x="4081547" y="2795387"/>
                        <a:pt x="4082754" y="2810818"/>
                      </a:cubicBezTo>
                      <a:cubicBezTo>
                        <a:pt x="3994078" y="2808311"/>
                        <a:pt x="3905429" y="2805811"/>
                        <a:pt x="3816816" y="2803489"/>
                      </a:cubicBezTo>
                      <a:cubicBezTo>
                        <a:pt x="3127659" y="2785510"/>
                        <a:pt x="2438183" y="2784913"/>
                        <a:pt x="1748813" y="2791602"/>
                      </a:cubicBezTo>
                      <a:close/>
                      <a:moveTo>
                        <a:pt x="1746917" y="2426705"/>
                      </a:moveTo>
                      <a:cubicBezTo>
                        <a:pt x="1750382" y="2406829"/>
                        <a:pt x="1752100" y="2378745"/>
                        <a:pt x="1777891" y="2381677"/>
                      </a:cubicBezTo>
                      <a:cubicBezTo>
                        <a:pt x="1798036" y="2384028"/>
                        <a:pt x="1802617" y="2406829"/>
                        <a:pt x="1802766" y="2423708"/>
                      </a:cubicBezTo>
                      <a:cubicBezTo>
                        <a:pt x="1784133" y="2424532"/>
                        <a:pt x="1765507" y="2425419"/>
                        <a:pt x="1746917" y="2426705"/>
                      </a:cubicBezTo>
                      <a:close/>
                      <a:moveTo>
                        <a:pt x="1870225" y="2421563"/>
                      </a:moveTo>
                      <a:cubicBezTo>
                        <a:pt x="1872618" y="2416117"/>
                        <a:pt x="1873428" y="2410237"/>
                        <a:pt x="1876410" y="2405011"/>
                      </a:cubicBezTo>
                      <a:cubicBezTo>
                        <a:pt x="1885265" y="2391477"/>
                        <a:pt x="1900156" y="2372560"/>
                        <a:pt x="1918405" y="2377481"/>
                      </a:cubicBezTo>
                      <a:cubicBezTo>
                        <a:pt x="1937564" y="2382551"/>
                        <a:pt x="1946333" y="2402696"/>
                        <a:pt x="1949870" y="2420512"/>
                      </a:cubicBezTo>
                      <a:cubicBezTo>
                        <a:pt x="1923319" y="2420669"/>
                        <a:pt x="1896761" y="2420981"/>
                        <a:pt x="1870225" y="2421563"/>
                      </a:cubicBezTo>
                      <a:close/>
                      <a:moveTo>
                        <a:pt x="2021774" y="2417097"/>
                      </a:moveTo>
                      <a:cubicBezTo>
                        <a:pt x="2019104" y="2401894"/>
                        <a:pt x="2033214" y="2388132"/>
                        <a:pt x="2044923" y="2380768"/>
                      </a:cubicBezTo>
                      <a:cubicBezTo>
                        <a:pt x="2057606" y="2372794"/>
                        <a:pt x="2072482" y="2368704"/>
                        <a:pt x="2087458" y="2369094"/>
                      </a:cubicBezTo>
                      <a:cubicBezTo>
                        <a:pt x="2123297" y="2369882"/>
                        <a:pt x="2125619" y="2392393"/>
                        <a:pt x="2136497" y="2420250"/>
                      </a:cubicBezTo>
                      <a:cubicBezTo>
                        <a:pt x="2117140" y="2420250"/>
                        <a:pt x="2097776" y="2420250"/>
                        <a:pt x="2078419" y="2420278"/>
                      </a:cubicBezTo>
                      <a:cubicBezTo>
                        <a:pt x="2059367" y="2420299"/>
                        <a:pt x="2040301" y="2420292"/>
                        <a:pt x="2021227" y="2420299"/>
                      </a:cubicBezTo>
                      <a:cubicBezTo>
                        <a:pt x="2021746" y="2419433"/>
                        <a:pt x="2021994" y="2418354"/>
                        <a:pt x="2021774" y="2417097"/>
                      </a:cubicBezTo>
                      <a:close/>
                      <a:moveTo>
                        <a:pt x="2199292" y="2420292"/>
                      </a:moveTo>
                      <a:cubicBezTo>
                        <a:pt x="2200740" y="2385199"/>
                        <a:pt x="2247110" y="2362426"/>
                        <a:pt x="2278048" y="2363406"/>
                      </a:cubicBezTo>
                      <a:cubicBezTo>
                        <a:pt x="2311643" y="2364677"/>
                        <a:pt x="2325078" y="2390624"/>
                        <a:pt x="2329459" y="2420541"/>
                      </a:cubicBezTo>
                      <a:cubicBezTo>
                        <a:pt x="2286065" y="2420427"/>
                        <a:pt x="2242678" y="2420335"/>
                        <a:pt x="2199292" y="2420292"/>
                      </a:cubicBezTo>
                      <a:close/>
                      <a:moveTo>
                        <a:pt x="2464541" y="2362164"/>
                      </a:moveTo>
                      <a:cubicBezTo>
                        <a:pt x="2495438" y="2364195"/>
                        <a:pt x="2520518" y="2391029"/>
                        <a:pt x="2524232" y="2421144"/>
                      </a:cubicBezTo>
                      <a:cubicBezTo>
                        <a:pt x="2483529" y="2421010"/>
                        <a:pt x="2442834" y="2420875"/>
                        <a:pt x="2402131" y="2420747"/>
                      </a:cubicBezTo>
                      <a:cubicBezTo>
                        <a:pt x="2400846" y="2386492"/>
                        <a:pt x="2430854" y="2359579"/>
                        <a:pt x="2464541" y="2362164"/>
                      </a:cubicBezTo>
                      <a:close/>
                      <a:moveTo>
                        <a:pt x="2761199" y="2421819"/>
                      </a:moveTo>
                      <a:cubicBezTo>
                        <a:pt x="2768279" y="2390738"/>
                        <a:pt x="2802818" y="2373724"/>
                        <a:pt x="2832386" y="2371750"/>
                      </a:cubicBezTo>
                      <a:cubicBezTo>
                        <a:pt x="2859690" y="2371487"/>
                        <a:pt x="2876171" y="2398968"/>
                        <a:pt x="2883513" y="2422131"/>
                      </a:cubicBezTo>
                      <a:cubicBezTo>
                        <a:pt x="2842739" y="2422025"/>
                        <a:pt x="2801966" y="2421926"/>
                        <a:pt x="2761199" y="2421819"/>
                      </a:cubicBezTo>
                      <a:close/>
                      <a:moveTo>
                        <a:pt x="2952996" y="2422302"/>
                      </a:moveTo>
                      <a:cubicBezTo>
                        <a:pt x="2953017" y="2422146"/>
                        <a:pt x="2953060" y="2422011"/>
                        <a:pt x="2953067" y="2421847"/>
                      </a:cubicBezTo>
                      <a:cubicBezTo>
                        <a:pt x="2954786" y="2396050"/>
                        <a:pt x="2983459" y="2372183"/>
                        <a:pt x="3008980" y="2372794"/>
                      </a:cubicBezTo>
                      <a:cubicBezTo>
                        <a:pt x="3035588" y="2373823"/>
                        <a:pt x="3052566" y="2397654"/>
                        <a:pt x="3054697" y="2422565"/>
                      </a:cubicBezTo>
                      <a:cubicBezTo>
                        <a:pt x="3020796" y="2422472"/>
                        <a:pt x="2986896" y="2422387"/>
                        <a:pt x="2952996" y="2422302"/>
                      </a:cubicBezTo>
                      <a:close/>
                      <a:moveTo>
                        <a:pt x="3108898" y="2422700"/>
                      </a:moveTo>
                      <a:cubicBezTo>
                        <a:pt x="3109289" y="2422131"/>
                        <a:pt x="3109566" y="2421464"/>
                        <a:pt x="3109686" y="2420676"/>
                      </a:cubicBezTo>
                      <a:cubicBezTo>
                        <a:pt x="3115701" y="2382579"/>
                        <a:pt x="3154174" y="2363733"/>
                        <a:pt x="3189558" y="2374321"/>
                      </a:cubicBezTo>
                      <a:cubicBezTo>
                        <a:pt x="3210826" y="2381344"/>
                        <a:pt x="3220859" y="2403101"/>
                        <a:pt x="3226931" y="2422998"/>
                      </a:cubicBezTo>
                      <a:cubicBezTo>
                        <a:pt x="3187584" y="2422898"/>
                        <a:pt x="3148245" y="2422799"/>
                        <a:pt x="3108898" y="2422700"/>
                      </a:cubicBezTo>
                      <a:close/>
                      <a:moveTo>
                        <a:pt x="5571226" y="2769539"/>
                      </a:moveTo>
                      <a:cubicBezTo>
                        <a:pt x="5550924" y="2769100"/>
                        <a:pt x="5530900" y="2769078"/>
                        <a:pt x="5510612" y="2769873"/>
                      </a:cubicBezTo>
                      <a:cubicBezTo>
                        <a:pt x="5504583" y="2770115"/>
                        <a:pt x="5504739" y="2778600"/>
                        <a:pt x="5510612" y="2779126"/>
                      </a:cubicBezTo>
                      <a:cubicBezTo>
                        <a:pt x="5552579" y="2782868"/>
                        <a:pt x="5594773" y="2782804"/>
                        <a:pt x="5636903" y="2783571"/>
                      </a:cubicBezTo>
                      <a:cubicBezTo>
                        <a:pt x="5801972" y="2785929"/>
                        <a:pt x="5967063" y="2787363"/>
                        <a:pt x="6132146" y="2788009"/>
                      </a:cubicBezTo>
                      <a:cubicBezTo>
                        <a:pt x="5455068" y="2849177"/>
                        <a:pt x="4774525" y="2830388"/>
                        <a:pt x="4095536" y="2811208"/>
                      </a:cubicBezTo>
                      <a:cubicBezTo>
                        <a:pt x="4096608" y="2795678"/>
                        <a:pt x="4095280" y="2779630"/>
                        <a:pt x="4095011" y="2764072"/>
                      </a:cubicBezTo>
                      <a:cubicBezTo>
                        <a:pt x="4093662" y="2715671"/>
                        <a:pt x="4094194" y="2667144"/>
                        <a:pt x="4089927" y="2618892"/>
                      </a:cubicBezTo>
                      <a:cubicBezTo>
                        <a:pt x="4099903" y="2619666"/>
                        <a:pt x="4109902" y="2621349"/>
                        <a:pt x="4119892" y="2621498"/>
                      </a:cubicBezTo>
                      <a:cubicBezTo>
                        <a:pt x="4425412" y="2619077"/>
                        <a:pt x="4730783" y="2629594"/>
                        <a:pt x="5036245" y="2632945"/>
                      </a:cubicBezTo>
                      <a:cubicBezTo>
                        <a:pt x="5138492" y="2633762"/>
                        <a:pt x="5240761" y="2633336"/>
                        <a:pt x="5342972" y="2630531"/>
                      </a:cubicBezTo>
                      <a:cubicBezTo>
                        <a:pt x="5389632" y="2629253"/>
                        <a:pt x="5438537" y="2630701"/>
                        <a:pt x="5483564" y="2616634"/>
                      </a:cubicBezTo>
                      <a:cubicBezTo>
                        <a:pt x="5482833" y="2628230"/>
                        <a:pt x="5484708" y="2640692"/>
                        <a:pt x="5485254" y="2652061"/>
                      </a:cubicBezTo>
                      <a:cubicBezTo>
                        <a:pt x="5487186" y="2692316"/>
                        <a:pt x="5489117" y="2732572"/>
                        <a:pt x="5491049" y="2772827"/>
                      </a:cubicBezTo>
                      <a:cubicBezTo>
                        <a:pt x="5491333" y="2778728"/>
                        <a:pt x="5499911" y="2782023"/>
                        <a:pt x="5502914" y="2776044"/>
                      </a:cubicBezTo>
                      <a:cubicBezTo>
                        <a:pt x="5504576" y="2772685"/>
                        <a:pt x="5506941" y="2768226"/>
                        <a:pt x="5503418" y="2765215"/>
                      </a:cubicBezTo>
                      <a:cubicBezTo>
                        <a:pt x="5501608" y="2727495"/>
                        <a:pt x="5499797" y="2689774"/>
                        <a:pt x="5497993" y="2652061"/>
                      </a:cubicBezTo>
                      <a:cubicBezTo>
                        <a:pt x="5497383" y="2639357"/>
                        <a:pt x="5498441" y="2624893"/>
                        <a:pt x="5495629" y="2612416"/>
                      </a:cubicBezTo>
                      <a:cubicBezTo>
                        <a:pt x="5538171" y="2596134"/>
                        <a:pt x="5572909" y="2565912"/>
                        <a:pt x="5608463" y="2538105"/>
                      </a:cubicBezTo>
                      <a:cubicBezTo>
                        <a:pt x="5609365" y="2537707"/>
                        <a:pt x="5610082" y="2537096"/>
                        <a:pt x="5610643" y="2536365"/>
                      </a:cubicBezTo>
                      <a:cubicBezTo>
                        <a:pt x="5612973" y="2534306"/>
                        <a:pt x="5612902" y="2531685"/>
                        <a:pt x="5611574" y="2529619"/>
                      </a:cubicBezTo>
                      <a:cubicBezTo>
                        <a:pt x="5610757" y="2527418"/>
                        <a:pt x="5608840" y="2525678"/>
                        <a:pt x="5605786" y="2525699"/>
                      </a:cubicBezTo>
                      <a:cubicBezTo>
                        <a:pt x="5561149" y="2526047"/>
                        <a:pt x="5516513" y="2526281"/>
                        <a:pt x="5471876" y="2526473"/>
                      </a:cubicBezTo>
                      <a:cubicBezTo>
                        <a:pt x="5475171" y="2515076"/>
                        <a:pt x="5475114" y="2502046"/>
                        <a:pt x="5476236" y="2490407"/>
                      </a:cubicBezTo>
                      <a:cubicBezTo>
                        <a:pt x="5476861" y="2483924"/>
                        <a:pt x="5477479" y="2477441"/>
                        <a:pt x="5478103" y="2470958"/>
                      </a:cubicBezTo>
                      <a:cubicBezTo>
                        <a:pt x="5478672" y="2465029"/>
                        <a:pt x="5479062" y="2460960"/>
                        <a:pt x="5475221" y="2456166"/>
                      </a:cubicBezTo>
                      <a:cubicBezTo>
                        <a:pt x="5474063" y="2454725"/>
                        <a:pt x="5471862" y="2455144"/>
                        <a:pt x="5470648" y="2456166"/>
                      </a:cubicBezTo>
                      <a:cubicBezTo>
                        <a:pt x="5466231" y="2459902"/>
                        <a:pt x="5466018" y="2464134"/>
                        <a:pt x="5465499" y="2469566"/>
                      </a:cubicBezTo>
                      <a:cubicBezTo>
                        <a:pt x="5464832" y="2476511"/>
                        <a:pt x="5464165" y="2483456"/>
                        <a:pt x="5463497" y="2490407"/>
                      </a:cubicBezTo>
                      <a:cubicBezTo>
                        <a:pt x="5462368" y="2502174"/>
                        <a:pt x="5460060" y="2514657"/>
                        <a:pt x="5461196" y="2526523"/>
                      </a:cubicBezTo>
                      <a:cubicBezTo>
                        <a:pt x="5326604" y="2527055"/>
                        <a:pt x="5191998" y="2527006"/>
                        <a:pt x="5057399" y="2527098"/>
                      </a:cubicBezTo>
                      <a:cubicBezTo>
                        <a:pt x="5057896" y="2492389"/>
                        <a:pt x="5056185" y="2464879"/>
                        <a:pt x="5055290" y="2431228"/>
                      </a:cubicBezTo>
                      <a:cubicBezTo>
                        <a:pt x="5052237" y="2360509"/>
                        <a:pt x="5051825" y="2289336"/>
                        <a:pt x="5044298" y="2218930"/>
                      </a:cubicBezTo>
                      <a:cubicBezTo>
                        <a:pt x="5222113" y="2216480"/>
                        <a:pt x="5400078" y="2213107"/>
                        <a:pt x="5577979" y="2216374"/>
                      </a:cubicBezTo>
                      <a:cubicBezTo>
                        <a:pt x="5580990" y="2290224"/>
                        <a:pt x="5581806" y="2364223"/>
                        <a:pt x="5579506" y="2438101"/>
                      </a:cubicBezTo>
                      <a:cubicBezTo>
                        <a:pt x="5579250" y="2446303"/>
                        <a:pt x="5591989" y="2446289"/>
                        <a:pt x="5592245" y="2438101"/>
                      </a:cubicBezTo>
                      <a:cubicBezTo>
                        <a:pt x="5594588" y="2363073"/>
                        <a:pt x="5593466" y="2288065"/>
                        <a:pt x="5587949" y="2213199"/>
                      </a:cubicBezTo>
                      <a:cubicBezTo>
                        <a:pt x="5589042" y="2210096"/>
                        <a:pt x="5587437" y="2205885"/>
                        <a:pt x="5583141" y="2205807"/>
                      </a:cubicBezTo>
                      <a:cubicBezTo>
                        <a:pt x="5413705" y="2202491"/>
                        <a:pt x="5244339" y="2202676"/>
                        <a:pt x="5074903" y="2206454"/>
                      </a:cubicBezTo>
                      <a:cubicBezTo>
                        <a:pt x="5073454" y="2175436"/>
                        <a:pt x="5071303" y="2144519"/>
                        <a:pt x="5068235" y="2113623"/>
                      </a:cubicBezTo>
                      <a:cubicBezTo>
                        <a:pt x="5253848" y="2112444"/>
                        <a:pt x="5439488" y="2113118"/>
                        <a:pt x="5625087" y="2112600"/>
                      </a:cubicBezTo>
                      <a:cubicBezTo>
                        <a:pt x="5625286" y="2221195"/>
                        <a:pt x="5624753" y="2329812"/>
                        <a:pt x="5625087" y="2438400"/>
                      </a:cubicBezTo>
                      <a:cubicBezTo>
                        <a:pt x="5625087" y="2446594"/>
                        <a:pt x="5637826" y="2446608"/>
                        <a:pt x="5637826" y="2438400"/>
                      </a:cubicBezTo>
                      <a:cubicBezTo>
                        <a:pt x="5637826" y="1807364"/>
                        <a:pt x="5637762" y="1176258"/>
                        <a:pt x="5637726" y="545258"/>
                      </a:cubicBezTo>
                      <a:cubicBezTo>
                        <a:pt x="5636924" y="540337"/>
                        <a:pt x="5633402" y="536062"/>
                        <a:pt x="5630917" y="531788"/>
                      </a:cubicBezTo>
                      <a:cubicBezTo>
                        <a:pt x="5560433" y="410794"/>
                        <a:pt x="5491276" y="289041"/>
                        <a:pt x="5422290" y="167195"/>
                      </a:cubicBezTo>
                      <a:cubicBezTo>
                        <a:pt x="5399545" y="127074"/>
                        <a:pt x="5376680" y="87032"/>
                        <a:pt x="5353801" y="46990"/>
                      </a:cubicBezTo>
                      <a:cubicBezTo>
                        <a:pt x="5353836" y="42438"/>
                        <a:pt x="5353872" y="37893"/>
                        <a:pt x="5353907" y="33342"/>
                      </a:cubicBezTo>
                      <a:cubicBezTo>
                        <a:pt x="5570153" y="27533"/>
                        <a:pt x="5786400" y="21717"/>
                        <a:pt x="6002646" y="15909"/>
                      </a:cubicBezTo>
                      <a:cubicBezTo>
                        <a:pt x="6002873" y="15902"/>
                        <a:pt x="6002894" y="16065"/>
                        <a:pt x="6002688" y="16186"/>
                      </a:cubicBezTo>
                      <a:cubicBezTo>
                        <a:pt x="6001971" y="16583"/>
                        <a:pt x="6001318" y="17215"/>
                        <a:pt x="6000799" y="18131"/>
                      </a:cubicBezTo>
                      <a:cubicBezTo>
                        <a:pt x="5909935" y="182412"/>
                        <a:pt x="5825050" y="349953"/>
                        <a:pt x="5740286" y="517443"/>
                      </a:cubicBezTo>
                      <a:cubicBezTo>
                        <a:pt x="5734506" y="528983"/>
                        <a:pt x="5726041" y="541303"/>
                        <a:pt x="5722235" y="553588"/>
                      </a:cubicBezTo>
                      <a:cubicBezTo>
                        <a:pt x="5720432" y="559417"/>
                        <a:pt x="5721241" y="566000"/>
                        <a:pt x="5721234" y="572093"/>
                      </a:cubicBezTo>
                      <a:cubicBezTo>
                        <a:pt x="5720794" y="1016273"/>
                        <a:pt x="5719828" y="1460453"/>
                        <a:pt x="5720027" y="1904634"/>
                      </a:cubicBezTo>
                      <a:cubicBezTo>
                        <a:pt x="5720155" y="2082549"/>
                        <a:pt x="5719707" y="2260485"/>
                        <a:pt x="5719863" y="2438386"/>
                      </a:cubicBezTo>
                      <a:cubicBezTo>
                        <a:pt x="5719863" y="2449463"/>
                        <a:pt x="5737076" y="2449484"/>
                        <a:pt x="5737076" y="2438386"/>
                      </a:cubicBezTo>
                      <a:cubicBezTo>
                        <a:pt x="5737048" y="2362867"/>
                        <a:pt x="5737012" y="2287348"/>
                        <a:pt x="5736984" y="2211836"/>
                      </a:cubicBezTo>
                      <a:cubicBezTo>
                        <a:pt x="5737091" y="1671835"/>
                        <a:pt x="5736466" y="1131827"/>
                        <a:pt x="5735727" y="591826"/>
                      </a:cubicBezTo>
                      <a:cubicBezTo>
                        <a:pt x="5735720" y="581821"/>
                        <a:pt x="5734598" y="571098"/>
                        <a:pt x="5735698" y="561143"/>
                      </a:cubicBezTo>
                      <a:cubicBezTo>
                        <a:pt x="5736167" y="556882"/>
                        <a:pt x="5735905" y="558693"/>
                        <a:pt x="5737879" y="554496"/>
                      </a:cubicBezTo>
                      <a:cubicBezTo>
                        <a:pt x="5825050" y="375729"/>
                        <a:pt x="5918421" y="200023"/>
                        <a:pt x="6009569" y="23258"/>
                      </a:cubicBezTo>
                      <a:cubicBezTo>
                        <a:pt x="6009825" y="22754"/>
                        <a:pt x="6010066" y="22214"/>
                        <a:pt x="6010073" y="22434"/>
                      </a:cubicBezTo>
                      <a:cubicBezTo>
                        <a:pt x="6019461" y="830980"/>
                        <a:pt x="6029189" y="1639909"/>
                        <a:pt x="6019738" y="2448355"/>
                      </a:cubicBezTo>
                      <a:cubicBezTo>
                        <a:pt x="6014121" y="2448434"/>
                        <a:pt x="6008497" y="2448512"/>
                        <a:pt x="6002880" y="2448590"/>
                      </a:cubicBezTo>
                      <a:cubicBezTo>
                        <a:pt x="6002213" y="2418453"/>
                        <a:pt x="6000658" y="2388373"/>
                        <a:pt x="5997611" y="2358393"/>
                      </a:cubicBezTo>
                      <a:cubicBezTo>
                        <a:pt x="5996730" y="2346875"/>
                        <a:pt x="5996425" y="2335095"/>
                        <a:pt x="5993876" y="2323811"/>
                      </a:cubicBezTo>
                      <a:cubicBezTo>
                        <a:pt x="5992789" y="2319011"/>
                        <a:pt x="5985951" y="2320403"/>
                        <a:pt x="5985667" y="2324919"/>
                      </a:cubicBezTo>
                      <a:cubicBezTo>
                        <a:pt x="5984914" y="2336934"/>
                        <a:pt x="5986526" y="2349148"/>
                        <a:pt x="5987159" y="2361177"/>
                      </a:cubicBezTo>
                      <a:cubicBezTo>
                        <a:pt x="5987961" y="2390369"/>
                        <a:pt x="5989402" y="2419540"/>
                        <a:pt x="5990261" y="2448739"/>
                      </a:cubicBezTo>
                      <a:cubicBezTo>
                        <a:pt x="5817275" y="2451132"/>
                        <a:pt x="5644252" y="2448796"/>
                        <a:pt x="5471443" y="2440466"/>
                      </a:cubicBezTo>
                      <a:cubicBezTo>
                        <a:pt x="5463795" y="2440132"/>
                        <a:pt x="5463880" y="2451828"/>
                        <a:pt x="5471443" y="2452311"/>
                      </a:cubicBezTo>
                      <a:cubicBezTo>
                        <a:pt x="5644103" y="2463331"/>
                        <a:pt x="5817552" y="2463836"/>
                        <a:pt x="5990567" y="2461599"/>
                      </a:cubicBezTo>
                      <a:cubicBezTo>
                        <a:pt x="5992115" y="2512697"/>
                        <a:pt x="5990382" y="2563931"/>
                        <a:pt x="5989374" y="2614937"/>
                      </a:cubicBezTo>
                      <a:cubicBezTo>
                        <a:pt x="5983835" y="2616421"/>
                        <a:pt x="5978339" y="2618516"/>
                        <a:pt x="5973950" y="2619830"/>
                      </a:cubicBezTo>
                      <a:cubicBezTo>
                        <a:pt x="5971274" y="2620632"/>
                        <a:pt x="5969612" y="2622961"/>
                        <a:pt x="5969484" y="2625702"/>
                      </a:cubicBezTo>
                      <a:cubicBezTo>
                        <a:pt x="5968845" y="2639116"/>
                        <a:pt x="5967474" y="2652771"/>
                        <a:pt x="5968519" y="2666170"/>
                      </a:cubicBezTo>
                      <a:cubicBezTo>
                        <a:pt x="5968902" y="2671078"/>
                        <a:pt x="5976613" y="2672931"/>
                        <a:pt x="5977707" y="2667414"/>
                      </a:cubicBezTo>
                      <a:cubicBezTo>
                        <a:pt x="5980107" y="2655257"/>
                        <a:pt x="5980604" y="2642716"/>
                        <a:pt x="5981364" y="2630325"/>
                      </a:cubicBezTo>
                      <a:cubicBezTo>
                        <a:pt x="5986818" y="2628614"/>
                        <a:pt x="5992463" y="2626625"/>
                        <a:pt x="5997945" y="2625887"/>
                      </a:cubicBezTo>
                      <a:cubicBezTo>
                        <a:pt x="6003228" y="2625170"/>
                        <a:pt x="6002546" y="2627932"/>
                        <a:pt x="6003043" y="2632143"/>
                      </a:cubicBezTo>
                      <a:cubicBezTo>
                        <a:pt x="6004655" y="2647019"/>
                        <a:pt x="6006878" y="2661541"/>
                        <a:pt x="6008873" y="2676403"/>
                      </a:cubicBezTo>
                      <a:cubicBezTo>
                        <a:pt x="5856550" y="2673684"/>
                        <a:pt x="5704277" y="2669437"/>
                        <a:pt x="5552018" y="2664161"/>
                      </a:cubicBezTo>
                      <a:cubicBezTo>
                        <a:pt x="5542794" y="2663842"/>
                        <a:pt x="5542808" y="2678171"/>
                        <a:pt x="5552018" y="2678491"/>
                      </a:cubicBezTo>
                      <a:cubicBezTo>
                        <a:pt x="6284966" y="2703536"/>
                        <a:pt x="7018959" y="2698196"/>
                        <a:pt x="7751496" y="2662563"/>
                      </a:cubicBezTo>
                      <a:cubicBezTo>
                        <a:pt x="7816114" y="2694148"/>
                        <a:pt x="7882366" y="2724171"/>
                        <a:pt x="7946346" y="2756495"/>
                      </a:cubicBezTo>
                      <a:cubicBezTo>
                        <a:pt x="7154800" y="2772188"/>
                        <a:pt x="6362864" y="2783174"/>
                        <a:pt x="5571226" y="276953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 dirty="0"/>
                </a:p>
              </p:txBody>
            </p:sp>
          </p:grpSp>
        </p:grpSp>
      </p:grpSp>
      <p:sp>
        <p:nvSpPr>
          <p:cNvPr id="489" name="TextBox 488">
            <a:extLst>
              <a:ext uri="{FF2B5EF4-FFF2-40B4-BE49-F238E27FC236}">
                <a16:creationId xmlns:a16="http://schemas.microsoft.com/office/drawing/2014/main" id="{EFEE2D5E-3ED0-6887-E207-B7BB6A940974}"/>
              </a:ext>
            </a:extLst>
          </p:cNvPr>
          <p:cNvSpPr txBox="1"/>
          <p:nvPr/>
        </p:nvSpPr>
        <p:spPr>
          <a:xfrm>
            <a:off x="7355014" y="2015412"/>
            <a:ext cx="4327409" cy="1938992"/>
          </a:xfrm>
          <a:prstGeom prst="rect">
            <a:avLst/>
          </a:prstGeom>
          <a:noFill/>
          <a:effectLst>
            <a:outerShdw blurRad="127000" dist="38100" dir="2700000" algn="tl" rotWithShape="0">
              <a:schemeClr val="bg1"/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/>
            <a:r>
              <a:rPr lang="en-PH" sz="6000" b="1" dirty="0">
                <a:ln/>
                <a:solidFill>
                  <a:srgbClr val="00B0F0"/>
                </a:solidFill>
                <a:latin typeface="Arial Black" panose="020B0A04020102020204" pitchFamily="34" charset="0"/>
              </a:rPr>
              <a:t>Project Charter</a:t>
            </a:r>
          </a:p>
        </p:txBody>
      </p:sp>
      <p:pic>
        <p:nvPicPr>
          <p:cNvPr id="490" name="Graphic 489" descr="Landing with solid fill">
            <a:extLst>
              <a:ext uri="{FF2B5EF4-FFF2-40B4-BE49-F238E27FC236}">
                <a16:creationId xmlns:a16="http://schemas.microsoft.com/office/drawing/2014/main" id="{3C845A3B-6580-15D2-AA7B-F6BF27416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707607" y="1202999"/>
            <a:ext cx="914400" cy="914400"/>
          </a:xfrm>
          <a:prstGeom prst="rect">
            <a:avLst/>
          </a:prstGeom>
        </p:spPr>
      </p:pic>
      <p:sp>
        <p:nvSpPr>
          <p:cNvPr id="491" name="TextBox 490">
            <a:extLst>
              <a:ext uri="{FF2B5EF4-FFF2-40B4-BE49-F238E27FC236}">
                <a16:creationId xmlns:a16="http://schemas.microsoft.com/office/drawing/2014/main" id="{1DA8BFB0-5B15-34B8-AAD0-78EEFE016C33}"/>
              </a:ext>
            </a:extLst>
          </p:cNvPr>
          <p:cNvSpPr txBox="1"/>
          <p:nvPr/>
        </p:nvSpPr>
        <p:spPr>
          <a:xfrm>
            <a:off x="463654" y="984670"/>
            <a:ext cx="578975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PH" sz="4800" b="1" dirty="0">
                <a:ln/>
                <a:solidFill>
                  <a:srgbClr val="00B0F0"/>
                </a:solidFill>
              </a:rPr>
              <a:t>OBJECTIVE (MISSION)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164EBF7-FC51-7C63-D964-0E3A1506D7A3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BAAFF0-8829-6F96-C442-7255A4C35269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63" name="Rectangle 46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D5E7DCD-4FC7-F973-7982-F6E59901F3E2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64" name="Rectangle 46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CADD117-5752-3E56-0A14-6895114E2A27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65" name="Rectangle 46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FFA22D2-0B58-F560-1910-6C8B48243417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4" name="Rectangle 3">
              <a:hlinkClick r:id="" action="ppaction://noaction"/>
              <a:extLst>
                <a:ext uri="{FF2B5EF4-FFF2-40B4-BE49-F238E27FC236}">
                  <a16:creationId xmlns:a16="http://schemas.microsoft.com/office/drawing/2014/main" id="{112E81F3-F431-8197-2369-5C3D9892BF44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rgbClr val="00B0F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2C983-D630-96BE-AEB9-E74D87268794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EE1461-20FA-72FB-EFC2-7116F9B260A1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9BC67DF-D68C-E1E3-2586-A49624D01736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46F7E384-999D-5897-CFE0-CDBC0017CA6C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rgbClr val="00B0F0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62" name="Isosceles Triangle 461">
                  <a:extLst>
                    <a:ext uri="{FF2B5EF4-FFF2-40B4-BE49-F238E27FC236}">
                      <a16:creationId xmlns:a16="http://schemas.microsoft.com/office/drawing/2014/main" id="{84B4B4CA-C1A8-8851-932E-2F71DDBE472C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rgbClr val="00B0F0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A9302AAD-FE17-2F80-C7C9-A05702D8A943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77AEE744-0D3E-4841-ED04-2634B809F1EA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455" name="Graphic 454" descr="Magnifying glass with solid fill">
                    <a:extLst>
                      <a:ext uri="{FF2B5EF4-FFF2-40B4-BE49-F238E27FC236}">
                        <a16:creationId xmlns:a16="http://schemas.microsoft.com/office/drawing/2014/main" id="{33DF9AE8-06E2-02D7-54B1-E2D5FFBA8E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56" name="Rectangle 45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CD41F64C-BBF9-5AD4-F2C6-EEA32AE28C2A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rgbClr val="00B0F0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888A87-A1A6-CE31-5BAF-A245E7721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9" name="TextBox 458">
            <a:extLst>
              <a:ext uri="{FF2B5EF4-FFF2-40B4-BE49-F238E27FC236}">
                <a16:creationId xmlns:a16="http://schemas.microsoft.com/office/drawing/2014/main" id="{6BBDA22A-2B61-7DA2-824F-DBF5A524F4D9}"/>
              </a:ext>
            </a:extLst>
          </p:cNvPr>
          <p:cNvSpPr txBox="1"/>
          <p:nvPr/>
        </p:nvSpPr>
        <p:spPr>
          <a:xfrm>
            <a:off x="277608" y="2172461"/>
            <a:ext cx="666074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700" dirty="0">
                <a:solidFill>
                  <a:srgbClr val="018CFA"/>
                </a:solidFill>
              </a:rPr>
              <a:t>Motivate ABC Company’s employees.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700" dirty="0">
                <a:solidFill>
                  <a:srgbClr val="018CFA"/>
                </a:solidFill>
              </a:rPr>
              <a:t>Promote valuable interpersonal networking.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700" dirty="0">
                <a:solidFill>
                  <a:srgbClr val="018CFA"/>
                </a:solidFill>
              </a:rPr>
              <a:t>Prioritize the well-being of top management.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700" dirty="0">
                <a:solidFill>
                  <a:srgbClr val="018CFA"/>
                </a:solidFill>
              </a:rPr>
              <a:t>Create a more positive work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700" dirty="0">
                <a:solidFill>
                  <a:srgbClr val="018CFA"/>
                </a:solidFill>
              </a:rPr>
              <a:t>Strengthen the commitment to excellence demonstrated by top managers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700" dirty="0">
                <a:solidFill>
                  <a:srgbClr val="018CFA"/>
                </a:solidFill>
              </a:rPr>
              <a:t>Set a standard for leadership and increase motivation among employees.</a:t>
            </a:r>
          </a:p>
        </p:txBody>
      </p:sp>
    </p:spTree>
    <p:extLst>
      <p:ext uri="{BB962C8B-B14F-4D97-AF65-F5344CB8AC3E}">
        <p14:creationId xmlns:p14="http://schemas.microsoft.com/office/powerpoint/2010/main" val="331067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639">
            <a:extLst>
              <a:ext uri="{FF2B5EF4-FFF2-40B4-BE49-F238E27FC236}">
                <a16:creationId xmlns:a16="http://schemas.microsoft.com/office/drawing/2014/main" id="{B206BDD3-32F8-624C-FC30-D482C8B92779}"/>
              </a:ext>
            </a:extLst>
          </p:cNvPr>
          <p:cNvGrpSpPr/>
          <p:nvPr/>
        </p:nvGrpSpPr>
        <p:grpSpPr>
          <a:xfrm>
            <a:off x="13169" y="3225355"/>
            <a:ext cx="5507718" cy="3678920"/>
            <a:chOff x="1" y="3436481"/>
            <a:chExt cx="5112728" cy="3388175"/>
          </a:xfrm>
        </p:grpSpPr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FA2FD19-0A88-888D-023F-0BEBEB5F5FFF}"/>
                </a:ext>
              </a:extLst>
            </p:cNvPr>
            <p:cNvSpPr/>
            <p:nvPr/>
          </p:nvSpPr>
          <p:spPr>
            <a:xfrm flipH="1">
              <a:off x="960572" y="3937100"/>
              <a:ext cx="466725" cy="623110"/>
            </a:xfrm>
            <a:custGeom>
              <a:avLst/>
              <a:gdLst>
                <a:gd name="connsiteX0" fmla="*/ 330195 w 466725"/>
                <a:gd name="connsiteY0" fmla="*/ 511270 h 623110"/>
                <a:gd name="connsiteX1" fmla="*/ 330195 w 466725"/>
                <a:gd name="connsiteY1" fmla="*/ 0 h 623110"/>
                <a:gd name="connsiteX2" fmla="*/ 0 w 466725"/>
                <a:gd name="connsiteY2" fmla="*/ 0 h 623110"/>
                <a:gd name="connsiteX3" fmla="*/ 0 w 466725"/>
                <a:gd name="connsiteY3" fmla="*/ 623111 h 623110"/>
                <a:gd name="connsiteX4" fmla="*/ 434223 w 466725"/>
                <a:gd name="connsiteY4" fmla="*/ 623111 h 623110"/>
                <a:gd name="connsiteX5" fmla="*/ 466726 w 466725"/>
                <a:gd name="connsiteY5" fmla="*/ 587194 h 623110"/>
                <a:gd name="connsiteX6" fmla="*/ 466726 w 466725"/>
                <a:gd name="connsiteY6" fmla="*/ 511270 h 62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623110">
                  <a:moveTo>
                    <a:pt x="330195" y="511270"/>
                  </a:moveTo>
                  <a:lnTo>
                    <a:pt x="330195" y="0"/>
                  </a:lnTo>
                  <a:lnTo>
                    <a:pt x="0" y="0"/>
                  </a:lnTo>
                  <a:lnTo>
                    <a:pt x="0" y="623111"/>
                  </a:lnTo>
                  <a:lnTo>
                    <a:pt x="434223" y="623111"/>
                  </a:lnTo>
                  <a:lnTo>
                    <a:pt x="466726" y="587194"/>
                  </a:lnTo>
                  <a:lnTo>
                    <a:pt x="466726" y="51127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27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C6DA64B-253E-78B7-ADED-4A3B7190476C}"/>
                </a:ext>
              </a:extLst>
            </p:cNvPr>
            <p:cNvGrpSpPr/>
            <p:nvPr/>
          </p:nvGrpSpPr>
          <p:grpSpPr>
            <a:xfrm flipH="1">
              <a:off x="1363389" y="3628208"/>
              <a:ext cx="404755" cy="3195439"/>
              <a:chOff x="3344559" y="3628208"/>
              <a:chExt cx="404755" cy="3195439"/>
            </a:xfrm>
          </p:grpSpPr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7A744685-E400-1E57-7A40-5C95146D7334}"/>
                  </a:ext>
                </a:extLst>
              </p:cNvPr>
              <p:cNvSpPr/>
              <p:nvPr/>
            </p:nvSpPr>
            <p:spPr>
              <a:xfrm>
                <a:off x="3344559" y="3628208"/>
                <a:ext cx="404755" cy="3195439"/>
              </a:xfrm>
              <a:custGeom>
                <a:avLst/>
                <a:gdLst>
                  <a:gd name="connsiteX0" fmla="*/ 0 w 404755"/>
                  <a:gd name="connsiteY0" fmla="*/ 0 h 3195439"/>
                  <a:gd name="connsiteX1" fmla="*/ 404756 w 404755"/>
                  <a:gd name="connsiteY1" fmla="*/ 0 h 3195439"/>
                  <a:gd name="connsiteX2" fmla="*/ 404756 w 404755"/>
                  <a:gd name="connsiteY2" fmla="*/ 3195439 h 3195439"/>
                  <a:gd name="connsiteX3" fmla="*/ 0 w 404755"/>
                  <a:gd name="connsiteY3" fmla="*/ 3195439 h 319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755" h="3195439">
                    <a:moveTo>
                      <a:pt x="0" y="0"/>
                    </a:moveTo>
                    <a:lnTo>
                      <a:pt x="404756" y="0"/>
                    </a:lnTo>
                    <a:lnTo>
                      <a:pt x="404756" y="3195439"/>
                    </a:lnTo>
                    <a:lnTo>
                      <a:pt x="0" y="3195439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2189F5D9-7FFC-8A68-BFF8-3E579F27F17C}"/>
                  </a:ext>
                </a:extLst>
              </p:cNvPr>
              <p:cNvSpPr/>
              <p:nvPr/>
            </p:nvSpPr>
            <p:spPr>
              <a:xfrm>
                <a:off x="3680081" y="3692117"/>
                <a:ext cx="10651" cy="1214266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BC5FD6F4-7D8B-8A39-F82F-99817B9DF289}"/>
                  </a:ext>
                </a:extLst>
              </p:cNvPr>
              <p:cNvSpPr/>
              <p:nvPr/>
            </p:nvSpPr>
            <p:spPr>
              <a:xfrm>
                <a:off x="3637475" y="3692117"/>
                <a:ext cx="10651" cy="1214266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531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19D13945-6001-26FE-27B5-95160E582133}"/>
                  </a:ext>
                </a:extLst>
              </p:cNvPr>
              <p:cNvGrpSpPr/>
              <p:nvPr/>
            </p:nvGrpSpPr>
            <p:grpSpPr>
              <a:xfrm>
                <a:off x="3344559" y="3657499"/>
                <a:ext cx="404755" cy="229006"/>
                <a:chOff x="3344559" y="3657499"/>
                <a:chExt cx="404755" cy="229006"/>
              </a:xfrm>
              <a:solidFill>
                <a:srgbClr val="D2D2D2"/>
              </a:solidFill>
            </p:grpSpPr>
            <p:sp>
              <p:nvSpPr>
                <p:cNvPr id="532" name="Freeform: Shape 531">
                  <a:extLst>
                    <a:ext uri="{FF2B5EF4-FFF2-40B4-BE49-F238E27FC236}">
                      <a16:creationId xmlns:a16="http://schemas.microsoft.com/office/drawing/2014/main" id="{A3ACFE52-1C35-34F1-5ED1-32BFA33077A8}"/>
                    </a:ext>
                  </a:extLst>
                </p:cNvPr>
                <p:cNvSpPr/>
                <p:nvPr/>
              </p:nvSpPr>
              <p:spPr>
                <a:xfrm>
                  <a:off x="3344559" y="3689454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3" name="Freeform: Shape 532">
                  <a:extLst>
                    <a:ext uri="{FF2B5EF4-FFF2-40B4-BE49-F238E27FC236}">
                      <a16:creationId xmlns:a16="http://schemas.microsoft.com/office/drawing/2014/main" id="{67032D9F-015E-2B36-0A13-79798FFE4E88}"/>
                    </a:ext>
                  </a:extLst>
                </p:cNvPr>
                <p:cNvSpPr/>
                <p:nvPr/>
              </p:nvSpPr>
              <p:spPr>
                <a:xfrm>
                  <a:off x="3344559" y="3753363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4" name="Freeform: Shape 533">
                  <a:extLst>
                    <a:ext uri="{FF2B5EF4-FFF2-40B4-BE49-F238E27FC236}">
                      <a16:creationId xmlns:a16="http://schemas.microsoft.com/office/drawing/2014/main" id="{6EC07249-4409-A956-F0AC-E354C8AD6FFE}"/>
                    </a:ext>
                  </a:extLst>
                </p:cNvPr>
                <p:cNvSpPr/>
                <p:nvPr/>
              </p:nvSpPr>
              <p:spPr>
                <a:xfrm>
                  <a:off x="3344559" y="3817271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5" name="Freeform: Shape 534">
                  <a:extLst>
                    <a:ext uri="{FF2B5EF4-FFF2-40B4-BE49-F238E27FC236}">
                      <a16:creationId xmlns:a16="http://schemas.microsoft.com/office/drawing/2014/main" id="{BB0D080A-AB15-CB96-6592-EA44524AAB55}"/>
                    </a:ext>
                  </a:extLst>
                </p:cNvPr>
                <p:cNvSpPr/>
                <p:nvPr/>
              </p:nvSpPr>
              <p:spPr>
                <a:xfrm>
                  <a:off x="3344559" y="3881180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6" name="Freeform: Shape 535">
                  <a:extLst>
                    <a:ext uri="{FF2B5EF4-FFF2-40B4-BE49-F238E27FC236}">
                      <a16:creationId xmlns:a16="http://schemas.microsoft.com/office/drawing/2014/main" id="{755F5B2D-004A-41B7-E393-15E102CBD7FD}"/>
                    </a:ext>
                  </a:extLst>
                </p:cNvPr>
                <p:cNvSpPr/>
                <p:nvPr/>
              </p:nvSpPr>
              <p:spPr>
                <a:xfrm>
                  <a:off x="3344559" y="3657499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BD261F5F-79D8-B014-618A-66B487C02497}"/>
                    </a:ext>
                  </a:extLst>
                </p:cNvPr>
                <p:cNvSpPr/>
                <p:nvPr/>
              </p:nvSpPr>
              <p:spPr>
                <a:xfrm>
                  <a:off x="3344559" y="3721408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8" name="Freeform: Shape 537">
                  <a:extLst>
                    <a:ext uri="{FF2B5EF4-FFF2-40B4-BE49-F238E27FC236}">
                      <a16:creationId xmlns:a16="http://schemas.microsoft.com/office/drawing/2014/main" id="{3A004434-3980-7F90-4B3E-E16D489D5473}"/>
                    </a:ext>
                  </a:extLst>
                </p:cNvPr>
                <p:cNvSpPr/>
                <p:nvPr/>
              </p:nvSpPr>
              <p:spPr>
                <a:xfrm>
                  <a:off x="3344559" y="3785317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39" name="Freeform: Shape 538">
                  <a:extLst>
                    <a:ext uri="{FF2B5EF4-FFF2-40B4-BE49-F238E27FC236}">
                      <a16:creationId xmlns:a16="http://schemas.microsoft.com/office/drawing/2014/main" id="{100808A2-1262-7513-B181-1E628CA3BBAB}"/>
                    </a:ext>
                  </a:extLst>
                </p:cNvPr>
                <p:cNvSpPr/>
                <p:nvPr/>
              </p:nvSpPr>
              <p:spPr>
                <a:xfrm>
                  <a:off x="3344559" y="3849226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540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FCF3A587-2BDD-1A10-7474-1E712AC9744C}"/>
                </a:ext>
              </a:extLst>
            </p:cNvPr>
            <p:cNvGrpSpPr/>
            <p:nvPr/>
          </p:nvGrpSpPr>
          <p:grpSpPr>
            <a:xfrm flipH="1">
              <a:off x="1597721" y="3947752"/>
              <a:ext cx="660390" cy="2147276"/>
              <a:chOff x="2854592" y="3947752"/>
              <a:chExt cx="660390" cy="2147276"/>
            </a:xfrm>
          </p:grpSpPr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3076DC3B-DAC2-4E2A-D66F-339308677457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177" cy="2147276"/>
              </a:xfrm>
              <a:custGeom>
                <a:avLst/>
                <a:gdLst>
                  <a:gd name="connsiteX0" fmla="*/ 660178 w 660177"/>
                  <a:gd name="connsiteY0" fmla="*/ 314218 h 2147276"/>
                  <a:gd name="connsiteX1" fmla="*/ 660178 w 660177"/>
                  <a:gd name="connsiteY1" fmla="*/ 0 h 2147276"/>
                  <a:gd name="connsiteX2" fmla="*/ 0 w 660177"/>
                  <a:gd name="connsiteY2" fmla="*/ 0 h 2147276"/>
                  <a:gd name="connsiteX3" fmla="*/ 0 w 660177"/>
                  <a:gd name="connsiteY3" fmla="*/ 2147277 h 2147276"/>
                  <a:gd name="connsiteX4" fmla="*/ 585831 w 660177"/>
                  <a:gd name="connsiteY4" fmla="*/ 2147277 h 2147276"/>
                  <a:gd name="connsiteX5" fmla="*/ 585831 w 660177"/>
                  <a:gd name="connsiteY5" fmla="*/ 314218 h 214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0177" h="2147276">
                    <a:moveTo>
                      <a:pt x="660178" y="314218"/>
                    </a:moveTo>
                    <a:lnTo>
                      <a:pt x="660178" y="0"/>
                    </a:lnTo>
                    <a:lnTo>
                      <a:pt x="0" y="0"/>
                    </a:lnTo>
                    <a:lnTo>
                      <a:pt x="0" y="2147277"/>
                    </a:lnTo>
                    <a:lnTo>
                      <a:pt x="585831" y="2147277"/>
                    </a:lnTo>
                    <a:lnTo>
                      <a:pt x="585831" y="31421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220BEB9-DB62-E5B8-BE5A-7167AABD04F6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390" cy="1597719"/>
              </a:xfrm>
              <a:custGeom>
                <a:avLst/>
                <a:gdLst>
                  <a:gd name="connsiteX0" fmla="*/ 660391 w 660390"/>
                  <a:gd name="connsiteY0" fmla="*/ 165098 h 1597719"/>
                  <a:gd name="connsiteX1" fmla="*/ 660391 w 660390"/>
                  <a:gd name="connsiteY1" fmla="*/ 154446 h 1597719"/>
                  <a:gd name="connsiteX2" fmla="*/ 495293 w 660390"/>
                  <a:gd name="connsiteY2" fmla="*/ 154446 h 1597719"/>
                  <a:gd name="connsiteX3" fmla="*/ 495293 w 660390"/>
                  <a:gd name="connsiteY3" fmla="*/ 0 h 1597719"/>
                  <a:gd name="connsiteX4" fmla="*/ 484642 w 660390"/>
                  <a:gd name="connsiteY4" fmla="*/ 0 h 1597719"/>
                  <a:gd name="connsiteX5" fmla="*/ 484642 w 660390"/>
                  <a:gd name="connsiteY5" fmla="*/ 154446 h 1597719"/>
                  <a:gd name="connsiteX6" fmla="*/ 343675 w 660390"/>
                  <a:gd name="connsiteY6" fmla="*/ 154446 h 1597719"/>
                  <a:gd name="connsiteX7" fmla="*/ 343675 w 660390"/>
                  <a:gd name="connsiteY7" fmla="*/ 0 h 1597719"/>
                  <a:gd name="connsiteX8" fmla="*/ 333023 w 660390"/>
                  <a:gd name="connsiteY8" fmla="*/ 0 h 1597719"/>
                  <a:gd name="connsiteX9" fmla="*/ 333023 w 660390"/>
                  <a:gd name="connsiteY9" fmla="*/ 154446 h 1597719"/>
                  <a:gd name="connsiteX10" fmla="*/ 186401 w 660390"/>
                  <a:gd name="connsiteY10" fmla="*/ 154446 h 1597719"/>
                  <a:gd name="connsiteX11" fmla="*/ 186401 w 660390"/>
                  <a:gd name="connsiteY11" fmla="*/ 0 h 1597719"/>
                  <a:gd name="connsiteX12" fmla="*/ 175749 w 660390"/>
                  <a:gd name="connsiteY12" fmla="*/ 0 h 1597719"/>
                  <a:gd name="connsiteX13" fmla="*/ 175749 w 660390"/>
                  <a:gd name="connsiteY13" fmla="*/ 154446 h 1597719"/>
                  <a:gd name="connsiteX14" fmla="*/ 0 w 660390"/>
                  <a:gd name="connsiteY14" fmla="*/ 154446 h 1597719"/>
                  <a:gd name="connsiteX15" fmla="*/ 0 w 660390"/>
                  <a:gd name="connsiteY15" fmla="*/ 165098 h 1597719"/>
                  <a:gd name="connsiteX16" fmla="*/ 175749 w 660390"/>
                  <a:gd name="connsiteY16" fmla="*/ 165098 h 1597719"/>
                  <a:gd name="connsiteX17" fmla="*/ 175749 w 660390"/>
                  <a:gd name="connsiteY17" fmla="*/ 314218 h 1597719"/>
                  <a:gd name="connsiteX18" fmla="*/ 0 w 660390"/>
                  <a:gd name="connsiteY18" fmla="*/ 314218 h 1597719"/>
                  <a:gd name="connsiteX19" fmla="*/ 0 w 660390"/>
                  <a:gd name="connsiteY19" fmla="*/ 324870 h 1597719"/>
                  <a:gd name="connsiteX20" fmla="*/ 175749 w 660390"/>
                  <a:gd name="connsiteY20" fmla="*/ 324870 h 1597719"/>
                  <a:gd name="connsiteX21" fmla="*/ 175749 w 660390"/>
                  <a:gd name="connsiteY21" fmla="*/ 473990 h 1597719"/>
                  <a:gd name="connsiteX22" fmla="*/ 0 w 660390"/>
                  <a:gd name="connsiteY22" fmla="*/ 473990 h 1597719"/>
                  <a:gd name="connsiteX23" fmla="*/ 0 w 660390"/>
                  <a:gd name="connsiteY23" fmla="*/ 484642 h 1597719"/>
                  <a:gd name="connsiteX24" fmla="*/ 175749 w 660390"/>
                  <a:gd name="connsiteY24" fmla="*/ 484642 h 1597719"/>
                  <a:gd name="connsiteX25" fmla="*/ 175749 w 660390"/>
                  <a:gd name="connsiteY25" fmla="*/ 633762 h 1597719"/>
                  <a:gd name="connsiteX26" fmla="*/ 0 w 660390"/>
                  <a:gd name="connsiteY26" fmla="*/ 633762 h 1597719"/>
                  <a:gd name="connsiteX27" fmla="*/ 0 w 660390"/>
                  <a:gd name="connsiteY27" fmla="*/ 644414 h 1597719"/>
                  <a:gd name="connsiteX28" fmla="*/ 175749 w 660390"/>
                  <a:gd name="connsiteY28" fmla="*/ 644414 h 1597719"/>
                  <a:gd name="connsiteX29" fmla="*/ 175749 w 660390"/>
                  <a:gd name="connsiteY29" fmla="*/ 793534 h 1597719"/>
                  <a:gd name="connsiteX30" fmla="*/ 0 w 660390"/>
                  <a:gd name="connsiteY30" fmla="*/ 793534 h 1597719"/>
                  <a:gd name="connsiteX31" fmla="*/ 0 w 660390"/>
                  <a:gd name="connsiteY31" fmla="*/ 804186 h 1597719"/>
                  <a:gd name="connsiteX32" fmla="*/ 175749 w 660390"/>
                  <a:gd name="connsiteY32" fmla="*/ 804186 h 1597719"/>
                  <a:gd name="connsiteX33" fmla="*/ 175749 w 660390"/>
                  <a:gd name="connsiteY33" fmla="*/ 953306 h 1597719"/>
                  <a:gd name="connsiteX34" fmla="*/ 0 w 660390"/>
                  <a:gd name="connsiteY34" fmla="*/ 953306 h 1597719"/>
                  <a:gd name="connsiteX35" fmla="*/ 0 w 660390"/>
                  <a:gd name="connsiteY35" fmla="*/ 963958 h 1597719"/>
                  <a:gd name="connsiteX36" fmla="*/ 175749 w 660390"/>
                  <a:gd name="connsiteY36" fmla="*/ 963958 h 1597719"/>
                  <a:gd name="connsiteX37" fmla="*/ 175749 w 660390"/>
                  <a:gd name="connsiteY37" fmla="*/ 1113078 h 1597719"/>
                  <a:gd name="connsiteX38" fmla="*/ 0 w 660390"/>
                  <a:gd name="connsiteY38" fmla="*/ 1113078 h 1597719"/>
                  <a:gd name="connsiteX39" fmla="*/ 0 w 660390"/>
                  <a:gd name="connsiteY39" fmla="*/ 1123730 h 1597719"/>
                  <a:gd name="connsiteX40" fmla="*/ 175749 w 660390"/>
                  <a:gd name="connsiteY40" fmla="*/ 1123730 h 1597719"/>
                  <a:gd name="connsiteX41" fmla="*/ 175749 w 660390"/>
                  <a:gd name="connsiteY41" fmla="*/ 1272850 h 1597719"/>
                  <a:gd name="connsiteX42" fmla="*/ 0 w 660390"/>
                  <a:gd name="connsiteY42" fmla="*/ 1272850 h 1597719"/>
                  <a:gd name="connsiteX43" fmla="*/ 0 w 660390"/>
                  <a:gd name="connsiteY43" fmla="*/ 1283502 h 1597719"/>
                  <a:gd name="connsiteX44" fmla="*/ 175749 w 660390"/>
                  <a:gd name="connsiteY44" fmla="*/ 1283502 h 1597719"/>
                  <a:gd name="connsiteX45" fmla="*/ 175749 w 660390"/>
                  <a:gd name="connsiteY45" fmla="*/ 1432622 h 1597719"/>
                  <a:gd name="connsiteX46" fmla="*/ 0 w 660390"/>
                  <a:gd name="connsiteY46" fmla="*/ 1432622 h 1597719"/>
                  <a:gd name="connsiteX47" fmla="*/ 0 w 660390"/>
                  <a:gd name="connsiteY47" fmla="*/ 1443274 h 1597719"/>
                  <a:gd name="connsiteX48" fmla="*/ 175749 w 660390"/>
                  <a:gd name="connsiteY48" fmla="*/ 1443274 h 1597719"/>
                  <a:gd name="connsiteX49" fmla="*/ 175749 w 660390"/>
                  <a:gd name="connsiteY49" fmla="*/ 1597720 h 1597719"/>
                  <a:gd name="connsiteX50" fmla="*/ 186401 w 660390"/>
                  <a:gd name="connsiteY50" fmla="*/ 1597720 h 1597719"/>
                  <a:gd name="connsiteX51" fmla="*/ 186401 w 660390"/>
                  <a:gd name="connsiteY51" fmla="*/ 1443274 h 1597719"/>
                  <a:gd name="connsiteX52" fmla="*/ 333023 w 660390"/>
                  <a:gd name="connsiteY52" fmla="*/ 1443274 h 1597719"/>
                  <a:gd name="connsiteX53" fmla="*/ 333023 w 660390"/>
                  <a:gd name="connsiteY53" fmla="*/ 1597720 h 1597719"/>
                  <a:gd name="connsiteX54" fmla="*/ 343675 w 660390"/>
                  <a:gd name="connsiteY54" fmla="*/ 1597720 h 1597719"/>
                  <a:gd name="connsiteX55" fmla="*/ 343675 w 660390"/>
                  <a:gd name="connsiteY55" fmla="*/ 1443274 h 1597719"/>
                  <a:gd name="connsiteX56" fmla="*/ 484642 w 660390"/>
                  <a:gd name="connsiteY56" fmla="*/ 1443274 h 1597719"/>
                  <a:gd name="connsiteX57" fmla="*/ 484642 w 660390"/>
                  <a:gd name="connsiteY57" fmla="*/ 1597720 h 1597719"/>
                  <a:gd name="connsiteX58" fmla="*/ 495293 w 660390"/>
                  <a:gd name="connsiteY58" fmla="*/ 1597720 h 1597719"/>
                  <a:gd name="connsiteX59" fmla="*/ 495293 w 660390"/>
                  <a:gd name="connsiteY59" fmla="*/ 1443274 h 1597719"/>
                  <a:gd name="connsiteX60" fmla="*/ 585831 w 660390"/>
                  <a:gd name="connsiteY60" fmla="*/ 1443274 h 1597719"/>
                  <a:gd name="connsiteX61" fmla="*/ 585831 w 660390"/>
                  <a:gd name="connsiteY61" fmla="*/ 1432622 h 1597719"/>
                  <a:gd name="connsiteX62" fmla="*/ 495293 w 660390"/>
                  <a:gd name="connsiteY62" fmla="*/ 1432622 h 1597719"/>
                  <a:gd name="connsiteX63" fmla="*/ 495293 w 660390"/>
                  <a:gd name="connsiteY63" fmla="*/ 1283502 h 1597719"/>
                  <a:gd name="connsiteX64" fmla="*/ 585831 w 660390"/>
                  <a:gd name="connsiteY64" fmla="*/ 1283502 h 1597719"/>
                  <a:gd name="connsiteX65" fmla="*/ 585831 w 660390"/>
                  <a:gd name="connsiteY65" fmla="*/ 1272850 h 1597719"/>
                  <a:gd name="connsiteX66" fmla="*/ 495293 w 660390"/>
                  <a:gd name="connsiteY66" fmla="*/ 1272850 h 1597719"/>
                  <a:gd name="connsiteX67" fmla="*/ 495293 w 660390"/>
                  <a:gd name="connsiteY67" fmla="*/ 1123730 h 1597719"/>
                  <a:gd name="connsiteX68" fmla="*/ 585831 w 660390"/>
                  <a:gd name="connsiteY68" fmla="*/ 1123730 h 1597719"/>
                  <a:gd name="connsiteX69" fmla="*/ 585831 w 660390"/>
                  <a:gd name="connsiteY69" fmla="*/ 1113078 h 1597719"/>
                  <a:gd name="connsiteX70" fmla="*/ 495293 w 660390"/>
                  <a:gd name="connsiteY70" fmla="*/ 1113078 h 1597719"/>
                  <a:gd name="connsiteX71" fmla="*/ 495293 w 660390"/>
                  <a:gd name="connsiteY71" fmla="*/ 963958 h 1597719"/>
                  <a:gd name="connsiteX72" fmla="*/ 585831 w 660390"/>
                  <a:gd name="connsiteY72" fmla="*/ 963958 h 1597719"/>
                  <a:gd name="connsiteX73" fmla="*/ 585831 w 660390"/>
                  <a:gd name="connsiteY73" fmla="*/ 953306 h 1597719"/>
                  <a:gd name="connsiteX74" fmla="*/ 495293 w 660390"/>
                  <a:gd name="connsiteY74" fmla="*/ 953306 h 1597719"/>
                  <a:gd name="connsiteX75" fmla="*/ 495293 w 660390"/>
                  <a:gd name="connsiteY75" fmla="*/ 804186 h 1597719"/>
                  <a:gd name="connsiteX76" fmla="*/ 585831 w 660390"/>
                  <a:gd name="connsiteY76" fmla="*/ 804186 h 1597719"/>
                  <a:gd name="connsiteX77" fmla="*/ 585831 w 660390"/>
                  <a:gd name="connsiteY77" fmla="*/ 793534 h 1597719"/>
                  <a:gd name="connsiteX78" fmla="*/ 495293 w 660390"/>
                  <a:gd name="connsiteY78" fmla="*/ 793534 h 1597719"/>
                  <a:gd name="connsiteX79" fmla="*/ 495293 w 660390"/>
                  <a:gd name="connsiteY79" fmla="*/ 644414 h 1597719"/>
                  <a:gd name="connsiteX80" fmla="*/ 585831 w 660390"/>
                  <a:gd name="connsiteY80" fmla="*/ 644414 h 1597719"/>
                  <a:gd name="connsiteX81" fmla="*/ 585831 w 660390"/>
                  <a:gd name="connsiteY81" fmla="*/ 633762 h 1597719"/>
                  <a:gd name="connsiteX82" fmla="*/ 495293 w 660390"/>
                  <a:gd name="connsiteY82" fmla="*/ 633762 h 1597719"/>
                  <a:gd name="connsiteX83" fmla="*/ 495293 w 660390"/>
                  <a:gd name="connsiteY83" fmla="*/ 484642 h 1597719"/>
                  <a:gd name="connsiteX84" fmla="*/ 585831 w 660390"/>
                  <a:gd name="connsiteY84" fmla="*/ 484642 h 1597719"/>
                  <a:gd name="connsiteX85" fmla="*/ 585831 w 660390"/>
                  <a:gd name="connsiteY85" fmla="*/ 473990 h 1597719"/>
                  <a:gd name="connsiteX86" fmla="*/ 495293 w 660390"/>
                  <a:gd name="connsiteY86" fmla="*/ 473990 h 1597719"/>
                  <a:gd name="connsiteX87" fmla="*/ 495293 w 660390"/>
                  <a:gd name="connsiteY87" fmla="*/ 324870 h 1597719"/>
                  <a:gd name="connsiteX88" fmla="*/ 585831 w 660390"/>
                  <a:gd name="connsiteY88" fmla="*/ 324870 h 1597719"/>
                  <a:gd name="connsiteX89" fmla="*/ 585831 w 660390"/>
                  <a:gd name="connsiteY89" fmla="*/ 314218 h 1597719"/>
                  <a:gd name="connsiteX90" fmla="*/ 495293 w 660390"/>
                  <a:gd name="connsiteY90" fmla="*/ 314218 h 1597719"/>
                  <a:gd name="connsiteX91" fmla="*/ 495293 w 660390"/>
                  <a:gd name="connsiteY91" fmla="*/ 165098 h 1597719"/>
                  <a:gd name="connsiteX92" fmla="*/ 660391 w 660390"/>
                  <a:gd name="connsiteY92" fmla="*/ 165098 h 1597719"/>
                  <a:gd name="connsiteX93" fmla="*/ 186401 w 660390"/>
                  <a:gd name="connsiteY93" fmla="*/ 165098 h 1597719"/>
                  <a:gd name="connsiteX94" fmla="*/ 333023 w 660390"/>
                  <a:gd name="connsiteY94" fmla="*/ 165098 h 1597719"/>
                  <a:gd name="connsiteX95" fmla="*/ 333023 w 660390"/>
                  <a:gd name="connsiteY95" fmla="*/ 314218 h 1597719"/>
                  <a:gd name="connsiteX96" fmla="*/ 186401 w 660390"/>
                  <a:gd name="connsiteY96" fmla="*/ 314218 h 1597719"/>
                  <a:gd name="connsiteX97" fmla="*/ 186401 w 660390"/>
                  <a:gd name="connsiteY97" fmla="*/ 165098 h 1597719"/>
                  <a:gd name="connsiteX98" fmla="*/ 186401 w 660390"/>
                  <a:gd name="connsiteY98" fmla="*/ 324870 h 1597719"/>
                  <a:gd name="connsiteX99" fmla="*/ 333023 w 660390"/>
                  <a:gd name="connsiteY99" fmla="*/ 324870 h 1597719"/>
                  <a:gd name="connsiteX100" fmla="*/ 333023 w 660390"/>
                  <a:gd name="connsiteY100" fmla="*/ 473990 h 1597719"/>
                  <a:gd name="connsiteX101" fmla="*/ 186401 w 660390"/>
                  <a:gd name="connsiteY101" fmla="*/ 473990 h 1597719"/>
                  <a:gd name="connsiteX102" fmla="*/ 186401 w 660390"/>
                  <a:gd name="connsiteY102" fmla="*/ 324870 h 1597719"/>
                  <a:gd name="connsiteX103" fmla="*/ 186401 w 660390"/>
                  <a:gd name="connsiteY103" fmla="*/ 484642 h 1597719"/>
                  <a:gd name="connsiteX104" fmla="*/ 333023 w 660390"/>
                  <a:gd name="connsiteY104" fmla="*/ 484642 h 1597719"/>
                  <a:gd name="connsiteX105" fmla="*/ 333023 w 660390"/>
                  <a:gd name="connsiteY105" fmla="*/ 633762 h 1597719"/>
                  <a:gd name="connsiteX106" fmla="*/ 186401 w 660390"/>
                  <a:gd name="connsiteY106" fmla="*/ 633762 h 1597719"/>
                  <a:gd name="connsiteX107" fmla="*/ 186401 w 660390"/>
                  <a:gd name="connsiteY107" fmla="*/ 484642 h 1597719"/>
                  <a:gd name="connsiteX108" fmla="*/ 186401 w 660390"/>
                  <a:gd name="connsiteY108" fmla="*/ 644414 h 1597719"/>
                  <a:gd name="connsiteX109" fmla="*/ 333023 w 660390"/>
                  <a:gd name="connsiteY109" fmla="*/ 644414 h 1597719"/>
                  <a:gd name="connsiteX110" fmla="*/ 333023 w 660390"/>
                  <a:gd name="connsiteY110" fmla="*/ 793534 h 1597719"/>
                  <a:gd name="connsiteX111" fmla="*/ 186401 w 660390"/>
                  <a:gd name="connsiteY111" fmla="*/ 793534 h 1597719"/>
                  <a:gd name="connsiteX112" fmla="*/ 186401 w 660390"/>
                  <a:gd name="connsiteY112" fmla="*/ 644414 h 1597719"/>
                  <a:gd name="connsiteX113" fmla="*/ 186401 w 660390"/>
                  <a:gd name="connsiteY113" fmla="*/ 804186 h 1597719"/>
                  <a:gd name="connsiteX114" fmla="*/ 333023 w 660390"/>
                  <a:gd name="connsiteY114" fmla="*/ 804186 h 1597719"/>
                  <a:gd name="connsiteX115" fmla="*/ 333023 w 660390"/>
                  <a:gd name="connsiteY115" fmla="*/ 953306 h 1597719"/>
                  <a:gd name="connsiteX116" fmla="*/ 186401 w 660390"/>
                  <a:gd name="connsiteY116" fmla="*/ 953306 h 1597719"/>
                  <a:gd name="connsiteX117" fmla="*/ 186401 w 660390"/>
                  <a:gd name="connsiteY117" fmla="*/ 804186 h 1597719"/>
                  <a:gd name="connsiteX118" fmla="*/ 186401 w 660390"/>
                  <a:gd name="connsiteY118" fmla="*/ 963958 h 1597719"/>
                  <a:gd name="connsiteX119" fmla="*/ 333023 w 660390"/>
                  <a:gd name="connsiteY119" fmla="*/ 963958 h 1597719"/>
                  <a:gd name="connsiteX120" fmla="*/ 333023 w 660390"/>
                  <a:gd name="connsiteY120" fmla="*/ 1113078 h 1597719"/>
                  <a:gd name="connsiteX121" fmla="*/ 186401 w 660390"/>
                  <a:gd name="connsiteY121" fmla="*/ 1113078 h 1597719"/>
                  <a:gd name="connsiteX122" fmla="*/ 186401 w 660390"/>
                  <a:gd name="connsiteY122" fmla="*/ 963958 h 1597719"/>
                  <a:gd name="connsiteX123" fmla="*/ 186401 w 660390"/>
                  <a:gd name="connsiteY123" fmla="*/ 1123730 h 1597719"/>
                  <a:gd name="connsiteX124" fmla="*/ 333023 w 660390"/>
                  <a:gd name="connsiteY124" fmla="*/ 1123730 h 1597719"/>
                  <a:gd name="connsiteX125" fmla="*/ 333023 w 660390"/>
                  <a:gd name="connsiteY125" fmla="*/ 1272850 h 1597719"/>
                  <a:gd name="connsiteX126" fmla="*/ 186401 w 660390"/>
                  <a:gd name="connsiteY126" fmla="*/ 1272850 h 1597719"/>
                  <a:gd name="connsiteX127" fmla="*/ 186401 w 660390"/>
                  <a:gd name="connsiteY127" fmla="*/ 1123730 h 1597719"/>
                  <a:gd name="connsiteX128" fmla="*/ 186401 w 660390"/>
                  <a:gd name="connsiteY128" fmla="*/ 1432622 h 1597719"/>
                  <a:gd name="connsiteX129" fmla="*/ 186401 w 660390"/>
                  <a:gd name="connsiteY129" fmla="*/ 1283502 h 1597719"/>
                  <a:gd name="connsiteX130" fmla="*/ 333023 w 660390"/>
                  <a:gd name="connsiteY130" fmla="*/ 1283502 h 1597719"/>
                  <a:gd name="connsiteX131" fmla="*/ 333023 w 660390"/>
                  <a:gd name="connsiteY131" fmla="*/ 1432622 h 1597719"/>
                  <a:gd name="connsiteX132" fmla="*/ 186401 w 660390"/>
                  <a:gd name="connsiteY132" fmla="*/ 1432622 h 1597719"/>
                  <a:gd name="connsiteX133" fmla="*/ 484642 w 660390"/>
                  <a:gd name="connsiteY133" fmla="*/ 1432622 h 1597719"/>
                  <a:gd name="connsiteX134" fmla="*/ 343675 w 660390"/>
                  <a:gd name="connsiteY134" fmla="*/ 1432622 h 1597719"/>
                  <a:gd name="connsiteX135" fmla="*/ 343675 w 660390"/>
                  <a:gd name="connsiteY135" fmla="*/ 1283502 h 1597719"/>
                  <a:gd name="connsiteX136" fmla="*/ 484642 w 660390"/>
                  <a:gd name="connsiteY136" fmla="*/ 1283502 h 1597719"/>
                  <a:gd name="connsiteX137" fmla="*/ 484642 w 660390"/>
                  <a:gd name="connsiteY137" fmla="*/ 1432622 h 1597719"/>
                  <a:gd name="connsiteX138" fmla="*/ 484642 w 660390"/>
                  <a:gd name="connsiteY138" fmla="*/ 1272850 h 1597719"/>
                  <a:gd name="connsiteX139" fmla="*/ 343675 w 660390"/>
                  <a:gd name="connsiteY139" fmla="*/ 1272850 h 1597719"/>
                  <a:gd name="connsiteX140" fmla="*/ 343675 w 660390"/>
                  <a:gd name="connsiteY140" fmla="*/ 1123730 h 1597719"/>
                  <a:gd name="connsiteX141" fmla="*/ 484642 w 660390"/>
                  <a:gd name="connsiteY141" fmla="*/ 1123730 h 1597719"/>
                  <a:gd name="connsiteX142" fmla="*/ 484642 w 660390"/>
                  <a:gd name="connsiteY142" fmla="*/ 1272850 h 1597719"/>
                  <a:gd name="connsiteX143" fmla="*/ 484642 w 660390"/>
                  <a:gd name="connsiteY143" fmla="*/ 1113078 h 1597719"/>
                  <a:gd name="connsiteX144" fmla="*/ 343675 w 660390"/>
                  <a:gd name="connsiteY144" fmla="*/ 1113078 h 1597719"/>
                  <a:gd name="connsiteX145" fmla="*/ 343675 w 660390"/>
                  <a:gd name="connsiteY145" fmla="*/ 963958 h 1597719"/>
                  <a:gd name="connsiteX146" fmla="*/ 484642 w 660390"/>
                  <a:gd name="connsiteY146" fmla="*/ 963958 h 1597719"/>
                  <a:gd name="connsiteX147" fmla="*/ 484642 w 660390"/>
                  <a:gd name="connsiteY147" fmla="*/ 1113078 h 1597719"/>
                  <a:gd name="connsiteX148" fmla="*/ 484642 w 660390"/>
                  <a:gd name="connsiteY148" fmla="*/ 953306 h 1597719"/>
                  <a:gd name="connsiteX149" fmla="*/ 343675 w 660390"/>
                  <a:gd name="connsiteY149" fmla="*/ 953306 h 1597719"/>
                  <a:gd name="connsiteX150" fmla="*/ 343675 w 660390"/>
                  <a:gd name="connsiteY150" fmla="*/ 804186 h 1597719"/>
                  <a:gd name="connsiteX151" fmla="*/ 484642 w 660390"/>
                  <a:gd name="connsiteY151" fmla="*/ 804186 h 1597719"/>
                  <a:gd name="connsiteX152" fmla="*/ 484642 w 660390"/>
                  <a:gd name="connsiteY152" fmla="*/ 953306 h 1597719"/>
                  <a:gd name="connsiteX153" fmla="*/ 484642 w 660390"/>
                  <a:gd name="connsiteY153" fmla="*/ 793534 h 1597719"/>
                  <a:gd name="connsiteX154" fmla="*/ 343675 w 660390"/>
                  <a:gd name="connsiteY154" fmla="*/ 793534 h 1597719"/>
                  <a:gd name="connsiteX155" fmla="*/ 343675 w 660390"/>
                  <a:gd name="connsiteY155" fmla="*/ 644414 h 1597719"/>
                  <a:gd name="connsiteX156" fmla="*/ 484642 w 660390"/>
                  <a:gd name="connsiteY156" fmla="*/ 644414 h 1597719"/>
                  <a:gd name="connsiteX157" fmla="*/ 484642 w 660390"/>
                  <a:gd name="connsiteY157" fmla="*/ 793534 h 1597719"/>
                  <a:gd name="connsiteX158" fmla="*/ 484642 w 660390"/>
                  <a:gd name="connsiteY158" fmla="*/ 633762 h 1597719"/>
                  <a:gd name="connsiteX159" fmla="*/ 343675 w 660390"/>
                  <a:gd name="connsiteY159" fmla="*/ 633762 h 1597719"/>
                  <a:gd name="connsiteX160" fmla="*/ 343675 w 660390"/>
                  <a:gd name="connsiteY160" fmla="*/ 484642 h 1597719"/>
                  <a:gd name="connsiteX161" fmla="*/ 484642 w 660390"/>
                  <a:gd name="connsiteY161" fmla="*/ 484642 h 1597719"/>
                  <a:gd name="connsiteX162" fmla="*/ 484642 w 660390"/>
                  <a:gd name="connsiteY162" fmla="*/ 633762 h 1597719"/>
                  <a:gd name="connsiteX163" fmla="*/ 484642 w 660390"/>
                  <a:gd name="connsiteY163" fmla="*/ 473990 h 1597719"/>
                  <a:gd name="connsiteX164" fmla="*/ 343675 w 660390"/>
                  <a:gd name="connsiteY164" fmla="*/ 473990 h 1597719"/>
                  <a:gd name="connsiteX165" fmla="*/ 343675 w 660390"/>
                  <a:gd name="connsiteY165" fmla="*/ 324870 h 1597719"/>
                  <a:gd name="connsiteX166" fmla="*/ 484642 w 660390"/>
                  <a:gd name="connsiteY166" fmla="*/ 324870 h 1597719"/>
                  <a:gd name="connsiteX167" fmla="*/ 484642 w 660390"/>
                  <a:gd name="connsiteY167" fmla="*/ 473990 h 1597719"/>
                  <a:gd name="connsiteX168" fmla="*/ 484642 w 660390"/>
                  <a:gd name="connsiteY168" fmla="*/ 314213 h 1597719"/>
                  <a:gd name="connsiteX169" fmla="*/ 343675 w 660390"/>
                  <a:gd name="connsiteY169" fmla="*/ 314213 h 1597719"/>
                  <a:gd name="connsiteX170" fmla="*/ 343675 w 660390"/>
                  <a:gd name="connsiteY170" fmla="*/ 165092 h 1597719"/>
                  <a:gd name="connsiteX171" fmla="*/ 484642 w 660390"/>
                  <a:gd name="connsiteY171" fmla="*/ 165092 h 1597719"/>
                  <a:gd name="connsiteX172" fmla="*/ 484642 w 660390"/>
                  <a:gd name="connsiteY172" fmla="*/ 314213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660390" h="1597719">
                    <a:moveTo>
                      <a:pt x="660391" y="165098"/>
                    </a:moveTo>
                    <a:lnTo>
                      <a:pt x="660391" y="154446"/>
                    </a:lnTo>
                    <a:lnTo>
                      <a:pt x="495293" y="154446"/>
                    </a:lnTo>
                    <a:lnTo>
                      <a:pt x="495293" y="0"/>
                    </a:lnTo>
                    <a:lnTo>
                      <a:pt x="484642" y="0"/>
                    </a:lnTo>
                    <a:lnTo>
                      <a:pt x="484642" y="154446"/>
                    </a:lnTo>
                    <a:lnTo>
                      <a:pt x="343675" y="154446"/>
                    </a:lnTo>
                    <a:lnTo>
                      <a:pt x="343675" y="0"/>
                    </a:lnTo>
                    <a:lnTo>
                      <a:pt x="333023" y="0"/>
                    </a:lnTo>
                    <a:lnTo>
                      <a:pt x="333023" y="154446"/>
                    </a:lnTo>
                    <a:lnTo>
                      <a:pt x="186401" y="154446"/>
                    </a:lnTo>
                    <a:lnTo>
                      <a:pt x="186401" y="0"/>
                    </a:lnTo>
                    <a:lnTo>
                      <a:pt x="175749" y="0"/>
                    </a:lnTo>
                    <a:lnTo>
                      <a:pt x="175749" y="154446"/>
                    </a:lnTo>
                    <a:lnTo>
                      <a:pt x="0" y="154446"/>
                    </a:lnTo>
                    <a:lnTo>
                      <a:pt x="0" y="165098"/>
                    </a:lnTo>
                    <a:lnTo>
                      <a:pt x="175749" y="165098"/>
                    </a:lnTo>
                    <a:lnTo>
                      <a:pt x="175749" y="314218"/>
                    </a:lnTo>
                    <a:lnTo>
                      <a:pt x="0" y="314218"/>
                    </a:lnTo>
                    <a:lnTo>
                      <a:pt x="0" y="324870"/>
                    </a:lnTo>
                    <a:lnTo>
                      <a:pt x="175749" y="324870"/>
                    </a:lnTo>
                    <a:lnTo>
                      <a:pt x="175749" y="473990"/>
                    </a:lnTo>
                    <a:lnTo>
                      <a:pt x="0" y="473990"/>
                    </a:lnTo>
                    <a:lnTo>
                      <a:pt x="0" y="484642"/>
                    </a:lnTo>
                    <a:lnTo>
                      <a:pt x="175749" y="484642"/>
                    </a:lnTo>
                    <a:lnTo>
                      <a:pt x="175749" y="633762"/>
                    </a:lnTo>
                    <a:lnTo>
                      <a:pt x="0" y="633762"/>
                    </a:lnTo>
                    <a:lnTo>
                      <a:pt x="0" y="644414"/>
                    </a:lnTo>
                    <a:lnTo>
                      <a:pt x="175749" y="644414"/>
                    </a:lnTo>
                    <a:lnTo>
                      <a:pt x="175749" y="793534"/>
                    </a:lnTo>
                    <a:lnTo>
                      <a:pt x="0" y="793534"/>
                    </a:lnTo>
                    <a:lnTo>
                      <a:pt x="0" y="804186"/>
                    </a:lnTo>
                    <a:lnTo>
                      <a:pt x="175749" y="804186"/>
                    </a:lnTo>
                    <a:lnTo>
                      <a:pt x="175749" y="953306"/>
                    </a:lnTo>
                    <a:lnTo>
                      <a:pt x="0" y="953306"/>
                    </a:lnTo>
                    <a:lnTo>
                      <a:pt x="0" y="963958"/>
                    </a:lnTo>
                    <a:lnTo>
                      <a:pt x="175749" y="963958"/>
                    </a:lnTo>
                    <a:lnTo>
                      <a:pt x="175749" y="1113078"/>
                    </a:lnTo>
                    <a:lnTo>
                      <a:pt x="0" y="1113078"/>
                    </a:lnTo>
                    <a:lnTo>
                      <a:pt x="0" y="1123730"/>
                    </a:lnTo>
                    <a:lnTo>
                      <a:pt x="175749" y="1123730"/>
                    </a:lnTo>
                    <a:lnTo>
                      <a:pt x="175749" y="1272850"/>
                    </a:lnTo>
                    <a:lnTo>
                      <a:pt x="0" y="1272850"/>
                    </a:lnTo>
                    <a:lnTo>
                      <a:pt x="0" y="1283502"/>
                    </a:lnTo>
                    <a:lnTo>
                      <a:pt x="175749" y="1283502"/>
                    </a:lnTo>
                    <a:lnTo>
                      <a:pt x="175749" y="1432622"/>
                    </a:lnTo>
                    <a:lnTo>
                      <a:pt x="0" y="1432622"/>
                    </a:lnTo>
                    <a:lnTo>
                      <a:pt x="0" y="1443274"/>
                    </a:lnTo>
                    <a:lnTo>
                      <a:pt x="175749" y="1443274"/>
                    </a:lnTo>
                    <a:lnTo>
                      <a:pt x="175749" y="1597720"/>
                    </a:lnTo>
                    <a:lnTo>
                      <a:pt x="186401" y="1597720"/>
                    </a:lnTo>
                    <a:lnTo>
                      <a:pt x="186401" y="1443274"/>
                    </a:lnTo>
                    <a:lnTo>
                      <a:pt x="333023" y="1443274"/>
                    </a:lnTo>
                    <a:lnTo>
                      <a:pt x="333023" y="1597720"/>
                    </a:lnTo>
                    <a:lnTo>
                      <a:pt x="343675" y="1597720"/>
                    </a:lnTo>
                    <a:lnTo>
                      <a:pt x="343675" y="1443274"/>
                    </a:lnTo>
                    <a:lnTo>
                      <a:pt x="484642" y="1443274"/>
                    </a:lnTo>
                    <a:lnTo>
                      <a:pt x="484642" y="1597720"/>
                    </a:lnTo>
                    <a:lnTo>
                      <a:pt x="495293" y="1597720"/>
                    </a:lnTo>
                    <a:lnTo>
                      <a:pt x="495293" y="1443274"/>
                    </a:lnTo>
                    <a:lnTo>
                      <a:pt x="585831" y="1443274"/>
                    </a:lnTo>
                    <a:lnTo>
                      <a:pt x="585831" y="1432622"/>
                    </a:lnTo>
                    <a:lnTo>
                      <a:pt x="495293" y="1432622"/>
                    </a:lnTo>
                    <a:lnTo>
                      <a:pt x="495293" y="1283502"/>
                    </a:lnTo>
                    <a:lnTo>
                      <a:pt x="585831" y="1283502"/>
                    </a:lnTo>
                    <a:lnTo>
                      <a:pt x="585831" y="1272850"/>
                    </a:lnTo>
                    <a:lnTo>
                      <a:pt x="495293" y="1272850"/>
                    </a:lnTo>
                    <a:lnTo>
                      <a:pt x="495293" y="1123730"/>
                    </a:lnTo>
                    <a:lnTo>
                      <a:pt x="585831" y="1123730"/>
                    </a:lnTo>
                    <a:lnTo>
                      <a:pt x="585831" y="1113078"/>
                    </a:lnTo>
                    <a:lnTo>
                      <a:pt x="495293" y="1113078"/>
                    </a:lnTo>
                    <a:lnTo>
                      <a:pt x="495293" y="963958"/>
                    </a:lnTo>
                    <a:lnTo>
                      <a:pt x="585831" y="963958"/>
                    </a:lnTo>
                    <a:lnTo>
                      <a:pt x="585831" y="953306"/>
                    </a:lnTo>
                    <a:lnTo>
                      <a:pt x="495293" y="953306"/>
                    </a:lnTo>
                    <a:lnTo>
                      <a:pt x="495293" y="804186"/>
                    </a:lnTo>
                    <a:lnTo>
                      <a:pt x="585831" y="804186"/>
                    </a:lnTo>
                    <a:lnTo>
                      <a:pt x="585831" y="793534"/>
                    </a:lnTo>
                    <a:lnTo>
                      <a:pt x="495293" y="793534"/>
                    </a:lnTo>
                    <a:lnTo>
                      <a:pt x="495293" y="644414"/>
                    </a:lnTo>
                    <a:lnTo>
                      <a:pt x="585831" y="644414"/>
                    </a:lnTo>
                    <a:lnTo>
                      <a:pt x="585831" y="633762"/>
                    </a:lnTo>
                    <a:lnTo>
                      <a:pt x="495293" y="633762"/>
                    </a:lnTo>
                    <a:lnTo>
                      <a:pt x="495293" y="484642"/>
                    </a:lnTo>
                    <a:lnTo>
                      <a:pt x="585831" y="484642"/>
                    </a:lnTo>
                    <a:lnTo>
                      <a:pt x="585831" y="473990"/>
                    </a:lnTo>
                    <a:lnTo>
                      <a:pt x="495293" y="473990"/>
                    </a:lnTo>
                    <a:lnTo>
                      <a:pt x="495293" y="324870"/>
                    </a:lnTo>
                    <a:lnTo>
                      <a:pt x="585831" y="324870"/>
                    </a:lnTo>
                    <a:lnTo>
                      <a:pt x="585831" y="314218"/>
                    </a:lnTo>
                    <a:lnTo>
                      <a:pt x="495293" y="314218"/>
                    </a:lnTo>
                    <a:lnTo>
                      <a:pt x="495293" y="165098"/>
                    </a:lnTo>
                    <a:lnTo>
                      <a:pt x="660391" y="165098"/>
                    </a:lnTo>
                    <a:close/>
                    <a:moveTo>
                      <a:pt x="186401" y="165098"/>
                    </a:moveTo>
                    <a:lnTo>
                      <a:pt x="333023" y="165098"/>
                    </a:lnTo>
                    <a:lnTo>
                      <a:pt x="333023" y="314218"/>
                    </a:lnTo>
                    <a:lnTo>
                      <a:pt x="186401" y="314218"/>
                    </a:lnTo>
                    <a:lnTo>
                      <a:pt x="186401" y="165098"/>
                    </a:lnTo>
                    <a:close/>
                    <a:moveTo>
                      <a:pt x="186401" y="324870"/>
                    </a:moveTo>
                    <a:lnTo>
                      <a:pt x="333023" y="324870"/>
                    </a:lnTo>
                    <a:lnTo>
                      <a:pt x="333023" y="473990"/>
                    </a:lnTo>
                    <a:lnTo>
                      <a:pt x="186401" y="473990"/>
                    </a:lnTo>
                    <a:lnTo>
                      <a:pt x="186401" y="324870"/>
                    </a:lnTo>
                    <a:close/>
                    <a:moveTo>
                      <a:pt x="186401" y="484642"/>
                    </a:moveTo>
                    <a:lnTo>
                      <a:pt x="333023" y="484642"/>
                    </a:lnTo>
                    <a:lnTo>
                      <a:pt x="333023" y="633762"/>
                    </a:lnTo>
                    <a:lnTo>
                      <a:pt x="186401" y="633762"/>
                    </a:lnTo>
                    <a:lnTo>
                      <a:pt x="186401" y="484642"/>
                    </a:lnTo>
                    <a:close/>
                    <a:moveTo>
                      <a:pt x="186401" y="644414"/>
                    </a:moveTo>
                    <a:lnTo>
                      <a:pt x="333023" y="644414"/>
                    </a:lnTo>
                    <a:lnTo>
                      <a:pt x="333023" y="793534"/>
                    </a:lnTo>
                    <a:lnTo>
                      <a:pt x="186401" y="793534"/>
                    </a:lnTo>
                    <a:lnTo>
                      <a:pt x="186401" y="644414"/>
                    </a:lnTo>
                    <a:close/>
                    <a:moveTo>
                      <a:pt x="186401" y="804186"/>
                    </a:moveTo>
                    <a:lnTo>
                      <a:pt x="333023" y="804186"/>
                    </a:lnTo>
                    <a:lnTo>
                      <a:pt x="333023" y="953306"/>
                    </a:lnTo>
                    <a:lnTo>
                      <a:pt x="186401" y="953306"/>
                    </a:lnTo>
                    <a:lnTo>
                      <a:pt x="186401" y="804186"/>
                    </a:lnTo>
                    <a:close/>
                    <a:moveTo>
                      <a:pt x="186401" y="963958"/>
                    </a:moveTo>
                    <a:lnTo>
                      <a:pt x="333023" y="963958"/>
                    </a:lnTo>
                    <a:lnTo>
                      <a:pt x="333023" y="1113078"/>
                    </a:lnTo>
                    <a:lnTo>
                      <a:pt x="186401" y="1113078"/>
                    </a:lnTo>
                    <a:lnTo>
                      <a:pt x="186401" y="963958"/>
                    </a:lnTo>
                    <a:close/>
                    <a:moveTo>
                      <a:pt x="186401" y="1123730"/>
                    </a:moveTo>
                    <a:lnTo>
                      <a:pt x="333023" y="1123730"/>
                    </a:lnTo>
                    <a:lnTo>
                      <a:pt x="333023" y="1272850"/>
                    </a:lnTo>
                    <a:lnTo>
                      <a:pt x="186401" y="1272850"/>
                    </a:lnTo>
                    <a:lnTo>
                      <a:pt x="186401" y="1123730"/>
                    </a:lnTo>
                    <a:close/>
                    <a:moveTo>
                      <a:pt x="186401" y="1432622"/>
                    </a:moveTo>
                    <a:lnTo>
                      <a:pt x="186401" y="1283502"/>
                    </a:lnTo>
                    <a:lnTo>
                      <a:pt x="333023" y="1283502"/>
                    </a:lnTo>
                    <a:lnTo>
                      <a:pt x="333023" y="1432622"/>
                    </a:lnTo>
                    <a:lnTo>
                      <a:pt x="186401" y="1432622"/>
                    </a:lnTo>
                    <a:close/>
                    <a:moveTo>
                      <a:pt x="484642" y="1432622"/>
                    </a:moveTo>
                    <a:lnTo>
                      <a:pt x="343675" y="1432622"/>
                    </a:lnTo>
                    <a:lnTo>
                      <a:pt x="343675" y="1283502"/>
                    </a:lnTo>
                    <a:lnTo>
                      <a:pt x="484642" y="1283502"/>
                    </a:lnTo>
                    <a:lnTo>
                      <a:pt x="484642" y="1432622"/>
                    </a:lnTo>
                    <a:close/>
                    <a:moveTo>
                      <a:pt x="484642" y="1272850"/>
                    </a:moveTo>
                    <a:lnTo>
                      <a:pt x="343675" y="1272850"/>
                    </a:lnTo>
                    <a:lnTo>
                      <a:pt x="343675" y="1123730"/>
                    </a:lnTo>
                    <a:lnTo>
                      <a:pt x="484642" y="1123730"/>
                    </a:lnTo>
                    <a:lnTo>
                      <a:pt x="484642" y="1272850"/>
                    </a:lnTo>
                    <a:close/>
                    <a:moveTo>
                      <a:pt x="484642" y="1113078"/>
                    </a:moveTo>
                    <a:lnTo>
                      <a:pt x="343675" y="1113078"/>
                    </a:lnTo>
                    <a:lnTo>
                      <a:pt x="343675" y="963958"/>
                    </a:lnTo>
                    <a:lnTo>
                      <a:pt x="484642" y="963958"/>
                    </a:lnTo>
                    <a:lnTo>
                      <a:pt x="484642" y="1113078"/>
                    </a:lnTo>
                    <a:close/>
                    <a:moveTo>
                      <a:pt x="484642" y="953306"/>
                    </a:moveTo>
                    <a:lnTo>
                      <a:pt x="343675" y="953306"/>
                    </a:lnTo>
                    <a:lnTo>
                      <a:pt x="343675" y="804186"/>
                    </a:lnTo>
                    <a:lnTo>
                      <a:pt x="484642" y="804186"/>
                    </a:lnTo>
                    <a:lnTo>
                      <a:pt x="484642" y="953306"/>
                    </a:lnTo>
                    <a:close/>
                    <a:moveTo>
                      <a:pt x="484642" y="793534"/>
                    </a:moveTo>
                    <a:lnTo>
                      <a:pt x="343675" y="793534"/>
                    </a:lnTo>
                    <a:lnTo>
                      <a:pt x="343675" y="644414"/>
                    </a:lnTo>
                    <a:lnTo>
                      <a:pt x="484642" y="644414"/>
                    </a:lnTo>
                    <a:lnTo>
                      <a:pt x="484642" y="793534"/>
                    </a:lnTo>
                    <a:close/>
                    <a:moveTo>
                      <a:pt x="484642" y="633762"/>
                    </a:moveTo>
                    <a:lnTo>
                      <a:pt x="343675" y="633762"/>
                    </a:lnTo>
                    <a:lnTo>
                      <a:pt x="343675" y="484642"/>
                    </a:lnTo>
                    <a:lnTo>
                      <a:pt x="484642" y="484642"/>
                    </a:lnTo>
                    <a:lnTo>
                      <a:pt x="484642" y="633762"/>
                    </a:lnTo>
                    <a:close/>
                    <a:moveTo>
                      <a:pt x="484642" y="473990"/>
                    </a:moveTo>
                    <a:lnTo>
                      <a:pt x="343675" y="473990"/>
                    </a:lnTo>
                    <a:lnTo>
                      <a:pt x="343675" y="324870"/>
                    </a:lnTo>
                    <a:lnTo>
                      <a:pt x="484642" y="324870"/>
                    </a:lnTo>
                    <a:lnTo>
                      <a:pt x="484642" y="473990"/>
                    </a:lnTo>
                    <a:close/>
                    <a:moveTo>
                      <a:pt x="484642" y="314213"/>
                    </a:moveTo>
                    <a:lnTo>
                      <a:pt x="343675" y="314213"/>
                    </a:lnTo>
                    <a:lnTo>
                      <a:pt x="343675" y="165092"/>
                    </a:lnTo>
                    <a:lnTo>
                      <a:pt x="484642" y="165092"/>
                    </a:lnTo>
                    <a:lnTo>
                      <a:pt x="484642" y="314213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B9C2066A-8FC6-6E5F-8C7C-61920DDC46B5}"/>
                </a:ext>
              </a:extLst>
            </p:cNvPr>
            <p:cNvSpPr/>
            <p:nvPr/>
          </p:nvSpPr>
          <p:spPr>
            <a:xfrm flipH="1">
              <a:off x="3994301" y="5874754"/>
              <a:ext cx="1118428" cy="949902"/>
            </a:xfrm>
            <a:custGeom>
              <a:avLst/>
              <a:gdLst>
                <a:gd name="connsiteX0" fmla="*/ 867226 w 1118428"/>
                <a:gd name="connsiteY0" fmla="*/ 552643 h 949902"/>
                <a:gd name="connsiteX1" fmla="*/ 1118308 w 1118428"/>
                <a:gd name="connsiteY1" fmla="*/ 268680 h 949902"/>
                <a:gd name="connsiteX2" fmla="*/ 849720 w 1118428"/>
                <a:gd name="connsiteY2" fmla="*/ 119 h 949902"/>
                <a:gd name="connsiteX3" fmla="*/ 660636 w 1118428"/>
                <a:gd name="connsiteY3" fmla="*/ 67272 h 949902"/>
                <a:gd name="connsiteX4" fmla="*/ 555005 w 1118428"/>
                <a:gd name="connsiteY4" fmla="*/ 106517 h 949902"/>
                <a:gd name="connsiteX5" fmla="*/ 553903 w 1118428"/>
                <a:gd name="connsiteY5" fmla="*/ 106517 h 949902"/>
                <a:gd name="connsiteX6" fmla="*/ 276965 w 1118428"/>
                <a:gd name="connsiteY6" fmla="*/ 383455 h 949902"/>
                <a:gd name="connsiteX7" fmla="*/ 276965 w 1118428"/>
                <a:gd name="connsiteY7" fmla="*/ 384334 h 949902"/>
                <a:gd name="connsiteX8" fmla="*/ 212790 w 1118428"/>
                <a:gd name="connsiteY8" fmla="*/ 514191 h 949902"/>
                <a:gd name="connsiteX9" fmla="*/ 26 w 1118428"/>
                <a:gd name="connsiteY9" fmla="*/ 949900 h 949902"/>
                <a:gd name="connsiteX10" fmla="*/ 319533 w 1118428"/>
                <a:gd name="connsiteY10" fmla="*/ 949900 h 949902"/>
                <a:gd name="connsiteX11" fmla="*/ 844688 w 1118428"/>
                <a:gd name="connsiteY11" fmla="*/ 829539 h 949902"/>
                <a:gd name="connsiteX12" fmla="*/ 867226 w 1118428"/>
                <a:gd name="connsiteY12" fmla="*/ 552643 h 94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8428" h="949902">
                  <a:moveTo>
                    <a:pt x="867226" y="552643"/>
                  </a:moveTo>
                  <a:cubicBezTo>
                    <a:pt x="1010781" y="539403"/>
                    <a:pt x="1122616" y="416661"/>
                    <a:pt x="1118308" y="268680"/>
                  </a:cubicBezTo>
                  <a:cubicBezTo>
                    <a:pt x="1114074" y="123144"/>
                    <a:pt x="995257" y="4343"/>
                    <a:pt x="849720" y="119"/>
                  </a:cubicBezTo>
                  <a:cubicBezTo>
                    <a:pt x="777365" y="-1979"/>
                    <a:pt x="711065" y="23702"/>
                    <a:pt x="660636" y="67272"/>
                  </a:cubicBezTo>
                  <a:cubicBezTo>
                    <a:pt x="631195" y="92702"/>
                    <a:pt x="593904" y="106677"/>
                    <a:pt x="555005" y="106517"/>
                  </a:cubicBezTo>
                  <a:cubicBezTo>
                    <a:pt x="554638" y="106517"/>
                    <a:pt x="554270" y="106517"/>
                    <a:pt x="553903" y="106517"/>
                  </a:cubicBezTo>
                  <a:cubicBezTo>
                    <a:pt x="400953" y="106517"/>
                    <a:pt x="276965" y="230505"/>
                    <a:pt x="276965" y="383455"/>
                  </a:cubicBezTo>
                  <a:cubicBezTo>
                    <a:pt x="276965" y="383748"/>
                    <a:pt x="276965" y="384041"/>
                    <a:pt x="276965" y="384334"/>
                  </a:cubicBezTo>
                  <a:cubicBezTo>
                    <a:pt x="277124" y="435471"/>
                    <a:pt x="254123" y="484085"/>
                    <a:pt x="212790" y="514191"/>
                  </a:cubicBezTo>
                  <a:cubicBezTo>
                    <a:pt x="82522" y="609075"/>
                    <a:pt x="-1715" y="775999"/>
                    <a:pt x="26" y="949900"/>
                  </a:cubicBezTo>
                  <a:cubicBezTo>
                    <a:pt x="32" y="949905"/>
                    <a:pt x="319533" y="949900"/>
                    <a:pt x="319533" y="949900"/>
                  </a:cubicBezTo>
                  <a:lnTo>
                    <a:pt x="844688" y="829539"/>
                  </a:lnTo>
                  <a:cubicBezTo>
                    <a:pt x="844688" y="829539"/>
                    <a:pt x="970487" y="648123"/>
                    <a:pt x="867226" y="552643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4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4A4DE8E9-2A29-00BD-85AA-BC303679905F}"/>
                </a:ext>
              </a:extLst>
            </p:cNvPr>
            <p:cNvGrpSpPr/>
            <p:nvPr/>
          </p:nvGrpSpPr>
          <p:grpSpPr>
            <a:xfrm flipH="1">
              <a:off x="4095101" y="5289836"/>
              <a:ext cx="378126" cy="633756"/>
              <a:chOff x="639476" y="5289836"/>
              <a:chExt cx="378126" cy="633756"/>
            </a:xfrm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54E1FF30-2DF9-9555-A9A4-5D5C6593868A}"/>
                  </a:ext>
                </a:extLst>
              </p:cNvPr>
              <p:cNvSpPr/>
              <p:nvPr/>
            </p:nvSpPr>
            <p:spPr>
              <a:xfrm>
                <a:off x="639476" y="5289836"/>
                <a:ext cx="378126" cy="633756"/>
              </a:xfrm>
              <a:custGeom>
                <a:avLst/>
                <a:gdLst>
                  <a:gd name="connsiteX0" fmla="*/ 57486 w 378126"/>
                  <a:gd name="connsiteY0" fmla="*/ 633757 h 633756"/>
                  <a:gd name="connsiteX1" fmla="*/ 378127 w 378126"/>
                  <a:gd name="connsiteY1" fmla="*/ 633757 h 633756"/>
                  <a:gd name="connsiteX2" fmla="*/ 378127 w 378126"/>
                  <a:gd name="connsiteY2" fmla="*/ 54621 h 633756"/>
                  <a:gd name="connsiteX3" fmla="*/ 319512 w 378126"/>
                  <a:gd name="connsiteY3" fmla="*/ 0 h 633756"/>
                  <a:gd name="connsiteX4" fmla="*/ 0 w 378126"/>
                  <a:gd name="connsiteY4" fmla="*/ 0 h 633756"/>
                  <a:gd name="connsiteX5" fmla="*/ 0 w 378126"/>
                  <a:gd name="connsiteY5" fmla="*/ 576351 h 63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126" h="633756">
                    <a:moveTo>
                      <a:pt x="57486" y="633757"/>
                    </a:moveTo>
                    <a:lnTo>
                      <a:pt x="378127" y="633757"/>
                    </a:lnTo>
                    <a:lnTo>
                      <a:pt x="378127" y="54621"/>
                    </a:lnTo>
                    <a:lnTo>
                      <a:pt x="319512" y="0"/>
                    </a:lnTo>
                    <a:lnTo>
                      <a:pt x="0" y="0"/>
                    </a:lnTo>
                    <a:lnTo>
                      <a:pt x="0" y="576351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511BADA6-0CA7-7CC7-EF44-154F8AC78226}"/>
                  </a:ext>
                </a:extLst>
              </p:cNvPr>
              <p:cNvSpPr/>
              <p:nvPr/>
            </p:nvSpPr>
            <p:spPr>
              <a:xfrm>
                <a:off x="641665" y="5545471"/>
                <a:ext cx="354246" cy="159771"/>
              </a:xfrm>
              <a:custGeom>
                <a:avLst/>
                <a:gdLst>
                  <a:gd name="connsiteX0" fmla="*/ 0 w 354246"/>
                  <a:gd name="connsiteY0" fmla="*/ 0 h 159771"/>
                  <a:gd name="connsiteX1" fmla="*/ 354246 w 354246"/>
                  <a:gd name="connsiteY1" fmla="*/ 0 h 159771"/>
                  <a:gd name="connsiteX2" fmla="*/ 354246 w 354246"/>
                  <a:gd name="connsiteY2" fmla="*/ 159772 h 159771"/>
                  <a:gd name="connsiteX3" fmla="*/ 0 w 354246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46" h="159771">
                    <a:moveTo>
                      <a:pt x="0" y="0"/>
                    </a:moveTo>
                    <a:lnTo>
                      <a:pt x="354246" y="0"/>
                    </a:lnTo>
                    <a:lnTo>
                      <a:pt x="35424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547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2F3C96CC-F868-7A96-C086-2907FA3305ED}"/>
                </a:ext>
              </a:extLst>
            </p:cNvPr>
            <p:cNvGrpSpPr/>
            <p:nvPr/>
          </p:nvGrpSpPr>
          <p:grpSpPr>
            <a:xfrm flipH="1">
              <a:off x="2662867" y="4267296"/>
              <a:ext cx="798859" cy="2545699"/>
              <a:chOff x="1650977" y="4267296"/>
              <a:chExt cx="798859" cy="2545699"/>
            </a:xfrm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70EA0AF7-4D32-C1A5-9AA6-7663556B9F83}"/>
                  </a:ext>
                </a:extLst>
              </p:cNvPr>
              <p:cNvSpPr/>
              <p:nvPr/>
            </p:nvSpPr>
            <p:spPr>
              <a:xfrm>
                <a:off x="1650977" y="4267296"/>
                <a:ext cx="798588" cy="2535586"/>
              </a:xfrm>
              <a:custGeom>
                <a:avLst/>
                <a:gdLst>
                  <a:gd name="connsiteX0" fmla="*/ 798588 w 798588"/>
                  <a:gd name="connsiteY0" fmla="*/ 2535587 h 2535586"/>
                  <a:gd name="connsiteX1" fmla="*/ 0 w 798588"/>
                  <a:gd name="connsiteY1" fmla="*/ 2535043 h 2535586"/>
                  <a:gd name="connsiteX2" fmla="*/ 0 w 798588"/>
                  <a:gd name="connsiteY2" fmla="*/ 191183 h 2535586"/>
                  <a:gd name="connsiteX3" fmla="*/ 340740 w 798588"/>
                  <a:gd name="connsiteY3" fmla="*/ 191726 h 2535586"/>
                  <a:gd name="connsiteX4" fmla="*/ 340740 w 798588"/>
                  <a:gd name="connsiteY4" fmla="*/ 0 h 2535586"/>
                  <a:gd name="connsiteX5" fmla="*/ 798588 w 798588"/>
                  <a:gd name="connsiteY5" fmla="*/ 0 h 2535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588" h="2535586">
                    <a:moveTo>
                      <a:pt x="798588" y="2535587"/>
                    </a:moveTo>
                    <a:lnTo>
                      <a:pt x="0" y="2535043"/>
                    </a:lnTo>
                    <a:lnTo>
                      <a:pt x="0" y="191183"/>
                    </a:lnTo>
                    <a:lnTo>
                      <a:pt x="340740" y="191726"/>
                    </a:lnTo>
                    <a:lnTo>
                      <a:pt x="340740" y="0"/>
                    </a:lnTo>
                    <a:lnTo>
                      <a:pt x="798588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D0C78240-59BB-DC56-A6F2-4F3A0C100D6D}"/>
                  </a:ext>
                </a:extLst>
              </p:cNvPr>
              <p:cNvSpPr/>
              <p:nvPr/>
            </p:nvSpPr>
            <p:spPr>
              <a:xfrm>
                <a:off x="1853354" y="4331204"/>
                <a:ext cx="596482" cy="2481791"/>
              </a:xfrm>
              <a:custGeom>
                <a:avLst/>
                <a:gdLst>
                  <a:gd name="connsiteX0" fmla="*/ 596482 w 596482"/>
                  <a:gd name="connsiteY0" fmla="*/ 2481791 h 2481791"/>
                  <a:gd name="connsiteX1" fmla="*/ 593319 w 596482"/>
                  <a:gd name="connsiteY1" fmla="*/ 0 h 2481791"/>
                  <a:gd name="connsiteX2" fmla="*/ 383453 w 596482"/>
                  <a:gd name="connsiteY2" fmla="*/ 0 h 2481791"/>
                  <a:gd name="connsiteX3" fmla="*/ 383453 w 596482"/>
                  <a:gd name="connsiteY3" fmla="*/ 149121 h 2481791"/>
                  <a:gd name="connsiteX4" fmla="*/ 921 w 596482"/>
                  <a:gd name="connsiteY4" fmla="*/ 149121 h 2481791"/>
                  <a:gd name="connsiteX5" fmla="*/ 0 w 596482"/>
                  <a:gd name="connsiteY5" fmla="*/ 2481791 h 2481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6482" h="2481791">
                    <a:moveTo>
                      <a:pt x="596482" y="2481791"/>
                    </a:moveTo>
                    <a:lnTo>
                      <a:pt x="593319" y="0"/>
                    </a:lnTo>
                    <a:lnTo>
                      <a:pt x="383453" y="0"/>
                    </a:lnTo>
                    <a:lnTo>
                      <a:pt x="383453" y="149121"/>
                    </a:lnTo>
                    <a:lnTo>
                      <a:pt x="921" y="149121"/>
                    </a:lnTo>
                    <a:lnTo>
                      <a:pt x="0" y="248179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550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A3CD44E6-845D-D8DF-01CE-D1FBE22F58B9}"/>
                  </a:ext>
                </a:extLst>
              </p:cNvPr>
              <p:cNvGrpSpPr/>
              <p:nvPr/>
            </p:nvGrpSpPr>
            <p:grpSpPr>
              <a:xfrm>
                <a:off x="1927915" y="4576188"/>
                <a:ext cx="372801" cy="596482"/>
                <a:chOff x="1927915" y="4576188"/>
                <a:chExt cx="372801" cy="596482"/>
              </a:xfrm>
            </p:grpSpPr>
            <p:sp>
              <p:nvSpPr>
                <p:cNvPr id="551" name="Freeform: Shape 550">
                  <a:extLst>
                    <a:ext uri="{FF2B5EF4-FFF2-40B4-BE49-F238E27FC236}">
                      <a16:creationId xmlns:a16="http://schemas.microsoft.com/office/drawing/2014/main" id="{E32A4638-A997-5067-1E48-7059D6A3599D}"/>
                    </a:ext>
                  </a:extLst>
                </p:cNvPr>
                <p:cNvSpPr/>
                <p:nvPr/>
              </p:nvSpPr>
              <p:spPr>
                <a:xfrm>
                  <a:off x="1927915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2" name="Freeform: Shape 551">
                  <a:extLst>
                    <a:ext uri="{FF2B5EF4-FFF2-40B4-BE49-F238E27FC236}">
                      <a16:creationId xmlns:a16="http://schemas.microsoft.com/office/drawing/2014/main" id="{486EEF6F-10D0-768B-DFE6-DCDA5F2DBD1D}"/>
                    </a:ext>
                  </a:extLst>
                </p:cNvPr>
                <p:cNvSpPr/>
                <p:nvPr/>
              </p:nvSpPr>
              <p:spPr>
                <a:xfrm>
                  <a:off x="2087687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3" name="Freeform: Shape 552">
                  <a:extLst>
                    <a:ext uri="{FF2B5EF4-FFF2-40B4-BE49-F238E27FC236}">
                      <a16:creationId xmlns:a16="http://schemas.microsoft.com/office/drawing/2014/main" id="{94053449-AB93-EFA9-0F40-524032FCD401}"/>
                    </a:ext>
                  </a:extLst>
                </p:cNvPr>
                <p:cNvSpPr/>
                <p:nvPr/>
              </p:nvSpPr>
              <p:spPr>
                <a:xfrm>
                  <a:off x="2236807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4272BD-CF7B-056F-6ED5-AA5AB2026FE2}"/>
                    </a:ext>
                  </a:extLst>
                </p:cNvPr>
                <p:cNvSpPr/>
                <p:nvPr/>
              </p:nvSpPr>
              <p:spPr>
                <a:xfrm>
                  <a:off x="1927915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78F8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37DE1ACC-65E8-0E30-41D5-DAF7BC44DA97}"/>
                    </a:ext>
                  </a:extLst>
                </p:cNvPr>
                <p:cNvSpPr/>
                <p:nvPr/>
              </p:nvSpPr>
              <p:spPr>
                <a:xfrm>
                  <a:off x="2087687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E7D06713-DD6D-A3B9-FB32-206E8E47D4A1}"/>
                    </a:ext>
                  </a:extLst>
                </p:cNvPr>
                <p:cNvSpPr/>
                <p:nvPr/>
              </p:nvSpPr>
              <p:spPr>
                <a:xfrm>
                  <a:off x="2236807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B22E1A89-C4F9-2579-8C37-F883611DCA0A}"/>
                    </a:ext>
                  </a:extLst>
                </p:cNvPr>
                <p:cNvSpPr/>
                <p:nvPr/>
              </p:nvSpPr>
              <p:spPr>
                <a:xfrm>
                  <a:off x="1927915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8" name="Freeform: Shape 557">
                  <a:extLst>
                    <a:ext uri="{FF2B5EF4-FFF2-40B4-BE49-F238E27FC236}">
                      <a16:creationId xmlns:a16="http://schemas.microsoft.com/office/drawing/2014/main" id="{88CCB7BA-9AB3-05F7-694D-AD0366938326}"/>
                    </a:ext>
                  </a:extLst>
                </p:cNvPr>
                <p:cNvSpPr/>
                <p:nvPr/>
              </p:nvSpPr>
              <p:spPr>
                <a:xfrm>
                  <a:off x="2087687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id="{C2DCC36E-9077-555D-66C3-5316BC4FBD52}"/>
                    </a:ext>
                  </a:extLst>
                </p:cNvPr>
                <p:cNvSpPr/>
                <p:nvPr/>
              </p:nvSpPr>
              <p:spPr>
                <a:xfrm>
                  <a:off x="2236807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0" name="Freeform: Shape 559">
                  <a:extLst>
                    <a:ext uri="{FF2B5EF4-FFF2-40B4-BE49-F238E27FC236}">
                      <a16:creationId xmlns:a16="http://schemas.microsoft.com/office/drawing/2014/main" id="{A9F4615D-FD0C-7748-5A1F-5D4DB8FD2958}"/>
                    </a:ext>
                  </a:extLst>
                </p:cNvPr>
                <p:cNvSpPr/>
                <p:nvPr/>
              </p:nvSpPr>
              <p:spPr>
                <a:xfrm>
                  <a:off x="1927915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id="{F53C5ED8-C219-DFBB-3DA7-6A6F4A9CBF9C}"/>
                    </a:ext>
                  </a:extLst>
                </p:cNvPr>
                <p:cNvSpPr/>
                <p:nvPr/>
              </p:nvSpPr>
              <p:spPr>
                <a:xfrm>
                  <a:off x="2087687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78F8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id="{A8D517CE-8C60-4560-2B91-DC8AD31B9BD4}"/>
                    </a:ext>
                  </a:extLst>
                </p:cNvPr>
                <p:cNvSpPr/>
                <p:nvPr/>
              </p:nvSpPr>
              <p:spPr>
                <a:xfrm>
                  <a:off x="2236807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id="{EC92367E-47B8-BEB4-517A-7AB76D8BD77E}"/>
                    </a:ext>
                  </a:extLst>
                </p:cNvPr>
                <p:cNvSpPr/>
                <p:nvPr/>
              </p:nvSpPr>
              <p:spPr>
                <a:xfrm>
                  <a:off x="1927915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:a16="http://schemas.microsoft.com/office/drawing/2014/main" id="{7ED410C8-949F-E580-8176-9AAB1E95CBD9}"/>
                    </a:ext>
                  </a:extLst>
                </p:cNvPr>
                <p:cNvSpPr/>
                <p:nvPr/>
              </p:nvSpPr>
              <p:spPr>
                <a:xfrm>
                  <a:off x="2087687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65" name="Freeform: Shape 564">
                  <a:extLst>
                    <a:ext uri="{FF2B5EF4-FFF2-40B4-BE49-F238E27FC236}">
                      <a16:creationId xmlns:a16="http://schemas.microsoft.com/office/drawing/2014/main" id="{8BB47281-4691-2755-072D-FCF42C94E38B}"/>
                    </a:ext>
                  </a:extLst>
                </p:cNvPr>
                <p:cNvSpPr/>
                <p:nvPr/>
              </p:nvSpPr>
              <p:spPr>
                <a:xfrm>
                  <a:off x="2236807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566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EB3828F0-7AC9-15E1-4872-7E2951293B11}"/>
                </a:ext>
              </a:extLst>
            </p:cNvPr>
            <p:cNvGrpSpPr/>
            <p:nvPr/>
          </p:nvGrpSpPr>
          <p:grpSpPr>
            <a:xfrm flipH="1">
              <a:off x="3331779" y="3830586"/>
              <a:ext cx="822293" cy="2982947"/>
              <a:chOff x="958631" y="3830586"/>
              <a:chExt cx="822293" cy="2982947"/>
            </a:xfrm>
          </p:grpSpPr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4A6A991A-3DD8-D379-6C27-8735971FE959}"/>
                  </a:ext>
                </a:extLst>
              </p:cNvPr>
              <p:cNvSpPr/>
              <p:nvPr/>
            </p:nvSpPr>
            <p:spPr>
              <a:xfrm>
                <a:off x="1560439" y="3947752"/>
                <a:ext cx="220485" cy="1423999"/>
              </a:xfrm>
              <a:custGeom>
                <a:avLst/>
                <a:gdLst>
                  <a:gd name="connsiteX0" fmla="*/ 220485 w 220485"/>
                  <a:gd name="connsiteY0" fmla="*/ 1424000 h 1423999"/>
                  <a:gd name="connsiteX1" fmla="*/ 0 w 220485"/>
                  <a:gd name="connsiteY1" fmla="*/ 1424000 h 1423999"/>
                  <a:gd name="connsiteX2" fmla="*/ 0 w 220485"/>
                  <a:gd name="connsiteY2" fmla="*/ 53199 h 1423999"/>
                  <a:gd name="connsiteX3" fmla="*/ 37280 w 220485"/>
                  <a:gd name="connsiteY3" fmla="*/ 0 h 1423999"/>
                  <a:gd name="connsiteX4" fmla="*/ 111840 w 220485"/>
                  <a:gd name="connsiteY4" fmla="*/ 0 h 1423999"/>
                  <a:gd name="connsiteX5" fmla="*/ 111840 w 220485"/>
                  <a:gd name="connsiteY5" fmla="*/ 319752 h 1423999"/>
                  <a:gd name="connsiteX6" fmla="*/ 98702 w 220485"/>
                  <a:gd name="connsiteY6" fmla="*/ 352148 h 1423999"/>
                  <a:gd name="connsiteX7" fmla="*/ 111840 w 220485"/>
                  <a:gd name="connsiteY7" fmla="*/ 383394 h 1423999"/>
                  <a:gd name="connsiteX8" fmla="*/ 111840 w 220485"/>
                  <a:gd name="connsiteY8" fmla="*/ 639296 h 1423999"/>
                  <a:gd name="connsiteX9" fmla="*/ 100124 w 220485"/>
                  <a:gd name="connsiteY9" fmla="*/ 669562 h 1423999"/>
                  <a:gd name="connsiteX10" fmla="*/ 111840 w 220485"/>
                  <a:gd name="connsiteY10" fmla="*/ 702847 h 1423999"/>
                  <a:gd name="connsiteX11" fmla="*/ 111840 w 220485"/>
                  <a:gd name="connsiteY11" fmla="*/ 958749 h 1423999"/>
                  <a:gd name="connsiteX12" fmla="*/ 98702 w 220485"/>
                  <a:gd name="connsiteY12" fmla="*/ 989814 h 1423999"/>
                  <a:gd name="connsiteX13" fmla="*/ 111840 w 220485"/>
                  <a:gd name="connsiteY13" fmla="*/ 1022482 h 1423999"/>
                  <a:gd name="connsiteX14" fmla="*/ 111840 w 220485"/>
                  <a:gd name="connsiteY14" fmla="*/ 1280248 h 1423999"/>
                  <a:gd name="connsiteX15" fmla="*/ 220485 w 220485"/>
                  <a:gd name="connsiteY15" fmla="*/ 1424000 h 14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0485" h="1423999">
                    <a:moveTo>
                      <a:pt x="220485" y="1424000"/>
                    </a:moveTo>
                    <a:lnTo>
                      <a:pt x="0" y="1424000"/>
                    </a:lnTo>
                    <a:lnTo>
                      <a:pt x="0" y="53199"/>
                    </a:lnTo>
                    <a:lnTo>
                      <a:pt x="37280" y="0"/>
                    </a:lnTo>
                    <a:lnTo>
                      <a:pt x="111840" y="0"/>
                    </a:lnTo>
                    <a:lnTo>
                      <a:pt x="111840" y="319752"/>
                    </a:lnTo>
                    <a:cubicBezTo>
                      <a:pt x="111840" y="319752"/>
                      <a:pt x="98702" y="328715"/>
                      <a:pt x="98702" y="352148"/>
                    </a:cubicBezTo>
                    <a:cubicBezTo>
                      <a:pt x="98702" y="375581"/>
                      <a:pt x="111840" y="383394"/>
                      <a:pt x="111840" y="383394"/>
                    </a:cubicBezTo>
                    <a:lnTo>
                      <a:pt x="111840" y="639296"/>
                    </a:lnTo>
                    <a:cubicBezTo>
                      <a:pt x="111840" y="639296"/>
                      <a:pt x="100124" y="649681"/>
                      <a:pt x="100124" y="669562"/>
                    </a:cubicBezTo>
                    <a:cubicBezTo>
                      <a:pt x="100124" y="689443"/>
                      <a:pt x="111840" y="702847"/>
                      <a:pt x="111840" y="702847"/>
                    </a:cubicBezTo>
                    <a:lnTo>
                      <a:pt x="111840" y="958749"/>
                    </a:lnTo>
                    <a:cubicBezTo>
                      <a:pt x="111840" y="958749"/>
                      <a:pt x="98702" y="967803"/>
                      <a:pt x="98702" y="989814"/>
                    </a:cubicBezTo>
                    <a:cubicBezTo>
                      <a:pt x="98702" y="1011825"/>
                      <a:pt x="111840" y="1022482"/>
                      <a:pt x="111840" y="1022482"/>
                    </a:cubicBezTo>
                    <a:lnTo>
                      <a:pt x="111840" y="1280248"/>
                    </a:lnTo>
                    <a:lnTo>
                      <a:pt x="220485" y="142400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C50AA8F8-342D-B455-C182-2E49EFB6DC9A}"/>
                  </a:ext>
                </a:extLst>
              </p:cNvPr>
              <p:cNvSpPr/>
              <p:nvPr/>
            </p:nvSpPr>
            <p:spPr>
              <a:xfrm>
                <a:off x="1065146" y="3830586"/>
                <a:ext cx="400393" cy="154446"/>
              </a:xfrm>
              <a:custGeom>
                <a:avLst/>
                <a:gdLst>
                  <a:gd name="connsiteX0" fmla="*/ 266287 w 400393"/>
                  <a:gd name="connsiteY0" fmla="*/ 53795 h 154446"/>
                  <a:gd name="connsiteX1" fmla="*/ 266287 w 400393"/>
                  <a:gd name="connsiteY1" fmla="*/ 0 h 154446"/>
                  <a:gd name="connsiteX2" fmla="*/ 0 w 400393"/>
                  <a:gd name="connsiteY2" fmla="*/ 0 h 154446"/>
                  <a:gd name="connsiteX3" fmla="*/ 0 w 400393"/>
                  <a:gd name="connsiteY3" fmla="*/ 154446 h 154446"/>
                  <a:gd name="connsiteX4" fmla="*/ 400394 w 400393"/>
                  <a:gd name="connsiteY4" fmla="*/ 154446 h 154446"/>
                  <a:gd name="connsiteX5" fmla="*/ 400394 w 400393"/>
                  <a:gd name="connsiteY5" fmla="*/ 53795 h 154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393" h="154446">
                    <a:moveTo>
                      <a:pt x="266287" y="53795"/>
                    </a:moveTo>
                    <a:lnTo>
                      <a:pt x="266287" y="0"/>
                    </a:lnTo>
                    <a:lnTo>
                      <a:pt x="0" y="0"/>
                    </a:lnTo>
                    <a:lnTo>
                      <a:pt x="0" y="154446"/>
                    </a:lnTo>
                    <a:lnTo>
                      <a:pt x="400394" y="154446"/>
                    </a:lnTo>
                    <a:lnTo>
                      <a:pt x="400394" y="537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9E7E3C1-DB05-AD21-738A-AF03437193D2}"/>
                  </a:ext>
                </a:extLst>
              </p:cNvPr>
              <p:cNvSpPr/>
              <p:nvPr/>
            </p:nvSpPr>
            <p:spPr>
              <a:xfrm>
                <a:off x="958631" y="3883843"/>
                <a:ext cx="639087" cy="2929690"/>
              </a:xfrm>
              <a:custGeom>
                <a:avLst/>
                <a:gdLst>
                  <a:gd name="connsiteX0" fmla="*/ 639088 w 639087"/>
                  <a:gd name="connsiteY0" fmla="*/ 2929691 h 2929690"/>
                  <a:gd name="connsiteX1" fmla="*/ 0 w 639087"/>
                  <a:gd name="connsiteY1" fmla="*/ 2929691 h 2929690"/>
                  <a:gd name="connsiteX2" fmla="*/ 0 w 639087"/>
                  <a:gd name="connsiteY2" fmla="*/ 0 h 2929690"/>
                  <a:gd name="connsiteX3" fmla="*/ 319437 w 639087"/>
                  <a:gd name="connsiteY3" fmla="*/ 538 h 2929690"/>
                  <a:gd name="connsiteX4" fmla="*/ 319437 w 639087"/>
                  <a:gd name="connsiteY4" fmla="*/ 63909 h 2929690"/>
                  <a:gd name="connsiteX5" fmla="*/ 639088 w 639087"/>
                  <a:gd name="connsiteY5" fmla="*/ 63909 h 292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9087" h="2929690">
                    <a:moveTo>
                      <a:pt x="639088" y="2929691"/>
                    </a:moveTo>
                    <a:lnTo>
                      <a:pt x="0" y="2929691"/>
                    </a:lnTo>
                    <a:lnTo>
                      <a:pt x="0" y="0"/>
                    </a:lnTo>
                    <a:lnTo>
                      <a:pt x="319437" y="538"/>
                    </a:lnTo>
                    <a:lnTo>
                      <a:pt x="319437" y="63909"/>
                    </a:lnTo>
                    <a:lnTo>
                      <a:pt x="639088" y="63909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570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9713BC2B-AA1C-F150-C660-AC04B8EC33EE}"/>
                  </a:ext>
                </a:extLst>
              </p:cNvPr>
              <p:cNvGrpSpPr/>
              <p:nvPr/>
            </p:nvGrpSpPr>
            <p:grpSpPr>
              <a:xfrm>
                <a:off x="958631" y="4267296"/>
                <a:ext cx="713648" cy="702996"/>
                <a:chOff x="958631" y="4267296"/>
                <a:chExt cx="713648" cy="702996"/>
              </a:xfrm>
            </p:grpSpPr>
            <p:sp>
              <p:nvSpPr>
                <p:cNvPr id="571" name="Freeform: Shape 570">
                  <a:extLst>
                    <a:ext uri="{FF2B5EF4-FFF2-40B4-BE49-F238E27FC236}">
                      <a16:creationId xmlns:a16="http://schemas.microsoft.com/office/drawing/2014/main" id="{AEE85688-18C9-FE26-18AA-DEA718E5607B}"/>
                    </a:ext>
                  </a:extLst>
                </p:cNvPr>
                <p:cNvSpPr/>
                <p:nvPr/>
              </p:nvSpPr>
              <p:spPr>
                <a:xfrm>
                  <a:off x="1579612" y="4267296"/>
                  <a:ext cx="92667" cy="63908"/>
                </a:xfrm>
                <a:custGeom>
                  <a:avLst/>
                  <a:gdLst>
                    <a:gd name="connsiteX0" fmla="*/ 92668 w 92667"/>
                    <a:gd name="connsiteY0" fmla="*/ 0 h 63908"/>
                    <a:gd name="connsiteX1" fmla="*/ 18107 w 92667"/>
                    <a:gd name="connsiteY1" fmla="*/ 0 h 63908"/>
                    <a:gd name="connsiteX2" fmla="*/ 0 w 92667"/>
                    <a:gd name="connsiteY2" fmla="*/ 31896 h 63908"/>
                    <a:gd name="connsiteX3" fmla="*/ 18107 w 92667"/>
                    <a:gd name="connsiteY3" fmla="*/ 63909 h 63908"/>
                    <a:gd name="connsiteX4" fmla="*/ 92668 w 92667"/>
                    <a:gd name="connsiteY4" fmla="*/ 63909 h 63908"/>
                    <a:gd name="connsiteX5" fmla="*/ 92668 w 92667"/>
                    <a:gd name="connsiteY5" fmla="*/ 0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667" h="63908">
                      <a:moveTo>
                        <a:pt x="92668" y="0"/>
                      </a:moveTo>
                      <a:lnTo>
                        <a:pt x="18107" y="0"/>
                      </a:lnTo>
                      <a:cubicBezTo>
                        <a:pt x="18107" y="0"/>
                        <a:pt x="0" y="7397"/>
                        <a:pt x="0" y="31896"/>
                      </a:cubicBezTo>
                      <a:cubicBezTo>
                        <a:pt x="0" y="56394"/>
                        <a:pt x="18107" y="63909"/>
                        <a:pt x="18107" y="63909"/>
                      </a:cubicBezTo>
                      <a:lnTo>
                        <a:pt x="92668" y="63909"/>
                      </a:lnTo>
                      <a:lnTo>
                        <a:pt x="92668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5E9DFC58-B946-1137-7210-3341EB74CC28}"/>
                    </a:ext>
                  </a:extLst>
                </p:cNvPr>
                <p:cNvSpPr/>
                <p:nvPr/>
              </p:nvSpPr>
              <p:spPr>
                <a:xfrm>
                  <a:off x="1581742" y="4586840"/>
                  <a:ext cx="90537" cy="63908"/>
                </a:xfrm>
                <a:custGeom>
                  <a:avLst/>
                  <a:gdLst>
                    <a:gd name="connsiteX0" fmla="*/ 90537 w 90537"/>
                    <a:gd name="connsiteY0" fmla="*/ 63909 h 63908"/>
                    <a:gd name="connsiteX1" fmla="*/ 90537 w 90537"/>
                    <a:gd name="connsiteY1" fmla="*/ 0 h 63908"/>
                    <a:gd name="connsiteX2" fmla="*/ 15977 w 90537"/>
                    <a:gd name="connsiteY2" fmla="*/ 0 h 63908"/>
                    <a:gd name="connsiteX3" fmla="*/ 0 w 90537"/>
                    <a:gd name="connsiteY3" fmla="*/ 31896 h 63908"/>
                    <a:gd name="connsiteX4" fmla="*/ 15977 w 90537"/>
                    <a:gd name="connsiteY4" fmla="*/ 63909 h 63908"/>
                    <a:gd name="connsiteX5" fmla="*/ 90537 w 90537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537" h="63908">
                      <a:moveTo>
                        <a:pt x="90537" y="63909"/>
                      </a:moveTo>
                      <a:lnTo>
                        <a:pt x="90537" y="0"/>
                      </a:lnTo>
                      <a:lnTo>
                        <a:pt x="15977" y="0"/>
                      </a:lnTo>
                      <a:cubicBezTo>
                        <a:pt x="15977" y="0"/>
                        <a:pt x="0" y="13788"/>
                        <a:pt x="0" y="31896"/>
                      </a:cubicBezTo>
                      <a:cubicBezTo>
                        <a:pt x="0" y="50003"/>
                        <a:pt x="15977" y="63909"/>
                        <a:pt x="15977" y="63909"/>
                      </a:cubicBezTo>
                      <a:lnTo>
                        <a:pt x="90537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3" name="Freeform: Shape 572">
                  <a:extLst>
                    <a:ext uri="{FF2B5EF4-FFF2-40B4-BE49-F238E27FC236}">
                      <a16:creationId xmlns:a16="http://schemas.microsoft.com/office/drawing/2014/main" id="{BFA296A3-AC98-1B22-F58E-CAA6EE0E88FB}"/>
                    </a:ext>
                  </a:extLst>
                </p:cNvPr>
                <p:cNvSpPr/>
                <p:nvPr/>
              </p:nvSpPr>
              <p:spPr>
                <a:xfrm>
                  <a:off x="1580943" y="4906384"/>
                  <a:ext cx="91336" cy="63908"/>
                </a:xfrm>
                <a:custGeom>
                  <a:avLst/>
                  <a:gdLst>
                    <a:gd name="connsiteX0" fmla="*/ 91336 w 91336"/>
                    <a:gd name="connsiteY0" fmla="*/ 63909 h 63908"/>
                    <a:gd name="connsiteX1" fmla="*/ 91336 w 91336"/>
                    <a:gd name="connsiteY1" fmla="*/ 0 h 63908"/>
                    <a:gd name="connsiteX2" fmla="*/ 16776 w 91336"/>
                    <a:gd name="connsiteY2" fmla="*/ 0 h 63908"/>
                    <a:gd name="connsiteX3" fmla="*/ 0 w 91336"/>
                    <a:gd name="connsiteY3" fmla="*/ 30298 h 63908"/>
                    <a:gd name="connsiteX4" fmla="*/ 16776 w 91336"/>
                    <a:gd name="connsiteY4" fmla="*/ 63909 h 63908"/>
                    <a:gd name="connsiteX5" fmla="*/ 91336 w 91336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336" h="63908">
                      <a:moveTo>
                        <a:pt x="91336" y="63909"/>
                      </a:moveTo>
                      <a:lnTo>
                        <a:pt x="91336" y="0"/>
                      </a:lnTo>
                      <a:lnTo>
                        <a:pt x="16776" y="0"/>
                      </a:lnTo>
                      <a:cubicBezTo>
                        <a:pt x="16776" y="0"/>
                        <a:pt x="0" y="9528"/>
                        <a:pt x="0" y="30298"/>
                      </a:cubicBezTo>
                      <a:cubicBezTo>
                        <a:pt x="0" y="51068"/>
                        <a:pt x="16776" y="63909"/>
                        <a:pt x="16776" y="63909"/>
                      </a:cubicBezTo>
                      <a:lnTo>
                        <a:pt x="91336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4" name="Freeform: Shape 573">
                  <a:extLst>
                    <a:ext uri="{FF2B5EF4-FFF2-40B4-BE49-F238E27FC236}">
                      <a16:creationId xmlns:a16="http://schemas.microsoft.com/office/drawing/2014/main" id="{36BC9F92-1380-E0C0-3786-02143B9A4CAD}"/>
                    </a:ext>
                  </a:extLst>
                </p:cNvPr>
                <p:cNvSpPr/>
                <p:nvPr/>
              </p:nvSpPr>
              <p:spPr>
                <a:xfrm>
                  <a:off x="958631" y="4267296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5" name="Freeform: Shape 574">
                  <a:extLst>
                    <a:ext uri="{FF2B5EF4-FFF2-40B4-BE49-F238E27FC236}">
                      <a16:creationId xmlns:a16="http://schemas.microsoft.com/office/drawing/2014/main" id="{84DDEC4A-FCCE-7115-D367-E349957EAB9E}"/>
                    </a:ext>
                  </a:extLst>
                </p:cNvPr>
                <p:cNvSpPr/>
                <p:nvPr/>
              </p:nvSpPr>
              <p:spPr>
                <a:xfrm>
                  <a:off x="958631" y="4906384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CC7E4C86-DFAE-6754-AA9A-D25D7F8498B1}"/>
                    </a:ext>
                  </a:extLst>
                </p:cNvPr>
                <p:cNvSpPr/>
                <p:nvPr/>
              </p:nvSpPr>
              <p:spPr>
                <a:xfrm>
                  <a:off x="958631" y="4586840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577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297A8DD8-01DE-63F6-297A-9BFB1683F939}"/>
                  </a:ext>
                </a:extLst>
              </p:cNvPr>
              <p:cNvGrpSpPr/>
              <p:nvPr/>
            </p:nvGrpSpPr>
            <p:grpSpPr>
              <a:xfrm>
                <a:off x="958631" y="4008998"/>
                <a:ext cx="713648" cy="836139"/>
                <a:chOff x="958631" y="4008998"/>
                <a:chExt cx="713648" cy="836139"/>
              </a:xfrm>
              <a:solidFill>
                <a:srgbClr val="D2D2D2"/>
              </a:solidFill>
            </p:grpSpPr>
            <p:sp>
              <p:nvSpPr>
                <p:cNvPr id="578" name="Freeform: Shape 577">
                  <a:extLst>
                    <a:ext uri="{FF2B5EF4-FFF2-40B4-BE49-F238E27FC236}">
                      <a16:creationId xmlns:a16="http://schemas.microsoft.com/office/drawing/2014/main" id="{7B5C1A88-EABC-55D9-95F4-C60D9344137B}"/>
                    </a:ext>
                  </a:extLst>
                </p:cNvPr>
                <p:cNvSpPr/>
                <p:nvPr/>
              </p:nvSpPr>
              <p:spPr>
                <a:xfrm>
                  <a:off x="958631" y="400899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79" name="Freeform: Shape 578">
                  <a:extLst>
                    <a:ext uri="{FF2B5EF4-FFF2-40B4-BE49-F238E27FC236}">
                      <a16:creationId xmlns:a16="http://schemas.microsoft.com/office/drawing/2014/main" id="{36DE65E7-080F-05E1-12CA-2703032BB18B}"/>
                    </a:ext>
                  </a:extLst>
                </p:cNvPr>
                <p:cNvSpPr/>
                <p:nvPr/>
              </p:nvSpPr>
              <p:spPr>
                <a:xfrm>
                  <a:off x="958631" y="4072906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0" name="Freeform: Shape 579">
                  <a:extLst>
                    <a:ext uri="{FF2B5EF4-FFF2-40B4-BE49-F238E27FC236}">
                      <a16:creationId xmlns:a16="http://schemas.microsoft.com/office/drawing/2014/main" id="{2984423C-D733-2845-369C-1999EA98832D}"/>
                    </a:ext>
                  </a:extLst>
                </p:cNvPr>
                <p:cNvSpPr/>
                <p:nvPr/>
              </p:nvSpPr>
              <p:spPr>
                <a:xfrm>
                  <a:off x="958631" y="4136815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1" name="Freeform: Shape 580">
                  <a:extLst>
                    <a:ext uri="{FF2B5EF4-FFF2-40B4-BE49-F238E27FC236}">
                      <a16:creationId xmlns:a16="http://schemas.microsoft.com/office/drawing/2014/main" id="{092CB43E-E97F-A9E9-0C28-B0CF2B1B9059}"/>
                    </a:ext>
                  </a:extLst>
                </p:cNvPr>
                <p:cNvSpPr/>
                <p:nvPr/>
              </p:nvSpPr>
              <p:spPr>
                <a:xfrm>
                  <a:off x="958631" y="420072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2" name="Freeform: Shape 581">
                  <a:extLst>
                    <a:ext uri="{FF2B5EF4-FFF2-40B4-BE49-F238E27FC236}">
                      <a16:creationId xmlns:a16="http://schemas.microsoft.com/office/drawing/2014/main" id="{F5D584E5-2F5A-AAC9-697C-2620752DDDC5}"/>
                    </a:ext>
                  </a:extLst>
                </p:cNvPr>
                <p:cNvSpPr/>
                <p:nvPr/>
              </p:nvSpPr>
              <p:spPr>
                <a:xfrm>
                  <a:off x="958631" y="4392450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3" name="Freeform: Shape 582">
                  <a:extLst>
                    <a:ext uri="{FF2B5EF4-FFF2-40B4-BE49-F238E27FC236}">
                      <a16:creationId xmlns:a16="http://schemas.microsoft.com/office/drawing/2014/main" id="{430C3A43-589F-BFDC-A99C-044BFDFE2D46}"/>
                    </a:ext>
                  </a:extLst>
                </p:cNvPr>
                <p:cNvSpPr/>
                <p:nvPr/>
              </p:nvSpPr>
              <p:spPr>
                <a:xfrm>
                  <a:off x="958631" y="4456359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4" name="Freeform: Shape 583">
                  <a:extLst>
                    <a:ext uri="{FF2B5EF4-FFF2-40B4-BE49-F238E27FC236}">
                      <a16:creationId xmlns:a16="http://schemas.microsoft.com/office/drawing/2014/main" id="{0C887192-D30E-C6F6-4121-1583CCDCD2CB}"/>
                    </a:ext>
                  </a:extLst>
                </p:cNvPr>
                <p:cNvSpPr/>
                <p:nvPr/>
              </p:nvSpPr>
              <p:spPr>
                <a:xfrm>
                  <a:off x="958631" y="452026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5" name="Freeform: Shape 584">
                  <a:extLst>
                    <a:ext uri="{FF2B5EF4-FFF2-40B4-BE49-F238E27FC236}">
                      <a16:creationId xmlns:a16="http://schemas.microsoft.com/office/drawing/2014/main" id="{4AA772C5-6991-14FC-34CF-B4D1C51BB4F8}"/>
                    </a:ext>
                  </a:extLst>
                </p:cNvPr>
                <p:cNvSpPr/>
                <p:nvPr/>
              </p:nvSpPr>
              <p:spPr>
                <a:xfrm>
                  <a:off x="958631" y="471199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6" name="Freeform: Shape 585">
                  <a:extLst>
                    <a:ext uri="{FF2B5EF4-FFF2-40B4-BE49-F238E27FC236}">
                      <a16:creationId xmlns:a16="http://schemas.microsoft.com/office/drawing/2014/main" id="{CEE55996-0AB9-F40B-48C8-73AD38008A72}"/>
                    </a:ext>
                  </a:extLst>
                </p:cNvPr>
                <p:cNvSpPr/>
                <p:nvPr/>
              </p:nvSpPr>
              <p:spPr>
                <a:xfrm>
                  <a:off x="958631" y="4775903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587" name="Freeform: Shape 586">
                  <a:extLst>
                    <a:ext uri="{FF2B5EF4-FFF2-40B4-BE49-F238E27FC236}">
                      <a16:creationId xmlns:a16="http://schemas.microsoft.com/office/drawing/2014/main" id="{CE153EEE-291F-92C6-2456-0CBF99B284DA}"/>
                    </a:ext>
                  </a:extLst>
                </p:cNvPr>
                <p:cNvSpPr/>
                <p:nvPr/>
              </p:nvSpPr>
              <p:spPr>
                <a:xfrm>
                  <a:off x="958631" y="4839812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</p:grpSp>
        <p:grpSp>
          <p:nvGrpSpPr>
            <p:cNvPr id="588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06C5056F-7359-2CF9-AAB8-0AD56884D1C0}"/>
                </a:ext>
              </a:extLst>
            </p:cNvPr>
            <p:cNvGrpSpPr/>
            <p:nvPr/>
          </p:nvGrpSpPr>
          <p:grpSpPr>
            <a:xfrm flipH="1">
              <a:off x="737892" y="4522931"/>
              <a:ext cx="859828" cy="2300716"/>
              <a:chOff x="3514983" y="4522931"/>
              <a:chExt cx="859828" cy="2300716"/>
            </a:xfrm>
          </p:grpSpPr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B178B197-7079-7413-47D0-A2C9BD6E09BA}"/>
                  </a:ext>
                </a:extLst>
              </p:cNvPr>
              <p:cNvSpPr/>
              <p:nvPr/>
            </p:nvSpPr>
            <p:spPr>
              <a:xfrm>
                <a:off x="3514983" y="4522931"/>
                <a:ext cx="639087" cy="111840"/>
              </a:xfrm>
              <a:custGeom>
                <a:avLst/>
                <a:gdLst>
                  <a:gd name="connsiteX0" fmla="*/ 52192 w 639087"/>
                  <a:gd name="connsiteY0" fmla="*/ 111840 h 111840"/>
                  <a:gd name="connsiteX1" fmla="*/ 639088 w 639087"/>
                  <a:gd name="connsiteY1" fmla="*/ 111840 h 111840"/>
                  <a:gd name="connsiteX2" fmla="*/ 639088 w 639087"/>
                  <a:gd name="connsiteY2" fmla="*/ 0 h 111840"/>
                  <a:gd name="connsiteX3" fmla="*/ 0 w 639087"/>
                  <a:gd name="connsiteY3" fmla="*/ 0 h 111840"/>
                  <a:gd name="connsiteX4" fmla="*/ 0 w 639087"/>
                  <a:gd name="connsiteY4" fmla="*/ 64383 h 111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087" h="111840">
                    <a:moveTo>
                      <a:pt x="52192" y="111840"/>
                    </a:moveTo>
                    <a:lnTo>
                      <a:pt x="639088" y="111840"/>
                    </a:lnTo>
                    <a:lnTo>
                      <a:pt x="639088" y="0"/>
                    </a:lnTo>
                    <a:lnTo>
                      <a:pt x="0" y="0"/>
                    </a:lnTo>
                    <a:lnTo>
                      <a:pt x="0" y="64383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0A78E9A8-341D-A87D-79B0-362DCA427D1B}"/>
                  </a:ext>
                </a:extLst>
              </p:cNvPr>
              <p:cNvSpPr/>
              <p:nvPr/>
            </p:nvSpPr>
            <p:spPr>
              <a:xfrm>
                <a:off x="3514983" y="4586840"/>
                <a:ext cx="859828" cy="2236807"/>
              </a:xfrm>
              <a:custGeom>
                <a:avLst/>
                <a:gdLst>
                  <a:gd name="connsiteX0" fmla="*/ 853688 w 859828"/>
                  <a:gd name="connsiteY0" fmla="*/ 2236808 h 2236807"/>
                  <a:gd name="connsiteX1" fmla="*/ 0 w 859828"/>
                  <a:gd name="connsiteY1" fmla="*/ 2236808 h 2236807"/>
                  <a:gd name="connsiteX2" fmla="*/ 0 w 859828"/>
                  <a:gd name="connsiteY2" fmla="*/ 0 h 2236807"/>
                  <a:gd name="connsiteX3" fmla="*/ 859829 w 859828"/>
                  <a:gd name="connsiteY3" fmla="*/ 0 h 2236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9828" h="2236807">
                    <a:moveTo>
                      <a:pt x="853688" y="2236808"/>
                    </a:moveTo>
                    <a:lnTo>
                      <a:pt x="0" y="2236808"/>
                    </a:lnTo>
                    <a:lnTo>
                      <a:pt x="0" y="0"/>
                    </a:lnTo>
                    <a:lnTo>
                      <a:pt x="859829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771C14C5-2AF0-BD8E-D963-022FE3AAE621}"/>
                  </a:ext>
                </a:extLst>
              </p:cNvPr>
              <p:cNvSpPr/>
              <p:nvPr/>
            </p:nvSpPr>
            <p:spPr>
              <a:xfrm>
                <a:off x="4148745" y="4586840"/>
                <a:ext cx="10651" cy="1278175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C31C42ED-AF5E-9244-E2C6-21A0461FF859}"/>
                  </a:ext>
                </a:extLst>
              </p:cNvPr>
              <p:cNvSpPr/>
              <p:nvPr/>
            </p:nvSpPr>
            <p:spPr>
              <a:xfrm>
                <a:off x="4191351" y="4586840"/>
                <a:ext cx="10651" cy="1278175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2958ED86-EEB8-90BA-BE8F-098635276716}"/>
                  </a:ext>
                </a:extLst>
              </p:cNvPr>
              <p:cNvSpPr/>
              <p:nvPr/>
            </p:nvSpPr>
            <p:spPr>
              <a:xfrm>
                <a:off x="4233957" y="4586840"/>
                <a:ext cx="10651" cy="1278175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F1F6C075-EF2C-32B3-AEF2-0D4FF81A6235}"/>
                  </a:ext>
                </a:extLst>
              </p:cNvPr>
              <p:cNvSpPr/>
              <p:nvPr/>
            </p:nvSpPr>
            <p:spPr>
              <a:xfrm>
                <a:off x="3514983" y="4906384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2DF94198-1C59-89A1-41FA-0DADB0D61430}"/>
                  </a:ext>
                </a:extLst>
              </p:cNvPr>
              <p:cNvSpPr/>
              <p:nvPr/>
            </p:nvSpPr>
            <p:spPr>
              <a:xfrm>
                <a:off x="3514983" y="5034201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D0350038-46FF-AADF-26CC-2AD344730E06}"/>
                  </a:ext>
                </a:extLst>
              </p:cNvPr>
              <p:cNvSpPr/>
              <p:nvPr/>
            </p:nvSpPr>
            <p:spPr>
              <a:xfrm>
                <a:off x="3514983" y="5172670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C4B9F09D-C2FC-C283-3BBD-F309B989F992}"/>
                  </a:ext>
                </a:extLst>
              </p:cNvPr>
              <p:cNvSpPr/>
              <p:nvPr/>
            </p:nvSpPr>
            <p:spPr>
              <a:xfrm>
                <a:off x="3514983" y="5300488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F7456376-A098-0D7B-464B-400CF607CB8E}"/>
                </a:ext>
              </a:extLst>
            </p:cNvPr>
            <p:cNvSpPr/>
            <p:nvPr/>
          </p:nvSpPr>
          <p:spPr>
            <a:xfrm flipH="1">
              <a:off x="223682" y="5295160"/>
              <a:ext cx="1975846" cy="985265"/>
            </a:xfrm>
            <a:custGeom>
              <a:avLst/>
              <a:gdLst>
                <a:gd name="connsiteX0" fmla="*/ 1744870 w 1975846"/>
                <a:gd name="connsiteY0" fmla="*/ 474381 h 985265"/>
                <a:gd name="connsiteX1" fmla="*/ 1544527 w 1975846"/>
                <a:gd name="connsiteY1" fmla="*/ 560018 h 985265"/>
                <a:gd name="connsiteX2" fmla="*/ 1465296 w 1975846"/>
                <a:gd name="connsiteY2" fmla="*/ 430672 h 985265"/>
                <a:gd name="connsiteX3" fmla="*/ 1275151 w 1975846"/>
                <a:gd name="connsiteY3" fmla="*/ 337967 h 985265"/>
                <a:gd name="connsiteX4" fmla="*/ 1138328 w 1975846"/>
                <a:gd name="connsiteY4" fmla="*/ 254029 h 985265"/>
                <a:gd name="connsiteX5" fmla="*/ 862769 w 1975846"/>
                <a:gd name="connsiteY5" fmla="*/ 101185 h 985265"/>
                <a:gd name="connsiteX6" fmla="*/ 765915 w 1975846"/>
                <a:gd name="connsiteY6" fmla="*/ 115874 h 985265"/>
                <a:gd name="connsiteX7" fmla="*/ 613620 w 1975846"/>
                <a:gd name="connsiteY7" fmla="*/ 85288 h 985265"/>
                <a:gd name="connsiteX8" fmla="*/ 363609 w 1975846"/>
                <a:gd name="connsiteY8" fmla="*/ 183 h 985265"/>
                <a:gd name="connsiteX9" fmla="*/ 107 w 1975846"/>
                <a:gd name="connsiteY9" fmla="*/ 366407 h 985265"/>
                <a:gd name="connsiteX10" fmla="*/ 375464 w 1975846"/>
                <a:gd name="connsiteY10" fmla="*/ 750930 h 985265"/>
                <a:gd name="connsiteX11" fmla="*/ 629417 w 1975846"/>
                <a:gd name="connsiteY11" fmla="*/ 651962 h 985265"/>
                <a:gd name="connsiteX12" fmla="*/ 862769 w 1975846"/>
                <a:gd name="connsiteY12" fmla="*/ 750930 h 985265"/>
                <a:gd name="connsiteX13" fmla="*/ 922071 w 1975846"/>
                <a:gd name="connsiteY13" fmla="*/ 745434 h 985265"/>
                <a:gd name="connsiteX14" fmla="*/ 1005855 w 1975846"/>
                <a:gd name="connsiteY14" fmla="*/ 890113 h 985265"/>
                <a:gd name="connsiteX15" fmla="*/ 1465296 w 1975846"/>
                <a:gd name="connsiteY15" fmla="*/ 890113 h 985265"/>
                <a:gd name="connsiteX16" fmla="*/ 1512567 w 1975846"/>
                <a:gd name="connsiteY16" fmla="*/ 830124 h 985265"/>
                <a:gd name="connsiteX17" fmla="*/ 1730863 w 1975846"/>
                <a:gd name="connsiteY17" fmla="*/ 963959 h 985265"/>
                <a:gd name="connsiteX18" fmla="*/ 1975666 w 1975846"/>
                <a:gd name="connsiteY18" fmla="*/ 709448 h 985265"/>
                <a:gd name="connsiteX19" fmla="*/ 1744870 w 1975846"/>
                <a:gd name="connsiteY19" fmla="*/ 474381 h 98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75846" h="985265">
                  <a:moveTo>
                    <a:pt x="1744870" y="474381"/>
                  </a:moveTo>
                  <a:cubicBezTo>
                    <a:pt x="1664627" y="469912"/>
                    <a:pt x="1592256" y="504125"/>
                    <a:pt x="1544527" y="560018"/>
                  </a:cubicBezTo>
                  <a:cubicBezTo>
                    <a:pt x="1529204" y="512731"/>
                    <a:pt x="1502858" y="468235"/>
                    <a:pt x="1465296" y="430672"/>
                  </a:cubicBezTo>
                  <a:cubicBezTo>
                    <a:pt x="1411942" y="377325"/>
                    <a:pt x="1344657" y="346435"/>
                    <a:pt x="1275151" y="337967"/>
                  </a:cubicBezTo>
                  <a:cubicBezTo>
                    <a:pt x="1219311" y="331167"/>
                    <a:pt x="1168152" y="301726"/>
                    <a:pt x="1138328" y="254029"/>
                  </a:cubicBezTo>
                  <a:cubicBezTo>
                    <a:pt x="1080938" y="162245"/>
                    <a:pt x="979003" y="101185"/>
                    <a:pt x="862769" y="101185"/>
                  </a:cubicBezTo>
                  <a:cubicBezTo>
                    <a:pt x="829036" y="101185"/>
                    <a:pt x="796506" y="106330"/>
                    <a:pt x="765915" y="115874"/>
                  </a:cubicBezTo>
                  <a:cubicBezTo>
                    <a:pt x="713472" y="132234"/>
                    <a:pt x="656050" y="120182"/>
                    <a:pt x="613620" y="85288"/>
                  </a:cubicBezTo>
                  <a:cubicBezTo>
                    <a:pt x="546010" y="29687"/>
                    <a:pt x="458647" y="-2746"/>
                    <a:pt x="363609" y="183"/>
                  </a:cubicBezTo>
                  <a:cubicBezTo>
                    <a:pt x="165545" y="6291"/>
                    <a:pt x="4772" y="168306"/>
                    <a:pt x="107" y="366407"/>
                  </a:cubicBezTo>
                  <a:cubicBezTo>
                    <a:pt x="-4873" y="577908"/>
                    <a:pt x="165087" y="750930"/>
                    <a:pt x="375464" y="750930"/>
                  </a:cubicBezTo>
                  <a:cubicBezTo>
                    <a:pt x="473410" y="750930"/>
                    <a:pt x="562568" y="713394"/>
                    <a:pt x="629417" y="651962"/>
                  </a:cubicBezTo>
                  <a:cubicBezTo>
                    <a:pt x="688474" y="712958"/>
                    <a:pt x="771166" y="750930"/>
                    <a:pt x="862769" y="750930"/>
                  </a:cubicBezTo>
                  <a:cubicBezTo>
                    <a:pt x="883033" y="750930"/>
                    <a:pt x="902829" y="748981"/>
                    <a:pt x="922071" y="745434"/>
                  </a:cubicBezTo>
                  <a:cubicBezTo>
                    <a:pt x="936392" y="798425"/>
                    <a:pt x="964261" y="848513"/>
                    <a:pt x="1005855" y="890113"/>
                  </a:cubicBezTo>
                  <a:cubicBezTo>
                    <a:pt x="1132725" y="1016982"/>
                    <a:pt x="1338426" y="1016982"/>
                    <a:pt x="1465296" y="890113"/>
                  </a:cubicBezTo>
                  <a:cubicBezTo>
                    <a:pt x="1483776" y="871638"/>
                    <a:pt x="1499476" y="851453"/>
                    <a:pt x="1512567" y="830124"/>
                  </a:cubicBezTo>
                  <a:cubicBezTo>
                    <a:pt x="1553085" y="909541"/>
                    <a:pt x="1635596" y="963959"/>
                    <a:pt x="1730863" y="963959"/>
                  </a:cubicBezTo>
                  <a:cubicBezTo>
                    <a:pt x="1869327" y="963959"/>
                    <a:pt x="1980960" y="849089"/>
                    <a:pt x="1975666" y="709448"/>
                  </a:cubicBezTo>
                  <a:cubicBezTo>
                    <a:pt x="1970915" y="584155"/>
                    <a:pt x="1870056" y="481357"/>
                    <a:pt x="1744870" y="474381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99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B517C5F-9DF5-A610-B1CC-621C2D5CA9A0}"/>
                </a:ext>
              </a:extLst>
            </p:cNvPr>
            <p:cNvGrpSpPr/>
            <p:nvPr/>
          </p:nvGrpSpPr>
          <p:grpSpPr>
            <a:xfrm flipH="1">
              <a:off x="2236808" y="3436481"/>
              <a:ext cx="447633" cy="3365862"/>
              <a:chOff x="2428262" y="3436481"/>
              <a:chExt cx="447633" cy="3365862"/>
            </a:xfrm>
          </p:grpSpPr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7F81A341-06E3-BCBC-D71E-8F6533A65CC3}"/>
                  </a:ext>
                </a:extLst>
              </p:cNvPr>
              <p:cNvSpPr/>
              <p:nvPr/>
            </p:nvSpPr>
            <p:spPr>
              <a:xfrm>
                <a:off x="2503094" y="3436481"/>
                <a:ext cx="255635" cy="207703"/>
              </a:xfrm>
              <a:custGeom>
                <a:avLst/>
                <a:gdLst>
                  <a:gd name="connsiteX0" fmla="*/ 151783 w 255635"/>
                  <a:gd name="connsiteY0" fmla="*/ 127818 h 207703"/>
                  <a:gd name="connsiteX1" fmla="*/ 151783 w 255635"/>
                  <a:gd name="connsiteY1" fmla="*/ 0 h 207703"/>
                  <a:gd name="connsiteX2" fmla="*/ 146458 w 255635"/>
                  <a:gd name="connsiteY2" fmla="*/ 0 h 207703"/>
                  <a:gd name="connsiteX3" fmla="*/ 146458 w 255635"/>
                  <a:gd name="connsiteY3" fmla="*/ 127818 h 207703"/>
                  <a:gd name="connsiteX4" fmla="*/ 98526 w 255635"/>
                  <a:gd name="connsiteY4" fmla="*/ 127818 h 207703"/>
                  <a:gd name="connsiteX5" fmla="*/ 98526 w 255635"/>
                  <a:gd name="connsiteY5" fmla="*/ 0 h 207703"/>
                  <a:gd name="connsiteX6" fmla="*/ 93200 w 255635"/>
                  <a:gd name="connsiteY6" fmla="*/ 0 h 207703"/>
                  <a:gd name="connsiteX7" fmla="*/ 93200 w 255635"/>
                  <a:gd name="connsiteY7" fmla="*/ 127818 h 207703"/>
                  <a:gd name="connsiteX8" fmla="*/ 0 w 255635"/>
                  <a:gd name="connsiteY8" fmla="*/ 127818 h 207703"/>
                  <a:gd name="connsiteX9" fmla="*/ 0 w 255635"/>
                  <a:gd name="connsiteY9" fmla="*/ 207704 h 207703"/>
                  <a:gd name="connsiteX10" fmla="*/ 255635 w 255635"/>
                  <a:gd name="connsiteY10" fmla="*/ 207704 h 207703"/>
                  <a:gd name="connsiteX11" fmla="*/ 255635 w 255635"/>
                  <a:gd name="connsiteY11" fmla="*/ 127818 h 20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635" h="207703">
                    <a:moveTo>
                      <a:pt x="151783" y="127818"/>
                    </a:moveTo>
                    <a:lnTo>
                      <a:pt x="151783" y="0"/>
                    </a:lnTo>
                    <a:lnTo>
                      <a:pt x="146458" y="0"/>
                    </a:lnTo>
                    <a:lnTo>
                      <a:pt x="146458" y="127818"/>
                    </a:lnTo>
                    <a:lnTo>
                      <a:pt x="98526" y="127818"/>
                    </a:lnTo>
                    <a:lnTo>
                      <a:pt x="98526" y="0"/>
                    </a:lnTo>
                    <a:lnTo>
                      <a:pt x="93200" y="0"/>
                    </a:lnTo>
                    <a:lnTo>
                      <a:pt x="93200" y="127818"/>
                    </a:lnTo>
                    <a:lnTo>
                      <a:pt x="0" y="127818"/>
                    </a:lnTo>
                    <a:lnTo>
                      <a:pt x="0" y="207704"/>
                    </a:lnTo>
                    <a:lnTo>
                      <a:pt x="255635" y="207704"/>
                    </a:lnTo>
                    <a:lnTo>
                      <a:pt x="255635" y="127818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850F2995-739C-EFE5-BDF8-1CCC61821183}"/>
                  </a:ext>
                </a:extLst>
              </p:cNvPr>
              <p:cNvSpPr/>
              <p:nvPr/>
            </p:nvSpPr>
            <p:spPr>
              <a:xfrm>
                <a:off x="2428262" y="3628208"/>
                <a:ext cx="436981" cy="3174136"/>
              </a:xfrm>
              <a:custGeom>
                <a:avLst/>
                <a:gdLst>
                  <a:gd name="connsiteX0" fmla="*/ 0 w 436981"/>
                  <a:gd name="connsiteY0" fmla="*/ 3174136 h 3174136"/>
                  <a:gd name="connsiteX1" fmla="*/ 0 w 436981"/>
                  <a:gd name="connsiteY1" fmla="*/ 0 h 3174136"/>
                  <a:gd name="connsiteX2" fmla="*/ 299578 w 436981"/>
                  <a:gd name="connsiteY2" fmla="*/ 0 h 3174136"/>
                  <a:gd name="connsiteX3" fmla="*/ 436982 w 436981"/>
                  <a:gd name="connsiteY3" fmla="*/ 53257 h 3174136"/>
                  <a:gd name="connsiteX4" fmla="*/ 436982 w 436981"/>
                  <a:gd name="connsiteY4" fmla="*/ 3174131 h 31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81" h="3174136">
                    <a:moveTo>
                      <a:pt x="0" y="3174136"/>
                    </a:moveTo>
                    <a:lnTo>
                      <a:pt x="0" y="0"/>
                    </a:lnTo>
                    <a:lnTo>
                      <a:pt x="299578" y="0"/>
                    </a:lnTo>
                    <a:lnTo>
                      <a:pt x="436982" y="53257"/>
                    </a:lnTo>
                    <a:lnTo>
                      <a:pt x="436982" y="3174131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8C22D1A1-3A52-2403-4848-17E077AE08E6}"/>
                  </a:ext>
                </a:extLst>
              </p:cNvPr>
              <p:cNvSpPr/>
              <p:nvPr/>
            </p:nvSpPr>
            <p:spPr>
              <a:xfrm>
                <a:off x="2561677" y="3692117"/>
                <a:ext cx="53257" cy="1895960"/>
              </a:xfrm>
              <a:custGeom>
                <a:avLst/>
                <a:gdLst>
                  <a:gd name="connsiteX0" fmla="*/ 53257 w 53257"/>
                  <a:gd name="connsiteY0" fmla="*/ 1895961 h 1895960"/>
                  <a:gd name="connsiteX1" fmla="*/ 0 w 53257"/>
                  <a:gd name="connsiteY1" fmla="*/ 1858681 h 1895960"/>
                  <a:gd name="connsiteX2" fmla="*/ 0 w 53257"/>
                  <a:gd name="connsiteY2" fmla="*/ 0 h 1895960"/>
                  <a:gd name="connsiteX3" fmla="*/ 53257 w 53257"/>
                  <a:gd name="connsiteY3" fmla="*/ 0 h 18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7" h="1895960">
                    <a:moveTo>
                      <a:pt x="53257" y="1895961"/>
                    </a:moveTo>
                    <a:lnTo>
                      <a:pt x="0" y="1858681"/>
                    </a:lnTo>
                    <a:lnTo>
                      <a:pt x="0" y="0"/>
                    </a:lnTo>
                    <a:lnTo>
                      <a:pt x="53257" y="0"/>
                    </a:lnTo>
                    <a:close/>
                  </a:path>
                </a:pathLst>
              </a:custGeom>
              <a:solidFill>
                <a:srgbClr val="F2F2F2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2DFAB05-E0AA-772F-DFC8-6F0CF4DC27CE}"/>
                  </a:ext>
                </a:extLst>
              </p:cNvPr>
              <p:cNvSpPr/>
              <p:nvPr/>
            </p:nvSpPr>
            <p:spPr>
              <a:xfrm>
                <a:off x="2726774" y="3628208"/>
                <a:ext cx="149120" cy="1959869"/>
              </a:xfrm>
              <a:custGeom>
                <a:avLst/>
                <a:gdLst>
                  <a:gd name="connsiteX0" fmla="*/ 0 w 149120"/>
                  <a:gd name="connsiteY0" fmla="*/ 0 h 1959869"/>
                  <a:gd name="connsiteX1" fmla="*/ 0 w 149120"/>
                  <a:gd name="connsiteY1" fmla="*/ 1384690 h 1959869"/>
                  <a:gd name="connsiteX2" fmla="*/ 74560 w 149120"/>
                  <a:gd name="connsiteY2" fmla="*/ 1384690 h 1959869"/>
                  <a:gd name="connsiteX3" fmla="*/ 74560 w 149120"/>
                  <a:gd name="connsiteY3" fmla="*/ 1959870 h 1959869"/>
                  <a:gd name="connsiteX4" fmla="*/ 149121 w 149120"/>
                  <a:gd name="connsiteY4" fmla="*/ 1959870 h 1959869"/>
                  <a:gd name="connsiteX5" fmla="*/ 149121 w 149120"/>
                  <a:gd name="connsiteY5" fmla="*/ 0 h 195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120" h="1959869">
                    <a:moveTo>
                      <a:pt x="0" y="0"/>
                    </a:moveTo>
                    <a:lnTo>
                      <a:pt x="0" y="1384690"/>
                    </a:lnTo>
                    <a:lnTo>
                      <a:pt x="74560" y="1384690"/>
                    </a:lnTo>
                    <a:lnTo>
                      <a:pt x="74560" y="1959870"/>
                    </a:lnTo>
                    <a:lnTo>
                      <a:pt x="149121" y="1959870"/>
                    </a:lnTo>
                    <a:lnTo>
                      <a:pt x="149121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0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F4AD1B5-D20A-D099-0F31-C1052AA7D5F0}"/>
                </a:ext>
              </a:extLst>
            </p:cNvPr>
            <p:cNvGrpSpPr/>
            <p:nvPr/>
          </p:nvGrpSpPr>
          <p:grpSpPr>
            <a:xfrm flipH="1">
              <a:off x="2551027" y="5226934"/>
              <a:ext cx="889397" cy="1597719"/>
              <a:chOff x="1672279" y="5226934"/>
              <a:chExt cx="889397" cy="1597719"/>
            </a:xfrm>
          </p:grpSpPr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E1B1CCDA-B00A-4CB9-844D-8961471900A8}"/>
                  </a:ext>
                </a:extLst>
              </p:cNvPr>
              <p:cNvSpPr/>
              <p:nvPr/>
            </p:nvSpPr>
            <p:spPr>
              <a:xfrm>
                <a:off x="1672279" y="5226934"/>
                <a:ext cx="889397" cy="1597719"/>
              </a:xfrm>
              <a:custGeom>
                <a:avLst/>
                <a:gdLst>
                  <a:gd name="connsiteX0" fmla="*/ 889397 w 889397"/>
                  <a:gd name="connsiteY0" fmla="*/ 1597720 h 1597719"/>
                  <a:gd name="connsiteX1" fmla="*/ 562754 w 889397"/>
                  <a:gd name="connsiteY1" fmla="*/ 1597720 h 1597719"/>
                  <a:gd name="connsiteX2" fmla="*/ 1827 w 889397"/>
                  <a:gd name="connsiteY2" fmla="*/ 1530616 h 1597719"/>
                  <a:gd name="connsiteX3" fmla="*/ 0 w 889397"/>
                  <a:gd name="connsiteY3" fmla="*/ 0 h 1597719"/>
                  <a:gd name="connsiteX4" fmla="*/ 889397 w 889397"/>
                  <a:gd name="connsiteY4" fmla="*/ 0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397" h="1597719">
                    <a:moveTo>
                      <a:pt x="889397" y="1597720"/>
                    </a:moveTo>
                    <a:lnTo>
                      <a:pt x="562754" y="1597720"/>
                    </a:lnTo>
                    <a:lnTo>
                      <a:pt x="1827" y="1530616"/>
                    </a:lnTo>
                    <a:lnTo>
                      <a:pt x="0" y="0"/>
                    </a:lnTo>
                    <a:lnTo>
                      <a:pt x="889397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14B536BC-042E-42F3-5055-E69A7213E826}"/>
                  </a:ext>
                </a:extLst>
              </p:cNvPr>
              <p:cNvSpPr/>
              <p:nvPr/>
            </p:nvSpPr>
            <p:spPr>
              <a:xfrm>
                <a:off x="2332670" y="5545471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1AB17E42-B4EA-079F-9D31-0392CDB2EC78}"/>
                  </a:ext>
                </a:extLst>
              </p:cNvPr>
              <p:cNvSpPr/>
              <p:nvPr/>
            </p:nvSpPr>
            <p:spPr>
              <a:xfrm>
                <a:off x="2332670" y="5865015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1DF75C75-CE61-E089-C47E-5B756EE5D299}"/>
                  </a:ext>
                </a:extLst>
              </p:cNvPr>
              <p:cNvSpPr/>
              <p:nvPr/>
            </p:nvSpPr>
            <p:spPr>
              <a:xfrm>
                <a:off x="2332670" y="6184559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09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99086C17-CAA1-DF81-2D4C-A8296F582763}"/>
                </a:ext>
              </a:extLst>
            </p:cNvPr>
            <p:cNvGrpSpPr/>
            <p:nvPr/>
          </p:nvGrpSpPr>
          <p:grpSpPr>
            <a:xfrm flipH="1">
              <a:off x="2875508" y="5331004"/>
              <a:ext cx="1917652" cy="1493649"/>
              <a:chOff x="319543" y="5331004"/>
              <a:chExt cx="1917652" cy="1493649"/>
            </a:xfrm>
          </p:grpSpPr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0FD73937-7F88-33D0-1C5B-71F53FADA4BF}"/>
                  </a:ext>
                </a:extLst>
              </p:cNvPr>
              <p:cNvSpPr/>
              <p:nvPr/>
            </p:nvSpPr>
            <p:spPr>
              <a:xfrm>
                <a:off x="1278564" y="5331004"/>
                <a:ext cx="745602" cy="81324"/>
              </a:xfrm>
              <a:custGeom>
                <a:avLst/>
                <a:gdLst>
                  <a:gd name="connsiteX0" fmla="*/ 26629 w 745602"/>
                  <a:gd name="connsiteY0" fmla="*/ 81324 h 81324"/>
                  <a:gd name="connsiteX1" fmla="*/ 745603 w 745602"/>
                  <a:gd name="connsiteY1" fmla="*/ 81324 h 81324"/>
                  <a:gd name="connsiteX2" fmla="*/ 745603 w 745602"/>
                  <a:gd name="connsiteY2" fmla="*/ 0 h 81324"/>
                  <a:gd name="connsiteX3" fmla="*/ 0 w 745602"/>
                  <a:gd name="connsiteY3" fmla="*/ 0 h 81324"/>
                  <a:gd name="connsiteX4" fmla="*/ 0 w 745602"/>
                  <a:gd name="connsiteY4" fmla="*/ 55702 h 8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5602" h="81324">
                    <a:moveTo>
                      <a:pt x="26629" y="81324"/>
                    </a:moveTo>
                    <a:lnTo>
                      <a:pt x="745603" y="81324"/>
                    </a:lnTo>
                    <a:lnTo>
                      <a:pt x="745603" y="0"/>
                    </a:lnTo>
                    <a:lnTo>
                      <a:pt x="0" y="0"/>
                    </a:lnTo>
                    <a:lnTo>
                      <a:pt x="0" y="55702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EFE20D1F-3D9C-59A5-4E62-1D3EE6035091}"/>
                  </a:ext>
                </a:extLst>
              </p:cNvPr>
              <p:cNvSpPr/>
              <p:nvPr/>
            </p:nvSpPr>
            <p:spPr>
              <a:xfrm>
                <a:off x="319543" y="5386706"/>
                <a:ext cx="1917652" cy="1437947"/>
              </a:xfrm>
              <a:custGeom>
                <a:avLst/>
                <a:gdLst>
                  <a:gd name="connsiteX0" fmla="*/ 959021 w 1917652"/>
                  <a:gd name="connsiteY0" fmla="*/ 0 h 1437947"/>
                  <a:gd name="connsiteX1" fmla="*/ 959021 w 1917652"/>
                  <a:gd name="connsiteY1" fmla="*/ 479316 h 1437947"/>
                  <a:gd name="connsiteX2" fmla="*/ 319933 w 1917652"/>
                  <a:gd name="connsiteY2" fmla="*/ 479316 h 1437947"/>
                  <a:gd name="connsiteX3" fmla="*/ 319933 w 1917652"/>
                  <a:gd name="connsiteY3" fmla="*/ 798860 h 1437947"/>
                  <a:gd name="connsiteX4" fmla="*/ 389 w 1917652"/>
                  <a:gd name="connsiteY4" fmla="*/ 799701 h 1437947"/>
                  <a:gd name="connsiteX5" fmla="*/ 0 w 1917652"/>
                  <a:gd name="connsiteY5" fmla="*/ 1437948 h 1437947"/>
                  <a:gd name="connsiteX6" fmla="*/ 1917652 w 1917652"/>
                  <a:gd name="connsiteY6" fmla="*/ 1437948 h 1437947"/>
                  <a:gd name="connsiteX7" fmla="*/ 1917652 w 1917652"/>
                  <a:gd name="connsiteY7" fmla="*/ 0 h 1437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7652" h="1437947">
                    <a:moveTo>
                      <a:pt x="959021" y="0"/>
                    </a:moveTo>
                    <a:lnTo>
                      <a:pt x="959021" y="479316"/>
                    </a:lnTo>
                    <a:lnTo>
                      <a:pt x="319933" y="479316"/>
                    </a:lnTo>
                    <a:lnTo>
                      <a:pt x="319933" y="798860"/>
                    </a:lnTo>
                    <a:lnTo>
                      <a:pt x="389" y="799701"/>
                    </a:lnTo>
                    <a:lnTo>
                      <a:pt x="0" y="1437948"/>
                    </a:lnTo>
                    <a:lnTo>
                      <a:pt x="1917652" y="1437948"/>
                    </a:lnTo>
                    <a:lnTo>
                      <a:pt x="191765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F2F583CB-AFEF-F0AB-C502-C6441F3E00F5}"/>
                  </a:ext>
                </a:extLst>
              </p:cNvPr>
              <p:cNvSpPr/>
              <p:nvPr/>
            </p:nvSpPr>
            <p:spPr>
              <a:xfrm>
                <a:off x="862726" y="6346153"/>
                <a:ext cx="149557" cy="157945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AC97C0CE-9D59-B97D-DF06-8E8DD78DD2E3}"/>
                  </a:ext>
                </a:extLst>
              </p:cNvPr>
              <p:cNvSpPr/>
              <p:nvPr/>
            </p:nvSpPr>
            <p:spPr>
              <a:xfrm>
                <a:off x="639476" y="6346153"/>
                <a:ext cx="158184" cy="157945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E0E6B20D-7696-61AE-8248-B206679E3C4C}"/>
                  </a:ext>
                </a:extLst>
              </p:cNvPr>
              <p:cNvSpPr/>
              <p:nvPr/>
            </p:nvSpPr>
            <p:spPr>
              <a:xfrm>
                <a:off x="862726" y="6504103"/>
                <a:ext cx="149557" cy="157945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84305CB8-01A6-38B5-93DC-E300DCABF595}"/>
                  </a:ext>
                </a:extLst>
              </p:cNvPr>
              <p:cNvSpPr/>
              <p:nvPr/>
            </p:nvSpPr>
            <p:spPr>
              <a:xfrm>
                <a:off x="639476" y="6504103"/>
                <a:ext cx="158184" cy="157945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grpSp>
            <p:nvGrpSpPr>
              <p:cNvPr id="616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FE429364-0FD6-31E7-B572-68F70913C185}"/>
                  </a:ext>
                </a:extLst>
              </p:cNvPr>
              <p:cNvGrpSpPr/>
              <p:nvPr/>
            </p:nvGrpSpPr>
            <p:grpSpPr>
              <a:xfrm>
                <a:off x="1874615" y="6506937"/>
                <a:ext cx="149557" cy="317717"/>
                <a:chOff x="1874615" y="6506937"/>
                <a:chExt cx="149557" cy="317717"/>
              </a:xfrm>
            </p:grpSpPr>
            <p:sp>
              <p:nvSpPr>
                <p:cNvPr id="617" name="Freeform: Shape 616">
                  <a:extLst>
                    <a:ext uri="{FF2B5EF4-FFF2-40B4-BE49-F238E27FC236}">
                      <a16:creationId xmlns:a16="http://schemas.microsoft.com/office/drawing/2014/main" id="{4DD4510C-B0BB-C5F3-14BF-88E5D923A257}"/>
                    </a:ext>
                  </a:extLst>
                </p:cNvPr>
                <p:cNvSpPr/>
                <p:nvPr/>
              </p:nvSpPr>
              <p:spPr>
                <a:xfrm>
                  <a:off x="187461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18" name="Freeform: Shape 617">
                  <a:extLst>
                    <a:ext uri="{FF2B5EF4-FFF2-40B4-BE49-F238E27FC236}">
                      <a16:creationId xmlns:a16="http://schemas.microsoft.com/office/drawing/2014/main" id="{3189E782-2127-5DA6-4BEE-F9F2CA4A3BA8}"/>
                    </a:ext>
                  </a:extLst>
                </p:cNvPr>
                <p:cNvSpPr/>
                <p:nvPr/>
              </p:nvSpPr>
              <p:spPr>
                <a:xfrm>
                  <a:off x="187461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619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5441CF00-14AD-2F97-64E7-F021BBE70B01}"/>
                  </a:ext>
                </a:extLst>
              </p:cNvPr>
              <p:cNvGrpSpPr/>
              <p:nvPr/>
            </p:nvGrpSpPr>
            <p:grpSpPr>
              <a:xfrm>
                <a:off x="1661585" y="6506937"/>
                <a:ext cx="149557" cy="317717"/>
                <a:chOff x="1661585" y="6506937"/>
                <a:chExt cx="149557" cy="317717"/>
              </a:xfrm>
            </p:grpSpPr>
            <p:sp>
              <p:nvSpPr>
                <p:cNvPr id="620" name="Freeform: Shape 619">
                  <a:extLst>
                    <a:ext uri="{FF2B5EF4-FFF2-40B4-BE49-F238E27FC236}">
                      <a16:creationId xmlns:a16="http://schemas.microsoft.com/office/drawing/2014/main" id="{03745503-43C4-66B5-929D-FB8D44D8FCFC}"/>
                    </a:ext>
                  </a:extLst>
                </p:cNvPr>
                <p:cNvSpPr/>
                <p:nvPr/>
              </p:nvSpPr>
              <p:spPr>
                <a:xfrm>
                  <a:off x="166158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21" name="Freeform: Shape 620">
                  <a:extLst>
                    <a:ext uri="{FF2B5EF4-FFF2-40B4-BE49-F238E27FC236}">
                      <a16:creationId xmlns:a16="http://schemas.microsoft.com/office/drawing/2014/main" id="{5E536E07-A5CC-2C3A-3C09-36D6DDDBD51A}"/>
                    </a:ext>
                  </a:extLst>
                </p:cNvPr>
                <p:cNvSpPr/>
                <p:nvPr/>
              </p:nvSpPr>
              <p:spPr>
                <a:xfrm>
                  <a:off x="166158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622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A2B77C2C-A89E-1054-563A-23229F48A987}"/>
                  </a:ext>
                </a:extLst>
              </p:cNvPr>
              <p:cNvGrpSpPr/>
              <p:nvPr/>
            </p:nvGrpSpPr>
            <p:grpSpPr>
              <a:xfrm>
                <a:off x="1278564" y="6506937"/>
                <a:ext cx="317956" cy="317717"/>
                <a:chOff x="1278564" y="6506937"/>
                <a:chExt cx="317956" cy="317717"/>
              </a:xfrm>
            </p:grpSpPr>
            <p:sp>
              <p:nvSpPr>
                <p:cNvPr id="623" name="Freeform: Shape 622">
                  <a:extLst>
                    <a:ext uri="{FF2B5EF4-FFF2-40B4-BE49-F238E27FC236}">
                      <a16:creationId xmlns:a16="http://schemas.microsoft.com/office/drawing/2014/main" id="{15E02A0A-A513-02D1-2824-54CB6423AE5F}"/>
                    </a:ext>
                  </a:extLst>
                </p:cNvPr>
                <p:cNvSpPr/>
                <p:nvPr/>
              </p:nvSpPr>
              <p:spPr>
                <a:xfrm>
                  <a:off x="1278564" y="6659556"/>
                  <a:ext cx="317956" cy="165097"/>
                </a:xfrm>
                <a:custGeom>
                  <a:avLst/>
                  <a:gdLst>
                    <a:gd name="connsiteX0" fmla="*/ 0 w 317956"/>
                    <a:gd name="connsiteY0" fmla="*/ 0 h 165097"/>
                    <a:gd name="connsiteX1" fmla="*/ 317957 w 317956"/>
                    <a:gd name="connsiteY1" fmla="*/ 0 h 165097"/>
                    <a:gd name="connsiteX2" fmla="*/ 317957 w 317956"/>
                    <a:gd name="connsiteY2" fmla="*/ 165098 h 165097"/>
                    <a:gd name="connsiteX3" fmla="*/ 0 w 317956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65097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24" name="Freeform: Shape 623">
                  <a:extLst>
                    <a:ext uri="{FF2B5EF4-FFF2-40B4-BE49-F238E27FC236}">
                      <a16:creationId xmlns:a16="http://schemas.microsoft.com/office/drawing/2014/main" id="{CCD81F15-00FA-03F0-59E3-D2817F54D259}"/>
                    </a:ext>
                  </a:extLst>
                </p:cNvPr>
                <p:cNvSpPr/>
                <p:nvPr/>
              </p:nvSpPr>
              <p:spPr>
                <a:xfrm>
                  <a:off x="1278564" y="6506937"/>
                  <a:ext cx="317956" cy="157945"/>
                </a:xfrm>
                <a:custGeom>
                  <a:avLst/>
                  <a:gdLst>
                    <a:gd name="connsiteX0" fmla="*/ 0 w 317956"/>
                    <a:gd name="connsiteY0" fmla="*/ 0 h 157945"/>
                    <a:gd name="connsiteX1" fmla="*/ 317957 w 317956"/>
                    <a:gd name="connsiteY1" fmla="*/ 0 h 157945"/>
                    <a:gd name="connsiteX2" fmla="*/ 317957 w 317956"/>
                    <a:gd name="connsiteY2" fmla="*/ 157945 h 157945"/>
                    <a:gd name="connsiteX3" fmla="*/ 0 w 317956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57945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32A5C6C2-6FEB-AE4B-C57B-1DCF515C9296}"/>
                  </a:ext>
                </a:extLst>
              </p:cNvPr>
              <p:cNvSpPr/>
              <p:nvPr/>
            </p:nvSpPr>
            <p:spPr>
              <a:xfrm>
                <a:off x="1278324" y="6163251"/>
                <a:ext cx="745602" cy="181080"/>
              </a:xfrm>
              <a:custGeom>
                <a:avLst/>
                <a:gdLst>
                  <a:gd name="connsiteX0" fmla="*/ 0 w 745602"/>
                  <a:gd name="connsiteY0" fmla="*/ 181080 h 181080"/>
                  <a:gd name="connsiteX1" fmla="*/ 745603 w 745602"/>
                  <a:gd name="connsiteY1" fmla="*/ 181080 h 181080"/>
                  <a:gd name="connsiteX2" fmla="*/ 745603 w 745602"/>
                  <a:gd name="connsiteY2" fmla="*/ 21308 h 181080"/>
                  <a:gd name="connsiteX3" fmla="*/ 425137 w 745602"/>
                  <a:gd name="connsiteY3" fmla="*/ 21308 h 181080"/>
                  <a:gd name="connsiteX4" fmla="*/ 402237 w 745602"/>
                  <a:gd name="connsiteY4" fmla="*/ 1012 h 181080"/>
                  <a:gd name="connsiteX5" fmla="*/ 0 w 745602"/>
                  <a:gd name="connsiteY5" fmla="*/ 0 h 18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1080">
                    <a:moveTo>
                      <a:pt x="0" y="181080"/>
                    </a:moveTo>
                    <a:lnTo>
                      <a:pt x="745603" y="181080"/>
                    </a:lnTo>
                    <a:lnTo>
                      <a:pt x="745603" y="21308"/>
                    </a:lnTo>
                    <a:lnTo>
                      <a:pt x="425137" y="21308"/>
                    </a:lnTo>
                    <a:lnTo>
                      <a:pt x="402237" y="1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21812721-AE01-C887-6C36-B1610EC66716}"/>
                  </a:ext>
                </a:extLst>
              </p:cNvPr>
              <p:cNvSpPr/>
              <p:nvPr/>
            </p:nvSpPr>
            <p:spPr>
              <a:xfrm>
                <a:off x="1278324" y="5838381"/>
                <a:ext cx="745602" cy="186405"/>
              </a:xfrm>
              <a:custGeom>
                <a:avLst/>
                <a:gdLst>
                  <a:gd name="connsiteX0" fmla="*/ 0 w 745602"/>
                  <a:gd name="connsiteY0" fmla="*/ 186406 h 186405"/>
                  <a:gd name="connsiteX1" fmla="*/ 745603 w 745602"/>
                  <a:gd name="connsiteY1" fmla="*/ 186406 h 186405"/>
                  <a:gd name="connsiteX2" fmla="*/ 745603 w 745602"/>
                  <a:gd name="connsiteY2" fmla="*/ 26634 h 186405"/>
                  <a:gd name="connsiteX3" fmla="*/ 425313 w 745602"/>
                  <a:gd name="connsiteY3" fmla="*/ 26634 h 186405"/>
                  <a:gd name="connsiteX4" fmla="*/ 390520 w 745602"/>
                  <a:gd name="connsiteY4" fmla="*/ 0 h 186405"/>
                  <a:gd name="connsiteX5" fmla="*/ 0 w 745602"/>
                  <a:gd name="connsiteY5" fmla="*/ 0 h 1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6405">
                    <a:moveTo>
                      <a:pt x="0" y="186406"/>
                    </a:moveTo>
                    <a:lnTo>
                      <a:pt x="745603" y="186406"/>
                    </a:lnTo>
                    <a:lnTo>
                      <a:pt x="745603" y="26634"/>
                    </a:lnTo>
                    <a:lnTo>
                      <a:pt x="425313" y="26634"/>
                    </a:lnTo>
                    <a:lnTo>
                      <a:pt x="3905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1358B6AB-5574-7D82-9191-BAB4E879056B}"/>
                  </a:ext>
                </a:extLst>
              </p:cNvPr>
              <p:cNvSpPr/>
              <p:nvPr/>
            </p:nvSpPr>
            <p:spPr>
              <a:xfrm>
                <a:off x="1278324" y="5545471"/>
                <a:ext cx="745602" cy="159771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608A2AFC-41F4-C531-4B3E-1CD3EDDEC779}"/>
                  </a:ext>
                </a:extLst>
              </p:cNvPr>
              <p:cNvSpPr/>
              <p:nvPr/>
            </p:nvSpPr>
            <p:spPr>
              <a:xfrm>
                <a:off x="959020" y="6131302"/>
                <a:ext cx="745602" cy="53257"/>
              </a:xfrm>
              <a:custGeom>
                <a:avLst/>
                <a:gdLst>
                  <a:gd name="connsiteX0" fmla="*/ 0 w 745602"/>
                  <a:gd name="connsiteY0" fmla="*/ 0 h 53257"/>
                  <a:gd name="connsiteX1" fmla="*/ 745603 w 745602"/>
                  <a:gd name="connsiteY1" fmla="*/ 0 h 53257"/>
                  <a:gd name="connsiteX2" fmla="*/ 745603 w 745602"/>
                  <a:gd name="connsiteY2" fmla="*/ 53257 h 53257"/>
                  <a:gd name="connsiteX3" fmla="*/ 0 w 745602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53257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7DFEBAC5-41EE-B313-E4AA-FA0D8243FF51}"/>
                  </a:ext>
                </a:extLst>
              </p:cNvPr>
              <p:cNvSpPr/>
              <p:nvPr/>
            </p:nvSpPr>
            <p:spPr>
              <a:xfrm>
                <a:off x="953694" y="5812765"/>
                <a:ext cx="750928" cy="53257"/>
              </a:xfrm>
              <a:custGeom>
                <a:avLst/>
                <a:gdLst>
                  <a:gd name="connsiteX0" fmla="*/ 0 w 750928"/>
                  <a:gd name="connsiteY0" fmla="*/ 0 h 53257"/>
                  <a:gd name="connsiteX1" fmla="*/ 750928 w 750928"/>
                  <a:gd name="connsiteY1" fmla="*/ 0 h 53257"/>
                  <a:gd name="connsiteX2" fmla="*/ 750928 w 750928"/>
                  <a:gd name="connsiteY2" fmla="*/ 53257 h 53257"/>
                  <a:gd name="connsiteX3" fmla="*/ 0 w 750928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928" h="53257">
                    <a:moveTo>
                      <a:pt x="0" y="0"/>
                    </a:moveTo>
                    <a:lnTo>
                      <a:pt x="750928" y="0"/>
                    </a:lnTo>
                    <a:lnTo>
                      <a:pt x="750928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grpSp>
          <p:nvGrpSpPr>
            <p:cNvPr id="630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8B02E25A-7B53-2250-48F0-07FF6E8394EB}"/>
                </a:ext>
              </a:extLst>
            </p:cNvPr>
            <p:cNvGrpSpPr/>
            <p:nvPr/>
          </p:nvGrpSpPr>
          <p:grpSpPr>
            <a:xfrm flipH="1">
              <a:off x="1" y="5546627"/>
              <a:ext cx="2551025" cy="1278026"/>
              <a:chOff x="2561677" y="5546627"/>
              <a:chExt cx="2551025" cy="1278026"/>
            </a:xfrm>
          </p:grpSpPr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8B1722A-7F66-B625-F292-EE0816F240CD}"/>
                  </a:ext>
                </a:extLst>
              </p:cNvPr>
              <p:cNvSpPr/>
              <p:nvPr/>
            </p:nvSpPr>
            <p:spPr>
              <a:xfrm>
                <a:off x="2609608" y="6482827"/>
                <a:ext cx="1161009" cy="341826"/>
              </a:xfrm>
              <a:custGeom>
                <a:avLst/>
                <a:gdLst>
                  <a:gd name="connsiteX0" fmla="*/ 1161010 w 1161009"/>
                  <a:gd name="connsiteY0" fmla="*/ 0 h 341826"/>
                  <a:gd name="connsiteX1" fmla="*/ 0 w 1161009"/>
                  <a:gd name="connsiteY1" fmla="*/ 1827 h 341826"/>
                  <a:gd name="connsiteX2" fmla="*/ 0 w 1161009"/>
                  <a:gd name="connsiteY2" fmla="*/ 313760 h 341826"/>
                  <a:gd name="connsiteX3" fmla="*/ 33818 w 1161009"/>
                  <a:gd name="connsiteY3" fmla="*/ 341827 h 341826"/>
                  <a:gd name="connsiteX4" fmla="*/ 1137763 w 1161009"/>
                  <a:gd name="connsiteY4" fmla="*/ 340922 h 341826"/>
                  <a:gd name="connsiteX5" fmla="*/ 1161010 w 1161009"/>
                  <a:gd name="connsiteY5" fmla="*/ 324811 h 34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009" h="341826">
                    <a:moveTo>
                      <a:pt x="1161010" y="0"/>
                    </a:moveTo>
                    <a:lnTo>
                      <a:pt x="0" y="1827"/>
                    </a:lnTo>
                    <a:lnTo>
                      <a:pt x="0" y="313760"/>
                    </a:lnTo>
                    <a:lnTo>
                      <a:pt x="33818" y="341827"/>
                    </a:lnTo>
                    <a:lnTo>
                      <a:pt x="1137763" y="340922"/>
                    </a:lnTo>
                    <a:lnTo>
                      <a:pt x="1161010" y="324811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42F0DB15-8178-7B89-4CCA-42E32CB85073}"/>
                  </a:ext>
                </a:extLst>
              </p:cNvPr>
              <p:cNvSpPr/>
              <p:nvPr/>
            </p:nvSpPr>
            <p:spPr>
              <a:xfrm>
                <a:off x="4376154" y="5906828"/>
                <a:ext cx="308892" cy="22879"/>
              </a:xfrm>
              <a:custGeom>
                <a:avLst/>
                <a:gdLst>
                  <a:gd name="connsiteX0" fmla="*/ 0 w 308892"/>
                  <a:gd name="connsiteY0" fmla="*/ 0 h 22879"/>
                  <a:gd name="connsiteX1" fmla="*/ 308893 w 308892"/>
                  <a:gd name="connsiteY1" fmla="*/ 0 h 22879"/>
                  <a:gd name="connsiteX2" fmla="*/ 308893 w 308892"/>
                  <a:gd name="connsiteY2" fmla="*/ 22879 h 22879"/>
                  <a:gd name="connsiteX3" fmla="*/ 0 w 308892"/>
                  <a:gd name="connsiteY3" fmla="*/ 22879 h 2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892" h="22879">
                    <a:moveTo>
                      <a:pt x="0" y="0"/>
                    </a:moveTo>
                    <a:lnTo>
                      <a:pt x="308893" y="0"/>
                    </a:lnTo>
                    <a:lnTo>
                      <a:pt x="308893" y="22879"/>
                    </a:lnTo>
                    <a:lnTo>
                      <a:pt x="0" y="22879"/>
                    </a:lnTo>
                    <a:close/>
                  </a:path>
                </a:pathLst>
              </a:custGeom>
              <a:solidFill>
                <a:srgbClr val="737373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FF213F2C-3B47-9A53-EF79-4A40224670FA}"/>
                  </a:ext>
                </a:extLst>
              </p:cNvPr>
              <p:cNvSpPr/>
              <p:nvPr/>
            </p:nvSpPr>
            <p:spPr>
              <a:xfrm>
                <a:off x="2561677" y="5546627"/>
                <a:ext cx="2551025" cy="1278026"/>
              </a:xfrm>
              <a:custGeom>
                <a:avLst/>
                <a:gdLst>
                  <a:gd name="connsiteX0" fmla="*/ 2480859 w 2551025"/>
                  <a:gd name="connsiteY0" fmla="*/ 319395 h 1278026"/>
                  <a:gd name="connsiteX1" fmla="*/ 2480859 w 2551025"/>
                  <a:gd name="connsiteY1" fmla="*/ 478160 h 1278026"/>
                  <a:gd name="connsiteX2" fmla="*/ 2188876 w 2551025"/>
                  <a:gd name="connsiteY2" fmla="*/ 478160 h 1278026"/>
                  <a:gd name="connsiteX3" fmla="*/ 2188876 w 2551025"/>
                  <a:gd name="connsiteY3" fmla="*/ 319395 h 1278026"/>
                  <a:gd name="connsiteX4" fmla="*/ 2114316 w 2551025"/>
                  <a:gd name="connsiteY4" fmla="*/ 319395 h 1278026"/>
                  <a:gd name="connsiteX5" fmla="*/ 2114316 w 2551025"/>
                  <a:gd name="connsiteY5" fmla="*/ 478160 h 1278026"/>
                  <a:gd name="connsiteX6" fmla="*/ 1822727 w 2551025"/>
                  <a:gd name="connsiteY6" fmla="*/ 478160 h 1278026"/>
                  <a:gd name="connsiteX7" fmla="*/ 1822727 w 2551025"/>
                  <a:gd name="connsiteY7" fmla="*/ 319395 h 1278026"/>
                  <a:gd name="connsiteX8" fmla="*/ 1272850 w 2551025"/>
                  <a:gd name="connsiteY8" fmla="*/ 319395 h 1278026"/>
                  <a:gd name="connsiteX9" fmla="*/ 953306 w 2551025"/>
                  <a:gd name="connsiteY9" fmla="*/ 0 h 1278026"/>
                  <a:gd name="connsiteX10" fmla="*/ 0 w 2551025"/>
                  <a:gd name="connsiteY10" fmla="*/ 0 h 1278026"/>
                  <a:gd name="connsiteX11" fmla="*/ 0 w 2551025"/>
                  <a:gd name="connsiteY11" fmla="*/ 1278027 h 1278026"/>
                  <a:gd name="connsiteX12" fmla="*/ 81846 w 2551025"/>
                  <a:gd name="connsiteY12" fmla="*/ 1278027 h 1278026"/>
                  <a:gd name="connsiteX13" fmla="*/ 81846 w 2551025"/>
                  <a:gd name="connsiteY13" fmla="*/ 957476 h 1278026"/>
                  <a:gd name="connsiteX14" fmla="*/ 548550 w 2551025"/>
                  <a:gd name="connsiteY14" fmla="*/ 957476 h 1278026"/>
                  <a:gd name="connsiteX15" fmla="*/ 548550 w 2551025"/>
                  <a:gd name="connsiteY15" fmla="*/ 1278027 h 1278026"/>
                  <a:gd name="connsiteX16" fmla="*/ 635722 w 2551025"/>
                  <a:gd name="connsiteY16" fmla="*/ 1278027 h 1278026"/>
                  <a:gd name="connsiteX17" fmla="*/ 635722 w 2551025"/>
                  <a:gd name="connsiteY17" fmla="*/ 957476 h 1278026"/>
                  <a:gd name="connsiteX18" fmla="*/ 706363 w 2551025"/>
                  <a:gd name="connsiteY18" fmla="*/ 957476 h 1278026"/>
                  <a:gd name="connsiteX19" fmla="*/ 706363 w 2551025"/>
                  <a:gd name="connsiteY19" fmla="*/ 1278027 h 1278026"/>
                  <a:gd name="connsiteX20" fmla="*/ 793534 w 2551025"/>
                  <a:gd name="connsiteY20" fmla="*/ 1278027 h 1278026"/>
                  <a:gd name="connsiteX21" fmla="*/ 793534 w 2551025"/>
                  <a:gd name="connsiteY21" fmla="*/ 957476 h 1278026"/>
                  <a:gd name="connsiteX22" fmla="*/ 1185679 w 2551025"/>
                  <a:gd name="connsiteY22" fmla="*/ 957476 h 1278026"/>
                  <a:gd name="connsiteX23" fmla="*/ 1185679 w 2551025"/>
                  <a:gd name="connsiteY23" fmla="*/ 1278027 h 1278026"/>
                  <a:gd name="connsiteX24" fmla="*/ 2551026 w 2551025"/>
                  <a:gd name="connsiteY24" fmla="*/ 1278027 h 1278026"/>
                  <a:gd name="connsiteX25" fmla="*/ 2551026 w 2551025"/>
                  <a:gd name="connsiteY25" fmla="*/ 319395 h 1278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51025" h="1278026">
                    <a:moveTo>
                      <a:pt x="2480859" y="319395"/>
                    </a:moveTo>
                    <a:lnTo>
                      <a:pt x="2480859" y="478160"/>
                    </a:lnTo>
                    <a:lnTo>
                      <a:pt x="2188876" y="478160"/>
                    </a:lnTo>
                    <a:lnTo>
                      <a:pt x="2188876" y="319395"/>
                    </a:lnTo>
                    <a:lnTo>
                      <a:pt x="2114316" y="319395"/>
                    </a:lnTo>
                    <a:lnTo>
                      <a:pt x="2114316" y="478160"/>
                    </a:lnTo>
                    <a:lnTo>
                      <a:pt x="1822727" y="478160"/>
                    </a:lnTo>
                    <a:lnTo>
                      <a:pt x="1822727" y="319395"/>
                    </a:lnTo>
                    <a:lnTo>
                      <a:pt x="1272850" y="319395"/>
                    </a:lnTo>
                    <a:lnTo>
                      <a:pt x="953306" y="0"/>
                    </a:lnTo>
                    <a:lnTo>
                      <a:pt x="0" y="0"/>
                    </a:lnTo>
                    <a:lnTo>
                      <a:pt x="0" y="1278027"/>
                    </a:lnTo>
                    <a:lnTo>
                      <a:pt x="81846" y="1278027"/>
                    </a:lnTo>
                    <a:lnTo>
                      <a:pt x="81846" y="957476"/>
                    </a:lnTo>
                    <a:lnTo>
                      <a:pt x="548550" y="957476"/>
                    </a:lnTo>
                    <a:lnTo>
                      <a:pt x="548550" y="1278027"/>
                    </a:lnTo>
                    <a:lnTo>
                      <a:pt x="635722" y="1278027"/>
                    </a:lnTo>
                    <a:lnTo>
                      <a:pt x="635722" y="957476"/>
                    </a:lnTo>
                    <a:lnTo>
                      <a:pt x="706363" y="957476"/>
                    </a:lnTo>
                    <a:lnTo>
                      <a:pt x="706363" y="1278027"/>
                    </a:lnTo>
                    <a:lnTo>
                      <a:pt x="793534" y="1278027"/>
                    </a:lnTo>
                    <a:lnTo>
                      <a:pt x="793534" y="957476"/>
                    </a:lnTo>
                    <a:lnTo>
                      <a:pt x="1185679" y="957476"/>
                    </a:lnTo>
                    <a:lnTo>
                      <a:pt x="1185679" y="1278027"/>
                    </a:lnTo>
                    <a:lnTo>
                      <a:pt x="2551026" y="1278027"/>
                    </a:lnTo>
                    <a:lnTo>
                      <a:pt x="2551026" y="3193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 dirty="0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1B6E9D65-F0EB-BAAC-8677-12718317CFD6}"/>
                  </a:ext>
                </a:extLst>
              </p:cNvPr>
              <p:cNvSpPr/>
              <p:nvPr/>
            </p:nvSpPr>
            <p:spPr>
              <a:xfrm>
                <a:off x="2652214" y="5865015"/>
                <a:ext cx="745602" cy="159771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052798AF-C60A-2706-3BEE-54F389147BB5}"/>
                  </a:ext>
                </a:extLst>
              </p:cNvPr>
              <p:cNvSpPr/>
              <p:nvPr/>
            </p:nvSpPr>
            <p:spPr>
              <a:xfrm>
                <a:off x="2652214" y="6184559"/>
                <a:ext cx="745602" cy="159771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C6110F1E-2685-1896-F226-6519F4C647D5}"/>
                  </a:ext>
                </a:extLst>
              </p:cNvPr>
              <p:cNvSpPr/>
              <p:nvPr/>
            </p:nvSpPr>
            <p:spPr>
              <a:xfrm>
                <a:off x="3527328" y="6184559"/>
                <a:ext cx="1585374" cy="159771"/>
              </a:xfrm>
              <a:custGeom>
                <a:avLst/>
                <a:gdLst>
                  <a:gd name="connsiteX0" fmla="*/ 0 w 1585374"/>
                  <a:gd name="connsiteY0" fmla="*/ 0 h 159771"/>
                  <a:gd name="connsiteX1" fmla="*/ 1585375 w 1585374"/>
                  <a:gd name="connsiteY1" fmla="*/ 0 h 159771"/>
                  <a:gd name="connsiteX2" fmla="*/ 1585375 w 1585374"/>
                  <a:gd name="connsiteY2" fmla="*/ 159772 h 159771"/>
                  <a:gd name="connsiteX3" fmla="*/ 0 w 1585374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5374" h="159771">
                    <a:moveTo>
                      <a:pt x="0" y="0"/>
                    </a:moveTo>
                    <a:lnTo>
                      <a:pt x="1585375" y="0"/>
                    </a:lnTo>
                    <a:lnTo>
                      <a:pt x="1585375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F2AECC25-2D0B-ABA5-9E0B-D997B9DD940C}"/>
                  </a:ext>
                </a:extLst>
              </p:cNvPr>
              <p:cNvSpPr/>
              <p:nvPr/>
            </p:nvSpPr>
            <p:spPr>
              <a:xfrm>
                <a:off x="4345797" y="6504103"/>
                <a:ext cx="766905" cy="52293"/>
              </a:xfrm>
              <a:custGeom>
                <a:avLst/>
                <a:gdLst>
                  <a:gd name="connsiteX0" fmla="*/ 0 w 766905"/>
                  <a:gd name="connsiteY0" fmla="*/ 0 h 52293"/>
                  <a:gd name="connsiteX1" fmla="*/ 766905 w 766905"/>
                  <a:gd name="connsiteY1" fmla="*/ 0 h 52293"/>
                  <a:gd name="connsiteX2" fmla="*/ 766905 w 766905"/>
                  <a:gd name="connsiteY2" fmla="*/ 52293 h 52293"/>
                  <a:gd name="connsiteX3" fmla="*/ 0 w 766905"/>
                  <a:gd name="connsiteY3" fmla="*/ 52293 h 5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6905" h="52293">
                    <a:moveTo>
                      <a:pt x="0" y="0"/>
                    </a:moveTo>
                    <a:lnTo>
                      <a:pt x="766905" y="0"/>
                    </a:lnTo>
                    <a:lnTo>
                      <a:pt x="766905" y="52293"/>
                    </a:lnTo>
                    <a:lnTo>
                      <a:pt x="0" y="52293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ED7505BA-C9F4-39C2-B39A-0B429ACAB456}"/>
                  </a:ext>
                </a:extLst>
              </p:cNvPr>
              <p:cNvSpPr/>
              <p:nvPr/>
            </p:nvSpPr>
            <p:spPr>
              <a:xfrm>
                <a:off x="3514983" y="5546627"/>
                <a:ext cx="319543" cy="319394"/>
              </a:xfrm>
              <a:custGeom>
                <a:avLst/>
                <a:gdLst>
                  <a:gd name="connsiteX0" fmla="*/ 0 w 319543"/>
                  <a:gd name="connsiteY0" fmla="*/ 0 h 319394"/>
                  <a:gd name="connsiteX1" fmla="*/ 319544 w 319543"/>
                  <a:gd name="connsiteY1" fmla="*/ 0 h 319394"/>
                  <a:gd name="connsiteX2" fmla="*/ 319544 w 319543"/>
                  <a:gd name="connsiteY2" fmla="*/ 319395 h 319394"/>
                  <a:gd name="connsiteX3" fmla="*/ 0 w 319543"/>
                  <a:gd name="connsiteY3" fmla="*/ 319395 h 3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543" h="319394">
                    <a:moveTo>
                      <a:pt x="0" y="0"/>
                    </a:moveTo>
                    <a:lnTo>
                      <a:pt x="319544" y="0"/>
                    </a:lnTo>
                    <a:lnTo>
                      <a:pt x="319544" y="319395"/>
                    </a:lnTo>
                    <a:lnTo>
                      <a:pt x="0" y="319395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B6A76A52-FF41-A49E-9B74-73EB7676988A}"/>
                  </a:ext>
                </a:extLst>
              </p:cNvPr>
              <p:cNvSpPr/>
              <p:nvPr/>
            </p:nvSpPr>
            <p:spPr>
              <a:xfrm>
                <a:off x="4750185" y="5907621"/>
                <a:ext cx="362517" cy="21302"/>
              </a:xfrm>
              <a:custGeom>
                <a:avLst/>
                <a:gdLst>
                  <a:gd name="connsiteX0" fmla="*/ 0 w 362517"/>
                  <a:gd name="connsiteY0" fmla="*/ 0 h 21302"/>
                  <a:gd name="connsiteX1" fmla="*/ 362517 w 362517"/>
                  <a:gd name="connsiteY1" fmla="*/ 0 h 21302"/>
                  <a:gd name="connsiteX2" fmla="*/ 362517 w 362517"/>
                  <a:gd name="connsiteY2" fmla="*/ 21303 h 21302"/>
                  <a:gd name="connsiteX3" fmla="*/ 0 w 362517"/>
                  <a:gd name="connsiteY3" fmla="*/ 21303 h 2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517" h="21302">
                    <a:moveTo>
                      <a:pt x="0" y="0"/>
                    </a:moveTo>
                    <a:lnTo>
                      <a:pt x="362517" y="0"/>
                    </a:lnTo>
                    <a:lnTo>
                      <a:pt x="362517" y="21303"/>
                    </a:lnTo>
                    <a:lnTo>
                      <a:pt x="0" y="21303"/>
                    </a:lnTo>
                    <a:close/>
                  </a:path>
                </a:pathLst>
              </a:custGeom>
              <a:solidFill>
                <a:srgbClr val="E6E6E6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</p:grpSp>
      <p:sp>
        <p:nvSpPr>
          <p:cNvPr id="489" name="TextBox 488">
            <a:extLst>
              <a:ext uri="{FF2B5EF4-FFF2-40B4-BE49-F238E27FC236}">
                <a16:creationId xmlns:a16="http://schemas.microsoft.com/office/drawing/2014/main" id="{EFEE2D5E-3ED0-6887-E207-B7BB6A940974}"/>
              </a:ext>
            </a:extLst>
          </p:cNvPr>
          <p:cNvSpPr txBox="1"/>
          <p:nvPr/>
        </p:nvSpPr>
        <p:spPr>
          <a:xfrm>
            <a:off x="867096" y="1952092"/>
            <a:ext cx="4327409" cy="1446550"/>
          </a:xfrm>
          <a:prstGeom prst="rect">
            <a:avLst/>
          </a:prstGeom>
          <a:noFill/>
          <a:effectLst>
            <a:outerShdw blurRad="127000" dist="38100" dir="2700000" algn="tl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PH" sz="4400" b="1" dirty="0">
                <a:ln/>
                <a:solidFill>
                  <a:srgbClr val="00B0F0"/>
                </a:solidFill>
                <a:latin typeface="Arial Black" panose="020B0A04020102020204" pitchFamily="34" charset="0"/>
              </a:rPr>
              <a:t>Project Charter</a:t>
            </a:r>
          </a:p>
        </p:txBody>
      </p:sp>
      <p:pic>
        <p:nvPicPr>
          <p:cNvPr id="490" name="Graphic 489" descr="Landing with solid fill">
            <a:extLst>
              <a:ext uri="{FF2B5EF4-FFF2-40B4-BE49-F238E27FC236}">
                <a16:creationId xmlns:a16="http://schemas.microsoft.com/office/drawing/2014/main" id="{3C845A3B-6580-15D2-AA7B-F6BF2741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232" y="1275574"/>
            <a:ext cx="914400" cy="914400"/>
          </a:xfrm>
          <a:prstGeom prst="rect">
            <a:avLst/>
          </a:prstGeom>
        </p:spPr>
      </p:pic>
      <p:sp>
        <p:nvSpPr>
          <p:cNvPr id="493" name="TextBox 492">
            <a:extLst>
              <a:ext uri="{FF2B5EF4-FFF2-40B4-BE49-F238E27FC236}">
                <a16:creationId xmlns:a16="http://schemas.microsoft.com/office/drawing/2014/main" id="{1B7CA4A8-28CF-E658-13AC-8EEE1F5E8A5A}"/>
              </a:ext>
            </a:extLst>
          </p:cNvPr>
          <p:cNvSpPr txBox="1"/>
          <p:nvPr/>
        </p:nvSpPr>
        <p:spPr>
          <a:xfrm>
            <a:off x="5578896" y="2189974"/>
            <a:ext cx="63589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PH" sz="3600" dirty="0">
                <a:solidFill>
                  <a:srgbClr val="018CFA"/>
                </a:solidFill>
              </a:rPr>
              <a:t>Finalized Itinerary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PH" sz="3600" dirty="0">
                <a:solidFill>
                  <a:srgbClr val="018CFA"/>
                </a:solidFill>
              </a:rPr>
              <a:t>Accommodations and meals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ja-JP" sz="3600" dirty="0">
                <a:solidFill>
                  <a:srgbClr val="018CFA"/>
                </a:solidFill>
              </a:rPr>
              <a:t>Transportation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18CFA"/>
                </a:solidFill>
              </a:rPr>
              <a:t>Guided Tours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18CFA"/>
                </a:solidFill>
              </a:rPr>
              <a:t>Budget management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18CFA"/>
                </a:solidFill>
              </a:rPr>
              <a:t>Emergency support services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018CFA"/>
                </a:solidFill>
              </a:rPr>
              <a:t>Feedback analysis</a:t>
            </a:r>
            <a:endParaRPr lang="en-PH" sz="3600" dirty="0">
              <a:solidFill>
                <a:srgbClr val="018CFA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64052B-0373-2B69-A5FD-B33AF0BF35B3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EDEAA3-4371-577F-B024-BE33A7E32BDE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63" name="Rectangle 46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2ECE4A1-A8F9-7796-F58E-6F8CDBCF6BA0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64" name="Rectangle 46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C6EAA36-228C-BF1D-8BDD-25901A1DBA1E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65" name="Rectangle 46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AA56C1-9527-C2E8-5619-C606618124A8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4" name="Rectangle 3">
              <a:hlinkClick r:id="" action="ppaction://noaction"/>
              <a:extLst>
                <a:ext uri="{FF2B5EF4-FFF2-40B4-BE49-F238E27FC236}">
                  <a16:creationId xmlns:a16="http://schemas.microsoft.com/office/drawing/2014/main" id="{BC910A3A-3891-1C30-5B8C-13D102689699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rgbClr val="00B0F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8DC1F1-65BE-1983-15D0-AD2869BAC894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697BE8-D1A2-2887-1990-E2251F5DC946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6C74939-B7E7-DE01-7B48-B5009440D2F4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2066CD4C-9937-9E9E-17E7-0C311BB71251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rgbClr val="00B0F0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62" name="Isosceles Triangle 461">
                  <a:extLst>
                    <a:ext uri="{FF2B5EF4-FFF2-40B4-BE49-F238E27FC236}">
                      <a16:creationId xmlns:a16="http://schemas.microsoft.com/office/drawing/2014/main" id="{9CC37A70-228A-A9A4-3091-427D026D1EA9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rgbClr val="00B0F0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39BCACEC-E356-1044-608E-9D8916ED5B23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522803" cy="400050"/>
                <a:chOff x="8468919" y="348737"/>
                <a:chExt cx="1522803" cy="400050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C09091F1-CB80-29DE-12B0-E3C2A4A1D560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522803" cy="400050"/>
                  <a:chOff x="8468919" y="348737"/>
                  <a:chExt cx="1522803" cy="400050"/>
                </a:xfrm>
              </p:grpSpPr>
              <p:pic>
                <p:nvPicPr>
                  <p:cNvPr id="455" name="Graphic 454" descr="Magnifying glass with solid fill">
                    <a:extLst>
                      <a:ext uri="{FF2B5EF4-FFF2-40B4-BE49-F238E27FC236}">
                        <a16:creationId xmlns:a16="http://schemas.microsoft.com/office/drawing/2014/main" id="{73C3A94C-BF38-E7D9-D8C1-543424A29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56" name="Rectangle 45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9D942146-4E3C-DF69-5CCD-8987FD402018}"/>
                      </a:ext>
                    </a:extLst>
                  </p:cNvPr>
                  <p:cNvSpPr/>
                  <p:nvPr/>
                </p:nvSpPr>
                <p:spPr>
                  <a:xfrm>
                    <a:off x="8668943" y="348737"/>
                    <a:ext cx="1322779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rgbClr val="00B0F0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B97A7310-6E8A-0BEE-3B42-D0C49224D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8" name="TextBox 457">
            <a:extLst>
              <a:ext uri="{FF2B5EF4-FFF2-40B4-BE49-F238E27FC236}">
                <a16:creationId xmlns:a16="http://schemas.microsoft.com/office/drawing/2014/main" id="{8B32AA1D-03BF-4D41-2A66-C3E47DD376CC}"/>
              </a:ext>
            </a:extLst>
          </p:cNvPr>
          <p:cNvSpPr txBox="1"/>
          <p:nvPr/>
        </p:nvSpPr>
        <p:spPr>
          <a:xfrm>
            <a:off x="5794965" y="937818"/>
            <a:ext cx="56057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PH" sz="4800" b="1" dirty="0">
                <a:ln/>
                <a:solidFill>
                  <a:srgbClr val="00B0F0"/>
                </a:solidFill>
              </a:rPr>
              <a:t>DELIVERABLES</a:t>
            </a:r>
          </a:p>
        </p:txBody>
      </p:sp>
    </p:spTree>
    <p:extLst>
      <p:ext uri="{BB962C8B-B14F-4D97-AF65-F5344CB8AC3E}">
        <p14:creationId xmlns:p14="http://schemas.microsoft.com/office/powerpoint/2010/main" val="1858832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FB1AB8A-0C29-F702-2222-AC788257BAB7}"/>
              </a:ext>
            </a:extLst>
          </p:cNvPr>
          <p:cNvGrpSpPr/>
          <p:nvPr/>
        </p:nvGrpSpPr>
        <p:grpSpPr>
          <a:xfrm>
            <a:off x="7501991" y="2571610"/>
            <a:ext cx="9547758" cy="4338555"/>
            <a:chOff x="2389076" y="3961310"/>
            <a:chExt cx="7981224" cy="28424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7C7E55A-63CB-94C9-8708-F73EF3EE33BF}"/>
                </a:ext>
              </a:extLst>
            </p:cNvPr>
            <p:cNvSpPr/>
            <p:nvPr/>
          </p:nvSpPr>
          <p:spPr>
            <a:xfrm>
              <a:off x="7832793" y="4071272"/>
              <a:ext cx="460411" cy="127085"/>
            </a:xfrm>
            <a:custGeom>
              <a:avLst/>
              <a:gdLst>
                <a:gd name="connsiteX0" fmla="*/ 458272 w 460411"/>
                <a:gd name="connsiteY0" fmla="*/ 1576 h 127085"/>
                <a:gd name="connsiteX1" fmla="*/ 452953 w 460411"/>
                <a:gd name="connsiteY1" fmla="*/ 64 h 127085"/>
                <a:gd name="connsiteX2" fmla="*/ 409694 w 460411"/>
                <a:gd name="connsiteY2" fmla="*/ 2371 h 127085"/>
                <a:gd name="connsiteX3" fmla="*/ 6586 w 460411"/>
                <a:gd name="connsiteY3" fmla="*/ 2641 h 127085"/>
                <a:gd name="connsiteX4" fmla="*/ 14496 w 460411"/>
                <a:gd name="connsiteY4" fmla="*/ 40646 h 127085"/>
                <a:gd name="connsiteX5" fmla="*/ 53338 w 460411"/>
                <a:gd name="connsiteY5" fmla="*/ 117791 h 127085"/>
                <a:gd name="connsiteX6" fmla="*/ 69153 w 460411"/>
                <a:gd name="connsiteY6" fmla="*/ 127086 h 127085"/>
                <a:gd name="connsiteX7" fmla="*/ 391764 w 460411"/>
                <a:gd name="connsiteY7" fmla="*/ 116931 h 127085"/>
                <a:gd name="connsiteX8" fmla="*/ 401670 w 460411"/>
                <a:gd name="connsiteY8" fmla="*/ 112174 h 127085"/>
                <a:gd name="connsiteX9" fmla="*/ 459429 w 460411"/>
                <a:gd name="connsiteY9" fmla="*/ 9735 h 127085"/>
                <a:gd name="connsiteX10" fmla="*/ 458272 w 460411"/>
                <a:gd name="connsiteY10" fmla="*/ 1576 h 12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411" h="127085">
                  <a:moveTo>
                    <a:pt x="458272" y="1576"/>
                  </a:moveTo>
                  <a:cubicBezTo>
                    <a:pt x="456845" y="291"/>
                    <a:pt x="454864" y="-185"/>
                    <a:pt x="452953" y="64"/>
                  </a:cubicBezTo>
                  <a:cubicBezTo>
                    <a:pt x="438467" y="1981"/>
                    <a:pt x="424471" y="1960"/>
                    <a:pt x="409694" y="2371"/>
                  </a:cubicBezTo>
                  <a:cubicBezTo>
                    <a:pt x="264273" y="6028"/>
                    <a:pt x="142499" y="6099"/>
                    <a:pt x="6586" y="2641"/>
                  </a:cubicBezTo>
                  <a:cubicBezTo>
                    <a:pt x="-11280" y="3777"/>
                    <a:pt x="12664" y="32004"/>
                    <a:pt x="14496" y="40646"/>
                  </a:cubicBezTo>
                  <a:cubicBezTo>
                    <a:pt x="26987" y="66060"/>
                    <a:pt x="39904" y="92348"/>
                    <a:pt x="53338" y="117791"/>
                  </a:cubicBezTo>
                  <a:cubicBezTo>
                    <a:pt x="57400" y="125509"/>
                    <a:pt x="61910" y="127086"/>
                    <a:pt x="69153" y="127086"/>
                  </a:cubicBezTo>
                  <a:cubicBezTo>
                    <a:pt x="175497" y="122605"/>
                    <a:pt x="286073" y="123074"/>
                    <a:pt x="391764" y="116931"/>
                  </a:cubicBezTo>
                  <a:cubicBezTo>
                    <a:pt x="395563" y="116711"/>
                    <a:pt x="399135" y="115014"/>
                    <a:pt x="401670" y="112174"/>
                  </a:cubicBezTo>
                  <a:cubicBezTo>
                    <a:pt x="411143" y="101565"/>
                    <a:pt x="446370" y="30491"/>
                    <a:pt x="459429" y="9735"/>
                  </a:cubicBezTo>
                  <a:cubicBezTo>
                    <a:pt x="461055" y="7164"/>
                    <a:pt x="460658" y="3728"/>
                    <a:pt x="458272" y="157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03D2D47-771B-AABC-3C75-40D5680A9F1C}"/>
                </a:ext>
              </a:extLst>
            </p:cNvPr>
            <p:cNvSpPr/>
            <p:nvPr/>
          </p:nvSpPr>
          <p:spPr>
            <a:xfrm>
              <a:off x="6577868" y="5261977"/>
              <a:ext cx="298212" cy="112806"/>
            </a:xfrm>
            <a:custGeom>
              <a:avLst/>
              <a:gdLst>
                <a:gd name="connsiteX0" fmla="*/ 296438 w 298212"/>
                <a:gd name="connsiteY0" fmla="*/ 55998 h 112806"/>
                <a:gd name="connsiteX1" fmla="*/ 293442 w 298212"/>
                <a:gd name="connsiteY1" fmla="*/ 6909 h 112806"/>
                <a:gd name="connsiteX2" fmla="*/ 287988 w 298212"/>
                <a:gd name="connsiteY2" fmla="*/ 92 h 112806"/>
                <a:gd name="connsiteX3" fmla="*/ 5412 w 298212"/>
                <a:gd name="connsiteY3" fmla="*/ 42876 h 112806"/>
                <a:gd name="connsiteX4" fmla="*/ 8 w 298212"/>
                <a:gd name="connsiteY4" fmla="*/ 49487 h 112806"/>
                <a:gd name="connsiteX5" fmla="*/ 2813 w 298212"/>
                <a:gd name="connsiteY5" fmla="*/ 105563 h 112806"/>
                <a:gd name="connsiteX6" fmla="*/ 25863 w 298212"/>
                <a:gd name="connsiteY6" fmla="*/ 111421 h 112806"/>
                <a:gd name="connsiteX7" fmla="*/ 292213 w 298212"/>
                <a:gd name="connsiteY7" fmla="*/ 86582 h 112806"/>
                <a:gd name="connsiteX8" fmla="*/ 296438 w 298212"/>
                <a:gd name="connsiteY8" fmla="*/ 55998 h 11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212" h="112806">
                  <a:moveTo>
                    <a:pt x="296438" y="55998"/>
                  </a:moveTo>
                  <a:cubicBezTo>
                    <a:pt x="295238" y="39808"/>
                    <a:pt x="292128" y="23078"/>
                    <a:pt x="293442" y="6909"/>
                  </a:cubicBezTo>
                  <a:cubicBezTo>
                    <a:pt x="293847" y="2954"/>
                    <a:pt x="291929" y="-625"/>
                    <a:pt x="287988" y="92"/>
                  </a:cubicBezTo>
                  <a:cubicBezTo>
                    <a:pt x="193133" y="14614"/>
                    <a:pt x="99727" y="28546"/>
                    <a:pt x="5412" y="42876"/>
                  </a:cubicBezTo>
                  <a:cubicBezTo>
                    <a:pt x="2181" y="43366"/>
                    <a:pt x="-155" y="46220"/>
                    <a:pt x="8" y="49487"/>
                  </a:cubicBezTo>
                  <a:cubicBezTo>
                    <a:pt x="931" y="68183"/>
                    <a:pt x="1876" y="86866"/>
                    <a:pt x="2813" y="105563"/>
                  </a:cubicBezTo>
                  <a:cubicBezTo>
                    <a:pt x="1833" y="117329"/>
                    <a:pt x="19706" y="111159"/>
                    <a:pt x="25863" y="111421"/>
                  </a:cubicBezTo>
                  <a:cubicBezTo>
                    <a:pt x="113198" y="103340"/>
                    <a:pt x="203678" y="95125"/>
                    <a:pt x="292213" y="86582"/>
                  </a:cubicBezTo>
                  <a:cubicBezTo>
                    <a:pt x="303411" y="84210"/>
                    <a:pt x="295274" y="64179"/>
                    <a:pt x="296438" y="5599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BC152E-D91A-86A9-6C1C-FC87994B4DAD}"/>
                </a:ext>
              </a:extLst>
            </p:cNvPr>
            <p:cNvSpPr/>
            <p:nvPr/>
          </p:nvSpPr>
          <p:spPr>
            <a:xfrm>
              <a:off x="6968768" y="5305278"/>
              <a:ext cx="303814" cy="1190260"/>
            </a:xfrm>
            <a:custGeom>
              <a:avLst/>
              <a:gdLst>
                <a:gd name="connsiteX0" fmla="*/ 303172 w 303814"/>
                <a:gd name="connsiteY0" fmla="*/ 141787 h 1190260"/>
                <a:gd name="connsiteX1" fmla="*/ 301545 w 303814"/>
                <a:gd name="connsiteY1" fmla="*/ 12009 h 1190260"/>
                <a:gd name="connsiteX2" fmla="*/ 295658 w 303814"/>
                <a:gd name="connsiteY2" fmla="*/ 5405 h 1190260"/>
                <a:gd name="connsiteX3" fmla="*/ 148661 w 303814"/>
                <a:gd name="connsiteY3" fmla="*/ 3275 h 1190260"/>
                <a:gd name="connsiteX4" fmla="*/ 7210 w 303814"/>
                <a:gd name="connsiteY4" fmla="*/ 65 h 1190260"/>
                <a:gd name="connsiteX5" fmla="*/ 2 w 303814"/>
                <a:gd name="connsiteY5" fmla="*/ 6406 h 1190260"/>
                <a:gd name="connsiteX6" fmla="*/ 3766 w 303814"/>
                <a:gd name="connsiteY6" fmla="*/ 1178018 h 1190260"/>
                <a:gd name="connsiteX7" fmla="*/ 9241 w 303814"/>
                <a:gd name="connsiteY7" fmla="*/ 1190253 h 1190260"/>
                <a:gd name="connsiteX8" fmla="*/ 164163 w 303814"/>
                <a:gd name="connsiteY8" fmla="*/ 1190061 h 1190260"/>
                <a:gd name="connsiteX9" fmla="*/ 168232 w 303814"/>
                <a:gd name="connsiteY9" fmla="*/ 1177876 h 1190260"/>
                <a:gd name="connsiteX10" fmla="*/ 157346 w 303814"/>
                <a:gd name="connsiteY10" fmla="*/ 777494 h 1190260"/>
                <a:gd name="connsiteX11" fmla="*/ 163304 w 303814"/>
                <a:gd name="connsiteY11" fmla="*/ 770983 h 1190260"/>
                <a:gd name="connsiteX12" fmla="*/ 302291 w 303814"/>
                <a:gd name="connsiteY12" fmla="*/ 763229 h 1190260"/>
                <a:gd name="connsiteX13" fmla="*/ 303172 w 303814"/>
                <a:gd name="connsiteY13" fmla="*/ 141787 h 119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3814" h="1190260">
                  <a:moveTo>
                    <a:pt x="303172" y="141787"/>
                  </a:moveTo>
                  <a:cubicBezTo>
                    <a:pt x="302625" y="99472"/>
                    <a:pt x="299834" y="54899"/>
                    <a:pt x="301545" y="12009"/>
                  </a:cubicBezTo>
                  <a:cubicBezTo>
                    <a:pt x="301680" y="8586"/>
                    <a:pt x="299081" y="5661"/>
                    <a:pt x="295658" y="5405"/>
                  </a:cubicBezTo>
                  <a:cubicBezTo>
                    <a:pt x="245412" y="1649"/>
                    <a:pt x="198567" y="3985"/>
                    <a:pt x="148661" y="3275"/>
                  </a:cubicBezTo>
                  <a:cubicBezTo>
                    <a:pt x="95297" y="2465"/>
                    <a:pt x="54843" y="2934"/>
                    <a:pt x="7210" y="65"/>
                  </a:cubicBezTo>
                  <a:cubicBezTo>
                    <a:pt x="3510" y="-496"/>
                    <a:pt x="-104" y="2643"/>
                    <a:pt x="2" y="6406"/>
                  </a:cubicBezTo>
                  <a:cubicBezTo>
                    <a:pt x="1451" y="395135"/>
                    <a:pt x="3588" y="786605"/>
                    <a:pt x="3766" y="1178018"/>
                  </a:cubicBezTo>
                  <a:cubicBezTo>
                    <a:pt x="3773" y="1186099"/>
                    <a:pt x="2246" y="1190466"/>
                    <a:pt x="9241" y="1190253"/>
                  </a:cubicBezTo>
                  <a:cubicBezTo>
                    <a:pt x="9241" y="1190253"/>
                    <a:pt x="164163" y="1190061"/>
                    <a:pt x="164163" y="1190061"/>
                  </a:cubicBezTo>
                  <a:cubicBezTo>
                    <a:pt x="170788" y="1190246"/>
                    <a:pt x="168359" y="1183855"/>
                    <a:pt x="168232" y="1177876"/>
                  </a:cubicBezTo>
                  <a:cubicBezTo>
                    <a:pt x="165484" y="1051933"/>
                    <a:pt x="161230" y="919379"/>
                    <a:pt x="157346" y="777494"/>
                  </a:cubicBezTo>
                  <a:cubicBezTo>
                    <a:pt x="157254" y="774072"/>
                    <a:pt x="159888" y="771196"/>
                    <a:pt x="163304" y="770983"/>
                  </a:cubicBezTo>
                  <a:cubicBezTo>
                    <a:pt x="172208" y="770429"/>
                    <a:pt x="302284" y="766154"/>
                    <a:pt x="302291" y="763229"/>
                  </a:cubicBezTo>
                  <a:cubicBezTo>
                    <a:pt x="302681" y="562818"/>
                    <a:pt x="304883" y="348155"/>
                    <a:pt x="303172" y="14178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FA292A-0488-ABAD-15C2-AA1C99897FFB}"/>
                </a:ext>
              </a:extLst>
            </p:cNvPr>
            <p:cNvSpPr/>
            <p:nvPr/>
          </p:nvSpPr>
          <p:spPr>
            <a:xfrm>
              <a:off x="7428600" y="6170801"/>
              <a:ext cx="547438" cy="324653"/>
            </a:xfrm>
            <a:custGeom>
              <a:avLst/>
              <a:gdLst>
                <a:gd name="connsiteX0" fmla="*/ 546358 w 547438"/>
                <a:gd name="connsiteY0" fmla="*/ 228384 h 324653"/>
                <a:gd name="connsiteX1" fmla="*/ 544255 w 547438"/>
                <a:gd name="connsiteY1" fmla="*/ 6784 h 324653"/>
                <a:gd name="connsiteX2" fmla="*/ 538454 w 547438"/>
                <a:gd name="connsiteY2" fmla="*/ 1117 h 324653"/>
                <a:gd name="connsiteX3" fmla="*/ 69662 w 547438"/>
                <a:gd name="connsiteY3" fmla="*/ 2125 h 324653"/>
                <a:gd name="connsiteX4" fmla="*/ 4681 w 547438"/>
                <a:gd name="connsiteY4" fmla="*/ 3056 h 324653"/>
                <a:gd name="connsiteX5" fmla="*/ 1 w 547438"/>
                <a:gd name="connsiteY5" fmla="*/ 5200 h 324653"/>
                <a:gd name="connsiteX6" fmla="*/ 7294 w 547438"/>
                <a:gd name="connsiteY6" fmla="*/ 164269 h 324653"/>
                <a:gd name="connsiteX7" fmla="*/ 11952 w 547438"/>
                <a:gd name="connsiteY7" fmla="*/ 317515 h 324653"/>
                <a:gd name="connsiteX8" fmla="*/ 17108 w 547438"/>
                <a:gd name="connsiteY8" fmla="*/ 322450 h 324653"/>
                <a:gd name="connsiteX9" fmla="*/ 421693 w 547438"/>
                <a:gd name="connsiteY9" fmla="*/ 323388 h 324653"/>
                <a:gd name="connsiteX10" fmla="*/ 428006 w 547438"/>
                <a:gd name="connsiteY10" fmla="*/ 316408 h 324653"/>
                <a:gd name="connsiteX11" fmla="*/ 433409 w 547438"/>
                <a:gd name="connsiteY11" fmla="*/ 244887 h 324653"/>
                <a:gd name="connsiteX12" fmla="*/ 438622 w 547438"/>
                <a:gd name="connsiteY12" fmla="*/ 239838 h 324653"/>
                <a:gd name="connsiteX13" fmla="*/ 543631 w 547438"/>
                <a:gd name="connsiteY13" fmla="*/ 241457 h 324653"/>
                <a:gd name="connsiteX14" fmla="*/ 546358 w 547438"/>
                <a:gd name="connsiteY14" fmla="*/ 228384 h 32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438" h="324653">
                  <a:moveTo>
                    <a:pt x="546358" y="228384"/>
                  </a:moveTo>
                  <a:cubicBezTo>
                    <a:pt x="548481" y="159589"/>
                    <a:pt x="547316" y="84035"/>
                    <a:pt x="544255" y="6784"/>
                  </a:cubicBezTo>
                  <a:cubicBezTo>
                    <a:pt x="544135" y="3652"/>
                    <a:pt x="541586" y="1160"/>
                    <a:pt x="538454" y="1117"/>
                  </a:cubicBezTo>
                  <a:cubicBezTo>
                    <a:pt x="383866" y="-971"/>
                    <a:pt x="220827" y="158"/>
                    <a:pt x="69662" y="2125"/>
                  </a:cubicBezTo>
                  <a:cubicBezTo>
                    <a:pt x="47997" y="2410"/>
                    <a:pt x="26339" y="2757"/>
                    <a:pt x="4681" y="3056"/>
                  </a:cubicBezTo>
                  <a:cubicBezTo>
                    <a:pt x="2891" y="3077"/>
                    <a:pt x="1194" y="3858"/>
                    <a:pt x="1" y="5200"/>
                  </a:cubicBezTo>
                  <a:cubicBezTo>
                    <a:pt x="-98" y="56888"/>
                    <a:pt x="7542" y="112183"/>
                    <a:pt x="7294" y="164269"/>
                  </a:cubicBezTo>
                  <a:cubicBezTo>
                    <a:pt x="10433" y="215836"/>
                    <a:pt x="11931" y="264379"/>
                    <a:pt x="11952" y="317515"/>
                  </a:cubicBezTo>
                  <a:cubicBezTo>
                    <a:pt x="11952" y="320235"/>
                    <a:pt x="14395" y="322351"/>
                    <a:pt x="17108" y="322450"/>
                  </a:cubicBezTo>
                  <a:cubicBezTo>
                    <a:pt x="149867" y="327513"/>
                    <a:pt x="286625" y="322081"/>
                    <a:pt x="421693" y="323388"/>
                  </a:cubicBezTo>
                  <a:cubicBezTo>
                    <a:pt x="425314" y="323445"/>
                    <a:pt x="428446" y="320029"/>
                    <a:pt x="428006" y="316408"/>
                  </a:cubicBezTo>
                  <a:cubicBezTo>
                    <a:pt x="427345" y="309512"/>
                    <a:pt x="433132" y="260928"/>
                    <a:pt x="433409" y="244887"/>
                  </a:cubicBezTo>
                  <a:cubicBezTo>
                    <a:pt x="433459" y="242046"/>
                    <a:pt x="435788" y="239795"/>
                    <a:pt x="438622" y="239838"/>
                  </a:cubicBezTo>
                  <a:cubicBezTo>
                    <a:pt x="460059" y="240129"/>
                    <a:pt x="533988" y="241151"/>
                    <a:pt x="543631" y="241457"/>
                  </a:cubicBezTo>
                  <a:cubicBezTo>
                    <a:pt x="549475" y="241627"/>
                    <a:pt x="546315" y="231977"/>
                    <a:pt x="546358" y="22838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9EBEBB7-BE1B-E78F-8F16-5A8C35C526B9}"/>
                </a:ext>
              </a:extLst>
            </p:cNvPr>
            <p:cNvSpPr/>
            <p:nvPr/>
          </p:nvSpPr>
          <p:spPr>
            <a:xfrm>
              <a:off x="7126339" y="6067539"/>
              <a:ext cx="896664" cy="427807"/>
            </a:xfrm>
            <a:custGeom>
              <a:avLst/>
              <a:gdLst>
                <a:gd name="connsiteX0" fmla="*/ 894179 w 896664"/>
                <a:gd name="connsiteY0" fmla="*/ 331944 h 427807"/>
                <a:gd name="connsiteX1" fmla="*/ 894179 w 896664"/>
                <a:gd name="connsiteY1" fmla="*/ 6357 h 427807"/>
                <a:gd name="connsiteX2" fmla="*/ 887809 w 896664"/>
                <a:gd name="connsiteY2" fmla="*/ 1 h 427807"/>
                <a:gd name="connsiteX3" fmla="*/ 326640 w 896664"/>
                <a:gd name="connsiteY3" fmla="*/ 399 h 427807"/>
                <a:gd name="connsiteX4" fmla="*/ 5662 w 896664"/>
                <a:gd name="connsiteY4" fmla="*/ 7479 h 427807"/>
                <a:gd name="connsiteX5" fmla="*/ 2 w 896664"/>
                <a:gd name="connsiteY5" fmla="*/ 13742 h 427807"/>
                <a:gd name="connsiteX6" fmla="*/ 10647 w 896664"/>
                <a:gd name="connsiteY6" fmla="*/ 415863 h 427807"/>
                <a:gd name="connsiteX7" fmla="*/ 16981 w 896664"/>
                <a:gd name="connsiteY7" fmla="*/ 427800 h 427807"/>
                <a:gd name="connsiteX8" fmla="*/ 91975 w 896664"/>
                <a:gd name="connsiteY8" fmla="*/ 427601 h 427807"/>
                <a:gd name="connsiteX9" fmla="*/ 308498 w 896664"/>
                <a:gd name="connsiteY9" fmla="*/ 427232 h 427807"/>
                <a:gd name="connsiteX10" fmla="*/ 314860 w 896664"/>
                <a:gd name="connsiteY10" fmla="*/ 420912 h 427807"/>
                <a:gd name="connsiteX11" fmla="*/ 303427 w 896664"/>
                <a:gd name="connsiteY11" fmla="*/ 113049 h 427807"/>
                <a:gd name="connsiteX12" fmla="*/ 308639 w 896664"/>
                <a:gd name="connsiteY12" fmla="*/ 106864 h 427807"/>
                <a:gd name="connsiteX13" fmla="*/ 840950 w 896664"/>
                <a:gd name="connsiteY13" fmla="*/ 104073 h 427807"/>
                <a:gd name="connsiteX14" fmla="*/ 846652 w 896664"/>
                <a:gd name="connsiteY14" fmla="*/ 109640 h 427807"/>
                <a:gd name="connsiteX15" fmla="*/ 848612 w 896664"/>
                <a:gd name="connsiteY15" fmla="*/ 331631 h 427807"/>
                <a:gd name="connsiteX16" fmla="*/ 853107 w 896664"/>
                <a:gd name="connsiteY16" fmla="*/ 345158 h 427807"/>
                <a:gd name="connsiteX17" fmla="*/ 893014 w 896664"/>
                <a:gd name="connsiteY17" fmla="*/ 346287 h 427807"/>
                <a:gd name="connsiteX18" fmla="*/ 894179 w 896664"/>
                <a:gd name="connsiteY18" fmla="*/ 331944 h 42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96664" h="427807">
                  <a:moveTo>
                    <a:pt x="894179" y="331944"/>
                  </a:moveTo>
                  <a:cubicBezTo>
                    <a:pt x="893852" y="222432"/>
                    <a:pt x="894378" y="115719"/>
                    <a:pt x="894179" y="6357"/>
                  </a:cubicBezTo>
                  <a:cubicBezTo>
                    <a:pt x="894228" y="2941"/>
                    <a:pt x="891232" y="-70"/>
                    <a:pt x="887809" y="1"/>
                  </a:cubicBezTo>
                  <a:cubicBezTo>
                    <a:pt x="700045" y="2366"/>
                    <a:pt x="514248" y="-546"/>
                    <a:pt x="326640" y="399"/>
                  </a:cubicBezTo>
                  <a:cubicBezTo>
                    <a:pt x="213984" y="967"/>
                    <a:pt x="110742" y="-205"/>
                    <a:pt x="5662" y="7479"/>
                  </a:cubicBezTo>
                  <a:cubicBezTo>
                    <a:pt x="2410" y="7720"/>
                    <a:pt x="-90" y="10482"/>
                    <a:pt x="2" y="13742"/>
                  </a:cubicBezTo>
                  <a:cubicBezTo>
                    <a:pt x="3865" y="147027"/>
                    <a:pt x="8211" y="280902"/>
                    <a:pt x="10647" y="415863"/>
                  </a:cubicBezTo>
                  <a:cubicBezTo>
                    <a:pt x="10767" y="422708"/>
                    <a:pt x="10555" y="428048"/>
                    <a:pt x="16981" y="427800"/>
                  </a:cubicBezTo>
                  <a:cubicBezTo>
                    <a:pt x="43042" y="427750"/>
                    <a:pt x="65914" y="427658"/>
                    <a:pt x="91975" y="427601"/>
                  </a:cubicBezTo>
                  <a:cubicBezTo>
                    <a:pt x="162941" y="427445"/>
                    <a:pt x="236323" y="427281"/>
                    <a:pt x="308498" y="427232"/>
                  </a:cubicBezTo>
                  <a:cubicBezTo>
                    <a:pt x="311991" y="427232"/>
                    <a:pt x="314831" y="424412"/>
                    <a:pt x="314860" y="420912"/>
                  </a:cubicBezTo>
                  <a:cubicBezTo>
                    <a:pt x="315421" y="318175"/>
                    <a:pt x="305387" y="215175"/>
                    <a:pt x="303427" y="113049"/>
                  </a:cubicBezTo>
                  <a:cubicBezTo>
                    <a:pt x="303356" y="109498"/>
                    <a:pt x="305096" y="107049"/>
                    <a:pt x="308639" y="106864"/>
                  </a:cubicBezTo>
                  <a:cubicBezTo>
                    <a:pt x="358197" y="104222"/>
                    <a:pt x="680738" y="98179"/>
                    <a:pt x="840950" y="104073"/>
                  </a:cubicBezTo>
                  <a:cubicBezTo>
                    <a:pt x="844003" y="104187"/>
                    <a:pt x="846475" y="106587"/>
                    <a:pt x="846652" y="109640"/>
                  </a:cubicBezTo>
                  <a:cubicBezTo>
                    <a:pt x="851026" y="183625"/>
                    <a:pt x="848612" y="331631"/>
                    <a:pt x="848612" y="331631"/>
                  </a:cubicBezTo>
                  <a:cubicBezTo>
                    <a:pt x="848612" y="331631"/>
                    <a:pt x="844671" y="344974"/>
                    <a:pt x="853107" y="345158"/>
                  </a:cubicBezTo>
                  <a:cubicBezTo>
                    <a:pt x="868900" y="345684"/>
                    <a:pt x="878280" y="345904"/>
                    <a:pt x="893014" y="346287"/>
                  </a:cubicBezTo>
                  <a:cubicBezTo>
                    <a:pt x="899327" y="346430"/>
                    <a:pt x="895897" y="331936"/>
                    <a:pt x="894179" y="33194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B14076-8FF6-7D90-F06F-A72F58316EAE}"/>
                </a:ext>
              </a:extLst>
            </p:cNvPr>
            <p:cNvSpPr/>
            <p:nvPr/>
          </p:nvSpPr>
          <p:spPr>
            <a:xfrm>
              <a:off x="7854556" y="6396856"/>
              <a:ext cx="2277615" cy="251040"/>
            </a:xfrm>
            <a:custGeom>
              <a:avLst/>
              <a:gdLst>
                <a:gd name="connsiteX0" fmla="*/ 2275506 w 2277615"/>
                <a:gd name="connsiteY0" fmla="*/ 209812 h 251040"/>
                <a:gd name="connsiteX1" fmla="*/ 2063471 w 2277615"/>
                <a:gd name="connsiteY1" fmla="*/ 24193 h 251040"/>
                <a:gd name="connsiteX2" fmla="*/ 2055518 w 2277615"/>
                <a:gd name="connsiteY2" fmla="*/ 23092 h 251040"/>
                <a:gd name="connsiteX3" fmla="*/ 1780426 w 2277615"/>
                <a:gd name="connsiteY3" fmla="*/ 5389 h 251040"/>
                <a:gd name="connsiteX4" fmla="*/ 1373540 w 2277615"/>
                <a:gd name="connsiteY4" fmla="*/ 163 h 251040"/>
                <a:gd name="connsiteX5" fmla="*/ 951898 w 2277615"/>
                <a:gd name="connsiteY5" fmla="*/ 9891 h 251040"/>
                <a:gd name="connsiteX6" fmla="*/ 537599 w 2277615"/>
                <a:gd name="connsiteY6" fmla="*/ 19506 h 251040"/>
                <a:gd name="connsiteX7" fmla="*/ 289903 w 2277615"/>
                <a:gd name="connsiteY7" fmla="*/ 20642 h 251040"/>
                <a:gd name="connsiteX8" fmla="*/ 13930 w 2277615"/>
                <a:gd name="connsiteY8" fmla="*/ 13662 h 251040"/>
                <a:gd name="connsiteX9" fmla="*/ 7135 w 2277615"/>
                <a:gd name="connsiteY9" fmla="*/ 24796 h 251040"/>
                <a:gd name="connsiteX10" fmla="*/ 268 w 2277615"/>
                <a:gd name="connsiteY10" fmla="*/ 89160 h 251040"/>
                <a:gd name="connsiteX11" fmla="*/ 6410 w 2277615"/>
                <a:gd name="connsiteY11" fmla="*/ 97297 h 251040"/>
                <a:gd name="connsiteX12" fmla="*/ 129797 w 2277615"/>
                <a:gd name="connsiteY12" fmla="*/ 96608 h 251040"/>
                <a:gd name="connsiteX13" fmla="*/ 132055 w 2277615"/>
                <a:gd name="connsiteY13" fmla="*/ 103106 h 251040"/>
                <a:gd name="connsiteX14" fmla="*/ 27869 w 2277615"/>
                <a:gd name="connsiteY14" fmla="*/ 170920 h 251040"/>
                <a:gd name="connsiteX15" fmla="*/ 23935 w 2277615"/>
                <a:gd name="connsiteY15" fmla="*/ 178263 h 251040"/>
                <a:gd name="connsiteX16" fmla="*/ 27230 w 2277615"/>
                <a:gd name="connsiteY16" fmla="*/ 234907 h 251040"/>
                <a:gd name="connsiteX17" fmla="*/ 76198 w 2277615"/>
                <a:gd name="connsiteY17" fmla="*/ 237173 h 251040"/>
                <a:gd name="connsiteX18" fmla="*/ 500936 w 2277615"/>
                <a:gd name="connsiteY18" fmla="*/ 246425 h 251040"/>
                <a:gd name="connsiteX19" fmla="*/ 509358 w 2277615"/>
                <a:gd name="connsiteY19" fmla="*/ 230121 h 251040"/>
                <a:gd name="connsiteX20" fmla="*/ 510338 w 2277615"/>
                <a:gd name="connsiteY20" fmla="*/ 190363 h 251040"/>
                <a:gd name="connsiteX21" fmla="*/ 543223 w 2277615"/>
                <a:gd name="connsiteY21" fmla="*/ 191499 h 251040"/>
                <a:gd name="connsiteX22" fmla="*/ 550352 w 2277615"/>
                <a:gd name="connsiteY22" fmla="*/ 241298 h 251040"/>
                <a:gd name="connsiteX23" fmla="*/ 556601 w 2277615"/>
                <a:gd name="connsiteY23" fmla="*/ 247455 h 251040"/>
                <a:gd name="connsiteX24" fmla="*/ 919397 w 2277615"/>
                <a:gd name="connsiteY24" fmla="*/ 251040 h 251040"/>
                <a:gd name="connsiteX25" fmla="*/ 924211 w 2277615"/>
                <a:gd name="connsiteY25" fmla="*/ 189901 h 251040"/>
                <a:gd name="connsiteX26" fmla="*/ 952800 w 2277615"/>
                <a:gd name="connsiteY26" fmla="*/ 188772 h 251040"/>
                <a:gd name="connsiteX27" fmla="*/ 970631 w 2277615"/>
                <a:gd name="connsiteY27" fmla="*/ 250756 h 251040"/>
                <a:gd name="connsiteX28" fmla="*/ 1350178 w 2277615"/>
                <a:gd name="connsiteY28" fmla="*/ 249059 h 251040"/>
                <a:gd name="connsiteX29" fmla="*/ 1357988 w 2277615"/>
                <a:gd name="connsiteY29" fmla="*/ 199140 h 251040"/>
                <a:gd name="connsiteX30" fmla="*/ 1371623 w 2277615"/>
                <a:gd name="connsiteY30" fmla="*/ 191889 h 251040"/>
                <a:gd name="connsiteX31" fmla="*/ 1393068 w 2277615"/>
                <a:gd name="connsiteY31" fmla="*/ 206588 h 251040"/>
                <a:gd name="connsiteX32" fmla="*/ 1401446 w 2277615"/>
                <a:gd name="connsiteY32" fmla="*/ 247930 h 251040"/>
                <a:gd name="connsiteX33" fmla="*/ 1753798 w 2277615"/>
                <a:gd name="connsiteY33" fmla="*/ 240290 h 251040"/>
                <a:gd name="connsiteX34" fmla="*/ 1762105 w 2277615"/>
                <a:gd name="connsiteY34" fmla="*/ 187948 h 251040"/>
                <a:gd name="connsiteX35" fmla="*/ 1770910 w 2277615"/>
                <a:gd name="connsiteY35" fmla="*/ 180876 h 251040"/>
                <a:gd name="connsiteX36" fmla="*/ 1790225 w 2277615"/>
                <a:gd name="connsiteY36" fmla="*/ 177595 h 251040"/>
                <a:gd name="connsiteX37" fmla="*/ 1817777 w 2277615"/>
                <a:gd name="connsiteY37" fmla="*/ 239161 h 251040"/>
                <a:gd name="connsiteX38" fmla="*/ 2271529 w 2277615"/>
                <a:gd name="connsiteY38" fmla="*/ 220982 h 251040"/>
                <a:gd name="connsiteX39" fmla="*/ 2275506 w 2277615"/>
                <a:gd name="connsiteY39" fmla="*/ 209812 h 2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7615" h="251040">
                  <a:moveTo>
                    <a:pt x="2275506" y="209812"/>
                  </a:moveTo>
                  <a:cubicBezTo>
                    <a:pt x="2204496" y="147515"/>
                    <a:pt x="2134481" y="87008"/>
                    <a:pt x="2063471" y="24193"/>
                  </a:cubicBezTo>
                  <a:cubicBezTo>
                    <a:pt x="2061127" y="21949"/>
                    <a:pt x="2058287" y="22794"/>
                    <a:pt x="2055518" y="23092"/>
                  </a:cubicBezTo>
                  <a:cubicBezTo>
                    <a:pt x="1969099" y="14535"/>
                    <a:pt x="1784118" y="5503"/>
                    <a:pt x="1780426" y="5389"/>
                  </a:cubicBezTo>
                  <a:cubicBezTo>
                    <a:pt x="1721559" y="5397"/>
                    <a:pt x="1548508" y="-1101"/>
                    <a:pt x="1373540" y="163"/>
                  </a:cubicBezTo>
                  <a:cubicBezTo>
                    <a:pt x="1195873" y="1448"/>
                    <a:pt x="1016204" y="10488"/>
                    <a:pt x="951898" y="9891"/>
                  </a:cubicBezTo>
                  <a:cubicBezTo>
                    <a:pt x="948419" y="9998"/>
                    <a:pt x="674740" y="19584"/>
                    <a:pt x="537599" y="19506"/>
                  </a:cubicBezTo>
                  <a:cubicBezTo>
                    <a:pt x="535760" y="19499"/>
                    <a:pt x="420575" y="21949"/>
                    <a:pt x="289903" y="20642"/>
                  </a:cubicBezTo>
                  <a:cubicBezTo>
                    <a:pt x="193173" y="19677"/>
                    <a:pt x="87951" y="15210"/>
                    <a:pt x="13930" y="13662"/>
                  </a:cubicBezTo>
                  <a:cubicBezTo>
                    <a:pt x="8320" y="13477"/>
                    <a:pt x="7220" y="19428"/>
                    <a:pt x="7135" y="24796"/>
                  </a:cubicBezTo>
                  <a:cubicBezTo>
                    <a:pt x="7049" y="30385"/>
                    <a:pt x="3357" y="78430"/>
                    <a:pt x="268" y="89160"/>
                  </a:cubicBezTo>
                  <a:cubicBezTo>
                    <a:pt x="-975" y="93086"/>
                    <a:pt x="2284" y="97425"/>
                    <a:pt x="6410" y="97297"/>
                  </a:cubicBezTo>
                  <a:cubicBezTo>
                    <a:pt x="51090" y="97113"/>
                    <a:pt x="91572" y="96885"/>
                    <a:pt x="129797" y="96608"/>
                  </a:cubicBezTo>
                  <a:cubicBezTo>
                    <a:pt x="133269" y="96580"/>
                    <a:pt x="134789" y="100968"/>
                    <a:pt x="132055" y="103106"/>
                  </a:cubicBezTo>
                  <a:cubicBezTo>
                    <a:pt x="99412" y="128648"/>
                    <a:pt x="66832" y="156065"/>
                    <a:pt x="27869" y="170920"/>
                  </a:cubicBezTo>
                  <a:cubicBezTo>
                    <a:pt x="24915" y="172049"/>
                    <a:pt x="23240" y="175181"/>
                    <a:pt x="23935" y="178263"/>
                  </a:cubicBezTo>
                  <a:cubicBezTo>
                    <a:pt x="26570" y="190150"/>
                    <a:pt x="27230" y="234907"/>
                    <a:pt x="27230" y="234907"/>
                  </a:cubicBezTo>
                  <a:cubicBezTo>
                    <a:pt x="27230" y="240006"/>
                    <a:pt x="42632" y="238060"/>
                    <a:pt x="76198" y="237173"/>
                  </a:cubicBezTo>
                  <a:cubicBezTo>
                    <a:pt x="226263" y="241049"/>
                    <a:pt x="367090" y="244252"/>
                    <a:pt x="500936" y="246425"/>
                  </a:cubicBezTo>
                  <a:cubicBezTo>
                    <a:pt x="508513" y="246290"/>
                    <a:pt x="509720" y="236611"/>
                    <a:pt x="509358" y="230121"/>
                  </a:cubicBezTo>
                  <a:cubicBezTo>
                    <a:pt x="508350" y="217091"/>
                    <a:pt x="509713" y="203507"/>
                    <a:pt x="510338" y="190363"/>
                  </a:cubicBezTo>
                  <a:cubicBezTo>
                    <a:pt x="516452" y="187025"/>
                    <a:pt x="542406" y="180940"/>
                    <a:pt x="543223" y="191499"/>
                  </a:cubicBezTo>
                  <a:cubicBezTo>
                    <a:pt x="545275" y="207973"/>
                    <a:pt x="547455" y="224980"/>
                    <a:pt x="550352" y="241298"/>
                  </a:cubicBezTo>
                  <a:cubicBezTo>
                    <a:pt x="550466" y="244685"/>
                    <a:pt x="553214" y="247398"/>
                    <a:pt x="556601" y="247455"/>
                  </a:cubicBezTo>
                  <a:cubicBezTo>
                    <a:pt x="672837" y="249485"/>
                    <a:pt x="795137" y="250188"/>
                    <a:pt x="919397" y="251040"/>
                  </a:cubicBezTo>
                  <a:cubicBezTo>
                    <a:pt x="928096" y="251098"/>
                    <a:pt x="909541" y="203592"/>
                    <a:pt x="924211" y="189901"/>
                  </a:cubicBezTo>
                  <a:cubicBezTo>
                    <a:pt x="927656" y="186287"/>
                    <a:pt x="951089" y="188225"/>
                    <a:pt x="952800" y="188772"/>
                  </a:cubicBezTo>
                  <a:cubicBezTo>
                    <a:pt x="962933" y="190931"/>
                    <a:pt x="962890" y="250927"/>
                    <a:pt x="970631" y="250756"/>
                  </a:cubicBezTo>
                  <a:cubicBezTo>
                    <a:pt x="1097312" y="250970"/>
                    <a:pt x="1223354" y="250693"/>
                    <a:pt x="1350178" y="249059"/>
                  </a:cubicBezTo>
                  <a:cubicBezTo>
                    <a:pt x="1354509" y="249138"/>
                    <a:pt x="1354864" y="212021"/>
                    <a:pt x="1357988" y="199140"/>
                  </a:cubicBezTo>
                  <a:cubicBezTo>
                    <a:pt x="1358557" y="196704"/>
                    <a:pt x="1363741" y="193359"/>
                    <a:pt x="1371623" y="191889"/>
                  </a:cubicBezTo>
                  <a:cubicBezTo>
                    <a:pt x="1374676" y="191321"/>
                    <a:pt x="1389730" y="187231"/>
                    <a:pt x="1393068" y="206588"/>
                  </a:cubicBezTo>
                  <a:cubicBezTo>
                    <a:pt x="1394204" y="217062"/>
                    <a:pt x="1399388" y="247916"/>
                    <a:pt x="1401446" y="247930"/>
                  </a:cubicBezTo>
                  <a:cubicBezTo>
                    <a:pt x="1516625" y="248782"/>
                    <a:pt x="1633791" y="241127"/>
                    <a:pt x="1753798" y="240290"/>
                  </a:cubicBezTo>
                  <a:cubicBezTo>
                    <a:pt x="1759975" y="240275"/>
                    <a:pt x="1754508" y="209386"/>
                    <a:pt x="1762105" y="187948"/>
                  </a:cubicBezTo>
                  <a:cubicBezTo>
                    <a:pt x="1763455" y="184092"/>
                    <a:pt x="1766863" y="181288"/>
                    <a:pt x="1770910" y="180876"/>
                  </a:cubicBezTo>
                  <a:cubicBezTo>
                    <a:pt x="1778509" y="180095"/>
                    <a:pt x="1788379" y="176928"/>
                    <a:pt x="1790225" y="177595"/>
                  </a:cubicBezTo>
                  <a:cubicBezTo>
                    <a:pt x="1811386" y="187089"/>
                    <a:pt x="1797468" y="239899"/>
                    <a:pt x="1817777" y="239161"/>
                  </a:cubicBezTo>
                  <a:cubicBezTo>
                    <a:pt x="1965833" y="233785"/>
                    <a:pt x="2120350" y="228971"/>
                    <a:pt x="2271529" y="220982"/>
                  </a:cubicBezTo>
                  <a:cubicBezTo>
                    <a:pt x="2276997" y="220684"/>
                    <a:pt x="2279838" y="213342"/>
                    <a:pt x="2275506" y="209812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14" name="Graphic 5" descr="City with buildings and skyscrapers">
              <a:extLst>
                <a:ext uri="{FF2B5EF4-FFF2-40B4-BE49-F238E27FC236}">
                  <a16:creationId xmlns:a16="http://schemas.microsoft.com/office/drawing/2014/main" id="{55CD32B5-5313-CEEE-ED26-A1D6CB619D47}"/>
                </a:ext>
              </a:extLst>
            </p:cNvPr>
            <p:cNvGrpSpPr/>
            <p:nvPr/>
          </p:nvGrpSpPr>
          <p:grpSpPr>
            <a:xfrm>
              <a:off x="8358512" y="6573121"/>
              <a:ext cx="1304717" cy="74974"/>
              <a:chOff x="8358512" y="6573121"/>
              <a:chExt cx="1304717" cy="74974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05BB824-E50B-1CE8-CF5B-40ABC1EF4F20}"/>
                  </a:ext>
                </a:extLst>
              </p:cNvPr>
              <p:cNvSpPr/>
              <p:nvPr/>
            </p:nvSpPr>
            <p:spPr>
              <a:xfrm>
                <a:off x="9611365" y="6573121"/>
                <a:ext cx="51864" cy="63943"/>
              </a:xfrm>
              <a:custGeom>
                <a:avLst/>
                <a:gdLst>
                  <a:gd name="connsiteX0" fmla="*/ 50600 w 51864"/>
                  <a:gd name="connsiteY0" fmla="*/ 52897 h 63943"/>
                  <a:gd name="connsiteX1" fmla="*/ 46907 w 51864"/>
                  <a:gd name="connsiteY1" fmla="*/ 32816 h 63943"/>
                  <a:gd name="connsiteX2" fmla="*/ 20634 w 51864"/>
                  <a:gd name="connsiteY2" fmla="*/ 1919 h 63943"/>
                  <a:gd name="connsiteX3" fmla="*/ 4372 w 51864"/>
                  <a:gd name="connsiteY3" fmla="*/ 9134 h 63943"/>
                  <a:gd name="connsiteX4" fmla="*/ 112 w 51864"/>
                  <a:gd name="connsiteY4" fmla="*/ 52038 h 63943"/>
                  <a:gd name="connsiteX5" fmla="*/ 6716 w 51864"/>
                  <a:gd name="connsiteY5" fmla="*/ 63925 h 63943"/>
                  <a:gd name="connsiteX6" fmla="*/ 45700 w 51864"/>
                  <a:gd name="connsiteY6" fmla="*/ 63066 h 63943"/>
                  <a:gd name="connsiteX7" fmla="*/ 50600 w 51864"/>
                  <a:gd name="connsiteY7" fmla="*/ 52897 h 6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864" h="63943">
                    <a:moveTo>
                      <a:pt x="50600" y="52897"/>
                    </a:moveTo>
                    <a:cubicBezTo>
                      <a:pt x="47120" y="48211"/>
                      <a:pt x="46978" y="40733"/>
                      <a:pt x="46907" y="32816"/>
                    </a:cubicBezTo>
                    <a:cubicBezTo>
                      <a:pt x="48540" y="17151"/>
                      <a:pt x="39877" y="-6992"/>
                      <a:pt x="20634" y="1919"/>
                    </a:cubicBezTo>
                    <a:cubicBezTo>
                      <a:pt x="14314" y="5257"/>
                      <a:pt x="6574" y="1721"/>
                      <a:pt x="4372" y="9134"/>
                    </a:cubicBezTo>
                    <a:cubicBezTo>
                      <a:pt x="1248" y="23464"/>
                      <a:pt x="822" y="37779"/>
                      <a:pt x="112" y="52038"/>
                    </a:cubicBezTo>
                    <a:cubicBezTo>
                      <a:pt x="-101" y="57520"/>
                      <a:pt x="-740" y="64337"/>
                      <a:pt x="6716" y="63925"/>
                    </a:cubicBezTo>
                    <a:cubicBezTo>
                      <a:pt x="22054" y="63485"/>
                      <a:pt x="30433" y="63535"/>
                      <a:pt x="45700" y="63066"/>
                    </a:cubicBezTo>
                    <a:cubicBezTo>
                      <a:pt x="50671" y="63080"/>
                      <a:pt x="53725" y="56803"/>
                      <a:pt x="50600" y="528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F1EDD18-E06F-1172-12C7-3C8C2475D7B5}"/>
                  </a:ext>
                </a:extLst>
              </p:cNvPr>
              <p:cNvSpPr/>
              <p:nvPr/>
            </p:nvSpPr>
            <p:spPr>
              <a:xfrm>
                <a:off x="9206352" y="6588048"/>
                <a:ext cx="48052" cy="58248"/>
              </a:xfrm>
              <a:custGeom>
                <a:avLst/>
                <a:gdLst>
                  <a:gd name="connsiteX0" fmla="*/ 45389 w 48052"/>
                  <a:gd name="connsiteY0" fmla="*/ 39525 h 58248"/>
                  <a:gd name="connsiteX1" fmla="*/ 9174 w 48052"/>
                  <a:gd name="connsiteY1" fmla="*/ 5256 h 58248"/>
                  <a:gd name="connsiteX2" fmla="*/ 2500 w 48052"/>
                  <a:gd name="connsiteY2" fmla="*/ 46733 h 58248"/>
                  <a:gd name="connsiteX3" fmla="*/ 42123 w 48052"/>
                  <a:gd name="connsiteY3" fmla="*/ 57342 h 58248"/>
                  <a:gd name="connsiteX4" fmla="*/ 45389 w 48052"/>
                  <a:gd name="connsiteY4" fmla="*/ 39525 h 5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2" h="58248">
                    <a:moveTo>
                      <a:pt x="45389" y="39525"/>
                    </a:moveTo>
                    <a:cubicBezTo>
                      <a:pt x="41413" y="15965"/>
                      <a:pt x="42265" y="-11758"/>
                      <a:pt x="9174" y="5256"/>
                    </a:cubicBezTo>
                    <a:cubicBezTo>
                      <a:pt x="1008" y="11903"/>
                      <a:pt x="8890" y="38979"/>
                      <a:pt x="2500" y="46733"/>
                    </a:cubicBezTo>
                    <a:cubicBezTo>
                      <a:pt x="-10921" y="64982"/>
                      <a:pt x="33672" y="55630"/>
                      <a:pt x="42123" y="57342"/>
                    </a:cubicBezTo>
                    <a:cubicBezTo>
                      <a:pt x="52703" y="55922"/>
                      <a:pt x="46029" y="46463"/>
                      <a:pt x="45389" y="395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6A9380-038C-6320-BE6A-9DAA96F1919E}"/>
                  </a:ext>
                </a:extLst>
              </p:cNvPr>
              <p:cNvSpPr/>
              <p:nvPr/>
            </p:nvSpPr>
            <p:spPr>
              <a:xfrm>
                <a:off x="8772669" y="6582344"/>
                <a:ext cx="49631" cy="65751"/>
              </a:xfrm>
              <a:custGeom>
                <a:avLst/>
                <a:gdLst>
                  <a:gd name="connsiteX0" fmla="*/ 48789 w 49631"/>
                  <a:gd name="connsiteY0" fmla="*/ 52963 h 65751"/>
                  <a:gd name="connsiteX1" fmla="*/ 32833 w 49631"/>
                  <a:gd name="connsiteY1" fmla="*/ 2127 h 65751"/>
                  <a:gd name="connsiteX2" fmla="*/ 6901 w 49631"/>
                  <a:gd name="connsiteY2" fmla="*/ 4179 h 65751"/>
                  <a:gd name="connsiteX3" fmla="*/ 304 w 49631"/>
                  <a:gd name="connsiteY3" fmla="*/ 29309 h 65751"/>
                  <a:gd name="connsiteX4" fmla="*/ 8207 w 49631"/>
                  <a:gd name="connsiteY4" fmla="*/ 65744 h 65751"/>
                  <a:gd name="connsiteX5" fmla="*/ 47994 w 49631"/>
                  <a:gd name="connsiteY5" fmla="*/ 65652 h 65751"/>
                  <a:gd name="connsiteX6" fmla="*/ 48789 w 49631"/>
                  <a:gd name="connsiteY6" fmla="*/ 52963 h 6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31" h="65751">
                    <a:moveTo>
                      <a:pt x="48789" y="52963"/>
                    </a:moveTo>
                    <a:cubicBezTo>
                      <a:pt x="43130" y="39542"/>
                      <a:pt x="47255" y="8148"/>
                      <a:pt x="32833" y="2127"/>
                    </a:cubicBezTo>
                    <a:cubicBezTo>
                      <a:pt x="25243" y="-18"/>
                      <a:pt x="14435" y="-2084"/>
                      <a:pt x="6901" y="4179"/>
                    </a:cubicBezTo>
                    <a:cubicBezTo>
                      <a:pt x="-456" y="10357"/>
                      <a:pt x="-406" y="21441"/>
                      <a:pt x="304" y="29309"/>
                    </a:cubicBezTo>
                    <a:cubicBezTo>
                      <a:pt x="2441" y="38647"/>
                      <a:pt x="-3033" y="65212"/>
                      <a:pt x="8207" y="65744"/>
                    </a:cubicBezTo>
                    <a:cubicBezTo>
                      <a:pt x="21664" y="65787"/>
                      <a:pt x="34552" y="65624"/>
                      <a:pt x="47994" y="65652"/>
                    </a:cubicBezTo>
                    <a:cubicBezTo>
                      <a:pt x="49684" y="65652"/>
                      <a:pt x="50259" y="57536"/>
                      <a:pt x="48789" y="529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4AFA661-9B56-F5CA-7583-6618C626EF62}"/>
                  </a:ext>
                </a:extLst>
              </p:cNvPr>
              <p:cNvSpPr/>
              <p:nvPr/>
            </p:nvSpPr>
            <p:spPr>
              <a:xfrm>
                <a:off x="8358512" y="6580795"/>
                <a:ext cx="45658" cy="63273"/>
              </a:xfrm>
              <a:custGeom>
                <a:avLst/>
                <a:gdLst>
                  <a:gd name="connsiteX0" fmla="*/ 43910 w 45658"/>
                  <a:gd name="connsiteY0" fmla="*/ 42979 h 63273"/>
                  <a:gd name="connsiteX1" fmla="*/ 12424 w 45658"/>
                  <a:gd name="connsiteY1" fmla="*/ 3980 h 63273"/>
                  <a:gd name="connsiteX2" fmla="*/ 5529 w 45658"/>
                  <a:gd name="connsiteY2" fmla="*/ 10449 h 63273"/>
                  <a:gd name="connsiteX3" fmla="*/ 3455 w 45658"/>
                  <a:gd name="connsiteY3" fmla="*/ 61072 h 63273"/>
                  <a:gd name="connsiteX4" fmla="*/ 39230 w 45658"/>
                  <a:gd name="connsiteY4" fmla="*/ 63273 h 63273"/>
                  <a:gd name="connsiteX5" fmla="*/ 43910 w 45658"/>
                  <a:gd name="connsiteY5" fmla="*/ 42979 h 6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658" h="63273">
                    <a:moveTo>
                      <a:pt x="43910" y="42979"/>
                    </a:moveTo>
                    <a:cubicBezTo>
                      <a:pt x="37377" y="18104"/>
                      <a:pt x="49782" y="-10690"/>
                      <a:pt x="12424" y="3980"/>
                    </a:cubicBezTo>
                    <a:cubicBezTo>
                      <a:pt x="9115" y="4698"/>
                      <a:pt x="5629" y="6643"/>
                      <a:pt x="5529" y="10449"/>
                    </a:cubicBezTo>
                    <a:cubicBezTo>
                      <a:pt x="4876" y="45528"/>
                      <a:pt x="-5115" y="57124"/>
                      <a:pt x="3455" y="61072"/>
                    </a:cubicBezTo>
                    <a:cubicBezTo>
                      <a:pt x="8178" y="63252"/>
                      <a:pt x="18545" y="63096"/>
                      <a:pt x="39230" y="63273"/>
                    </a:cubicBezTo>
                    <a:cubicBezTo>
                      <a:pt x="49853" y="62578"/>
                      <a:pt x="44166" y="49597"/>
                      <a:pt x="43910" y="429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C46AC8-F7D8-91A0-52DE-B15073F88D5E}"/>
                </a:ext>
              </a:extLst>
            </p:cNvPr>
            <p:cNvSpPr/>
            <p:nvPr/>
          </p:nvSpPr>
          <p:spPr>
            <a:xfrm>
              <a:off x="6473761" y="6571695"/>
              <a:ext cx="2065631" cy="226166"/>
            </a:xfrm>
            <a:custGeom>
              <a:avLst/>
              <a:gdLst>
                <a:gd name="connsiteX0" fmla="*/ 2060895 w 2065631"/>
                <a:gd name="connsiteY0" fmla="*/ 182518 h 226166"/>
                <a:gd name="connsiteX1" fmla="*/ 2060413 w 2065631"/>
                <a:gd name="connsiteY1" fmla="*/ 172008 h 226166"/>
                <a:gd name="connsiteX2" fmla="*/ 1429257 w 2065631"/>
                <a:gd name="connsiteY2" fmla="*/ 163941 h 226166"/>
                <a:gd name="connsiteX3" fmla="*/ 1413407 w 2065631"/>
                <a:gd name="connsiteY3" fmla="*/ 159695 h 226166"/>
                <a:gd name="connsiteX4" fmla="*/ 1406100 w 2065631"/>
                <a:gd name="connsiteY4" fmla="*/ 29712 h 226166"/>
                <a:gd name="connsiteX5" fmla="*/ 1396997 w 2065631"/>
                <a:gd name="connsiteY5" fmla="*/ 157 h 226166"/>
                <a:gd name="connsiteX6" fmla="*/ 1258130 w 2065631"/>
                <a:gd name="connsiteY6" fmla="*/ 13756 h 226166"/>
                <a:gd name="connsiteX7" fmla="*/ 521815 w 2065631"/>
                <a:gd name="connsiteY7" fmla="*/ 8941 h 226166"/>
                <a:gd name="connsiteX8" fmla="*/ 35299 w 2065631"/>
                <a:gd name="connsiteY8" fmla="*/ 4723 h 226166"/>
                <a:gd name="connsiteX9" fmla="*/ 6455 w 2065631"/>
                <a:gd name="connsiteY9" fmla="*/ 2422 h 226166"/>
                <a:gd name="connsiteX10" fmla="*/ 370 w 2065631"/>
                <a:gd name="connsiteY10" fmla="*/ 9104 h 226166"/>
                <a:gd name="connsiteX11" fmla="*/ 3117 w 2065631"/>
                <a:gd name="connsiteY11" fmla="*/ 112935 h 226166"/>
                <a:gd name="connsiteX12" fmla="*/ 3274 w 2065631"/>
                <a:gd name="connsiteY12" fmla="*/ 201754 h 226166"/>
                <a:gd name="connsiteX13" fmla="*/ 9260 w 2065631"/>
                <a:gd name="connsiteY13" fmla="*/ 207357 h 226166"/>
                <a:gd name="connsiteX14" fmla="*/ 752774 w 2065631"/>
                <a:gd name="connsiteY14" fmla="*/ 223951 h 226166"/>
                <a:gd name="connsiteX15" fmla="*/ 1640695 w 2065631"/>
                <a:gd name="connsiteY15" fmla="*/ 212065 h 226166"/>
                <a:gd name="connsiteX16" fmla="*/ 2060895 w 2065631"/>
                <a:gd name="connsiteY16" fmla="*/ 182518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5631" h="226166">
                  <a:moveTo>
                    <a:pt x="2060895" y="182518"/>
                  </a:moveTo>
                  <a:cubicBezTo>
                    <a:pt x="2067506" y="181850"/>
                    <a:pt x="2067059" y="172072"/>
                    <a:pt x="2060413" y="172008"/>
                  </a:cubicBezTo>
                  <a:cubicBezTo>
                    <a:pt x="1859739" y="170211"/>
                    <a:pt x="1615060" y="169743"/>
                    <a:pt x="1429257" y="163941"/>
                  </a:cubicBezTo>
                  <a:cubicBezTo>
                    <a:pt x="1424058" y="163778"/>
                    <a:pt x="1413492" y="161413"/>
                    <a:pt x="1413407" y="159695"/>
                  </a:cubicBezTo>
                  <a:cubicBezTo>
                    <a:pt x="1412278" y="137902"/>
                    <a:pt x="1406185" y="30741"/>
                    <a:pt x="1406100" y="29712"/>
                  </a:cubicBezTo>
                  <a:cubicBezTo>
                    <a:pt x="1405198" y="19301"/>
                    <a:pt x="1410801" y="-2037"/>
                    <a:pt x="1396997" y="157"/>
                  </a:cubicBezTo>
                  <a:cubicBezTo>
                    <a:pt x="1352758" y="13926"/>
                    <a:pt x="1304457" y="12477"/>
                    <a:pt x="1258130" y="13756"/>
                  </a:cubicBezTo>
                  <a:cubicBezTo>
                    <a:pt x="1018955" y="19891"/>
                    <a:pt x="770030" y="13812"/>
                    <a:pt x="521815" y="8941"/>
                  </a:cubicBezTo>
                  <a:cubicBezTo>
                    <a:pt x="358337" y="5731"/>
                    <a:pt x="195171" y="3047"/>
                    <a:pt x="35299" y="4723"/>
                  </a:cubicBezTo>
                  <a:cubicBezTo>
                    <a:pt x="26252" y="5717"/>
                    <a:pt x="15615" y="1343"/>
                    <a:pt x="6455" y="2422"/>
                  </a:cubicBezTo>
                  <a:cubicBezTo>
                    <a:pt x="3082" y="2820"/>
                    <a:pt x="561" y="5710"/>
                    <a:pt x="370" y="9104"/>
                  </a:cubicBezTo>
                  <a:cubicBezTo>
                    <a:pt x="-1512" y="42578"/>
                    <a:pt x="4474" y="79177"/>
                    <a:pt x="3117" y="112935"/>
                  </a:cubicBezTo>
                  <a:cubicBezTo>
                    <a:pt x="4516" y="141289"/>
                    <a:pt x="4680" y="173847"/>
                    <a:pt x="3274" y="201754"/>
                  </a:cubicBezTo>
                  <a:cubicBezTo>
                    <a:pt x="3117" y="204885"/>
                    <a:pt x="6121" y="207292"/>
                    <a:pt x="9260" y="207357"/>
                  </a:cubicBezTo>
                  <a:cubicBezTo>
                    <a:pt x="240034" y="211958"/>
                    <a:pt x="495002" y="219854"/>
                    <a:pt x="752774" y="223951"/>
                  </a:cubicBezTo>
                  <a:cubicBezTo>
                    <a:pt x="1050689" y="228688"/>
                    <a:pt x="1355378" y="226316"/>
                    <a:pt x="1640695" y="212065"/>
                  </a:cubicBezTo>
                  <a:cubicBezTo>
                    <a:pt x="1786805" y="204765"/>
                    <a:pt x="1927880" y="195938"/>
                    <a:pt x="2060895" y="182518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4D133D-CCA0-56AA-5C62-E632A9F746BA}"/>
                </a:ext>
              </a:extLst>
            </p:cNvPr>
            <p:cNvSpPr/>
            <p:nvPr/>
          </p:nvSpPr>
          <p:spPr>
            <a:xfrm>
              <a:off x="6256068" y="6492190"/>
              <a:ext cx="1730073" cy="96056"/>
            </a:xfrm>
            <a:custGeom>
              <a:avLst/>
              <a:gdLst>
                <a:gd name="connsiteX0" fmla="*/ 1726047 w 1730073"/>
                <a:gd name="connsiteY0" fmla="*/ 358 h 96056"/>
                <a:gd name="connsiteX1" fmla="*/ 706666 w 1730073"/>
                <a:gd name="connsiteY1" fmla="*/ 3710 h 96056"/>
                <a:gd name="connsiteX2" fmla="*/ 6119 w 1730073"/>
                <a:gd name="connsiteY2" fmla="*/ 3710 h 96056"/>
                <a:gd name="connsiteX3" fmla="*/ 552 w 1730073"/>
                <a:gd name="connsiteY3" fmla="*/ 24061 h 96056"/>
                <a:gd name="connsiteX4" fmla="*/ 26911 w 1730073"/>
                <a:gd name="connsiteY4" fmla="*/ 55107 h 96056"/>
                <a:gd name="connsiteX5" fmla="*/ 255413 w 1730073"/>
                <a:gd name="connsiteY5" fmla="*/ 85215 h 96056"/>
                <a:gd name="connsiteX6" fmla="*/ 1197379 w 1730073"/>
                <a:gd name="connsiteY6" fmla="*/ 95873 h 96056"/>
                <a:gd name="connsiteX7" fmla="*/ 1499810 w 1730073"/>
                <a:gd name="connsiteY7" fmla="*/ 92572 h 96056"/>
                <a:gd name="connsiteX8" fmla="*/ 1676958 w 1730073"/>
                <a:gd name="connsiteY8" fmla="*/ 48432 h 96056"/>
                <a:gd name="connsiteX9" fmla="*/ 1728476 w 1730073"/>
                <a:gd name="connsiteY9" fmla="*/ 8240 h 96056"/>
                <a:gd name="connsiteX10" fmla="*/ 1726047 w 1730073"/>
                <a:gd name="connsiteY10" fmla="*/ 358 h 9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73" h="96056">
                  <a:moveTo>
                    <a:pt x="1726047" y="358"/>
                  </a:moveTo>
                  <a:cubicBezTo>
                    <a:pt x="1388048" y="-1012"/>
                    <a:pt x="1047598" y="1864"/>
                    <a:pt x="706666" y="3710"/>
                  </a:cubicBezTo>
                  <a:cubicBezTo>
                    <a:pt x="472746" y="4981"/>
                    <a:pt x="241055" y="3994"/>
                    <a:pt x="6119" y="3710"/>
                  </a:cubicBezTo>
                  <a:cubicBezTo>
                    <a:pt x="1440" y="3703"/>
                    <a:pt x="3130" y="15242"/>
                    <a:pt x="552" y="24061"/>
                  </a:cubicBezTo>
                  <a:cubicBezTo>
                    <a:pt x="-3019" y="44086"/>
                    <a:pt x="11310" y="54191"/>
                    <a:pt x="26911" y="55107"/>
                  </a:cubicBezTo>
                  <a:cubicBezTo>
                    <a:pt x="102643" y="68719"/>
                    <a:pt x="179433" y="77127"/>
                    <a:pt x="255413" y="85215"/>
                  </a:cubicBezTo>
                  <a:cubicBezTo>
                    <a:pt x="570974" y="81160"/>
                    <a:pt x="882046" y="93189"/>
                    <a:pt x="1197379" y="95873"/>
                  </a:cubicBezTo>
                  <a:cubicBezTo>
                    <a:pt x="1298881" y="96513"/>
                    <a:pt x="1408534" y="95497"/>
                    <a:pt x="1499810" y="92572"/>
                  </a:cubicBezTo>
                  <a:cubicBezTo>
                    <a:pt x="1569691" y="91109"/>
                    <a:pt x="1624510" y="81984"/>
                    <a:pt x="1676958" y="48432"/>
                  </a:cubicBezTo>
                  <a:cubicBezTo>
                    <a:pt x="1693844" y="37631"/>
                    <a:pt x="1712591" y="24935"/>
                    <a:pt x="1728476" y="8240"/>
                  </a:cubicBezTo>
                  <a:cubicBezTo>
                    <a:pt x="1731352" y="5208"/>
                    <a:pt x="1730230" y="372"/>
                    <a:pt x="1726047" y="358"/>
                  </a:cubicBezTo>
                  <a:close/>
                </a:path>
              </a:pathLst>
            </a:custGeom>
            <a:solidFill>
              <a:srgbClr val="002060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D72D11-5642-AD65-B1E6-489B641A3962}"/>
                </a:ext>
              </a:extLst>
            </p:cNvPr>
            <p:cNvSpPr/>
            <p:nvPr/>
          </p:nvSpPr>
          <p:spPr>
            <a:xfrm>
              <a:off x="6301397" y="5793625"/>
              <a:ext cx="295446" cy="207584"/>
            </a:xfrm>
            <a:custGeom>
              <a:avLst/>
              <a:gdLst>
                <a:gd name="connsiteX0" fmla="*/ 292436 w 295446"/>
                <a:gd name="connsiteY0" fmla="*/ 7672 h 207584"/>
                <a:gd name="connsiteX1" fmla="*/ 282444 w 295446"/>
                <a:gd name="connsiteY1" fmla="*/ 116 h 207584"/>
                <a:gd name="connsiteX2" fmla="*/ 200911 w 295446"/>
                <a:gd name="connsiteY2" fmla="*/ 8808 h 207584"/>
                <a:gd name="connsiteX3" fmla="*/ 196004 w 295446"/>
                <a:gd name="connsiteY3" fmla="*/ 36928 h 207584"/>
                <a:gd name="connsiteX4" fmla="*/ 158667 w 295446"/>
                <a:gd name="connsiteY4" fmla="*/ 41487 h 207584"/>
                <a:gd name="connsiteX5" fmla="*/ 156182 w 295446"/>
                <a:gd name="connsiteY5" fmla="*/ 67774 h 207584"/>
                <a:gd name="connsiteX6" fmla="*/ 151105 w 295446"/>
                <a:gd name="connsiteY6" fmla="*/ 73455 h 207584"/>
                <a:gd name="connsiteX7" fmla="*/ 124803 w 295446"/>
                <a:gd name="connsiteY7" fmla="*/ 76913 h 207584"/>
                <a:gd name="connsiteX8" fmla="*/ 122793 w 295446"/>
                <a:gd name="connsiteY8" fmla="*/ 103641 h 207584"/>
                <a:gd name="connsiteX9" fmla="*/ 117894 w 295446"/>
                <a:gd name="connsiteY9" fmla="*/ 108051 h 207584"/>
                <a:gd name="connsiteX10" fmla="*/ 1643 w 295446"/>
                <a:gd name="connsiteY10" fmla="*/ 112603 h 207584"/>
                <a:gd name="connsiteX11" fmla="*/ 2559 w 295446"/>
                <a:gd name="connsiteY11" fmla="*/ 201408 h 207584"/>
                <a:gd name="connsiteX12" fmla="*/ 8915 w 295446"/>
                <a:gd name="connsiteY12" fmla="*/ 207394 h 207584"/>
                <a:gd name="connsiteX13" fmla="*/ 227078 w 295446"/>
                <a:gd name="connsiteY13" fmla="*/ 207493 h 207584"/>
                <a:gd name="connsiteX14" fmla="*/ 295446 w 295446"/>
                <a:gd name="connsiteY14" fmla="*/ 205825 h 207584"/>
                <a:gd name="connsiteX15" fmla="*/ 292436 w 295446"/>
                <a:gd name="connsiteY15" fmla="*/ 7672 h 20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5446" h="207584">
                  <a:moveTo>
                    <a:pt x="292436" y="7672"/>
                  </a:moveTo>
                  <a:cubicBezTo>
                    <a:pt x="292521" y="2886"/>
                    <a:pt x="288281" y="315"/>
                    <a:pt x="282444" y="116"/>
                  </a:cubicBezTo>
                  <a:cubicBezTo>
                    <a:pt x="267589" y="-395"/>
                    <a:pt x="200726" y="485"/>
                    <a:pt x="200911" y="8808"/>
                  </a:cubicBezTo>
                  <a:cubicBezTo>
                    <a:pt x="201074" y="15916"/>
                    <a:pt x="201536" y="32497"/>
                    <a:pt x="196004" y="36928"/>
                  </a:cubicBezTo>
                  <a:cubicBezTo>
                    <a:pt x="175781" y="43255"/>
                    <a:pt x="163986" y="36630"/>
                    <a:pt x="158667" y="41487"/>
                  </a:cubicBezTo>
                  <a:cubicBezTo>
                    <a:pt x="155550" y="44334"/>
                    <a:pt x="155152" y="51975"/>
                    <a:pt x="156182" y="67774"/>
                  </a:cubicBezTo>
                  <a:cubicBezTo>
                    <a:pt x="156374" y="70750"/>
                    <a:pt x="154080" y="73313"/>
                    <a:pt x="151105" y="73455"/>
                  </a:cubicBezTo>
                  <a:cubicBezTo>
                    <a:pt x="133970" y="74258"/>
                    <a:pt x="127217" y="73427"/>
                    <a:pt x="124803" y="76913"/>
                  </a:cubicBezTo>
                  <a:cubicBezTo>
                    <a:pt x="122367" y="80421"/>
                    <a:pt x="124441" y="88516"/>
                    <a:pt x="122793" y="103641"/>
                  </a:cubicBezTo>
                  <a:cubicBezTo>
                    <a:pt x="122516" y="106155"/>
                    <a:pt x="120422" y="108058"/>
                    <a:pt x="117894" y="108051"/>
                  </a:cubicBezTo>
                  <a:cubicBezTo>
                    <a:pt x="80308" y="107959"/>
                    <a:pt x="39072" y="110423"/>
                    <a:pt x="1643" y="112603"/>
                  </a:cubicBezTo>
                  <a:cubicBezTo>
                    <a:pt x="-1744" y="112802"/>
                    <a:pt x="891" y="184877"/>
                    <a:pt x="2559" y="201408"/>
                  </a:cubicBezTo>
                  <a:cubicBezTo>
                    <a:pt x="2900" y="204759"/>
                    <a:pt x="5549" y="207387"/>
                    <a:pt x="8915" y="207394"/>
                  </a:cubicBezTo>
                  <a:cubicBezTo>
                    <a:pt x="81629" y="207422"/>
                    <a:pt x="154357" y="207451"/>
                    <a:pt x="227078" y="207493"/>
                  </a:cubicBezTo>
                  <a:cubicBezTo>
                    <a:pt x="228072" y="206890"/>
                    <a:pt x="295482" y="208885"/>
                    <a:pt x="295446" y="205825"/>
                  </a:cubicBezTo>
                  <a:cubicBezTo>
                    <a:pt x="294701" y="144103"/>
                    <a:pt x="292620" y="80322"/>
                    <a:pt x="292436" y="7672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75DEDE-F04A-3BF5-9643-699B00C4F973}"/>
                </a:ext>
              </a:extLst>
            </p:cNvPr>
            <p:cNvSpPr/>
            <p:nvPr/>
          </p:nvSpPr>
          <p:spPr>
            <a:xfrm>
              <a:off x="6591006" y="5259701"/>
              <a:ext cx="382569" cy="1236636"/>
            </a:xfrm>
            <a:custGeom>
              <a:avLst/>
              <a:gdLst>
                <a:gd name="connsiteX0" fmla="*/ 381535 w 382569"/>
                <a:gd name="connsiteY0" fmla="*/ 1223623 h 1236636"/>
                <a:gd name="connsiteX1" fmla="*/ 379654 w 382569"/>
                <a:gd name="connsiteY1" fmla="*/ 17110 h 1236636"/>
                <a:gd name="connsiteX2" fmla="*/ 286780 w 382569"/>
                <a:gd name="connsiteY2" fmla="*/ 11 h 1236636"/>
                <a:gd name="connsiteX3" fmla="*/ 280304 w 382569"/>
                <a:gd name="connsiteY3" fmla="*/ 7773 h 1236636"/>
                <a:gd name="connsiteX4" fmla="*/ 285047 w 382569"/>
                <a:gd name="connsiteY4" fmla="*/ 83213 h 1236636"/>
                <a:gd name="connsiteX5" fmla="*/ 279892 w 382569"/>
                <a:gd name="connsiteY5" fmla="*/ 89342 h 1236636"/>
                <a:gd name="connsiteX6" fmla="*/ 5744 w 382569"/>
                <a:gd name="connsiteY6" fmla="*/ 113357 h 1236636"/>
                <a:gd name="connsiteX7" fmla="*/ 0 w 382569"/>
                <a:gd name="connsiteY7" fmla="*/ 119698 h 1236636"/>
                <a:gd name="connsiteX8" fmla="*/ 7165 w 382569"/>
                <a:gd name="connsiteY8" fmla="*/ 767762 h 1236636"/>
                <a:gd name="connsiteX9" fmla="*/ 9955 w 382569"/>
                <a:gd name="connsiteY9" fmla="*/ 902986 h 1236636"/>
                <a:gd name="connsiteX10" fmla="*/ 16268 w 382569"/>
                <a:gd name="connsiteY10" fmla="*/ 909064 h 1236636"/>
                <a:gd name="connsiteX11" fmla="*/ 189170 w 382569"/>
                <a:gd name="connsiteY11" fmla="*/ 916357 h 1236636"/>
                <a:gd name="connsiteX12" fmla="*/ 341834 w 382569"/>
                <a:gd name="connsiteY12" fmla="*/ 924764 h 1236636"/>
                <a:gd name="connsiteX13" fmla="*/ 304291 w 382569"/>
                <a:gd name="connsiteY13" fmla="*/ 982140 h 1236636"/>
                <a:gd name="connsiteX14" fmla="*/ 220308 w 382569"/>
                <a:gd name="connsiteY14" fmla="*/ 1043166 h 1236636"/>
                <a:gd name="connsiteX15" fmla="*/ 229511 w 382569"/>
                <a:gd name="connsiteY15" fmla="*/ 1222835 h 1236636"/>
                <a:gd name="connsiteX16" fmla="*/ 236299 w 382569"/>
                <a:gd name="connsiteY16" fmla="*/ 1236632 h 1236636"/>
                <a:gd name="connsiteX17" fmla="*/ 376266 w 382569"/>
                <a:gd name="connsiteY17" fmla="*/ 1235922 h 1236636"/>
                <a:gd name="connsiteX18" fmla="*/ 381535 w 382569"/>
                <a:gd name="connsiteY18" fmla="*/ 1223623 h 123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2569" h="1236636">
                  <a:moveTo>
                    <a:pt x="381535" y="1223623"/>
                  </a:moveTo>
                  <a:cubicBezTo>
                    <a:pt x="385633" y="818981"/>
                    <a:pt x="375975" y="422718"/>
                    <a:pt x="379654" y="17110"/>
                  </a:cubicBezTo>
                  <a:cubicBezTo>
                    <a:pt x="379781" y="2639"/>
                    <a:pt x="307614" y="1772"/>
                    <a:pt x="286780" y="11"/>
                  </a:cubicBezTo>
                  <a:cubicBezTo>
                    <a:pt x="282732" y="-237"/>
                    <a:pt x="280041" y="3697"/>
                    <a:pt x="280304" y="7773"/>
                  </a:cubicBezTo>
                  <a:cubicBezTo>
                    <a:pt x="281689" y="29189"/>
                    <a:pt x="284138" y="68706"/>
                    <a:pt x="285047" y="83213"/>
                  </a:cubicBezTo>
                  <a:cubicBezTo>
                    <a:pt x="285239" y="86302"/>
                    <a:pt x="282967" y="89001"/>
                    <a:pt x="279892" y="89342"/>
                  </a:cubicBezTo>
                  <a:cubicBezTo>
                    <a:pt x="186997" y="99602"/>
                    <a:pt x="98583" y="104247"/>
                    <a:pt x="5744" y="113357"/>
                  </a:cubicBezTo>
                  <a:cubicBezTo>
                    <a:pt x="2485" y="113676"/>
                    <a:pt x="-7" y="116418"/>
                    <a:pt x="0" y="119698"/>
                  </a:cubicBezTo>
                  <a:cubicBezTo>
                    <a:pt x="667" y="290413"/>
                    <a:pt x="170" y="543492"/>
                    <a:pt x="7165" y="767762"/>
                  </a:cubicBezTo>
                  <a:cubicBezTo>
                    <a:pt x="8621" y="814358"/>
                    <a:pt x="7648" y="859762"/>
                    <a:pt x="9955" y="902986"/>
                  </a:cubicBezTo>
                  <a:cubicBezTo>
                    <a:pt x="10133" y="906358"/>
                    <a:pt x="12888" y="909007"/>
                    <a:pt x="16268" y="909064"/>
                  </a:cubicBezTo>
                  <a:cubicBezTo>
                    <a:pt x="47655" y="909590"/>
                    <a:pt x="120958" y="913296"/>
                    <a:pt x="189170" y="916357"/>
                  </a:cubicBezTo>
                  <a:cubicBezTo>
                    <a:pt x="262409" y="919644"/>
                    <a:pt x="331765" y="921824"/>
                    <a:pt x="341834" y="924764"/>
                  </a:cubicBezTo>
                  <a:cubicBezTo>
                    <a:pt x="372439" y="937887"/>
                    <a:pt x="318060" y="971787"/>
                    <a:pt x="304291" y="982140"/>
                  </a:cubicBezTo>
                  <a:cubicBezTo>
                    <a:pt x="276526" y="1002939"/>
                    <a:pt x="220471" y="1038103"/>
                    <a:pt x="220308" y="1043166"/>
                  </a:cubicBezTo>
                  <a:cubicBezTo>
                    <a:pt x="218547" y="1097801"/>
                    <a:pt x="225683" y="1165445"/>
                    <a:pt x="229511" y="1222835"/>
                  </a:cubicBezTo>
                  <a:cubicBezTo>
                    <a:pt x="230050" y="1230958"/>
                    <a:pt x="228609" y="1236824"/>
                    <a:pt x="236299" y="1236632"/>
                  </a:cubicBezTo>
                  <a:cubicBezTo>
                    <a:pt x="291069" y="1236632"/>
                    <a:pt x="331197" y="1236398"/>
                    <a:pt x="376266" y="1235922"/>
                  </a:cubicBezTo>
                  <a:cubicBezTo>
                    <a:pt x="383105" y="1236036"/>
                    <a:pt x="381635" y="1229126"/>
                    <a:pt x="381535" y="122362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D71CB0-76D7-DFFC-4CC2-5F97CB17FB83}"/>
                </a:ext>
              </a:extLst>
            </p:cNvPr>
            <p:cNvSpPr/>
            <p:nvPr/>
          </p:nvSpPr>
          <p:spPr>
            <a:xfrm>
              <a:off x="6056104" y="5846370"/>
              <a:ext cx="247878" cy="154614"/>
            </a:xfrm>
            <a:custGeom>
              <a:avLst/>
              <a:gdLst>
                <a:gd name="connsiteX0" fmla="*/ 245303 w 247878"/>
                <a:gd name="connsiteY0" fmla="*/ 37774 h 154614"/>
                <a:gd name="connsiteX1" fmla="*/ 161931 w 247878"/>
                <a:gd name="connsiteY1" fmla="*/ 27704 h 154614"/>
                <a:gd name="connsiteX2" fmla="*/ 157989 w 247878"/>
                <a:gd name="connsiteY2" fmla="*/ 14731 h 154614"/>
                <a:gd name="connsiteX3" fmla="*/ 141323 w 247878"/>
                <a:gd name="connsiteY3" fmla="*/ 352 h 154614"/>
                <a:gd name="connsiteX4" fmla="*/ 55750 w 247878"/>
                <a:gd name="connsiteY4" fmla="*/ 2674 h 154614"/>
                <a:gd name="connsiteX5" fmla="*/ 50623 w 247878"/>
                <a:gd name="connsiteY5" fmla="*/ 26362 h 154614"/>
                <a:gd name="connsiteX6" fmla="*/ 45283 w 247878"/>
                <a:gd name="connsiteY6" fmla="*/ 31319 h 154614"/>
                <a:gd name="connsiteX7" fmla="*/ 0 w 247878"/>
                <a:gd name="connsiteY7" fmla="*/ 36985 h 154614"/>
                <a:gd name="connsiteX8" fmla="*/ 3330 w 247878"/>
                <a:gd name="connsiteY8" fmla="*/ 143905 h 154614"/>
                <a:gd name="connsiteX9" fmla="*/ 8521 w 247878"/>
                <a:gd name="connsiteY9" fmla="*/ 154471 h 154614"/>
                <a:gd name="connsiteX10" fmla="*/ 241497 w 247878"/>
                <a:gd name="connsiteY10" fmla="*/ 154613 h 154614"/>
                <a:gd name="connsiteX11" fmla="*/ 247859 w 247878"/>
                <a:gd name="connsiteY11" fmla="*/ 147860 h 154614"/>
                <a:gd name="connsiteX12" fmla="*/ 245303 w 247878"/>
                <a:gd name="connsiteY12" fmla="*/ 37774 h 1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878" h="154614">
                  <a:moveTo>
                    <a:pt x="245303" y="37774"/>
                  </a:moveTo>
                  <a:cubicBezTo>
                    <a:pt x="248847" y="25006"/>
                    <a:pt x="171410" y="29096"/>
                    <a:pt x="161931" y="27704"/>
                  </a:cubicBezTo>
                  <a:cubicBezTo>
                    <a:pt x="159353" y="25624"/>
                    <a:pt x="158600" y="18338"/>
                    <a:pt x="157989" y="14731"/>
                  </a:cubicBezTo>
                  <a:cubicBezTo>
                    <a:pt x="158309" y="4981"/>
                    <a:pt x="149312" y="-1630"/>
                    <a:pt x="141323" y="352"/>
                  </a:cubicBezTo>
                  <a:cubicBezTo>
                    <a:pt x="133534" y="1154"/>
                    <a:pt x="76499" y="2894"/>
                    <a:pt x="55750" y="2674"/>
                  </a:cubicBezTo>
                  <a:cubicBezTo>
                    <a:pt x="47008" y="3731"/>
                    <a:pt x="50417" y="17166"/>
                    <a:pt x="50623" y="26362"/>
                  </a:cubicBezTo>
                  <a:cubicBezTo>
                    <a:pt x="50687" y="29274"/>
                    <a:pt x="48187" y="31581"/>
                    <a:pt x="45283" y="31319"/>
                  </a:cubicBezTo>
                  <a:cubicBezTo>
                    <a:pt x="30598" y="29991"/>
                    <a:pt x="823" y="25396"/>
                    <a:pt x="0" y="36985"/>
                  </a:cubicBezTo>
                  <a:cubicBezTo>
                    <a:pt x="497" y="71965"/>
                    <a:pt x="2776" y="108315"/>
                    <a:pt x="3330" y="143905"/>
                  </a:cubicBezTo>
                  <a:cubicBezTo>
                    <a:pt x="3423" y="149941"/>
                    <a:pt x="2919" y="154691"/>
                    <a:pt x="8521" y="154471"/>
                  </a:cubicBezTo>
                  <a:cubicBezTo>
                    <a:pt x="53669" y="153200"/>
                    <a:pt x="241497" y="154613"/>
                    <a:pt x="241497" y="154613"/>
                  </a:cubicBezTo>
                  <a:cubicBezTo>
                    <a:pt x="245062" y="154691"/>
                    <a:pt x="248151" y="151418"/>
                    <a:pt x="247859" y="147860"/>
                  </a:cubicBezTo>
                  <a:cubicBezTo>
                    <a:pt x="245765" y="113058"/>
                    <a:pt x="244906" y="76012"/>
                    <a:pt x="245303" y="3777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744334-F178-7FD3-763E-86D35FA9DC86}"/>
                </a:ext>
              </a:extLst>
            </p:cNvPr>
            <p:cNvSpPr/>
            <p:nvPr/>
          </p:nvSpPr>
          <p:spPr>
            <a:xfrm>
              <a:off x="5894402" y="5999121"/>
              <a:ext cx="275255" cy="154799"/>
            </a:xfrm>
            <a:custGeom>
              <a:avLst/>
              <a:gdLst>
                <a:gd name="connsiteX0" fmla="*/ 273108 w 275255"/>
                <a:gd name="connsiteY0" fmla="*/ 132356 h 154799"/>
                <a:gd name="connsiteX1" fmla="*/ 270388 w 275255"/>
                <a:gd name="connsiteY1" fmla="*/ 7606 h 154799"/>
                <a:gd name="connsiteX2" fmla="*/ 264026 w 275255"/>
                <a:gd name="connsiteY2" fmla="*/ 1088 h 154799"/>
                <a:gd name="connsiteX3" fmla="*/ 6374 w 275255"/>
                <a:gd name="connsiteY3" fmla="*/ 1 h 154799"/>
                <a:gd name="connsiteX4" fmla="*/ 5 w 275255"/>
                <a:gd name="connsiteY4" fmla="*/ 6499 h 154799"/>
                <a:gd name="connsiteX5" fmla="*/ 5941 w 275255"/>
                <a:gd name="connsiteY5" fmla="*/ 143618 h 154799"/>
                <a:gd name="connsiteX6" fmla="*/ 12204 w 275255"/>
                <a:gd name="connsiteY6" fmla="*/ 149605 h 154799"/>
                <a:gd name="connsiteX7" fmla="*/ 272192 w 275255"/>
                <a:gd name="connsiteY7" fmla="*/ 154795 h 154799"/>
                <a:gd name="connsiteX8" fmla="*/ 273108 w 275255"/>
                <a:gd name="connsiteY8" fmla="*/ 132356 h 1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55" h="154799">
                  <a:moveTo>
                    <a:pt x="273108" y="132356"/>
                  </a:moveTo>
                  <a:cubicBezTo>
                    <a:pt x="273442" y="87975"/>
                    <a:pt x="269380" y="52165"/>
                    <a:pt x="270388" y="7606"/>
                  </a:cubicBezTo>
                  <a:cubicBezTo>
                    <a:pt x="270531" y="4134"/>
                    <a:pt x="267505" y="1024"/>
                    <a:pt x="264026" y="1088"/>
                  </a:cubicBezTo>
                  <a:cubicBezTo>
                    <a:pt x="178679" y="1003"/>
                    <a:pt x="92736" y="1187"/>
                    <a:pt x="6374" y="1"/>
                  </a:cubicBezTo>
                  <a:cubicBezTo>
                    <a:pt x="2916" y="-70"/>
                    <a:pt x="-137" y="3026"/>
                    <a:pt x="5" y="6499"/>
                  </a:cubicBezTo>
                  <a:cubicBezTo>
                    <a:pt x="225" y="17321"/>
                    <a:pt x="6509" y="136368"/>
                    <a:pt x="5941" y="143618"/>
                  </a:cubicBezTo>
                  <a:cubicBezTo>
                    <a:pt x="6140" y="146949"/>
                    <a:pt x="8874" y="149555"/>
                    <a:pt x="12204" y="149605"/>
                  </a:cubicBezTo>
                  <a:cubicBezTo>
                    <a:pt x="40935" y="149186"/>
                    <a:pt x="217692" y="152587"/>
                    <a:pt x="272192" y="154795"/>
                  </a:cubicBezTo>
                  <a:cubicBezTo>
                    <a:pt x="278526" y="155115"/>
                    <a:pt x="273066" y="138272"/>
                    <a:pt x="273108" y="13235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6E512B-D67E-00DE-8B34-73438E799FCD}"/>
                </a:ext>
              </a:extLst>
            </p:cNvPr>
            <p:cNvSpPr/>
            <p:nvPr/>
          </p:nvSpPr>
          <p:spPr>
            <a:xfrm>
              <a:off x="5596578" y="5914777"/>
              <a:ext cx="303937" cy="233764"/>
            </a:xfrm>
            <a:custGeom>
              <a:avLst/>
              <a:gdLst>
                <a:gd name="connsiteX0" fmla="*/ 302395 w 303937"/>
                <a:gd name="connsiteY0" fmla="*/ 205438 h 233764"/>
                <a:gd name="connsiteX1" fmla="*/ 298554 w 303937"/>
                <a:gd name="connsiteY1" fmla="*/ 12867 h 233764"/>
                <a:gd name="connsiteX2" fmla="*/ 292553 w 303937"/>
                <a:gd name="connsiteY2" fmla="*/ 6249 h 233764"/>
                <a:gd name="connsiteX3" fmla="*/ 171233 w 303937"/>
                <a:gd name="connsiteY3" fmla="*/ 1385 h 233764"/>
                <a:gd name="connsiteX4" fmla="*/ 16013 w 303937"/>
                <a:gd name="connsiteY4" fmla="*/ 2947 h 233764"/>
                <a:gd name="connsiteX5" fmla="*/ 9168 w 303937"/>
                <a:gd name="connsiteY5" fmla="*/ 10090 h 233764"/>
                <a:gd name="connsiteX6" fmla="*/ 14643 w 303937"/>
                <a:gd name="connsiteY6" fmla="*/ 209749 h 233764"/>
                <a:gd name="connsiteX7" fmla="*/ 9274 w 303937"/>
                <a:gd name="connsiteY7" fmla="*/ 215508 h 233764"/>
                <a:gd name="connsiteX8" fmla="*/ 164 w 303937"/>
                <a:gd name="connsiteY8" fmla="*/ 224604 h 233764"/>
                <a:gd name="connsiteX9" fmla="*/ 6505 w 303937"/>
                <a:gd name="connsiteY9" fmla="*/ 231009 h 233764"/>
                <a:gd name="connsiteX10" fmla="*/ 171553 w 303937"/>
                <a:gd name="connsiteY10" fmla="*/ 232195 h 233764"/>
                <a:gd name="connsiteX11" fmla="*/ 297318 w 303937"/>
                <a:gd name="connsiteY11" fmla="*/ 233764 h 233764"/>
                <a:gd name="connsiteX12" fmla="*/ 302395 w 303937"/>
                <a:gd name="connsiteY12" fmla="*/ 205438 h 23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937" h="233764">
                  <a:moveTo>
                    <a:pt x="302395" y="205438"/>
                  </a:moveTo>
                  <a:cubicBezTo>
                    <a:pt x="298646" y="142744"/>
                    <a:pt x="296019" y="70477"/>
                    <a:pt x="298554" y="12867"/>
                  </a:cubicBezTo>
                  <a:cubicBezTo>
                    <a:pt x="298696" y="9395"/>
                    <a:pt x="296026" y="6448"/>
                    <a:pt x="292553" y="6249"/>
                  </a:cubicBezTo>
                  <a:cubicBezTo>
                    <a:pt x="251943" y="4559"/>
                    <a:pt x="212057" y="-383"/>
                    <a:pt x="171233" y="1385"/>
                  </a:cubicBezTo>
                  <a:cubicBezTo>
                    <a:pt x="113680" y="-2613"/>
                    <a:pt x="67921" y="3359"/>
                    <a:pt x="16013" y="2947"/>
                  </a:cubicBezTo>
                  <a:cubicBezTo>
                    <a:pt x="12108" y="2514"/>
                    <a:pt x="8578" y="6206"/>
                    <a:pt x="9168" y="10090"/>
                  </a:cubicBezTo>
                  <a:cubicBezTo>
                    <a:pt x="17497" y="76904"/>
                    <a:pt x="10929" y="142822"/>
                    <a:pt x="14643" y="209749"/>
                  </a:cubicBezTo>
                  <a:cubicBezTo>
                    <a:pt x="14813" y="212852"/>
                    <a:pt x="12384" y="215494"/>
                    <a:pt x="9274" y="215508"/>
                  </a:cubicBezTo>
                  <a:cubicBezTo>
                    <a:pt x="3799" y="215529"/>
                    <a:pt x="-951" y="216125"/>
                    <a:pt x="164" y="224604"/>
                  </a:cubicBezTo>
                  <a:cubicBezTo>
                    <a:pt x="86" y="228027"/>
                    <a:pt x="3075" y="231066"/>
                    <a:pt x="6505" y="231009"/>
                  </a:cubicBezTo>
                  <a:cubicBezTo>
                    <a:pt x="58448" y="231243"/>
                    <a:pt x="109987" y="231613"/>
                    <a:pt x="171553" y="232195"/>
                  </a:cubicBezTo>
                  <a:cubicBezTo>
                    <a:pt x="213300" y="232614"/>
                    <a:pt x="255614" y="233146"/>
                    <a:pt x="297318" y="233764"/>
                  </a:cubicBezTo>
                  <a:cubicBezTo>
                    <a:pt x="309383" y="231975"/>
                    <a:pt x="300982" y="213732"/>
                    <a:pt x="302395" y="20543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E16F95F-7941-5359-50CF-AF982E303386}"/>
                </a:ext>
              </a:extLst>
            </p:cNvPr>
            <p:cNvSpPr/>
            <p:nvPr/>
          </p:nvSpPr>
          <p:spPr>
            <a:xfrm>
              <a:off x="5788586" y="5442665"/>
              <a:ext cx="235038" cy="559227"/>
            </a:xfrm>
            <a:custGeom>
              <a:avLst/>
              <a:gdLst>
                <a:gd name="connsiteX0" fmla="*/ 234334 w 235038"/>
                <a:gd name="connsiteY0" fmla="*/ 545394 h 559227"/>
                <a:gd name="connsiteX1" fmla="*/ 235037 w 235038"/>
                <a:gd name="connsiteY1" fmla="*/ 7332 h 559227"/>
                <a:gd name="connsiteX2" fmla="*/ 228668 w 235038"/>
                <a:gd name="connsiteY2" fmla="*/ 934 h 559227"/>
                <a:gd name="connsiteX3" fmla="*/ 7103 w 235038"/>
                <a:gd name="connsiteY3" fmla="*/ 53 h 559227"/>
                <a:gd name="connsiteX4" fmla="*/ 9 w 235038"/>
                <a:gd name="connsiteY4" fmla="*/ 6572 h 559227"/>
                <a:gd name="connsiteX5" fmla="*/ 5967 w 235038"/>
                <a:gd name="connsiteY5" fmla="*/ 201351 h 559227"/>
                <a:gd name="connsiteX6" fmla="*/ 19877 w 235038"/>
                <a:gd name="connsiteY6" fmla="*/ 211066 h 559227"/>
                <a:gd name="connsiteX7" fmla="*/ 21738 w 235038"/>
                <a:gd name="connsiteY7" fmla="*/ 233221 h 559227"/>
                <a:gd name="connsiteX8" fmla="*/ 23868 w 235038"/>
                <a:gd name="connsiteY8" fmla="*/ 459216 h 559227"/>
                <a:gd name="connsiteX9" fmla="*/ 26481 w 235038"/>
                <a:gd name="connsiteY9" fmla="*/ 474107 h 559227"/>
                <a:gd name="connsiteX10" fmla="*/ 101965 w 235038"/>
                <a:gd name="connsiteY10" fmla="*/ 478822 h 559227"/>
                <a:gd name="connsiteX11" fmla="*/ 105359 w 235038"/>
                <a:gd name="connsiteY11" fmla="*/ 482536 h 559227"/>
                <a:gd name="connsiteX12" fmla="*/ 105544 w 235038"/>
                <a:gd name="connsiteY12" fmla="*/ 553034 h 559227"/>
                <a:gd name="connsiteX13" fmla="*/ 112013 w 235038"/>
                <a:gd name="connsiteY13" fmla="*/ 559227 h 559227"/>
                <a:gd name="connsiteX14" fmla="*/ 227255 w 235038"/>
                <a:gd name="connsiteY14" fmla="*/ 558467 h 559227"/>
                <a:gd name="connsiteX15" fmla="*/ 234334 w 235038"/>
                <a:gd name="connsiteY15" fmla="*/ 545394 h 55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38" h="559227">
                  <a:moveTo>
                    <a:pt x="234334" y="545394"/>
                  </a:moveTo>
                  <a:cubicBezTo>
                    <a:pt x="235825" y="364496"/>
                    <a:pt x="234135" y="187924"/>
                    <a:pt x="235037" y="7332"/>
                  </a:cubicBezTo>
                  <a:cubicBezTo>
                    <a:pt x="235115" y="3909"/>
                    <a:pt x="232111" y="856"/>
                    <a:pt x="228668" y="934"/>
                  </a:cubicBezTo>
                  <a:cubicBezTo>
                    <a:pt x="221275" y="472"/>
                    <a:pt x="7976" y="1970"/>
                    <a:pt x="7103" y="53"/>
                  </a:cubicBezTo>
                  <a:cubicBezTo>
                    <a:pt x="3375" y="-458"/>
                    <a:pt x="-204" y="2801"/>
                    <a:pt x="9" y="6572"/>
                  </a:cubicBezTo>
                  <a:cubicBezTo>
                    <a:pt x="9" y="6572"/>
                    <a:pt x="5967" y="201351"/>
                    <a:pt x="5967" y="201351"/>
                  </a:cubicBezTo>
                  <a:cubicBezTo>
                    <a:pt x="6222" y="207430"/>
                    <a:pt x="16291" y="206159"/>
                    <a:pt x="19877" y="211066"/>
                  </a:cubicBezTo>
                  <a:cubicBezTo>
                    <a:pt x="22135" y="214155"/>
                    <a:pt x="21830" y="227093"/>
                    <a:pt x="21738" y="233221"/>
                  </a:cubicBezTo>
                  <a:cubicBezTo>
                    <a:pt x="23982" y="309144"/>
                    <a:pt x="23868" y="459216"/>
                    <a:pt x="23868" y="459216"/>
                  </a:cubicBezTo>
                  <a:cubicBezTo>
                    <a:pt x="23868" y="459216"/>
                    <a:pt x="17925" y="473851"/>
                    <a:pt x="26481" y="474107"/>
                  </a:cubicBezTo>
                  <a:cubicBezTo>
                    <a:pt x="52358" y="475584"/>
                    <a:pt x="76267" y="475392"/>
                    <a:pt x="101965" y="478822"/>
                  </a:cubicBezTo>
                  <a:cubicBezTo>
                    <a:pt x="103840" y="479071"/>
                    <a:pt x="105210" y="480647"/>
                    <a:pt x="105359" y="482536"/>
                  </a:cubicBezTo>
                  <a:cubicBezTo>
                    <a:pt x="105416" y="483267"/>
                    <a:pt x="104947" y="531078"/>
                    <a:pt x="105544" y="553034"/>
                  </a:cubicBezTo>
                  <a:cubicBezTo>
                    <a:pt x="105636" y="556521"/>
                    <a:pt x="108533" y="559291"/>
                    <a:pt x="112013" y="559227"/>
                  </a:cubicBezTo>
                  <a:cubicBezTo>
                    <a:pt x="152708" y="558573"/>
                    <a:pt x="187091" y="558552"/>
                    <a:pt x="227255" y="558467"/>
                  </a:cubicBezTo>
                  <a:cubicBezTo>
                    <a:pt x="235243" y="558609"/>
                    <a:pt x="234242" y="550918"/>
                    <a:pt x="234334" y="54539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28466C-323D-1D84-A33D-9CEADDEAE59C}"/>
                </a:ext>
              </a:extLst>
            </p:cNvPr>
            <p:cNvSpPr/>
            <p:nvPr/>
          </p:nvSpPr>
          <p:spPr>
            <a:xfrm>
              <a:off x="5096158" y="5190584"/>
              <a:ext cx="698438" cy="516473"/>
            </a:xfrm>
            <a:custGeom>
              <a:avLst/>
              <a:gdLst>
                <a:gd name="connsiteX0" fmla="*/ 697792 w 698438"/>
                <a:gd name="connsiteY0" fmla="*/ 433536 h 516473"/>
                <a:gd name="connsiteX1" fmla="*/ 685351 w 698438"/>
                <a:gd name="connsiteY1" fmla="*/ 6029 h 516473"/>
                <a:gd name="connsiteX2" fmla="*/ 679272 w 698438"/>
                <a:gd name="connsiteY2" fmla="*/ 0 h 516473"/>
                <a:gd name="connsiteX3" fmla="*/ 8365 w 698438"/>
                <a:gd name="connsiteY3" fmla="*/ 4424 h 516473"/>
                <a:gd name="connsiteX4" fmla="*/ 2052 w 698438"/>
                <a:gd name="connsiteY4" fmla="*/ 10865 h 516473"/>
                <a:gd name="connsiteX5" fmla="*/ 0 w 698438"/>
                <a:gd name="connsiteY5" fmla="*/ 509616 h 516473"/>
                <a:gd name="connsiteX6" fmla="*/ 5333 w 698438"/>
                <a:gd name="connsiteY6" fmla="*/ 515588 h 516473"/>
                <a:gd name="connsiteX7" fmla="*/ 90090 w 698438"/>
                <a:gd name="connsiteY7" fmla="*/ 516468 h 516473"/>
                <a:gd name="connsiteX8" fmla="*/ 96616 w 698438"/>
                <a:gd name="connsiteY8" fmla="*/ 510248 h 516473"/>
                <a:gd name="connsiteX9" fmla="*/ 96261 w 698438"/>
                <a:gd name="connsiteY9" fmla="*/ 456756 h 516473"/>
                <a:gd name="connsiteX10" fmla="*/ 102290 w 698438"/>
                <a:gd name="connsiteY10" fmla="*/ 450862 h 516473"/>
                <a:gd name="connsiteX11" fmla="*/ 228751 w 698438"/>
                <a:gd name="connsiteY11" fmla="*/ 452133 h 516473"/>
                <a:gd name="connsiteX12" fmla="*/ 236313 w 698438"/>
                <a:gd name="connsiteY12" fmla="*/ 419412 h 516473"/>
                <a:gd name="connsiteX13" fmla="*/ 361717 w 698438"/>
                <a:gd name="connsiteY13" fmla="*/ 419987 h 516473"/>
                <a:gd name="connsiteX14" fmla="*/ 373142 w 698438"/>
                <a:gd name="connsiteY14" fmla="*/ 395581 h 516473"/>
                <a:gd name="connsiteX15" fmla="*/ 606729 w 698438"/>
                <a:gd name="connsiteY15" fmla="*/ 395390 h 516473"/>
                <a:gd name="connsiteX16" fmla="*/ 614441 w 698438"/>
                <a:gd name="connsiteY16" fmla="*/ 403165 h 516473"/>
                <a:gd name="connsiteX17" fmla="*/ 616258 w 698438"/>
                <a:gd name="connsiteY17" fmla="*/ 454264 h 516473"/>
                <a:gd name="connsiteX18" fmla="*/ 622756 w 698438"/>
                <a:gd name="connsiteY18" fmla="*/ 460214 h 516473"/>
                <a:gd name="connsiteX19" fmla="*/ 696563 w 698438"/>
                <a:gd name="connsiteY19" fmla="*/ 457686 h 516473"/>
                <a:gd name="connsiteX20" fmla="*/ 697792 w 698438"/>
                <a:gd name="connsiteY20" fmla="*/ 433536 h 51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8438" h="516473">
                  <a:moveTo>
                    <a:pt x="697792" y="433536"/>
                  </a:moveTo>
                  <a:cubicBezTo>
                    <a:pt x="693013" y="291942"/>
                    <a:pt x="690577" y="146933"/>
                    <a:pt x="685351" y="6029"/>
                  </a:cubicBezTo>
                  <a:cubicBezTo>
                    <a:pt x="685230" y="2734"/>
                    <a:pt x="682567" y="-14"/>
                    <a:pt x="679272" y="0"/>
                  </a:cubicBezTo>
                  <a:cubicBezTo>
                    <a:pt x="454448" y="1022"/>
                    <a:pt x="232500" y="4594"/>
                    <a:pt x="8365" y="4424"/>
                  </a:cubicBezTo>
                  <a:cubicBezTo>
                    <a:pt x="4957" y="4403"/>
                    <a:pt x="2038" y="7428"/>
                    <a:pt x="2052" y="10865"/>
                  </a:cubicBezTo>
                  <a:cubicBezTo>
                    <a:pt x="2507" y="178036"/>
                    <a:pt x="1292" y="343801"/>
                    <a:pt x="0" y="509616"/>
                  </a:cubicBezTo>
                  <a:cubicBezTo>
                    <a:pt x="-21" y="512641"/>
                    <a:pt x="2315" y="515552"/>
                    <a:pt x="5333" y="515588"/>
                  </a:cubicBezTo>
                  <a:cubicBezTo>
                    <a:pt x="31010" y="515886"/>
                    <a:pt x="61374" y="514224"/>
                    <a:pt x="90090" y="516468"/>
                  </a:cubicBezTo>
                  <a:cubicBezTo>
                    <a:pt x="93513" y="516610"/>
                    <a:pt x="96609" y="513678"/>
                    <a:pt x="96616" y="510248"/>
                  </a:cubicBezTo>
                  <a:cubicBezTo>
                    <a:pt x="96971" y="494924"/>
                    <a:pt x="95963" y="476887"/>
                    <a:pt x="96261" y="456756"/>
                  </a:cubicBezTo>
                  <a:cubicBezTo>
                    <a:pt x="96311" y="453461"/>
                    <a:pt x="98995" y="450827"/>
                    <a:pt x="102290" y="450862"/>
                  </a:cubicBezTo>
                  <a:cubicBezTo>
                    <a:pt x="143887" y="451345"/>
                    <a:pt x="187423" y="451004"/>
                    <a:pt x="228751" y="452133"/>
                  </a:cubicBezTo>
                  <a:cubicBezTo>
                    <a:pt x="243315" y="452623"/>
                    <a:pt x="231897" y="427656"/>
                    <a:pt x="236313" y="419412"/>
                  </a:cubicBezTo>
                  <a:cubicBezTo>
                    <a:pt x="278259" y="418013"/>
                    <a:pt x="319849" y="419107"/>
                    <a:pt x="361717" y="419987"/>
                  </a:cubicBezTo>
                  <a:cubicBezTo>
                    <a:pt x="375620" y="418610"/>
                    <a:pt x="361539" y="399579"/>
                    <a:pt x="373142" y="395581"/>
                  </a:cubicBezTo>
                  <a:cubicBezTo>
                    <a:pt x="447582" y="396085"/>
                    <a:pt x="530997" y="393479"/>
                    <a:pt x="606729" y="395390"/>
                  </a:cubicBezTo>
                  <a:cubicBezTo>
                    <a:pt x="610968" y="395496"/>
                    <a:pt x="614363" y="398926"/>
                    <a:pt x="614441" y="403165"/>
                  </a:cubicBezTo>
                  <a:cubicBezTo>
                    <a:pt x="614668" y="415500"/>
                    <a:pt x="615314" y="439884"/>
                    <a:pt x="616258" y="454264"/>
                  </a:cubicBezTo>
                  <a:cubicBezTo>
                    <a:pt x="616478" y="457665"/>
                    <a:pt x="619361" y="460285"/>
                    <a:pt x="622756" y="460214"/>
                  </a:cubicBezTo>
                  <a:cubicBezTo>
                    <a:pt x="652417" y="457906"/>
                    <a:pt x="674941" y="462657"/>
                    <a:pt x="696563" y="457686"/>
                  </a:cubicBezTo>
                  <a:cubicBezTo>
                    <a:pt x="700291" y="455180"/>
                    <a:pt x="697210" y="437157"/>
                    <a:pt x="697792" y="43353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C054E5-E013-59BD-4111-1A31423C4ACC}"/>
                </a:ext>
              </a:extLst>
            </p:cNvPr>
            <p:cNvSpPr/>
            <p:nvPr/>
          </p:nvSpPr>
          <p:spPr>
            <a:xfrm>
              <a:off x="5189134" y="5585043"/>
              <a:ext cx="624678" cy="545657"/>
            </a:xfrm>
            <a:custGeom>
              <a:avLst/>
              <a:gdLst>
                <a:gd name="connsiteX0" fmla="*/ 623328 w 624678"/>
                <a:gd name="connsiteY0" fmla="*/ 316853 h 545657"/>
                <a:gd name="connsiteX1" fmla="*/ 621020 w 624678"/>
                <a:gd name="connsiteY1" fmla="*/ 71983 h 545657"/>
                <a:gd name="connsiteX2" fmla="*/ 615041 w 624678"/>
                <a:gd name="connsiteY2" fmla="*/ 65585 h 545657"/>
                <a:gd name="connsiteX3" fmla="*/ 527550 w 624678"/>
                <a:gd name="connsiteY3" fmla="*/ 63057 h 545657"/>
                <a:gd name="connsiteX4" fmla="*/ 522963 w 624678"/>
                <a:gd name="connsiteY4" fmla="*/ 58292 h 545657"/>
                <a:gd name="connsiteX5" fmla="*/ 520755 w 624678"/>
                <a:gd name="connsiteY5" fmla="*/ 7037 h 545657"/>
                <a:gd name="connsiteX6" fmla="*/ 514456 w 624678"/>
                <a:gd name="connsiteY6" fmla="*/ 923 h 545657"/>
                <a:gd name="connsiteX7" fmla="*/ 282318 w 624678"/>
                <a:gd name="connsiteY7" fmla="*/ 0 h 545657"/>
                <a:gd name="connsiteX8" fmla="*/ 274777 w 624678"/>
                <a:gd name="connsiteY8" fmla="*/ 18257 h 545657"/>
                <a:gd name="connsiteX9" fmla="*/ 270530 w 624678"/>
                <a:gd name="connsiteY9" fmla="*/ 23320 h 545657"/>
                <a:gd name="connsiteX10" fmla="*/ 149473 w 624678"/>
                <a:gd name="connsiteY10" fmla="*/ 21701 h 545657"/>
                <a:gd name="connsiteX11" fmla="*/ 142897 w 624678"/>
                <a:gd name="connsiteY11" fmla="*/ 27935 h 545657"/>
                <a:gd name="connsiteX12" fmla="*/ 141853 w 624678"/>
                <a:gd name="connsiteY12" fmla="*/ 57887 h 545657"/>
                <a:gd name="connsiteX13" fmla="*/ 9704 w 624678"/>
                <a:gd name="connsiteY13" fmla="*/ 57056 h 545657"/>
                <a:gd name="connsiteX14" fmla="*/ 2852 w 624678"/>
                <a:gd name="connsiteY14" fmla="*/ 63398 h 545657"/>
                <a:gd name="connsiteX15" fmla="*/ 18 w 624678"/>
                <a:gd name="connsiteY15" fmla="*/ 470234 h 545657"/>
                <a:gd name="connsiteX16" fmla="*/ 391730 w 624678"/>
                <a:gd name="connsiteY16" fmla="*/ 472890 h 545657"/>
                <a:gd name="connsiteX17" fmla="*/ 397602 w 624678"/>
                <a:gd name="connsiteY17" fmla="*/ 479096 h 545657"/>
                <a:gd name="connsiteX18" fmla="*/ 402701 w 624678"/>
                <a:gd name="connsiteY18" fmla="*/ 542692 h 545657"/>
                <a:gd name="connsiteX19" fmla="*/ 416150 w 624678"/>
                <a:gd name="connsiteY19" fmla="*/ 545277 h 545657"/>
                <a:gd name="connsiteX20" fmla="*/ 422136 w 624678"/>
                <a:gd name="connsiteY20" fmla="*/ 538978 h 545657"/>
                <a:gd name="connsiteX21" fmla="*/ 416186 w 624678"/>
                <a:gd name="connsiteY21" fmla="*/ 339569 h 545657"/>
                <a:gd name="connsiteX22" fmla="*/ 421355 w 624678"/>
                <a:gd name="connsiteY22" fmla="*/ 333916 h 545657"/>
                <a:gd name="connsiteX23" fmla="*/ 621020 w 624678"/>
                <a:gd name="connsiteY23" fmla="*/ 331537 h 545657"/>
                <a:gd name="connsiteX24" fmla="*/ 623328 w 624678"/>
                <a:gd name="connsiteY24" fmla="*/ 316853 h 54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4678" h="545657">
                  <a:moveTo>
                    <a:pt x="623328" y="316853"/>
                  </a:moveTo>
                  <a:cubicBezTo>
                    <a:pt x="623995" y="235476"/>
                    <a:pt x="626737" y="151705"/>
                    <a:pt x="621020" y="71983"/>
                  </a:cubicBezTo>
                  <a:cubicBezTo>
                    <a:pt x="620786" y="68702"/>
                    <a:pt x="618293" y="66039"/>
                    <a:pt x="615041" y="65585"/>
                  </a:cubicBezTo>
                  <a:cubicBezTo>
                    <a:pt x="598141" y="63234"/>
                    <a:pt x="550138" y="63390"/>
                    <a:pt x="527550" y="63057"/>
                  </a:cubicBezTo>
                  <a:cubicBezTo>
                    <a:pt x="524958" y="63021"/>
                    <a:pt x="522913" y="60884"/>
                    <a:pt x="522963" y="58292"/>
                  </a:cubicBezTo>
                  <a:cubicBezTo>
                    <a:pt x="523282" y="42641"/>
                    <a:pt x="520946" y="26771"/>
                    <a:pt x="520755" y="7037"/>
                  </a:cubicBezTo>
                  <a:cubicBezTo>
                    <a:pt x="520619" y="3643"/>
                    <a:pt x="517850" y="959"/>
                    <a:pt x="514456" y="923"/>
                  </a:cubicBezTo>
                  <a:cubicBezTo>
                    <a:pt x="436913" y="142"/>
                    <a:pt x="360507" y="1015"/>
                    <a:pt x="282318" y="0"/>
                  </a:cubicBezTo>
                  <a:cubicBezTo>
                    <a:pt x="273669" y="1221"/>
                    <a:pt x="274336" y="10098"/>
                    <a:pt x="274777" y="18257"/>
                  </a:cubicBezTo>
                  <a:cubicBezTo>
                    <a:pt x="274912" y="20799"/>
                    <a:pt x="273058" y="23021"/>
                    <a:pt x="270530" y="23320"/>
                  </a:cubicBezTo>
                  <a:cubicBezTo>
                    <a:pt x="251621" y="25578"/>
                    <a:pt x="179595" y="22979"/>
                    <a:pt x="149473" y="21701"/>
                  </a:cubicBezTo>
                  <a:cubicBezTo>
                    <a:pt x="145873" y="21452"/>
                    <a:pt x="142670" y="24335"/>
                    <a:pt x="142897" y="27935"/>
                  </a:cubicBezTo>
                  <a:cubicBezTo>
                    <a:pt x="143309" y="38296"/>
                    <a:pt x="142606" y="47825"/>
                    <a:pt x="141853" y="57887"/>
                  </a:cubicBezTo>
                  <a:cubicBezTo>
                    <a:pt x="97984" y="57418"/>
                    <a:pt x="53113" y="59577"/>
                    <a:pt x="9704" y="57056"/>
                  </a:cubicBezTo>
                  <a:cubicBezTo>
                    <a:pt x="5664" y="55459"/>
                    <a:pt x="2617" y="59030"/>
                    <a:pt x="2852" y="63398"/>
                  </a:cubicBezTo>
                  <a:cubicBezTo>
                    <a:pt x="5167" y="159538"/>
                    <a:pt x="-358" y="431739"/>
                    <a:pt x="18" y="470234"/>
                  </a:cubicBezTo>
                  <a:cubicBezTo>
                    <a:pt x="54" y="474011"/>
                    <a:pt x="340510" y="473884"/>
                    <a:pt x="391730" y="472890"/>
                  </a:cubicBezTo>
                  <a:cubicBezTo>
                    <a:pt x="395138" y="472826"/>
                    <a:pt x="397836" y="475694"/>
                    <a:pt x="397602" y="479096"/>
                  </a:cubicBezTo>
                  <a:cubicBezTo>
                    <a:pt x="396118" y="500782"/>
                    <a:pt x="398589" y="522284"/>
                    <a:pt x="402701" y="542692"/>
                  </a:cubicBezTo>
                  <a:cubicBezTo>
                    <a:pt x="406088" y="547244"/>
                    <a:pt x="411371" y="545170"/>
                    <a:pt x="416150" y="545277"/>
                  </a:cubicBezTo>
                  <a:cubicBezTo>
                    <a:pt x="419495" y="545078"/>
                    <a:pt x="422108" y="542323"/>
                    <a:pt x="422136" y="538978"/>
                  </a:cubicBezTo>
                  <a:cubicBezTo>
                    <a:pt x="423102" y="472279"/>
                    <a:pt x="419693" y="407078"/>
                    <a:pt x="416186" y="339569"/>
                  </a:cubicBezTo>
                  <a:cubicBezTo>
                    <a:pt x="416029" y="336572"/>
                    <a:pt x="418358" y="334023"/>
                    <a:pt x="421355" y="333916"/>
                  </a:cubicBezTo>
                  <a:cubicBezTo>
                    <a:pt x="452273" y="332780"/>
                    <a:pt x="533472" y="328896"/>
                    <a:pt x="621020" y="331537"/>
                  </a:cubicBezTo>
                  <a:cubicBezTo>
                    <a:pt x="627596" y="331750"/>
                    <a:pt x="623292" y="320985"/>
                    <a:pt x="623328" y="31685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253DFD1-E954-CB40-6E42-7E08157CB2A0}"/>
                </a:ext>
              </a:extLst>
            </p:cNvPr>
            <p:cNvSpPr/>
            <p:nvPr/>
          </p:nvSpPr>
          <p:spPr>
            <a:xfrm>
              <a:off x="4542038" y="4261620"/>
              <a:ext cx="499720" cy="1907150"/>
            </a:xfrm>
            <a:custGeom>
              <a:avLst/>
              <a:gdLst>
                <a:gd name="connsiteX0" fmla="*/ 499649 w 499720"/>
                <a:gd name="connsiteY0" fmla="*/ 1248707 h 1907150"/>
                <a:gd name="connsiteX1" fmla="*/ 494834 w 499720"/>
                <a:gd name="connsiteY1" fmla="*/ 781107 h 1907150"/>
                <a:gd name="connsiteX2" fmla="*/ 468206 w 499720"/>
                <a:gd name="connsiteY2" fmla="*/ 777443 h 1907150"/>
                <a:gd name="connsiteX3" fmla="*/ 462127 w 499720"/>
                <a:gd name="connsiteY3" fmla="*/ 771741 h 1907150"/>
                <a:gd name="connsiteX4" fmla="*/ 459457 w 499720"/>
                <a:gd name="connsiteY4" fmla="*/ 483335 h 1907150"/>
                <a:gd name="connsiteX5" fmla="*/ 441307 w 499720"/>
                <a:gd name="connsiteY5" fmla="*/ 483399 h 1907150"/>
                <a:gd name="connsiteX6" fmla="*/ 435960 w 499720"/>
                <a:gd name="connsiteY6" fmla="*/ 478521 h 1907150"/>
                <a:gd name="connsiteX7" fmla="*/ 434923 w 499720"/>
                <a:gd name="connsiteY7" fmla="*/ 329421 h 1907150"/>
                <a:gd name="connsiteX8" fmla="*/ 433127 w 499720"/>
                <a:gd name="connsiteY8" fmla="*/ 254968 h 1907150"/>
                <a:gd name="connsiteX9" fmla="*/ 412257 w 499720"/>
                <a:gd name="connsiteY9" fmla="*/ 249329 h 1907150"/>
                <a:gd name="connsiteX10" fmla="*/ 406115 w 499720"/>
                <a:gd name="connsiteY10" fmla="*/ 243982 h 1907150"/>
                <a:gd name="connsiteX11" fmla="*/ 402926 w 499720"/>
                <a:gd name="connsiteY11" fmla="*/ 178270 h 1907150"/>
                <a:gd name="connsiteX12" fmla="*/ 379308 w 499720"/>
                <a:gd name="connsiteY12" fmla="*/ 172461 h 1907150"/>
                <a:gd name="connsiteX13" fmla="*/ 368785 w 499720"/>
                <a:gd name="connsiteY13" fmla="*/ 171105 h 1907150"/>
                <a:gd name="connsiteX14" fmla="*/ 363274 w 499720"/>
                <a:gd name="connsiteY14" fmla="*/ 111315 h 1907150"/>
                <a:gd name="connsiteX15" fmla="*/ 335325 w 499720"/>
                <a:gd name="connsiteY15" fmla="*/ 108964 h 1907150"/>
                <a:gd name="connsiteX16" fmla="*/ 330489 w 499720"/>
                <a:gd name="connsiteY16" fmla="*/ 104157 h 1907150"/>
                <a:gd name="connsiteX17" fmla="*/ 330077 w 499720"/>
                <a:gd name="connsiteY17" fmla="*/ 55189 h 1907150"/>
                <a:gd name="connsiteX18" fmla="*/ 307134 w 499720"/>
                <a:gd name="connsiteY18" fmla="*/ 48123 h 1907150"/>
                <a:gd name="connsiteX19" fmla="*/ 301794 w 499720"/>
                <a:gd name="connsiteY19" fmla="*/ 42712 h 1907150"/>
                <a:gd name="connsiteX20" fmla="*/ 301546 w 499720"/>
                <a:gd name="connsiteY20" fmla="*/ 6334 h 1907150"/>
                <a:gd name="connsiteX21" fmla="*/ 295176 w 499720"/>
                <a:gd name="connsiteY21" fmla="*/ 0 h 1907150"/>
                <a:gd name="connsiteX22" fmla="*/ 202785 w 499720"/>
                <a:gd name="connsiteY22" fmla="*/ 0 h 1907150"/>
                <a:gd name="connsiteX23" fmla="*/ 196416 w 499720"/>
                <a:gd name="connsiteY23" fmla="*/ 6320 h 1907150"/>
                <a:gd name="connsiteX24" fmla="*/ 196210 w 499720"/>
                <a:gd name="connsiteY24" fmla="*/ 41896 h 1907150"/>
                <a:gd name="connsiteX25" fmla="*/ 190060 w 499720"/>
                <a:gd name="connsiteY25" fmla="*/ 48166 h 1907150"/>
                <a:gd name="connsiteX26" fmla="*/ 167870 w 499720"/>
                <a:gd name="connsiteY26" fmla="*/ 55182 h 1907150"/>
                <a:gd name="connsiteX27" fmla="*/ 167429 w 499720"/>
                <a:gd name="connsiteY27" fmla="*/ 102872 h 1907150"/>
                <a:gd name="connsiteX28" fmla="*/ 161280 w 499720"/>
                <a:gd name="connsiteY28" fmla="*/ 109028 h 1907150"/>
                <a:gd name="connsiteX29" fmla="*/ 138521 w 499720"/>
                <a:gd name="connsiteY29" fmla="*/ 109298 h 1907150"/>
                <a:gd name="connsiteX30" fmla="*/ 132237 w 499720"/>
                <a:gd name="connsiteY30" fmla="*/ 115348 h 1907150"/>
                <a:gd name="connsiteX31" fmla="*/ 129177 w 499720"/>
                <a:gd name="connsiteY31" fmla="*/ 171155 h 1907150"/>
                <a:gd name="connsiteX32" fmla="*/ 118703 w 499720"/>
                <a:gd name="connsiteY32" fmla="*/ 172461 h 1907150"/>
                <a:gd name="connsiteX33" fmla="*/ 95014 w 499720"/>
                <a:gd name="connsiteY33" fmla="*/ 178263 h 1907150"/>
                <a:gd name="connsiteX34" fmla="*/ 91896 w 499720"/>
                <a:gd name="connsiteY34" fmla="*/ 242832 h 1907150"/>
                <a:gd name="connsiteX35" fmla="*/ 85186 w 499720"/>
                <a:gd name="connsiteY35" fmla="*/ 249152 h 1907150"/>
                <a:gd name="connsiteX36" fmla="*/ 71467 w 499720"/>
                <a:gd name="connsiteY36" fmla="*/ 249152 h 1907150"/>
                <a:gd name="connsiteX37" fmla="*/ 65104 w 499720"/>
                <a:gd name="connsiteY37" fmla="*/ 255301 h 1907150"/>
                <a:gd name="connsiteX38" fmla="*/ 62498 w 499720"/>
                <a:gd name="connsiteY38" fmla="*/ 476738 h 1907150"/>
                <a:gd name="connsiteX39" fmla="*/ 55617 w 499720"/>
                <a:gd name="connsiteY39" fmla="*/ 482916 h 1907150"/>
                <a:gd name="connsiteX40" fmla="*/ 38454 w 499720"/>
                <a:gd name="connsiteY40" fmla="*/ 488973 h 1907150"/>
                <a:gd name="connsiteX41" fmla="*/ 36495 w 499720"/>
                <a:gd name="connsiteY41" fmla="*/ 771138 h 1907150"/>
                <a:gd name="connsiteX42" fmla="*/ 29074 w 499720"/>
                <a:gd name="connsiteY42" fmla="*/ 778004 h 1907150"/>
                <a:gd name="connsiteX43" fmla="*/ 5037 w 499720"/>
                <a:gd name="connsiteY43" fmla="*/ 783678 h 1907150"/>
                <a:gd name="connsiteX44" fmla="*/ 1189 w 499720"/>
                <a:gd name="connsiteY44" fmla="*/ 1172818 h 1907150"/>
                <a:gd name="connsiteX45" fmla="*/ 7089 w 499720"/>
                <a:gd name="connsiteY45" fmla="*/ 1183300 h 1907150"/>
                <a:gd name="connsiteX46" fmla="*/ 102804 w 499720"/>
                <a:gd name="connsiteY46" fmla="*/ 1252073 h 1907150"/>
                <a:gd name="connsiteX47" fmla="*/ 103656 w 499720"/>
                <a:gd name="connsiteY47" fmla="*/ 1906200 h 1907150"/>
                <a:gd name="connsiteX48" fmla="*/ 259338 w 499720"/>
                <a:gd name="connsiteY48" fmla="*/ 1897544 h 1907150"/>
                <a:gd name="connsiteX49" fmla="*/ 265139 w 499720"/>
                <a:gd name="connsiteY49" fmla="*/ 1891260 h 1907150"/>
                <a:gd name="connsiteX50" fmla="*/ 257924 w 499720"/>
                <a:gd name="connsiteY50" fmla="*/ 1678067 h 1907150"/>
                <a:gd name="connsiteX51" fmla="*/ 258769 w 499720"/>
                <a:gd name="connsiteY51" fmla="*/ 1449466 h 1907150"/>
                <a:gd name="connsiteX52" fmla="*/ 263399 w 499720"/>
                <a:gd name="connsiteY52" fmla="*/ 1444545 h 1907150"/>
                <a:gd name="connsiteX53" fmla="*/ 443196 w 499720"/>
                <a:gd name="connsiteY53" fmla="*/ 1445169 h 1907150"/>
                <a:gd name="connsiteX54" fmla="*/ 495388 w 499720"/>
                <a:gd name="connsiteY54" fmla="*/ 1444609 h 1907150"/>
                <a:gd name="connsiteX55" fmla="*/ 499372 w 499720"/>
                <a:gd name="connsiteY55" fmla="*/ 1439830 h 1907150"/>
                <a:gd name="connsiteX56" fmla="*/ 499649 w 499720"/>
                <a:gd name="connsiteY56" fmla="*/ 1248707 h 19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99720" h="1907150">
                  <a:moveTo>
                    <a:pt x="499649" y="1248707"/>
                  </a:moveTo>
                  <a:cubicBezTo>
                    <a:pt x="499649" y="1096632"/>
                    <a:pt x="497668" y="930278"/>
                    <a:pt x="494834" y="781107"/>
                  </a:cubicBezTo>
                  <a:cubicBezTo>
                    <a:pt x="494735" y="775867"/>
                    <a:pt x="478133" y="777088"/>
                    <a:pt x="468206" y="777443"/>
                  </a:cubicBezTo>
                  <a:cubicBezTo>
                    <a:pt x="464946" y="777564"/>
                    <a:pt x="462212" y="775001"/>
                    <a:pt x="462127" y="771741"/>
                  </a:cubicBezTo>
                  <a:cubicBezTo>
                    <a:pt x="459549" y="676496"/>
                    <a:pt x="459457" y="578595"/>
                    <a:pt x="459457" y="483335"/>
                  </a:cubicBezTo>
                  <a:cubicBezTo>
                    <a:pt x="459457" y="480750"/>
                    <a:pt x="448060" y="483229"/>
                    <a:pt x="441307" y="483399"/>
                  </a:cubicBezTo>
                  <a:cubicBezTo>
                    <a:pt x="438509" y="483470"/>
                    <a:pt x="436138" y="481318"/>
                    <a:pt x="435960" y="478521"/>
                  </a:cubicBezTo>
                  <a:cubicBezTo>
                    <a:pt x="432836" y="429808"/>
                    <a:pt x="435669" y="377999"/>
                    <a:pt x="434923" y="329421"/>
                  </a:cubicBezTo>
                  <a:cubicBezTo>
                    <a:pt x="434803" y="305030"/>
                    <a:pt x="434682" y="279800"/>
                    <a:pt x="433127" y="254968"/>
                  </a:cubicBezTo>
                  <a:cubicBezTo>
                    <a:pt x="431671" y="246503"/>
                    <a:pt x="420281" y="248712"/>
                    <a:pt x="412257" y="249329"/>
                  </a:cubicBezTo>
                  <a:cubicBezTo>
                    <a:pt x="409076" y="249578"/>
                    <a:pt x="406299" y="247171"/>
                    <a:pt x="406115" y="243982"/>
                  </a:cubicBezTo>
                  <a:cubicBezTo>
                    <a:pt x="404836" y="221998"/>
                    <a:pt x="404112" y="200205"/>
                    <a:pt x="402926" y="178270"/>
                  </a:cubicBezTo>
                  <a:cubicBezTo>
                    <a:pt x="401804" y="168343"/>
                    <a:pt x="386367" y="173221"/>
                    <a:pt x="379308" y="172461"/>
                  </a:cubicBezTo>
                  <a:cubicBezTo>
                    <a:pt x="372626" y="172589"/>
                    <a:pt x="369239" y="173377"/>
                    <a:pt x="368785" y="171105"/>
                  </a:cubicBezTo>
                  <a:cubicBezTo>
                    <a:pt x="364908" y="130189"/>
                    <a:pt x="369324" y="116101"/>
                    <a:pt x="363274" y="111315"/>
                  </a:cubicBezTo>
                  <a:cubicBezTo>
                    <a:pt x="359511" y="108340"/>
                    <a:pt x="351700" y="108957"/>
                    <a:pt x="335325" y="108964"/>
                  </a:cubicBezTo>
                  <a:cubicBezTo>
                    <a:pt x="332662" y="108964"/>
                    <a:pt x="330496" y="106820"/>
                    <a:pt x="330489" y="104157"/>
                  </a:cubicBezTo>
                  <a:cubicBezTo>
                    <a:pt x="330447" y="87953"/>
                    <a:pt x="330425" y="71564"/>
                    <a:pt x="330077" y="55189"/>
                  </a:cubicBezTo>
                  <a:cubicBezTo>
                    <a:pt x="329012" y="46419"/>
                    <a:pt x="316110" y="48358"/>
                    <a:pt x="307134" y="48123"/>
                  </a:cubicBezTo>
                  <a:cubicBezTo>
                    <a:pt x="304180" y="48045"/>
                    <a:pt x="301816" y="45666"/>
                    <a:pt x="301794" y="42712"/>
                  </a:cubicBezTo>
                  <a:cubicBezTo>
                    <a:pt x="301709" y="30584"/>
                    <a:pt x="301624" y="18462"/>
                    <a:pt x="301546" y="6334"/>
                  </a:cubicBezTo>
                  <a:cubicBezTo>
                    <a:pt x="301524" y="2833"/>
                    <a:pt x="298677" y="0"/>
                    <a:pt x="295176" y="0"/>
                  </a:cubicBezTo>
                  <a:lnTo>
                    <a:pt x="202785" y="0"/>
                  </a:lnTo>
                  <a:cubicBezTo>
                    <a:pt x="199285" y="0"/>
                    <a:pt x="196444" y="2826"/>
                    <a:pt x="196416" y="6320"/>
                  </a:cubicBezTo>
                  <a:lnTo>
                    <a:pt x="196210" y="41896"/>
                  </a:lnTo>
                  <a:cubicBezTo>
                    <a:pt x="196189" y="45304"/>
                    <a:pt x="193469" y="48102"/>
                    <a:pt x="190060" y="48166"/>
                  </a:cubicBezTo>
                  <a:cubicBezTo>
                    <a:pt x="181170" y="48315"/>
                    <a:pt x="169191" y="46455"/>
                    <a:pt x="167870" y="55182"/>
                  </a:cubicBezTo>
                  <a:cubicBezTo>
                    <a:pt x="167501" y="71123"/>
                    <a:pt x="167564" y="87086"/>
                    <a:pt x="167429" y="102872"/>
                  </a:cubicBezTo>
                  <a:cubicBezTo>
                    <a:pt x="167401" y="106252"/>
                    <a:pt x="164660" y="108986"/>
                    <a:pt x="161280" y="109028"/>
                  </a:cubicBezTo>
                  <a:lnTo>
                    <a:pt x="138521" y="109298"/>
                  </a:lnTo>
                  <a:cubicBezTo>
                    <a:pt x="135156" y="109341"/>
                    <a:pt x="132415" y="111989"/>
                    <a:pt x="132237" y="115348"/>
                  </a:cubicBezTo>
                  <a:cubicBezTo>
                    <a:pt x="131250" y="133995"/>
                    <a:pt x="129965" y="152337"/>
                    <a:pt x="129177" y="171155"/>
                  </a:cubicBezTo>
                  <a:cubicBezTo>
                    <a:pt x="128900" y="172447"/>
                    <a:pt x="126996" y="173029"/>
                    <a:pt x="118703" y="172461"/>
                  </a:cubicBezTo>
                  <a:cubicBezTo>
                    <a:pt x="111630" y="173221"/>
                    <a:pt x="96157" y="168322"/>
                    <a:pt x="95014" y="178263"/>
                  </a:cubicBezTo>
                  <a:cubicBezTo>
                    <a:pt x="93835" y="199814"/>
                    <a:pt x="93146" y="221245"/>
                    <a:pt x="91896" y="242832"/>
                  </a:cubicBezTo>
                  <a:cubicBezTo>
                    <a:pt x="91691" y="246383"/>
                    <a:pt x="88744" y="249152"/>
                    <a:pt x="85186" y="249152"/>
                  </a:cubicBezTo>
                  <a:lnTo>
                    <a:pt x="71467" y="249152"/>
                  </a:lnTo>
                  <a:cubicBezTo>
                    <a:pt x="68037" y="249152"/>
                    <a:pt x="65218" y="251872"/>
                    <a:pt x="65104" y="255301"/>
                  </a:cubicBezTo>
                  <a:cubicBezTo>
                    <a:pt x="62605" y="329194"/>
                    <a:pt x="63585" y="403101"/>
                    <a:pt x="62498" y="476738"/>
                  </a:cubicBezTo>
                  <a:cubicBezTo>
                    <a:pt x="62441" y="480409"/>
                    <a:pt x="59275" y="483243"/>
                    <a:pt x="55617" y="482916"/>
                  </a:cubicBezTo>
                  <a:cubicBezTo>
                    <a:pt x="48225" y="482256"/>
                    <a:pt x="39583" y="480899"/>
                    <a:pt x="38454" y="488973"/>
                  </a:cubicBezTo>
                  <a:cubicBezTo>
                    <a:pt x="37063" y="584169"/>
                    <a:pt x="39079" y="676119"/>
                    <a:pt x="36495" y="771138"/>
                  </a:cubicBezTo>
                  <a:cubicBezTo>
                    <a:pt x="36388" y="775100"/>
                    <a:pt x="33029" y="778189"/>
                    <a:pt x="29074" y="778004"/>
                  </a:cubicBezTo>
                  <a:cubicBezTo>
                    <a:pt x="19616" y="777571"/>
                    <a:pt x="7345" y="774340"/>
                    <a:pt x="5037" y="783678"/>
                  </a:cubicBezTo>
                  <a:cubicBezTo>
                    <a:pt x="-281" y="916764"/>
                    <a:pt x="-1070" y="1052805"/>
                    <a:pt x="1189" y="1172818"/>
                  </a:cubicBezTo>
                  <a:cubicBezTo>
                    <a:pt x="1267" y="1177037"/>
                    <a:pt x="3653" y="1180864"/>
                    <a:pt x="7089" y="1183300"/>
                  </a:cubicBezTo>
                  <a:cubicBezTo>
                    <a:pt x="38859" y="1205852"/>
                    <a:pt x="98266" y="1245930"/>
                    <a:pt x="102804" y="1252073"/>
                  </a:cubicBezTo>
                  <a:cubicBezTo>
                    <a:pt x="103656" y="1423881"/>
                    <a:pt x="103656" y="1689890"/>
                    <a:pt x="103656" y="1906200"/>
                  </a:cubicBezTo>
                  <a:cubicBezTo>
                    <a:pt x="103656" y="1911015"/>
                    <a:pt x="258528" y="1895890"/>
                    <a:pt x="259338" y="1897544"/>
                  </a:cubicBezTo>
                  <a:cubicBezTo>
                    <a:pt x="262597" y="1897246"/>
                    <a:pt x="265103" y="1894533"/>
                    <a:pt x="265139" y="1891260"/>
                  </a:cubicBezTo>
                  <a:cubicBezTo>
                    <a:pt x="265139" y="1891260"/>
                    <a:pt x="257072" y="1770905"/>
                    <a:pt x="257924" y="1678067"/>
                  </a:cubicBezTo>
                  <a:cubicBezTo>
                    <a:pt x="258684" y="1595206"/>
                    <a:pt x="258762" y="1474468"/>
                    <a:pt x="258769" y="1449466"/>
                  </a:cubicBezTo>
                  <a:cubicBezTo>
                    <a:pt x="258769" y="1446859"/>
                    <a:pt x="260793" y="1444694"/>
                    <a:pt x="263399" y="1444545"/>
                  </a:cubicBezTo>
                  <a:cubicBezTo>
                    <a:pt x="318290" y="1441392"/>
                    <a:pt x="386835" y="1445879"/>
                    <a:pt x="443196" y="1445169"/>
                  </a:cubicBezTo>
                  <a:cubicBezTo>
                    <a:pt x="459649" y="1443820"/>
                    <a:pt x="479276" y="1447925"/>
                    <a:pt x="495388" y="1444609"/>
                  </a:cubicBezTo>
                  <a:cubicBezTo>
                    <a:pt x="497682" y="1444140"/>
                    <a:pt x="499350" y="1442173"/>
                    <a:pt x="499372" y="1439830"/>
                  </a:cubicBezTo>
                  <a:cubicBezTo>
                    <a:pt x="499933" y="1376659"/>
                    <a:pt x="499649" y="1311266"/>
                    <a:pt x="499649" y="1248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004B06-5C40-01BB-82ED-7838A5289ED3}"/>
                </a:ext>
              </a:extLst>
            </p:cNvPr>
            <p:cNvSpPr/>
            <p:nvPr/>
          </p:nvSpPr>
          <p:spPr>
            <a:xfrm>
              <a:off x="4227162" y="5344977"/>
              <a:ext cx="420537" cy="859169"/>
            </a:xfrm>
            <a:custGeom>
              <a:avLst/>
              <a:gdLst>
                <a:gd name="connsiteX0" fmla="*/ 417914 w 420537"/>
                <a:gd name="connsiteY0" fmla="*/ 791493 h 859169"/>
                <a:gd name="connsiteX1" fmla="*/ 419100 w 420537"/>
                <a:gd name="connsiteY1" fmla="*/ 408204 h 859169"/>
                <a:gd name="connsiteX2" fmla="*/ 418794 w 420537"/>
                <a:gd name="connsiteY2" fmla="*/ 173580 h 859169"/>
                <a:gd name="connsiteX3" fmla="*/ 413561 w 420537"/>
                <a:gd name="connsiteY3" fmla="*/ 164257 h 859169"/>
                <a:gd name="connsiteX4" fmla="*/ 189461 w 420537"/>
                <a:gd name="connsiteY4" fmla="*/ 1374 h 859169"/>
                <a:gd name="connsiteX5" fmla="*/ 181316 w 420537"/>
                <a:gd name="connsiteY5" fmla="*/ 1580 h 859169"/>
                <a:gd name="connsiteX6" fmla="*/ 12590 w 420537"/>
                <a:gd name="connsiteY6" fmla="*/ 147974 h 859169"/>
                <a:gd name="connsiteX7" fmla="*/ 0 w 420537"/>
                <a:gd name="connsiteY7" fmla="*/ 163262 h 859169"/>
                <a:gd name="connsiteX8" fmla="*/ 5269 w 420537"/>
                <a:gd name="connsiteY8" fmla="*/ 636656 h 859169"/>
                <a:gd name="connsiteX9" fmla="*/ 8677 w 420537"/>
                <a:gd name="connsiteY9" fmla="*/ 857674 h 859169"/>
                <a:gd name="connsiteX10" fmla="*/ 54919 w 420537"/>
                <a:gd name="connsiteY10" fmla="*/ 854372 h 859169"/>
                <a:gd name="connsiteX11" fmla="*/ 411892 w 420537"/>
                <a:gd name="connsiteY11" fmla="*/ 824711 h 859169"/>
                <a:gd name="connsiteX12" fmla="*/ 417914 w 420537"/>
                <a:gd name="connsiteY12" fmla="*/ 791493 h 85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537" h="859169">
                  <a:moveTo>
                    <a:pt x="417914" y="791493"/>
                  </a:moveTo>
                  <a:cubicBezTo>
                    <a:pt x="416977" y="650325"/>
                    <a:pt x="417907" y="524234"/>
                    <a:pt x="419100" y="408204"/>
                  </a:cubicBezTo>
                  <a:cubicBezTo>
                    <a:pt x="419952" y="325747"/>
                    <a:pt x="422011" y="248652"/>
                    <a:pt x="418794" y="173580"/>
                  </a:cubicBezTo>
                  <a:cubicBezTo>
                    <a:pt x="418631" y="169824"/>
                    <a:pt x="416678" y="166366"/>
                    <a:pt x="413561" y="164257"/>
                  </a:cubicBezTo>
                  <a:cubicBezTo>
                    <a:pt x="326219" y="105262"/>
                    <a:pt x="253647" y="52097"/>
                    <a:pt x="189461" y="1374"/>
                  </a:cubicBezTo>
                  <a:cubicBezTo>
                    <a:pt x="187054" y="-536"/>
                    <a:pt x="183624" y="-443"/>
                    <a:pt x="181316" y="1580"/>
                  </a:cubicBezTo>
                  <a:cubicBezTo>
                    <a:pt x="124927" y="50982"/>
                    <a:pt x="68922" y="98423"/>
                    <a:pt x="12590" y="147974"/>
                  </a:cubicBezTo>
                  <a:cubicBezTo>
                    <a:pt x="8273" y="153562"/>
                    <a:pt x="987" y="155941"/>
                    <a:pt x="0" y="163262"/>
                  </a:cubicBezTo>
                  <a:cubicBezTo>
                    <a:pt x="4154" y="321074"/>
                    <a:pt x="3622" y="481415"/>
                    <a:pt x="5269" y="636656"/>
                  </a:cubicBezTo>
                  <a:cubicBezTo>
                    <a:pt x="7960" y="708255"/>
                    <a:pt x="4715" y="780124"/>
                    <a:pt x="8677" y="857674"/>
                  </a:cubicBezTo>
                  <a:cubicBezTo>
                    <a:pt x="8940" y="862787"/>
                    <a:pt x="52611" y="853037"/>
                    <a:pt x="54919" y="854372"/>
                  </a:cubicBezTo>
                  <a:cubicBezTo>
                    <a:pt x="173775" y="843593"/>
                    <a:pt x="291069" y="832465"/>
                    <a:pt x="411892" y="824711"/>
                  </a:cubicBezTo>
                  <a:cubicBezTo>
                    <a:pt x="422672" y="824555"/>
                    <a:pt x="415769" y="799127"/>
                    <a:pt x="417914" y="79149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A6A9BA1-954E-AF53-6036-B6C12B1A6925}"/>
                </a:ext>
              </a:extLst>
            </p:cNvPr>
            <p:cNvSpPr/>
            <p:nvPr/>
          </p:nvSpPr>
          <p:spPr>
            <a:xfrm>
              <a:off x="3764571" y="6380540"/>
              <a:ext cx="123278" cy="382874"/>
            </a:xfrm>
            <a:custGeom>
              <a:avLst/>
              <a:gdLst>
                <a:gd name="connsiteX0" fmla="*/ 122348 w 123278"/>
                <a:gd name="connsiteY0" fmla="*/ 35317 h 382874"/>
                <a:gd name="connsiteX1" fmla="*/ 103005 w 123278"/>
                <a:gd name="connsiteY1" fmla="*/ 7694 h 382874"/>
                <a:gd name="connsiteX2" fmla="*/ 7014 w 123278"/>
                <a:gd name="connsiteY2" fmla="*/ 40 h 382874"/>
                <a:gd name="connsiteX3" fmla="*/ 5 w 123278"/>
                <a:gd name="connsiteY3" fmla="*/ 6501 h 382874"/>
                <a:gd name="connsiteX4" fmla="*/ 4181 w 123278"/>
                <a:gd name="connsiteY4" fmla="*/ 376683 h 382874"/>
                <a:gd name="connsiteX5" fmla="*/ 10628 w 123278"/>
                <a:gd name="connsiteY5" fmla="*/ 382874 h 382874"/>
                <a:gd name="connsiteX6" fmla="*/ 108771 w 123278"/>
                <a:gd name="connsiteY6" fmla="*/ 381639 h 382874"/>
                <a:gd name="connsiteX7" fmla="*/ 121098 w 123278"/>
                <a:gd name="connsiteY7" fmla="*/ 379565 h 382874"/>
                <a:gd name="connsiteX8" fmla="*/ 122348 w 123278"/>
                <a:gd name="connsiteY8" fmla="*/ 35317 h 38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278" h="382874">
                  <a:moveTo>
                    <a:pt x="122348" y="35317"/>
                  </a:moveTo>
                  <a:cubicBezTo>
                    <a:pt x="124947" y="19354"/>
                    <a:pt x="123171" y="5507"/>
                    <a:pt x="103005" y="7694"/>
                  </a:cubicBezTo>
                  <a:cubicBezTo>
                    <a:pt x="65249" y="5593"/>
                    <a:pt x="34111" y="2632"/>
                    <a:pt x="7014" y="40"/>
                  </a:cubicBezTo>
                  <a:cubicBezTo>
                    <a:pt x="3336" y="-393"/>
                    <a:pt x="-151" y="2774"/>
                    <a:pt x="5" y="6501"/>
                  </a:cubicBezTo>
                  <a:cubicBezTo>
                    <a:pt x="2391" y="130762"/>
                    <a:pt x="715" y="252160"/>
                    <a:pt x="4181" y="376683"/>
                  </a:cubicBezTo>
                  <a:cubicBezTo>
                    <a:pt x="4273" y="380162"/>
                    <a:pt x="7156" y="382917"/>
                    <a:pt x="10628" y="382874"/>
                  </a:cubicBezTo>
                  <a:cubicBezTo>
                    <a:pt x="43335" y="382456"/>
                    <a:pt x="76050" y="382044"/>
                    <a:pt x="108771" y="381639"/>
                  </a:cubicBezTo>
                  <a:cubicBezTo>
                    <a:pt x="111853" y="380752"/>
                    <a:pt x="118890" y="382981"/>
                    <a:pt x="121098" y="379565"/>
                  </a:cubicBezTo>
                  <a:cubicBezTo>
                    <a:pt x="122511" y="268606"/>
                    <a:pt x="116781" y="151709"/>
                    <a:pt x="122348" y="353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32" name="Graphic 5" descr="City with buildings and skyscrapers">
              <a:extLst>
                <a:ext uri="{FF2B5EF4-FFF2-40B4-BE49-F238E27FC236}">
                  <a16:creationId xmlns:a16="http://schemas.microsoft.com/office/drawing/2014/main" id="{88507F15-31B5-59D6-2E5A-00C2BD149459}"/>
                </a:ext>
              </a:extLst>
            </p:cNvPr>
            <p:cNvGrpSpPr/>
            <p:nvPr/>
          </p:nvGrpSpPr>
          <p:grpSpPr>
            <a:xfrm>
              <a:off x="3917730" y="6316838"/>
              <a:ext cx="1704665" cy="131230"/>
              <a:chOff x="3917730" y="6316838"/>
              <a:chExt cx="1704665" cy="131230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B469BE5-92C4-2DAE-1B74-7EFF1853183C}"/>
                  </a:ext>
                </a:extLst>
              </p:cNvPr>
              <p:cNvSpPr/>
              <p:nvPr/>
            </p:nvSpPr>
            <p:spPr>
              <a:xfrm>
                <a:off x="5493736" y="6326198"/>
                <a:ext cx="128659" cy="64482"/>
              </a:xfrm>
              <a:custGeom>
                <a:avLst/>
                <a:gdLst>
                  <a:gd name="connsiteX0" fmla="*/ 128363 w 128659"/>
                  <a:gd name="connsiteY0" fmla="*/ 56250 h 64482"/>
                  <a:gd name="connsiteX1" fmla="*/ 86894 w 128659"/>
                  <a:gd name="connsiteY1" fmla="*/ 3376 h 64482"/>
                  <a:gd name="connsiteX2" fmla="*/ 205 w 128659"/>
                  <a:gd name="connsiteY2" fmla="*/ 54524 h 64482"/>
                  <a:gd name="connsiteX3" fmla="*/ 5644 w 128659"/>
                  <a:gd name="connsiteY3" fmla="*/ 64182 h 64482"/>
                  <a:gd name="connsiteX4" fmla="*/ 122256 w 128659"/>
                  <a:gd name="connsiteY4" fmla="*/ 64480 h 64482"/>
                  <a:gd name="connsiteX5" fmla="*/ 128363 w 128659"/>
                  <a:gd name="connsiteY5" fmla="*/ 56250 h 6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659" h="64482">
                    <a:moveTo>
                      <a:pt x="128363" y="56250"/>
                    </a:moveTo>
                    <a:cubicBezTo>
                      <a:pt x="122661" y="37553"/>
                      <a:pt x="112151" y="11734"/>
                      <a:pt x="86894" y="3376"/>
                    </a:cubicBezTo>
                    <a:cubicBezTo>
                      <a:pt x="48712" y="-9036"/>
                      <a:pt x="5154" y="13843"/>
                      <a:pt x="205" y="54524"/>
                    </a:cubicBezTo>
                    <a:cubicBezTo>
                      <a:pt x="-584" y="61008"/>
                      <a:pt x="837" y="64324"/>
                      <a:pt x="5644" y="64182"/>
                    </a:cubicBezTo>
                    <a:cubicBezTo>
                      <a:pt x="5644" y="64182"/>
                      <a:pt x="122256" y="64480"/>
                      <a:pt x="122256" y="64480"/>
                    </a:cubicBezTo>
                    <a:cubicBezTo>
                      <a:pt x="126403" y="64601"/>
                      <a:pt x="129684" y="60198"/>
                      <a:pt x="128363" y="562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A9F7C1-87D9-E739-D16E-DA891926FCD4}"/>
                  </a:ext>
                </a:extLst>
              </p:cNvPr>
              <p:cNvSpPr/>
              <p:nvPr/>
            </p:nvSpPr>
            <p:spPr>
              <a:xfrm>
                <a:off x="5337333" y="6327715"/>
                <a:ext cx="111878" cy="62522"/>
              </a:xfrm>
              <a:custGeom>
                <a:avLst/>
                <a:gdLst>
                  <a:gd name="connsiteX0" fmla="*/ 60879 w 111878"/>
                  <a:gd name="connsiteY0" fmla="*/ 13 h 62522"/>
                  <a:gd name="connsiteX1" fmla="*/ 123 w 111878"/>
                  <a:gd name="connsiteY1" fmla="*/ 54711 h 62522"/>
                  <a:gd name="connsiteX2" fmla="*/ 6372 w 111878"/>
                  <a:gd name="connsiteY2" fmla="*/ 62267 h 62522"/>
                  <a:gd name="connsiteX3" fmla="*/ 106425 w 111878"/>
                  <a:gd name="connsiteY3" fmla="*/ 62523 h 62522"/>
                  <a:gd name="connsiteX4" fmla="*/ 111126 w 111878"/>
                  <a:gd name="connsiteY4" fmla="*/ 60463 h 62522"/>
                  <a:gd name="connsiteX5" fmla="*/ 60879 w 111878"/>
                  <a:gd name="connsiteY5" fmla="*/ 13 h 62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878" h="62522">
                    <a:moveTo>
                      <a:pt x="60879" y="13"/>
                    </a:moveTo>
                    <a:cubicBezTo>
                      <a:pt x="31339" y="-669"/>
                      <a:pt x="2247" y="26364"/>
                      <a:pt x="123" y="54711"/>
                    </a:cubicBezTo>
                    <a:cubicBezTo>
                      <a:pt x="-672" y="58496"/>
                      <a:pt x="2488" y="62352"/>
                      <a:pt x="6372" y="62267"/>
                    </a:cubicBezTo>
                    <a:cubicBezTo>
                      <a:pt x="6372" y="62267"/>
                      <a:pt x="106425" y="62523"/>
                      <a:pt x="106425" y="62523"/>
                    </a:cubicBezTo>
                    <a:cubicBezTo>
                      <a:pt x="108207" y="62530"/>
                      <a:pt x="109919" y="61784"/>
                      <a:pt x="111126" y="60463"/>
                    </a:cubicBezTo>
                    <a:cubicBezTo>
                      <a:pt x="116572" y="33267"/>
                      <a:pt x="91712" y="943"/>
                      <a:pt x="60879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40E3F0F-021F-754F-4938-A4D842DEF831}"/>
                  </a:ext>
                </a:extLst>
              </p:cNvPr>
              <p:cNvSpPr/>
              <p:nvPr/>
            </p:nvSpPr>
            <p:spPr>
              <a:xfrm>
                <a:off x="5146273" y="6326662"/>
                <a:ext cx="131435" cy="63148"/>
              </a:xfrm>
              <a:custGeom>
                <a:avLst/>
                <a:gdLst>
                  <a:gd name="connsiteX0" fmla="*/ 75572 w 131435"/>
                  <a:gd name="connsiteY0" fmla="*/ 28 h 63148"/>
                  <a:gd name="connsiteX1" fmla="*/ 174 w 131435"/>
                  <a:gd name="connsiteY1" fmla="*/ 54180 h 63148"/>
                  <a:gd name="connsiteX2" fmla="*/ 6366 w 131435"/>
                  <a:gd name="connsiteY2" fmla="*/ 61963 h 63148"/>
                  <a:gd name="connsiteX3" fmla="*/ 126287 w 131435"/>
                  <a:gd name="connsiteY3" fmla="*/ 63149 h 63148"/>
                  <a:gd name="connsiteX4" fmla="*/ 131435 w 131435"/>
                  <a:gd name="connsiteY4" fmla="*/ 60550 h 63148"/>
                  <a:gd name="connsiteX5" fmla="*/ 75572 w 131435"/>
                  <a:gd name="connsiteY5" fmla="*/ 28 h 63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5" h="63148">
                    <a:moveTo>
                      <a:pt x="75572" y="28"/>
                    </a:moveTo>
                    <a:cubicBezTo>
                      <a:pt x="43767" y="1796"/>
                      <a:pt x="8198" y="19130"/>
                      <a:pt x="174" y="54180"/>
                    </a:cubicBezTo>
                    <a:cubicBezTo>
                      <a:pt x="-792" y="58015"/>
                      <a:pt x="2404" y="62055"/>
                      <a:pt x="6366" y="61963"/>
                    </a:cubicBezTo>
                    <a:cubicBezTo>
                      <a:pt x="47111" y="62062"/>
                      <a:pt x="85535" y="63035"/>
                      <a:pt x="126287" y="63149"/>
                    </a:cubicBezTo>
                    <a:cubicBezTo>
                      <a:pt x="128318" y="63156"/>
                      <a:pt x="130235" y="62190"/>
                      <a:pt x="131435" y="60550"/>
                    </a:cubicBezTo>
                    <a:cubicBezTo>
                      <a:pt x="130590" y="26323"/>
                      <a:pt x="98565" y="-1001"/>
                      <a:pt x="75572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7F1773-C8A1-72BD-36DD-A7AF6A46C69C}"/>
                  </a:ext>
                </a:extLst>
              </p:cNvPr>
              <p:cNvSpPr/>
              <p:nvPr/>
            </p:nvSpPr>
            <p:spPr>
              <a:xfrm>
                <a:off x="4962374" y="6317410"/>
                <a:ext cx="154658" cy="72006"/>
              </a:xfrm>
              <a:custGeom>
                <a:avLst/>
                <a:gdLst>
                  <a:gd name="connsiteX0" fmla="*/ 152800 w 154658"/>
                  <a:gd name="connsiteY0" fmla="*/ 57333 h 72006"/>
                  <a:gd name="connsiteX1" fmla="*/ 79376 w 154658"/>
                  <a:gd name="connsiteY1" fmla="*/ 134 h 72006"/>
                  <a:gd name="connsiteX2" fmla="*/ 87 w 154658"/>
                  <a:gd name="connsiteY2" fmla="*/ 57177 h 72006"/>
                  <a:gd name="connsiteX3" fmla="*/ 8267 w 154658"/>
                  <a:gd name="connsiteY3" fmla="*/ 71790 h 72006"/>
                  <a:gd name="connsiteX4" fmla="*/ 148944 w 154658"/>
                  <a:gd name="connsiteY4" fmla="*/ 72003 h 72006"/>
                  <a:gd name="connsiteX5" fmla="*/ 152800 w 154658"/>
                  <a:gd name="connsiteY5" fmla="*/ 57333 h 7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658" h="72006">
                    <a:moveTo>
                      <a:pt x="152800" y="57333"/>
                    </a:moveTo>
                    <a:cubicBezTo>
                      <a:pt x="143747" y="22304"/>
                      <a:pt x="128884" y="440"/>
                      <a:pt x="79376" y="134"/>
                    </a:cubicBezTo>
                    <a:cubicBezTo>
                      <a:pt x="47315" y="-1769"/>
                      <a:pt x="-2356" y="16495"/>
                      <a:pt x="87" y="57177"/>
                    </a:cubicBezTo>
                    <a:cubicBezTo>
                      <a:pt x="626" y="66124"/>
                      <a:pt x="1017" y="71961"/>
                      <a:pt x="8267" y="71790"/>
                    </a:cubicBezTo>
                    <a:cubicBezTo>
                      <a:pt x="57725" y="71947"/>
                      <a:pt x="99486" y="71890"/>
                      <a:pt x="148944" y="72003"/>
                    </a:cubicBezTo>
                    <a:cubicBezTo>
                      <a:pt x="156862" y="72181"/>
                      <a:pt x="154888" y="65556"/>
                      <a:pt x="152800" y="573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5F87051-2E56-6F07-0DF0-C8226D8A6838}"/>
                  </a:ext>
                </a:extLst>
              </p:cNvPr>
              <p:cNvSpPr/>
              <p:nvPr/>
            </p:nvSpPr>
            <p:spPr>
              <a:xfrm>
                <a:off x="4787276" y="6316838"/>
                <a:ext cx="131199" cy="71986"/>
              </a:xfrm>
              <a:custGeom>
                <a:avLst/>
                <a:gdLst>
                  <a:gd name="connsiteX0" fmla="*/ 66824 w 131199"/>
                  <a:gd name="connsiteY0" fmla="*/ 281 h 71986"/>
                  <a:gd name="connsiteX1" fmla="*/ 117 w 131199"/>
                  <a:gd name="connsiteY1" fmla="*/ 65092 h 71986"/>
                  <a:gd name="connsiteX2" fmla="*/ 6458 w 131199"/>
                  <a:gd name="connsiteY2" fmla="*/ 71220 h 71986"/>
                  <a:gd name="connsiteX3" fmla="*/ 126010 w 131199"/>
                  <a:gd name="connsiteY3" fmla="*/ 71986 h 71986"/>
                  <a:gd name="connsiteX4" fmla="*/ 130796 w 131199"/>
                  <a:gd name="connsiteY4" fmla="*/ 69842 h 71986"/>
                  <a:gd name="connsiteX5" fmla="*/ 66824 w 131199"/>
                  <a:gd name="connsiteY5" fmla="*/ 281 h 7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99" h="71986">
                    <a:moveTo>
                      <a:pt x="66824" y="281"/>
                    </a:moveTo>
                    <a:cubicBezTo>
                      <a:pt x="30431" y="-3319"/>
                      <a:pt x="-2205" y="28209"/>
                      <a:pt x="117" y="65092"/>
                    </a:cubicBezTo>
                    <a:cubicBezTo>
                      <a:pt x="245" y="68507"/>
                      <a:pt x="3043" y="71213"/>
                      <a:pt x="6458" y="71220"/>
                    </a:cubicBezTo>
                    <a:lnTo>
                      <a:pt x="126010" y="71986"/>
                    </a:lnTo>
                    <a:cubicBezTo>
                      <a:pt x="127835" y="71994"/>
                      <a:pt x="129582" y="71213"/>
                      <a:pt x="130796" y="69842"/>
                    </a:cubicBezTo>
                    <a:cubicBezTo>
                      <a:pt x="135469" y="35232"/>
                      <a:pt x="98657" y="1999"/>
                      <a:pt x="66824" y="2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C108842-B566-4FAC-90CB-74C5A37C9BF6}"/>
                  </a:ext>
                </a:extLst>
              </p:cNvPr>
              <p:cNvSpPr/>
              <p:nvPr/>
            </p:nvSpPr>
            <p:spPr>
              <a:xfrm>
                <a:off x="4584430" y="6318257"/>
                <a:ext cx="139083" cy="70301"/>
              </a:xfrm>
              <a:custGeom>
                <a:avLst/>
                <a:gdLst>
                  <a:gd name="connsiteX0" fmla="*/ 82929 w 139083"/>
                  <a:gd name="connsiteY0" fmla="*/ 90 h 70301"/>
                  <a:gd name="connsiteX1" fmla="*/ 11 w 139083"/>
                  <a:gd name="connsiteY1" fmla="*/ 62039 h 70301"/>
                  <a:gd name="connsiteX2" fmla="*/ 6366 w 139083"/>
                  <a:gd name="connsiteY2" fmla="*/ 68671 h 70301"/>
                  <a:gd name="connsiteX3" fmla="*/ 133381 w 139083"/>
                  <a:gd name="connsiteY3" fmla="*/ 68444 h 70301"/>
                  <a:gd name="connsiteX4" fmla="*/ 139083 w 139083"/>
                  <a:gd name="connsiteY4" fmla="*/ 62024 h 70301"/>
                  <a:gd name="connsiteX5" fmla="*/ 82929 w 139083"/>
                  <a:gd name="connsiteY5" fmla="*/ 90 h 7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83" h="70301">
                    <a:moveTo>
                      <a:pt x="82929" y="90"/>
                    </a:moveTo>
                    <a:cubicBezTo>
                      <a:pt x="48752" y="-1764"/>
                      <a:pt x="174" y="25263"/>
                      <a:pt x="11" y="62039"/>
                    </a:cubicBezTo>
                    <a:cubicBezTo>
                      <a:pt x="-202" y="65547"/>
                      <a:pt x="2844" y="68735"/>
                      <a:pt x="6366" y="68671"/>
                    </a:cubicBezTo>
                    <a:cubicBezTo>
                      <a:pt x="46579" y="66768"/>
                      <a:pt x="89476" y="73351"/>
                      <a:pt x="133381" y="68444"/>
                    </a:cubicBezTo>
                    <a:cubicBezTo>
                      <a:pt x="136648" y="68082"/>
                      <a:pt x="139105" y="65312"/>
                      <a:pt x="139083" y="62024"/>
                    </a:cubicBezTo>
                    <a:cubicBezTo>
                      <a:pt x="138764" y="18240"/>
                      <a:pt x="102471" y="-1217"/>
                      <a:pt x="82929" y="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C0B77FE-7805-B8DB-4FD7-C9D385C03FE1}"/>
                  </a:ext>
                </a:extLst>
              </p:cNvPr>
              <p:cNvSpPr/>
              <p:nvPr/>
            </p:nvSpPr>
            <p:spPr>
              <a:xfrm>
                <a:off x="4406573" y="6323882"/>
                <a:ext cx="125082" cy="64470"/>
              </a:xfrm>
              <a:custGeom>
                <a:avLst/>
                <a:gdLst>
                  <a:gd name="connsiteX0" fmla="*/ 120847 w 125082"/>
                  <a:gd name="connsiteY0" fmla="*/ 44292 h 64470"/>
                  <a:gd name="connsiteX1" fmla="*/ 59658 w 125082"/>
                  <a:gd name="connsiteY1" fmla="*/ 337 h 64470"/>
                  <a:gd name="connsiteX2" fmla="*/ 358 w 125082"/>
                  <a:gd name="connsiteY2" fmla="*/ 55498 h 64470"/>
                  <a:gd name="connsiteX3" fmla="*/ 6180 w 125082"/>
                  <a:gd name="connsiteY3" fmla="*/ 64466 h 64470"/>
                  <a:gd name="connsiteX4" fmla="*/ 119000 w 125082"/>
                  <a:gd name="connsiteY4" fmla="*/ 64054 h 64470"/>
                  <a:gd name="connsiteX5" fmla="*/ 120847 w 125082"/>
                  <a:gd name="connsiteY5" fmla="*/ 44292 h 6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082" h="64470">
                    <a:moveTo>
                      <a:pt x="120847" y="44292"/>
                    </a:moveTo>
                    <a:cubicBezTo>
                      <a:pt x="114094" y="9647"/>
                      <a:pt x="86812" y="-2233"/>
                      <a:pt x="59658" y="337"/>
                    </a:cubicBezTo>
                    <a:cubicBezTo>
                      <a:pt x="27973" y="3334"/>
                      <a:pt x="-3733" y="22854"/>
                      <a:pt x="358" y="55498"/>
                    </a:cubicBezTo>
                    <a:cubicBezTo>
                      <a:pt x="1018" y="60795"/>
                      <a:pt x="1692" y="64608"/>
                      <a:pt x="6180" y="64466"/>
                    </a:cubicBezTo>
                    <a:cubicBezTo>
                      <a:pt x="6180" y="64466"/>
                      <a:pt x="99643" y="64054"/>
                      <a:pt x="119000" y="64054"/>
                    </a:cubicBezTo>
                    <a:cubicBezTo>
                      <a:pt x="130249" y="62883"/>
                      <a:pt x="122828" y="50413"/>
                      <a:pt x="120847" y="442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4D23772-F065-DF6B-2FB5-AB8983CE9BE8}"/>
                  </a:ext>
                </a:extLst>
              </p:cNvPr>
              <p:cNvSpPr/>
              <p:nvPr/>
            </p:nvSpPr>
            <p:spPr>
              <a:xfrm>
                <a:off x="4257770" y="6331104"/>
                <a:ext cx="87555" cy="58373"/>
              </a:xfrm>
              <a:custGeom>
                <a:avLst/>
                <a:gdLst>
                  <a:gd name="connsiteX0" fmla="*/ 51351 w 87555"/>
                  <a:gd name="connsiteY0" fmla="*/ 1523 h 58373"/>
                  <a:gd name="connsiteX1" fmla="*/ 309 w 87555"/>
                  <a:gd name="connsiteY1" fmla="*/ 43731 h 58373"/>
                  <a:gd name="connsiteX2" fmla="*/ 4960 w 87555"/>
                  <a:gd name="connsiteY2" fmla="*/ 58373 h 58373"/>
                  <a:gd name="connsiteX3" fmla="*/ 81210 w 87555"/>
                  <a:gd name="connsiteY3" fmla="*/ 57088 h 58373"/>
                  <a:gd name="connsiteX4" fmla="*/ 87417 w 87555"/>
                  <a:gd name="connsiteY4" fmla="*/ 49476 h 58373"/>
                  <a:gd name="connsiteX5" fmla="*/ 51351 w 87555"/>
                  <a:gd name="connsiteY5" fmla="*/ 1523 h 5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555" h="58373">
                    <a:moveTo>
                      <a:pt x="51351" y="1523"/>
                    </a:moveTo>
                    <a:cubicBezTo>
                      <a:pt x="31894" y="-7396"/>
                      <a:pt x="1005" y="24970"/>
                      <a:pt x="309" y="43731"/>
                    </a:cubicBezTo>
                    <a:cubicBezTo>
                      <a:pt x="11" y="51812"/>
                      <a:pt x="-1260" y="57337"/>
                      <a:pt x="4960" y="58373"/>
                    </a:cubicBezTo>
                    <a:cubicBezTo>
                      <a:pt x="28983" y="57848"/>
                      <a:pt x="51564" y="57273"/>
                      <a:pt x="81210" y="57088"/>
                    </a:cubicBezTo>
                    <a:cubicBezTo>
                      <a:pt x="85088" y="57159"/>
                      <a:pt x="88269" y="53268"/>
                      <a:pt x="87417" y="49476"/>
                    </a:cubicBezTo>
                    <a:cubicBezTo>
                      <a:pt x="82233" y="23344"/>
                      <a:pt x="69423" y="6316"/>
                      <a:pt x="51351" y="1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70BBCD3-1F98-6DD6-7D2E-669031396709}"/>
                  </a:ext>
                </a:extLst>
              </p:cNvPr>
              <p:cNvSpPr/>
              <p:nvPr/>
            </p:nvSpPr>
            <p:spPr>
              <a:xfrm>
                <a:off x="4131162" y="6336386"/>
                <a:ext cx="67056" cy="57622"/>
              </a:xfrm>
              <a:custGeom>
                <a:avLst/>
                <a:gdLst>
                  <a:gd name="connsiteX0" fmla="*/ 36551 w 67056"/>
                  <a:gd name="connsiteY0" fmla="*/ 275 h 57622"/>
                  <a:gd name="connsiteX1" fmla="*/ 868 w 67056"/>
                  <a:gd name="connsiteY1" fmla="*/ 44365 h 57622"/>
                  <a:gd name="connsiteX2" fmla="*/ 6187 w 67056"/>
                  <a:gd name="connsiteY2" fmla="*/ 57622 h 57622"/>
                  <a:gd name="connsiteX3" fmla="*/ 60971 w 67056"/>
                  <a:gd name="connsiteY3" fmla="*/ 55002 h 57622"/>
                  <a:gd name="connsiteX4" fmla="*/ 67056 w 67056"/>
                  <a:gd name="connsiteY4" fmla="*/ 48583 h 57622"/>
                  <a:gd name="connsiteX5" fmla="*/ 36551 w 67056"/>
                  <a:gd name="connsiteY5" fmla="*/ 275 h 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056" h="57622">
                    <a:moveTo>
                      <a:pt x="36551" y="275"/>
                    </a:moveTo>
                    <a:cubicBezTo>
                      <a:pt x="7153" y="-3098"/>
                      <a:pt x="3900" y="25320"/>
                      <a:pt x="868" y="44365"/>
                    </a:cubicBezTo>
                    <a:cubicBezTo>
                      <a:pt x="-517" y="49577"/>
                      <a:pt x="-1148" y="57452"/>
                      <a:pt x="6187" y="57622"/>
                    </a:cubicBezTo>
                    <a:cubicBezTo>
                      <a:pt x="25068" y="56351"/>
                      <a:pt x="42984" y="55776"/>
                      <a:pt x="60971" y="55002"/>
                    </a:cubicBezTo>
                    <a:cubicBezTo>
                      <a:pt x="64401" y="54853"/>
                      <a:pt x="67092" y="52012"/>
                      <a:pt x="67056" y="48583"/>
                    </a:cubicBezTo>
                    <a:cubicBezTo>
                      <a:pt x="66794" y="20122"/>
                      <a:pt x="55674" y="2519"/>
                      <a:pt x="36551" y="2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5083A2C-5076-4391-1073-AB4CE0E64442}"/>
                  </a:ext>
                </a:extLst>
              </p:cNvPr>
              <p:cNvSpPr/>
              <p:nvPr/>
            </p:nvSpPr>
            <p:spPr>
              <a:xfrm>
                <a:off x="4019168" y="6347684"/>
                <a:ext cx="79900" cy="100383"/>
              </a:xfrm>
              <a:custGeom>
                <a:avLst/>
                <a:gdLst>
                  <a:gd name="connsiteX0" fmla="*/ 79167 w 79900"/>
                  <a:gd name="connsiteY0" fmla="*/ 84847 h 100383"/>
                  <a:gd name="connsiteX1" fmla="*/ 56267 w 79900"/>
                  <a:gd name="connsiteY1" fmla="*/ 9413 h 100383"/>
                  <a:gd name="connsiteX2" fmla="*/ 13171 w 79900"/>
                  <a:gd name="connsiteY2" fmla="*/ 12040 h 100383"/>
                  <a:gd name="connsiteX3" fmla="*/ 709 w 79900"/>
                  <a:gd name="connsiteY3" fmla="*/ 71511 h 100383"/>
                  <a:gd name="connsiteX4" fmla="*/ 20520 w 79900"/>
                  <a:gd name="connsiteY4" fmla="*/ 98119 h 100383"/>
                  <a:gd name="connsiteX5" fmla="*/ 72883 w 79900"/>
                  <a:gd name="connsiteY5" fmla="*/ 100384 h 100383"/>
                  <a:gd name="connsiteX6" fmla="*/ 79167 w 79900"/>
                  <a:gd name="connsiteY6" fmla="*/ 84847 h 1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900" h="100383">
                    <a:moveTo>
                      <a:pt x="79167" y="84847"/>
                    </a:moveTo>
                    <a:cubicBezTo>
                      <a:pt x="77165" y="60100"/>
                      <a:pt x="74800" y="29857"/>
                      <a:pt x="56267" y="9413"/>
                    </a:cubicBezTo>
                    <a:cubicBezTo>
                      <a:pt x="43961" y="-3667"/>
                      <a:pt x="22970" y="-3411"/>
                      <a:pt x="13171" y="12040"/>
                    </a:cubicBezTo>
                    <a:cubicBezTo>
                      <a:pt x="1525" y="29985"/>
                      <a:pt x="2931" y="51728"/>
                      <a:pt x="709" y="71511"/>
                    </a:cubicBezTo>
                    <a:cubicBezTo>
                      <a:pt x="162" y="89825"/>
                      <a:pt x="-4596" y="99482"/>
                      <a:pt x="20520" y="98119"/>
                    </a:cubicBezTo>
                    <a:cubicBezTo>
                      <a:pt x="39792" y="98921"/>
                      <a:pt x="53313" y="99432"/>
                      <a:pt x="72883" y="100384"/>
                    </a:cubicBezTo>
                    <a:cubicBezTo>
                      <a:pt x="82952" y="99063"/>
                      <a:pt x="79253" y="91472"/>
                      <a:pt x="79167" y="848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DD22D88-9415-8A00-6848-73E47FD1C0B5}"/>
                  </a:ext>
                </a:extLst>
              </p:cNvPr>
              <p:cNvSpPr/>
              <p:nvPr/>
            </p:nvSpPr>
            <p:spPr>
              <a:xfrm>
                <a:off x="3917730" y="6347171"/>
                <a:ext cx="56982" cy="44457"/>
              </a:xfrm>
              <a:custGeom>
                <a:avLst/>
                <a:gdLst>
                  <a:gd name="connsiteX0" fmla="*/ 50843 w 56982"/>
                  <a:gd name="connsiteY0" fmla="*/ 18234 h 44457"/>
                  <a:gd name="connsiteX1" fmla="*/ 50843 w 56982"/>
                  <a:gd name="connsiteY1" fmla="*/ 18234 h 44457"/>
                  <a:gd name="connsiteX2" fmla="*/ 0 w 56982"/>
                  <a:gd name="connsiteY2" fmla="*/ 37606 h 44457"/>
                  <a:gd name="connsiteX3" fmla="*/ 38189 w 56982"/>
                  <a:gd name="connsiteY3" fmla="*/ 42605 h 44457"/>
                  <a:gd name="connsiteX4" fmla="*/ 50843 w 56982"/>
                  <a:gd name="connsiteY4" fmla="*/ 18234 h 4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82" h="44457">
                    <a:moveTo>
                      <a:pt x="50843" y="18234"/>
                    </a:moveTo>
                    <a:cubicBezTo>
                      <a:pt x="50843" y="18234"/>
                      <a:pt x="50843" y="18234"/>
                      <a:pt x="50843" y="18234"/>
                    </a:cubicBezTo>
                    <a:cubicBezTo>
                      <a:pt x="37387" y="-17881"/>
                      <a:pt x="1001" y="5530"/>
                      <a:pt x="0" y="37606"/>
                    </a:cubicBezTo>
                    <a:cubicBezTo>
                      <a:pt x="305" y="50160"/>
                      <a:pt x="29646" y="41376"/>
                      <a:pt x="38189" y="42605"/>
                    </a:cubicBezTo>
                    <a:cubicBezTo>
                      <a:pt x="61572" y="43130"/>
                      <a:pt x="59762" y="36583"/>
                      <a:pt x="50843" y="182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A7F07F7-80D1-04B0-868D-F3D91A822436}"/>
                </a:ext>
              </a:extLst>
            </p:cNvPr>
            <p:cNvSpPr/>
            <p:nvPr/>
          </p:nvSpPr>
          <p:spPr>
            <a:xfrm>
              <a:off x="3403795" y="5474167"/>
              <a:ext cx="365176" cy="1294381"/>
            </a:xfrm>
            <a:custGeom>
              <a:avLst/>
              <a:gdLst>
                <a:gd name="connsiteX0" fmla="*/ 365176 w 365176"/>
                <a:gd name="connsiteY0" fmla="*/ 6527 h 1294381"/>
                <a:gd name="connsiteX1" fmla="*/ 358842 w 365176"/>
                <a:gd name="connsiteY1" fmla="*/ 200 h 1294381"/>
                <a:gd name="connsiteX2" fmla="*/ 17640 w 365176"/>
                <a:gd name="connsiteY2" fmla="*/ 2 h 1294381"/>
                <a:gd name="connsiteX3" fmla="*/ 11306 w 365176"/>
                <a:gd name="connsiteY3" fmla="*/ 7024 h 1294381"/>
                <a:gd name="connsiteX4" fmla="*/ 2543 w 365176"/>
                <a:gd name="connsiteY4" fmla="*/ 1288126 h 1294381"/>
                <a:gd name="connsiteX5" fmla="*/ 8906 w 365176"/>
                <a:gd name="connsiteY5" fmla="*/ 1294382 h 1294381"/>
                <a:gd name="connsiteX6" fmla="*/ 277678 w 365176"/>
                <a:gd name="connsiteY6" fmla="*/ 1290491 h 1294381"/>
                <a:gd name="connsiteX7" fmla="*/ 283955 w 365176"/>
                <a:gd name="connsiteY7" fmla="*/ 1283915 h 1294381"/>
                <a:gd name="connsiteX8" fmla="*/ 283082 w 365176"/>
                <a:gd name="connsiteY8" fmla="*/ 1256860 h 1294381"/>
                <a:gd name="connsiteX9" fmla="*/ 278977 w 365176"/>
                <a:gd name="connsiteY9" fmla="*/ 839451 h 1294381"/>
                <a:gd name="connsiteX10" fmla="*/ 274170 w 365176"/>
                <a:gd name="connsiteY10" fmla="*/ 832144 h 1294381"/>
                <a:gd name="connsiteX11" fmla="*/ 196329 w 365176"/>
                <a:gd name="connsiteY11" fmla="*/ 786520 h 1294381"/>
                <a:gd name="connsiteX12" fmla="*/ 200838 w 365176"/>
                <a:gd name="connsiteY12" fmla="*/ 778837 h 1294381"/>
                <a:gd name="connsiteX13" fmla="*/ 340678 w 365176"/>
                <a:gd name="connsiteY13" fmla="*/ 769328 h 1294381"/>
                <a:gd name="connsiteX14" fmla="*/ 350555 w 365176"/>
                <a:gd name="connsiteY14" fmla="*/ 759408 h 1294381"/>
                <a:gd name="connsiteX15" fmla="*/ 352004 w 365176"/>
                <a:gd name="connsiteY15" fmla="*/ 721702 h 1294381"/>
                <a:gd name="connsiteX16" fmla="*/ 364161 w 365176"/>
                <a:gd name="connsiteY16" fmla="*/ 396193 h 1294381"/>
                <a:gd name="connsiteX17" fmla="*/ 365176 w 365176"/>
                <a:gd name="connsiteY17" fmla="*/ 6527 h 129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5176" h="1294381">
                  <a:moveTo>
                    <a:pt x="365176" y="6527"/>
                  </a:moveTo>
                  <a:cubicBezTo>
                    <a:pt x="365155" y="3041"/>
                    <a:pt x="362329" y="215"/>
                    <a:pt x="358842" y="200"/>
                  </a:cubicBezTo>
                  <a:cubicBezTo>
                    <a:pt x="290410" y="-133"/>
                    <a:pt x="62944" y="73"/>
                    <a:pt x="17640" y="2"/>
                  </a:cubicBezTo>
                  <a:cubicBezTo>
                    <a:pt x="13990" y="-84"/>
                    <a:pt x="10837" y="3396"/>
                    <a:pt x="11306" y="7024"/>
                  </a:cubicBezTo>
                  <a:cubicBezTo>
                    <a:pt x="27084" y="454095"/>
                    <a:pt x="-9699" y="853092"/>
                    <a:pt x="2543" y="1288126"/>
                  </a:cubicBezTo>
                  <a:cubicBezTo>
                    <a:pt x="2600" y="1291605"/>
                    <a:pt x="5441" y="1294382"/>
                    <a:pt x="8906" y="1294382"/>
                  </a:cubicBezTo>
                  <a:cubicBezTo>
                    <a:pt x="112452" y="1292812"/>
                    <a:pt x="197905" y="1291577"/>
                    <a:pt x="277678" y="1290491"/>
                  </a:cubicBezTo>
                  <a:cubicBezTo>
                    <a:pt x="281129" y="1290512"/>
                    <a:pt x="284147" y="1287373"/>
                    <a:pt x="283955" y="1283915"/>
                  </a:cubicBezTo>
                  <a:cubicBezTo>
                    <a:pt x="283955" y="1283915"/>
                    <a:pt x="283082" y="1256860"/>
                    <a:pt x="283082" y="1256860"/>
                  </a:cubicBezTo>
                  <a:cubicBezTo>
                    <a:pt x="279737" y="1120174"/>
                    <a:pt x="273602" y="977863"/>
                    <a:pt x="278977" y="839451"/>
                  </a:cubicBezTo>
                  <a:cubicBezTo>
                    <a:pt x="279105" y="836078"/>
                    <a:pt x="277458" y="832918"/>
                    <a:pt x="274170" y="832144"/>
                  </a:cubicBezTo>
                  <a:cubicBezTo>
                    <a:pt x="213414" y="817906"/>
                    <a:pt x="196989" y="787862"/>
                    <a:pt x="196329" y="786520"/>
                  </a:cubicBezTo>
                  <a:cubicBezTo>
                    <a:pt x="195363" y="784539"/>
                    <a:pt x="194916" y="779163"/>
                    <a:pt x="200838" y="778837"/>
                  </a:cubicBezTo>
                  <a:cubicBezTo>
                    <a:pt x="244296" y="776458"/>
                    <a:pt x="293563" y="772666"/>
                    <a:pt x="340678" y="769328"/>
                  </a:cubicBezTo>
                  <a:cubicBezTo>
                    <a:pt x="345982" y="768952"/>
                    <a:pt x="350193" y="764720"/>
                    <a:pt x="350555" y="759408"/>
                  </a:cubicBezTo>
                  <a:cubicBezTo>
                    <a:pt x="351421" y="746854"/>
                    <a:pt x="351400" y="734697"/>
                    <a:pt x="352004" y="721702"/>
                  </a:cubicBezTo>
                  <a:cubicBezTo>
                    <a:pt x="357095" y="612447"/>
                    <a:pt x="363266" y="505932"/>
                    <a:pt x="364161" y="396193"/>
                  </a:cubicBezTo>
                  <a:cubicBezTo>
                    <a:pt x="365226" y="264861"/>
                    <a:pt x="363202" y="133209"/>
                    <a:pt x="365176" y="652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5F3042-BB33-A042-A25D-564674B95D3D}"/>
                </a:ext>
              </a:extLst>
            </p:cNvPr>
            <p:cNvSpPr/>
            <p:nvPr/>
          </p:nvSpPr>
          <p:spPr>
            <a:xfrm>
              <a:off x="3598136" y="6146238"/>
              <a:ext cx="3342715" cy="168725"/>
            </a:xfrm>
            <a:custGeom>
              <a:avLst/>
              <a:gdLst>
                <a:gd name="connsiteX0" fmla="*/ 3342565 w 3342715"/>
                <a:gd name="connsiteY0" fmla="*/ 47707 h 168725"/>
                <a:gd name="connsiteX1" fmla="*/ 3291871 w 3342715"/>
                <a:gd name="connsiteY1" fmla="*/ 36253 h 168725"/>
                <a:gd name="connsiteX2" fmla="*/ 3152308 w 3342715"/>
                <a:gd name="connsiteY2" fmla="*/ 29628 h 168725"/>
                <a:gd name="connsiteX3" fmla="*/ 2427327 w 3342715"/>
                <a:gd name="connsiteY3" fmla="*/ 3588 h 168725"/>
                <a:gd name="connsiteX4" fmla="*/ 2145084 w 3342715"/>
                <a:gd name="connsiteY4" fmla="*/ 1785 h 168725"/>
                <a:gd name="connsiteX5" fmla="*/ 1788012 w 3342715"/>
                <a:gd name="connsiteY5" fmla="*/ 187 h 168725"/>
                <a:gd name="connsiteX6" fmla="*/ 1356081 w 3342715"/>
                <a:gd name="connsiteY6" fmla="*/ 9617 h 168725"/>
                <a:gd name="connsiteX7" fmla="*/ 1143421 w 3342715"/>
                <a:gd name="connsiteY7" fmla="*/ 17549 h 168725"/>
                <a:gd name="connsiteX8" fmla="*/ 597206 w 3342715"/>
                <a:gd name="connsiteY8" fmla="*/ 62356 h 168725"/>
                <a:gd name="connsiteX9" fmla="*/ 155014 w 3342715"/>
                <a:gd name="connsiteY9" fmla="*/ 97179 h 168725"/>
                <a:gd name="connsiteX10" fmla="*/ 4559 w 3342715"/>
                <a:gd name="connsiteY10" fmla="*/ 104877 h 168725"/>
                <a:gd name="connsiteX11" fmla="*/ 0 w 3342715"/>
                <a:gd name="connsiteY11" fmla="*/ 108498 h 168725"/>
                <a:gd name="connsiteX12" fmla="*/ 145591 w 3342715"/>
                <a:gd name="connsiteY12" fmla="*/ 168665 h 168725"/>
                <a:gd name="connsiteX13" fmla="*/ 194453 w 3342715"/>
                <a:gd name="connsiteY13" fmla="*/ 168438 h 168725"/>
                <a:gd name="connsiteX14" fmla="*/ 494768 w 3342715"/>
                <a:gd name="connsiteY14" fmla="*/ 160257 h 168725"/>
                <a:gd name="connsiteX15" fmla="*/ 809660 w 3342715"/>
                <a:gd name="connsiteY15" fmla="*/ 151225 h 168725"/>
                <a:gd name="connsiteX16" fmla="*/ 1343945 w 3342715"/>
                <a:gd name="connsiteY16" fmla="*/ 136717 h 168725"/>
                <a:gd name="connsiteX17" fmla="*/ 2050272 w 3342715"/>
                <a:gd name="connsiteY17" fmla="*/ 126016 h 168725"/>
                <a:gd name="connsiteX18" fmla="*/ 2603772 w 3342715"/>
                <a:gd name="connsiteY18" fmla="*/ 130007 h 168725"/>
                <a:gd name="connsiteX19" fmla="*/ 3114410 w 3342715"/>
                <a:gd name="connsiteY19" fmla="*/ 151111 h 168725"/>
                <a:gd name="connsiteX20" fmla="*/ 3211452 w 3342715"/>
                <a:gd name="connsiteY20" fmla="*/ 155343 h 168725"/>
                <a:gd name="connsiteX21" fmla="*/ 3342565 w 3342715"/>
                <a:gd name="connsiteY21" fmla="*/ 47707 h 16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42715" h="168725">
                  <a:moveTo>
                    <a:pt x="3342565" y="47707"/>
                  </a:moveTo>
                  <a:cubicBezTo>
                    <a:pt x="3345185" y="36565"/>
                    <a:pt x="3313174" y="36473"/>
                    <a:pt x="3291871" y="36253"/>
                  </a:cubicBezTo>
                  <a:cubicBezTo>
                    <a:pt x="3266023" y="34897"/>
                    <a:pt x="3156682" y="29897"/>
                    <a:pt x="3152308" y="29628"/>
                  </a:cubicBezTo>
                  <a:cubicBezTo>
                    <a:pt x="2896808" y="14154"/>
                    <a:pt x="2668859" y="11137"/>
                    <a:pt x="2427327" y="3588"/>
                  </a:cubicBezTo>
                  <a:cubicBezTo>
                    <a:pt x="2419786" y="3354"/>
                    <a:pt x="2148308" y="1529"/>
                    <a:pt x="2145084" y="1785"/>
                  </a:cubicBezTo>
                  <a:cubicBezTo>
                    <a:pt x="2138630" y="2523"/>
                    <a:pt x="1976180" y="-807"/>
                    <a:pt x="1788012" y="187"/>
                  </a:cubicBezTo>
                  <a:cubicBezTo>
                    <a:pt x="1638785" y="975"/>
                    <a:pt x="1473517" y="5527"/>
                    <a:pt x="1356081" y="9617"/>
                  </a:cubicBezTo>
                  <a:cubicBezTo>
                    <a:pt x="1286257" y="10959"/>
                    <a:pt x="1213990" y="13018"/>
                    <a:pt x="1143421" y="17549"/>
                  </a:cubicBezTo>
                  <a:cubicBezTo>
                    <a:pt x="1127195" y="18593"/>
                    <a:pt x="636872" y="60552"/>
                    <a:pt x="597206" y="62356"/>
                  </a:cubicBezTo>
                  <a:cubicBezTo>
                    <a:pt x="595317" y="62526"/>
                    <a:pt x="299427" y="86393"/>
                    <a:pt x="155014" y="97179"/>
                  </a:cubicBezTo>
                  <a:cubicBezTo>
                    <a:pt x="141352" y="98202"/>
                    <a:pt x="30982" y="104365"/>
                    <a:pt x="4559" y="104877"/>
                  </a:cubicBezTo>
                  <a:cubicBezTo>
                    <a:pt x="2010" y="104926"/>
                    <a:pt x="959" y="106141"/>
                    <a:pt x="0" y="108498"/>
                  </a:cubicBezTo>
                  <a:cubicBezTo>
                    <a:pt x="26096" y="161088"/>
                    <a:pt x="104051" y="167046"/>
                    <a:pt x="145591" y="168665"/>
                  </a:cubicBezTo>
                  <a:cubicBezTo>
                    <a:pt x="149603" y="168849"/>
                    <a:pt x="189915" y="168565"/>
                    <a:pt x="194453" y="168438"/>
                  </a:cubicBezTo>
                  <a:cubicBezTo>
                    <a:pt x="294577" y="166016"/>
                    <a:pt x="396348" y="163083"/>
                    <a:pt x="494768" y="160257"/>
                  </a:cubicBezTo>
                  <a:cubicBezTo>
                    <a:pt x="531018" y="159213"/>
                    <a:pt x="806075" y="151473"/>
                    <a:pt x="809660" y="151225"/>
                  </a:cubicBezTo>
                  <a:cubicBezTo>
                    <a:pt x="913619" y="146723"/>
                    <a:pt x="1340601" y="136121"/>
                    <a:pt x="1343945" y="136717"/>
                  </a:cubicBezTo>
                  <a:cubicBezTo>
                    <a:pt x="1612923" y="124653"/>
                    <a:pt x="2047098" y="126073"/>
                    <a:pt x="2050272" y="126016"/>
                  </a:cubicBezTo>
                  <a:cubicBezTo>
                    <a:pt x="2050272" y="126016"/>
                    <a:pt x="2343862" y="123673"/>
                    <a:pt x="2603772" y="130007"/>
                  </a:cubicBezTo>
                  <a:cubicBezTo>
                    <a:pt x="2859116" y="136235"/>
                    <a:pt x="3112862" y="151047"/>
                    <a:pt x="3114410" y="151111"/>
                  </a:cubicBezTo>
                  <a:cubicBezTo>
                    <a:pt x="3149163" y="151658"/>
                    <a:pt x="3181145" y="157829"/>
                    <a:pt x="3211452" y="155343"/>
                  </a:cubicBezTo>
                  <a:cubicBezTo>
                    <a:pt x="3245750" y="125775"/>
                    <a:pt x="3325821" y="87650"/>
                    <a:pt x="3342565" y="47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449EE1-4F41-8726-0246-712ACFAC1565}"/>
                </a:ext>
              </a:extLst>
            </p:cNvPr>
            <p:cNvSpPr/>
            <p:nvPr/>
          </p:nvSpPr>
          <p:spPr>
            <a:xfrm>
              <a:off x="3015898" y="5474160"/>
              <a:ext cx="403500" cy="1301271"/>
            </a:xfrm>
            <a:custGeom>
              <a:avLst/>
              <a:gdLst>
                <a:gd name="connsiteX0" fmla="*/ 402036 w 403500"/>
                <a:gd name="connsiteY0" fmla="*/ 6300 h 1301271"/>
                <a:gd name="connsiteX1" fmla="*/ 395667 w 403500"/>
                <a:gd name="connsiteY1" fmla="*/ 1 h 1301271"/>
                <a:gd name="connsiteX2" fmla="*/ 8599 w 403500"/>
                <a:gd name="connsiteY2" fmla="*/ 1 h 1301271"/>
                <a:gd name="connsiteX3" fmla="*/ 2230 w 403500"/>
                <a:gd name="connsiteY3" fmla="*/ 6378 h 1301271"/>
                <a:gd name="connsiteX4" fmla="*/ 1449 w 403500"/>
                <a:gd name="connsiteY4" fmla="*/ 1086678 h 1301271"/>
                <a:gd name="connsiteX5" fmla="*/ 1598 w 403500"/>
                <a:gd name="connsiteY5" fmla="*/ 1293437 h 1301271"/>
                <a:gd name="connsiteX6" fmla="*/ 9295 w 403500"/>
                <a:gd name="connsiteY6" fmla="*/ 1300786 h 1301271"/>
                <a:gd name="connsiteX7" fmla="*/ 384113 w 403500"/>
                <a:gd name="connsiteY7" fmla="*/ 1294594 h 1301271"/>
                <a:gd name="connsiteX8" fmla="*/ 390376 w 403500"/>
                <a:gd name="connsiteY8" fmla="*/ 1288090 h 1301271"/>
                <a:gd name="connsiteX9" fmla="*/ 402036 w 403500"/>
                <a:gd name="connsiteY9" fmla="*/ 6300 h 130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00" h="1301271">
                  <a:moveTo>
                    <a:pt x="402036" y="6300"/>
                  </a:moveTo>
                  <a:cubicBezTo>
                    <a:pt x="401993" y="2813"/>
                    <a:pt x="399153" y="1"/>
                    <a:pt x="395667" y="1"/>
                  </a:cubicBezTo>
                  <a:lnTo>
                    <a:pt x="8599" y="1"/>
                  </a:lnTo>
                  <a:cubicBezTo>
                    <a:pt x="5191" y="-70"/>
                    <a:pt x="2145" y="2962"/>
                    <a:pt x="2230" y="6378"/>
                  </a:cubicBezTo>
                  <a:cubicBezTo>
                    <a:pt x="2741" y="364629"/>
                    <a:pt x="4275" y="724322"/>
                    <a:pt x="1449" y="1086678"/>
                  </a:cubicBezTo>
                  <a:cubicBezTo>
                    <a:pt x="2904" y="1155288"/>
                    <a:pt x="-2570" y="1225594"/>
                    <a:pt x="1598" y="1293437"/>
                  </a:cubicBezTo>
                  <a:cubicBezTo>
                    <a:pt x="1846" y="1297513"/>
                    <a:pt x="5212" y="1300708"/>
                    <a:pt x="9295" y="1300786"/>
                  </a:cubicBezTo>
                  <a:cubicBezTo>
                    <a:pt x="139534" y="1303393"/>
                    <a:pt x="265506" y="1294644"/>
                    <a:pt x="384113" y="1294594"/>
                  </a:cubicBezTo>
                  <a:cubicBezTo>
                    <a:pt x="387529" y="1294602"/>
                    <a:pt x="390525" y="1291527"/>
                    <a:pt x="390376" y="1288090"/>
                  </a:cubicBezTo>
                  <a:cubicBezTo>
                    <a:pt x="380229" y="903693"/>
                    <a:pt x="410330" y="399147"/>
                    <a:pt x="402036" y="630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47" name="Graphic 5" descr="City with buildings and skyscrapers">
              <a:extLst>
                <a:ext uri="{FF2B5EF4-FFF2-40B4-BE49-F238E27FC236}">
                  <a16:creationId xmlns:a16="http://schemas.microsoft.com/office/drawing/2014/main" id="{0E1780B9-FD19-222F-E78A-340F99C97199}"/>
                </a:ext>
              </a:extLst>
            </p:cNvPr>
            <p:cNvGrpSpPr/>
            <p:nvPr/>
          </p:nvGrpSpPr>
          <p:grpSpPr>
            <a:xfrm>
              <a:off x="3884277" y="6387692"/>
              <a:ext cx="1771345" cy="374253"/>
              <a:chOff x="3884277" y="6387692"/>
              <a:chExt cx="1771345" cy="374253"/>
            </a:xfrm>
            <a:solidFill>
              <a:srgbClr val="FFFFFF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6D9769C-7CC2-E92F-C95F-4F81AB9873BD}"/>
                  </a:ext>
                </a:extLst>
              </p:cNvPr>
              <p:cNvSpPr/>
              <p:nvPr/>
            </p:nvSpPr>
            <p:spPr>
              <a:xfrm>
                <a:off x="4130683" y="6387692"/>
                <a:ext cx="1524939" cy="373140"/>
              </a:xfrm>
              <a:custGeom>
                <a:avLst/>
                <a:gdLst>
                  <a:gd name="connsiteX0" fmla="*/ 1522611 w 1524939"/>
                  <a:gd name="connsiteY0" fmla="*/ 345920 h 373140"/>
                  <a:gd name="connsiteX1" fmla="*/ 1522703 w 1524939"/>
                  <a:gd name="connsiteY1" fmla="*/ 10051 h 373140"/>
                  <a:gd name="connsiteX2" fmla="*/ 1516383 w 1524939"/>
                  <a:gd name="connsiteY2" fmla="*/ 3057 h 373140"/>
                  <a:gd name="connsiteX3" fmla="*/ 1150704 w 1524939"/>
                  <a:gd name="connsiteY3" fmla="*/ 2730 h 373140"/>
                  <a:gd name="connsiteX4" fmla="*/ 405847 w 1524939"/>
                  <a:gd name="connsiteY4" fmla="*/ 1551 h 373140"/>
                  <a:gd name="connsiteX5" fmla="*/ 4827 w 1524939"/>
                  <a:gd name="connsiteY5" fmla="*/ 3987 h 373140"/>
                  <a:gd name="connsiteX6" fmla="*/ 48 w 1524939"/>
                  <a:gd name="connsiteY6" fmla="*/ 10839 h 373140"/>
                  <a:gd name="connsiteX7" fmla="*/ 4954 w 1524939"/>
                  <a:gd name="connsiteY7" fmla="*/ 372009 h 373140"/>
                  <a:gd name="connsiteX8" fmla="*/ 1517285 w 1524939"/>
                  <a:gd name="connsiteY8" fmla="*/ 373138 h 373140"/>
                  <a:gd name="connsiteX9" fmla="*/ 1522611 w 1524939"/>
                  <a:gd name="connsiteY9" fmla="*/ 345920 h 37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939" h="373140">
                    <a:moveTo>
                      <a:pt x="1522611" y="345920"/>
                    </a:moveTo>
                    <a:cubicBezTo>
                      <a:pt x="1525039" y="234421"/>
                      <a:pt x="1523811" y="120855"/>
                      <a:pt x="1522703" y="10051"/>
                    </a:cubicBezTo>
                    <a:cubicBezTo>
                      <a:pt x="1523143" y="6430"/>
                      <a:pt x="1520033" y="2986"/>
                      <a:pt x="1516383" y="3057"/>
                    </a:cubicBezTo>
                    <a:cubicBezTo>
                      <a:pt x="1514054" y="3305"/>
                      <a:pt x="1156910" y="1899"/>
                      <a:pt x="1150704" y="2730"/>
                    </a:cubicBezTo>
                    <a:cubicBezTo>
                      <a:pt x="902830" y="1693"/>
                      <a:pt x="653359" y="-1019"/>
                      <a:pt x="405847" y="1551"/>
                    </a:cubicBezTo>
                    <a:cubicBezTo>
                      <a:pt x="271639" y="-3114"/>
                      <a:pt x="138950" y="4257"/>
                      <a:pt x="4827" y="3987"/>
                    </a:cubicBezTo>
                    <a:cubicBezTo>
                      <a:pt x="1248" y="3937"/>
                      <a:pt x="-300" y="7275"/>
                      <a:pt x="48" y="10839"/>
                    </a:cubicBezTo>
                    <a:cubicBezTo>
                      <a:pt x="1901" y="27463"/>
                      <a:pt x="3818" y="372016"/>
                      <a:pt x="4954" y="372009"/>
                    </a:cubicBezTo>
                    <a:cubicBezTo>
                      <a:pt x="536008" y="368601"/>
                      <a:pt x="1075704" y="361791"/>
                      <a:pt x="1517285" y="373138"/>
                    </a:cubicBezTo>
                    <a:cubicBezTo>
                      <a:pt x="1526971" y="373387"/>
                      <a:pt x="1525877" y="346084"/>
                      <a:pt x="1522611" y="3459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E88E8AB-2306-1EA5-63A4-C4BAF7ADC8AB}"/>
                  </a:ext>
                </a:extLst>
              </p:cNvPr>
              <p:cNvSpPr/>
              <p:nvPr/>
            </p:nvSpPr>
            <p:spPr>
              <a:xfrm>
                <a:off x="3884277" y="6388379"/>
                <a:ext cx="119135" cy="373566"/>
              </a:xfrm>
              <a:custGeom>
                <a:avLst/>
                <a:gdLst>
                  <a:gd name="connsiteX0" fmla="*/ 112181 w 119135"/>
                  <a:gd name="connsiteY0" fmla="*/ 57530 h 373566"/>
                  <a:gd name="connsiteX1" fmla="*/ 112053 w 119135"/>
                  <a:gd name="connsiteY1" fmla="*/ 26542 h 373566"/>
                  <a:gd name="connsiteX2" fmla="*/ 103241 w 119135"/>
                  <a:gd name="connsiteY2" fmla="*/ 865 h 373566"/>
                  <a:gd name="connsiteX3" fmla="*/ 68815 w 119135"/>
                  <a:gd name="connsiteY3" fmla="*/ 1710 h 373566"/>
                  <a:gd name="connsiteX4" fmla="*/ 2613 w 119135"/>
                  <a:gd name="connsiteY4" fmla="*/ 28785 h 373566"/>
                  <a:gd name="connsiteX5" fmla="*/ 3146 w 119135"/>
                  <a:gd name="connsiteY5" fmla="*/ 367431 h 373566"/>
                  <a:gd name="connsiteX6" fmla="*/ 9508 w 119135"/>
                  <a:gd name="connsiteY6" fmla="*/ 373566 h 373566"/>
                  <a:gd name="connsiteX7" fmla="*/ 112820 w 119135"/>
                  <a:gd name="connsiteY7" fmla="*/ 372381 h 373566"/>
                  <a:gd name="connsiteX8" fmla="*/ 119119 w 119135"/>
                  <a:gd name="connsiteY8" fmla="*/ 366025 h 373566"/>
                  <a:gd name="connsiteX9" fmla="*/ 112181 w 119135"/>
                  <a:gd name="connsiteY9" fmla="*/ 57530 h 37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135" h="373566">
                    <a:moveTo>
                      <a:pt x="112181" y="57530"/>
                    </a:moveTo>
                    <a:cubicBezTo>
                      <a:pt x="110313" y="46779"/>
                      <a:pt x="113622" y="36852"/>
                      <a:pt x="112053" y="26542"/>
                    </a:cubicBezTo>
                    <a:cubicBezTo>
                      <a:pt x="109404" y="17161"/>
                      <a:pt x="113630" y="7575"/>
                      <a:pt x="103241" y="865"/>
                    </a:cubicBezTo>
                    <a:cubicBezTo>
                      <a:pt x="93271" y="-1571"/>
                      <a:pt x="79438" y="1937"/>
                      <a:pt x="68815" y="1710"/>
                    </a:cubicBezTo>
                    <a:cubicBezTo>
                      <a:pt x="85" y="9372"/>
                      <a:pt x="1974" y="-16164"/>
                      <a:pt x="2613" y="28785"/>
                    </a:cubicBezTo>
                    <a:cubicBezTo>
                      <a:pt x="-1158" y="148373"/>
                      <a:pt x="-732" y="261769"/>
                      <a:pt x="3146" y="367431"/>
                    </a:cubicBezTo>
                    <a:cubicBezTo>
                      <a:pt x="3273" y="370861"/>
                      <a:pt x="6085" y="373566"/>
                      <a:pt x="9508" y="373566"/>
                    </a:cubicBezTo>
                    <a:cubicBezTo>
                      <a:pt x="43933" y="373162"/>
                      <a:pt x="78380" y="372743"/>
                      <a:pt x="112820" y="372381"/>
                    </a:cubicBezTo>
                    <a:cubicBezTo>
                      <a:pt x="116307" y="372345"/>
                      <a:pt x="119112" y="369512"/>
                      <a:pt x="119119" y="366025"/>
                    </a:cubicBezTo>
                    <a:cubicBezTo>
                      <a:pt x="119261" y="267364"/>
                      <a:pt x="118607" y="161318"/>
                      <a:pt x="112181" y="57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E50031-377F-349D-9859-950549CCA2E3}"/>
                </a:ext>
              </a:extLst>
            </p:cNvPr>
            <p:cNvSpPr/>
            <p:nvPr/>
          </p:nvSpPr>
          <p:spPr>
            <a:xfrm>
              <a:off x="3680940" y="6272139"/>
              <a:ext cx="3142605" cy="493556"/>
            </a:xfrm>
            <a:custGeom>
              <a:avLst/>
              <a:gdLst>
                <a:gd name="connsiteX0" fmla="*/ 3140691 w 3142605"/>
                <a:gd name="connsiteY0" fmla="*/ 210014 h 493556"/>
                <a:gd name="connsiteX1" fmla="*/ 3130274 w 3142605"/>
                <a:gd name="connsiteY1" fmla="*/ 38461 h 493556"/>
                <a:gd name="connsiteX2" fmla="*/ 3124430 w 3142605"/>
                <a:gd name="connsiteY2" fmla="*/ 30764 h 493556"/>
                <a:gd name="connsiteX3" fmla="*/ 3019740 w 3142605"/>
                <a:gd name="connsiteY3" fmla="*/ 25047 h 493556"/>
                <a:gd name="connsiteX4" fmla="*/ 2351730 w 3142605"/>
                <a:gd name="connsiteY4" fmla="*/ 2324 h 493556"/>
                <a:gd name="connsiteX5" fmla="*/ 1437969 w 3142605"/>
                <a:gd name="connsiteY5" fmla="*/ 5925 h 493556"/>
                <a:gd name="connsiteX6" fmla="*/ 729271 w 3142605"/>
                <a:gd name="connsiteY6" fmla="*/ 25630 h 493556"/>
                <a:gd name="connsiteX7" fmla="*/ 532914 w 3142605"/>
                <a:gd name="connsiteY7" fmla="*/ 31240 h 493556"/>
                <a:gd name="connsiteX8" fmla="*/ 53350 w 3142605"/>
                <a:gd name="connsiteY8" fmla="*/ 42232 h 493556"/>
                <a:gd name="connsiteX9" fmla="*/ 6611 w 3142605"/>
                <a:gd name="connsiteY9" fmla="*/ 36445 h 493556"/>
                <a:gd name="connsiteX10" fmla="*/ 895 w 3142605"/>
                <a:gd name="connsiteY10" fmla="*/ 42608 h 493556"/>
                <a:gd name="connsiteX11" fmla="*/ 71 w 3142605"/>
                <a:gd name="connsiteY11" fmla="*/ 220750 h 493556"/>
                <a:gd name="connsiteX12" fmla="*/ 6838 w 3142605"/>
                <a:gd name="connsiteY12" fmla="*/ 486164 h 493556"/>
                <a:gd name="connsiteX13" fmla="*/ 13293 w 3142605"/>
                <a:gd name="connsiteY13" fmla="*/ 492348 h 493556"/>
                <a:gd name="connsiteX14" fmla="*/ 81044 w 3142605"/>
                <a:gd name="connsiteY14" fmla="*/ 492618 h 493556"/>
                <a:gd name="connsiteX15" fmla="*/ 88074 w 3142605"/>
                <a:gd name="connsiteY15" fmla="*/ 484488 h 493556"/>
                <a:gd name="connsiteX16" fmla="*/ 85276 w 3142605"/>
                <a:gd name="connsiteY16" fmla="*/ 112787 h 493556"/>
                <a:gd name="connsiteX17" fmla="*/ 89373 w 3142605"/>
                <a:gd name="connsiteY17" fmla="*/ 108981 h 493556"/>
                <a:gd name="connsiteX18" fmla="*/ 214556 w 3142605"/>
                <a:gd name="connsiteY18" fmla="*/ 117644 h 493556"/>
                <a:gd name="connsiteX19" fmla="*/ 237258 w 3142605"/>
                <a:gd name="connsiteY19" fmla="*/ 117112 h 493556"/>
                <a:gd name="connsiteX20" fmla="*/ 238984 w 3142605"/>
                <a:gd name="connsiteY20" fmla="*/ 112198 h 493556"/>
                <a:gd name="connsiteX21" fmla="*/ 261295 w 3142605"/>
                <a:gd name="connsiteY21" fmla="*/ 75564 h 493556"/>
                <a:gd name="connsiteX22" fmla="*/ 294705 w 3142605"/>
                <a:gd name="connsiteY22" fmla="*/ 111701 h 493556"/>
                <a:gd name="connsiteX23" fmla="*/ 316107 w 3142605"/>
                <a:gd name="connsiteY23" fmla="*/ 144166 h 493556"/>
                <a:gd name="connsiteX24" fmla="*/ 313217 w 3142605"/>
                <a:gd name="connsiteY24" fmla="*/ 176774 h 493556"/>
                <a:gd name="connsiteX25" fmla="*/ 322853 w 3142605"/>
                <a:gd name="connsiteY25" fmla="*/ 482329 h 493556"/>
                <a:gd name="connsiteX26" fmla="*/ 327235 w 3142605"/>
                <a:gd name="connsiteY26" fmla="*/ 487051 h 493556"/>
                <a:gd name="connsiteX27" fmla="*/ 446801 w 3142605"/>
                <a:gd name="connsiteY27" fmla="*/ 487385 h 493556"/>
                <a:gd name="connsiteX28" fmla="*/ 454882 w 3142605"/>
                <a:gd name="connsiteY28" fmla="*/ 475342 h 493556"/>
                <a:gd name="connsiteX29" fmla="*/ 450763 w 3142605"/>
                <a:gd name="connsiteY29" fmla="*/ 119987 h 493556"/>
                <a:gd name="connsiteX30" fmla="*/ 462671 w 3142605"/>
                <a:gd name="connsiteY30" fmla="*/ 75557 h 493556"/>
                <a:gd name="connsiteX31" fmla="*/ 485295 w 3142605"/>
                <a:gd name="connsiteY31" fmla="*/ 65885 h 493556"/>
                <a:gd name="connsiteX32" fmla="*/ 518513 w 3142605"/>
                <a:gd name="connsiteY32" fmla="*/ 117055 h 493556"/>
                <a:gd name="connsiteX33" fmla="*/ 523115 w 3142605"/>
                <a:gd name="connsiteY33" fmla="*/ 118773 h 493556"/>
                <a:gd name="connsiteX34" fmla="*/ 574597 w 3142605"/>
                <a:gd name="connsiteY34" fmla="*/ 117211 h 493556"/>
                <a:gd name="connsiteX35" fmla="*/ 576436 w 3142605"/>
                <a:gd name="connsiteY35" fmla="*/ 109989 h 493556"/>
                <a:gd name="connsiteX36" fmla="*/ 622074 w 3142605"/>
                <a:gd name="connsiteY36" fmla="*/ 60339 h 493556"/>
                <a:gd name="connsiteX37" fmla="*/ 671035 w 3142605"/>
                <a:gd name="connsiteY37" fmla="*/ 115997 h 493556"/>
                <a:gd name="connsiteX38" fmla="*/ 719095 w 3142605"/>
                <a:gd name="connsiteY38" fmla="*/ 116224 h 493556"/>
                <a:gd name="connsiteX39" fmla="*/ 755019 w 3142605"/>
                <a:gd name="connsiteY39" fmla="*/ 61340 h 493556"/>
                <a:gd name="connsiteX40" fmla="*/ 833804 w 3142605"/>
                <a:gd name="connsiteY40" fmla="*/ 67994 h 493556"/>
                <a:gd name="connsiteX41" fmla="*/ 852728 w 3142605"/>
                <a:gd name="connsiteY41" fmla="*/ 111246 h 493556"/>
                <a:gd name="connsiteX42" fmla="*/ 894439 w 3142605"/>
                <a:gd name="connsiteY42" fmla="*/ 116870 h 493556"/>
                <a:gd name="connsiteX43" fmla="*/ 902513 w 3142605"/>
                <a:gd name="connsiteY43" fmla="*/ 114903 h 493556"/>
                <a:gd name="connsiteX44" fmla="*/ 954450 w 3142605"/>
                <a:gd name="connsiteY44" fmla="*/ 52542 h 493556"/>
                <a:gd name="connsiteX45" fmla="*/ 1043851 w 3142605"/>
                <a:gd name="connsiteY45" fmla="*/ 110195 h 493556"/>
                <a:gd name="connsiteX46" fmla="*/ 1050192 w 3142605"/>
                <a:gd name="connsiteY46" fmla="*/ 116139 h 493556"/>
                <a:gd name="connsiteX47" fmla="*/ 1100460 w 3142605"/>
                <a:gd name="connsiteY47" fmla="*/ 117353 h 493556"/>
                <a:gd name="connsiteX48" fmla="*/ 1106794 w 3142605"/>
                <a:gd name="connsiteY48" fmla="*/ 110351 h 493556"/>
                <a:gd name="connsiteX49" fmla="*/ 1168203 w 3142605"/>
                <a:gd name="connsiteY49" fmla="*/ 47039 h 493556"/>
                <a:gd name="connsiteX50" fmla="*/ 1237821 w 3142605"/>
                <a:gd name="connsiteY50" fmla="*/ 110472 h 493556"/>
                <a:gd name="connsiteX51" fmla="*/ 1244169 w 3142605"/>
                <a:gd name="connsiteY51" fmla="*/ 116749 h 493556"/>
                <a:gd name="connsiteX52" fmla="*/ 1279525 w 3142605"/>
                <a:gd name="connsiteY52" fmla="*/ 116600 h 493556"/>
                <a:gd name="connsiteX53" fmla="*/ 1284617 w 3142605"/>
                <a:gd name="connsiteY53" fmla="*/ 102072 h 493556"/>
                <a:gd name="connsiteX54" fmla="*/ 1356514 w 3142605"/>
                <a:gd name="connsiteY54" fmla="*/ 44078 h 493556"/>
                <a:gd name="connsiteX55" fmla="*/ 1431990 w 3142605"/>
                <a:gd name="connsiteY55" fmla="*/ 102072 h 493556"/>
                <a:gd name="connsiteX56" fmla="*/ 1442180 w 3142605"/>
                <a:gd name="connsiteY56" fmla="*/ 116600 h 493556"/>
                <a:gd name="connsiteX57" fmla="*/ 1456709 w 3142605"/>
                <a:gd name="connsiteY57" fmla="*/ 116600 h 493556"/>
                <a:gd name="connsiteX58" fmla="*/ 1465478 w 3142605"/>
                <a:gd name="connsiteY58" fmla="*/ 110699 h 493556"/>
                <a:gd name="connsiteX59" fmla="*/ 1538349 w 3142605"/>
                <a:gd name="connsiteY59" fmla="*/ 55560 h 493556"/>
                <a:gd name="connsiteX60" fmla="*/ 1598075 w 3142605"/>
                <a:gd name="connsiteY60" fmla="*/ 113050 h 493556"/>
                <a:gd name="connsiteX61" fmla="*/ 1604196 w 3142605"/>
                <a:gd name="connsiteY61" fmla="*/ 117722 h 493556"/>
                <a:gd name="connsiteX62" fmla="*/ 1650494 w 3142605"/>
                <a:gd name="connsiteY62" fmla="*/ 117729 h 493556"/>
                <a:gd name="connsiteX63" fmla="*/ 1656878 w 3142605"/>
                <a:gd name="connsiteY63" fmla="*/ 111452 h 493556"/>
                <a:gd name="connsiteX64" fmla="*/ 1756690 w 3142605"/>
                <a:gd name="connsiteY64" fmla="*/ 77126 h 493556"/>
                <a:gd name="connsiteX65" fmla="*/ 1768037 w 3142605"/>
                <a:gd name="connsiteY65" fmla="*/ 108271 h 493556"/>
                <a:gd name="connsiteX66" fmla="*/ 1773341 w 3142605"/>
                <a:gd name="connsiteY66" fmla="*/ 118141 h 493556"/>
                <a:gd name="connsiteX67" fmla="*/ 1807490 w 3142605"/>
                <a:gd name="connsiteY67" fmla="*/ 118106 h 493556"/>
                <a:gd name="connsiteX68" fmla="*/ 1839409 w 3142605"/>
                <a:gd name="connsiteY68" fmla="*/ 67405 h 493556"/>
                <a:gd name="connsiteX69" fmla="*/ 1941350 w 3142605"/>
                <a:gd name="connsiteY69" fmla="*/ 113426 h 493556"/>
                <a:gd name="connsiteX70" fmla="*/ 1970954 w 3142605"/>
                <a:gd name="connsiteY70" fmla="*/ 118638 h 493556"/>
                <a:gd name="connsiteX71" fmla="*/ 1972225 w 3142605"/>
                <a:gd name="connsiteY71" fmla="*/ 457007 h 493556"/>
                <a:gd name="connsiteX72" fmla="*/ 1972723 w 3142605"/>
                <a:gd name="connsiteY72" fmla="*/ 488173 h 493556"/>
                <a:gd name="connsiteX73" fmla="*/ 2079031 w 3142605"/>
                <a:gd name="connsiteY73" fmla="*/ 490218 h 493556"/>
                <a:gd name="connsiteX74" fmla="*/ 2071738 w 3142605"/>
                <a:gd name="connsiteY74" fmla="*/ 474440 h 493556"/>
                <a:gd name="connsiteX75" fmla="*/ 2042681 w 3142605"/>
                <a:gd name="connsiteY75" fmla="*/ 452335 h 493556"/>
                <a:gd name="connsiteX76" fmla="*/ 2032911 w 3142605"/>
                <a:gd name="connsiteY76" fmla="*/ 343760 h 493556"/>
                <a:gd name="connsiteX77" fmla="*/ 2067187 w 3142605"/>
                <a:gd name="connsiteY77" fmla="*/ 319170 h 493556"/>
                <a:gd name="connsiteX78" fmla="*/ 2092822 w 3142605"/>
                <a:gd name="connsiteY78" fmla="*/ 269314 h 493556"/>
                <a:gd name="connsiteX79" fmla="*/ 2101300 w 3142605"/>
                <a:gd name="connsiteY79" fmla="*/ 263704 h 493556"/>
                <a:gd name="connsiteX80" fmla="*/ 2256868 w 3142605"/>
                <a:gd name="connsiteY80" fmla="*/ 171633 h 493556"/>
                <a:gd name="connsiteX81" fmla="*/ 2265773 w 3142605"/>
                <a:gd name="connsiteY81" fmla="*/ 164340 h 493556"/>
                <a:gd name="connsiteX82" fmla="*/ 2300149 w 3142605"/>
                <a:gd name="connsiteY82" fmla="*/ 114562 h 493556"/>
                <a:gd name="connsiteX83" fmla="*/ 2307604 w 3142605"/>
                <a:gd name="connsiteY83" fmla="*/ 112894 h 493556"/>
                <a:gd name="connsiteX84" fmla="*/ 2309131 w 3142605"/>
                <a:gd name="connsiteY84" fmla="*/ 108910 h 493556"/>
                <a:gd name="connsiteX85" fmla="*/ 2324611 w 3142605"/>
                <a:gd name="connsiteY85" fmla="*/ 62683 h 493556"/>
                <a:gd name="connsiteX86" fmla="*/ 2468236 w 3142605"/>
                <a:gd name="connsiteY86" fmla="*/ 59928 h 493556"/>
                <a:gd name="connsiteX87" fmla="*/ 2474627 w 3142605"/>
                <a:gd name="connsiteY87" fmla="*/ 60758 h 493556"/>
                <a:gd name="connsiteX88" fmla="*/ 2556437 w 3142605"/>
                <a:gd name="connsiteY88" fmla="*/ 56732 h 493556"/>
                <a:gd name="connsiteX89" fmla="*/ 2565178 w 3142605"/>
                <a:gd name="connsiteY89" fmla="*/ 55496 h 493556"/>
                <a:gd name="connsiteX90" fmla="*/ 2637651 w 3142605"/>
                <a:gd name="connsiteY90" fmla="*/ 82359 h 493556"/>
                <a:gd name="connsiteX91" fmla="*/ 2644844 w 3142605"/>
                <a:gd name="connsiteY91" fmla="*/ 82260 h 493556"/>
                <a:gd name="connsiteX92" fmla="*/ 2768842 w 3142605"/>
                <a:gd name="connsiteY92" fmla="*/ 84994 h 493556"/>
                <a:gd name="connsiteX93" fmla="*/ 2777277 w 3142605"/>
                <a:gd name="connsiteY93" fmla="*/ 84476 h 493556"/>
                <a:gd name="connsiteX94" fmla="*/ 2918693 w 3142605"/>
                <a:gd name="connsiteY94" fmla="*/ 83410 h 493556"/>
                <a:gd name="connsiteX95" fmla="*/ 2926121 w 3142605"/>
                <a:gd name="connsiteY95" fmla="*/ 84518 h 493556"/>
                <a:gd name="connsiteX96" fmla="*/ 3095529 w 3142605"/>
                <a:gd name="connsiteY96" fmla="*/ 202969 h 493556"/>
                <a:gd name="connsiteX97" fmla="*/ 3094585 w 3142605"/>
                <a:gd name="connsiteY97" fmla="*/ 217022 h 493556"/>
                <a:gd name="connsiteX98" fmla="*/ 3100840 w 3142605"/>
                <a:gd name="connsiteY98" fmla="*/ 224528 h 493556"/>
                <a:gd name="connsiteX99" fmla="*/ 3141125 w 3142605"/>
                <a:gd name="connsiteY99" fmla="*/ 224258 h 493556"/>
                <a:gd name="connsiteX100" fmla="*/ 3140691 w 3142605"/>
                <a:gd name="connsiteY100" fmla="*/ 210014 h 493556"/>
                <a:gd name="connsiteX101" fmla="*/ 339157 w 3142605"/>
                <a:gd name="connsiteY101" fmla="*/ 173287 h 493556"/>
                <a:gd name="connsiteX102" fmla="*/ 356988 w 3142605"/>
                <a:gd name="connsiteY102" fmla="*/ 81060 h 493556"/>
                <a:gd name="connsiteX103" fmla="*/ 417325 w 3142605"/>
                <a:gd name="connsiteY103" fmla="*/ 158894 h 493556"/>
                <a:gd name="connsiteX104" fmla="*/ 417310 w 3142605"/>
                <a:gd name="connsiteY104" fmla="*/ 177044 h 493556"/>
                <a:gd name="connsiteX105" fmla="*/ 339157 w 3142605"/>
                <a:gd name="connsiteY105" fmla="*/ 173287 h 49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142605" h="493556">
                  <a:moveTo>
                    <a:pt x="3140691" y="210014"/>
                  </a:moveTo>
                  <a:cubicBezTo>
                    <a:pt x="3132653" y="153305"/>
                    <a:pt x="3129095" y="93551"/>
                    <a:pt x="3130274" y="38461"/>
                  </a:cubicBezTo>
                  <a:cubicBezTo>
                    <a:pt x="3130509" y="33718"/>
                    <a:pt x="3128364" y="31509"/>
                    <a:pt x="3124430" y="30764"/>
                  </a:cubicBezTo>
                  <a:cubicBezTo>
                    <a:pt x="3086660" y="28861"/>
                    <a:pt x="3052774" y="25374"/>
                    <a:pt x="3019740" y="25047"/>
                  </a:cubicBezTo>
                  <a:cubicBezTo>
                    <a:pt x="2815964" y="12962"/>
                    <a:pt x="2588725" y="5711"/>
                    <a:pt x="2351730" y="2324"/>
                  </a:cubicBezTo>
                  <a:cubicBezTo>
                    <a:pt x="2053496" y="-1943"/>
                    <a:pt x="1739811" y="-97"/>
                    <a:pt x="1437969" y="5925"/>
                  </a:cubicBezTo>
                  <a:cubicBezTo>
                    <a:pt x="1187745" y="10917"/>
                    <a:pt x="947647" y="16015"/>
                    <a:pt x="729271" y="25630"/>
                  </a:cubicBezTo>
                  <a:cubicBezTo>
                    <a:pt x="661335" y="26006"/>
                    <a:pt x="596923" y="30188"/>
                    <a:pt x="532914" y="31240"/>
                  </a:cubicBezTo>
                  <a:cubicBezTo>
                    <a:pt x="391875" y="33554"/>
                    <a:pt x="214499" y="43744"/>
                    <a:pt x="53350" y="42232"/>
                  </a:cubicBezTo>
                  <a:cubicBezTo>
                    <a:pt x="37543" y="42083"/>
                    <a:pt x="21978" y="37779"/>
                    <a:pt x="6611" y="36445"/>
                  </a:cubicBezTo>
                  <a:cubicBezTo>
                    <a:pt x="2550" y="35543"/>
                    <a:pt x="320" y="38461"/>
                    <a:pt x="895" y="42608"/>
                  </a:cubicBezTo>
                  <a:cubicBezTo>
                    <a:pt x="5177" y="101411"/>
                    <a:pt x="-703" y="161841"/>
                    <a:pt x="71" y="220750"/>
                  </a:cubicBezTo>
                  <a:cubicBezTo>
                    <a:pt x="348" y="310074"/>
                    <a:pt x="4282" y="397600"/>
                    <a:pt x="6838" y="486164"/>
                  </a:cubicBezTo>
                  <a:cubicBezTo>
                    <a:pt x="6938" y="489643"/>
                    <a:pt x="9821" y="492398"/>
                    <a:pt x="13293" y="492348"/>
                  </a:cubicBezTo>
                  <a:cubicBezTo>
                    <a:pt x="34752" y="490658"/>
                    <a:pt x="59648" y="495501"/>
                    <a:pt x="81044" y="492618"/>
                  </a:cubicBezTo>
                  <a:cubicBezTo>
                    <a:pt x="85084" y="492071"/>
                    <a:pt x="88081" y="488564"/>
                    <a:pt x="88074" y="484488"/>
                  </a:cubicBezTo>
                  <a:cubicBezTo>
                    <a:pt x="87797" y="361364"/>
                    <a:pt x="80277" y="235314"/>
                    <a:pt x="85276" y="112787"/>
                  </a:cubicBezTo>
                  <a:cubicBezTo>
                    <a:pt x="85368" y="110607"/>
                    <a:pt x="87193" y="108903"/>
                    <a:pt x="89373" y="108981"/>
                  </a:cubicBezTo>
                  <a:cubicBezTo>
                    <a:pt x="130204" y="110458"/>
                    <a:pt x="173342" y="115535"/>
                    <a:pt x="214556" y="117644"/>
                  </a:cubicBezTo>
                  <a:cubicBezTo>
                    <a:pt x="221558" y="117751"/>
                    <a:pt x="231059" y="121528"/>
                    <a:pt x="237258" y="117112"/>
                  </a:cubicBezTo>
                  <a:cubicBezTo>
                    <a:pt x="238508" y="115791"/>
                    <a:pt x="239133" y="114009"/>
                    <a:pt x="238984" y="112198"/>
                  </a:cubicBezTo>
                  <a:cubicBezTo>
                    <a:pt x="237642" y="96135"/>
                    <a:pt x="246823" y="81067"/>
                    <a:pt x="261295" y="75564"/>
                  </a:cubicBezTo>
                  <a:cubicBezTo>
                    <a:pt x="278025" y="71296"/>
                    <a:pt x="284764" y="82793"/>
                    <a:pt x="294705" y="111701"/>
                  </a:cubicBezTo>
                  <a:cubicBezTo>
                    <a:pt x="304909" y="126485"/>
                    <a:pt x="311208" y="98180"/>
                    <a:pt x="316107" y="144166"/>
                  </a:cubicBezTo>
                  <a:cubicBezTo>
                    <a:pt x="316768" y="150160"/>
                    <a:pt x="312884" y="173280"/>
                    <a:pt x="313217" y="176774"/>
                  </a:cubicBezTo>
                  <a:cubicBezTo>
                    <a:pt x="322825" y="300473"/>
                    <a:pt x="319949" y="394036"/>
                    <a:pt x="322853" y="482329"/>
                  </a:cubicBezTo>
                  <a:cubicBezTo>
                    <a:pt x="322931" y="484772"/>
                    <a:pt x="324799" y="486802"/>
                    <a:pt x="327235" y="487051"/>
                  </a:cubicBezTo>
                  <a:cubicBezTo>
                    <a:pt x="367241" y="491191"/>
                    <a:pt x="405729" y="486057"/>
                    <a:pt x="446801" y="487385"/>
                  </a:cubicBezTo>
                  <a:cubicBezTo>
                    <a:pt x="453078" y="487477"/>
                    <a:pt x="454917" y="483231"/>
                    <a:pt x="454882" y="475342"/>
                  </a:cubicBezTo>
                  <a:cubicBezTo>
                    <a:pt x="453121" y="378243"/>
                    <a:pt x="449307" y="135198"/>
                    <a:pt x="450763" y="119987"/>
                  </a:cubicBezTo>
                  <a:cubicBezTo>
                    <a:pt x="451516" y="102065"/>
                    <a:pt x="453099" y="86442"/>
                    <a:pt x="462671" y="75557"/>
                  </a:cubicBezTo>
                  <a:cubicBezTo>
                    <a:pt x="468516" y="68683"/>
                    <a:pt x="476121" y="65416"/>
                    <a:pt x="485295" y="65885"/>
                  </a:cubicBezTo>
                  <a:cubicBezTo>
                    <a:pt x="515723" y="68789"/>
                    <a:pt x="513017" y="99807"/>
                    <a:pt x="518513" y="117055"/>
                  </a:cubicBezTo>
                  <a:cubicBezTo>
                    <a:pt x="519756" y="118212"/>
                    <a:pt x="521411" y="118830"/>
                    <a:pt x="523115" y="118773"/>
                  </a:cubicBezTo>
                  <a:cubicBezTo>
                    <a:pt x="539533" y="118141"/>
                    <a:pt x="556376" y="117630"/>
                    <a:pt x="574597" y="117211"/>
                  </a:cubicBezTo>
                  <a:cubicBezTo>
                    <a:pt x="576216" y="117175"/>
                    <a:pt x="576237" y="114640"/>
                    <a:pt x="576436" y="109989"/>
                  </a:cubicBezTo>
                  <a:cubicBezTo>
                    <a:pt x="572460" y="83503"/>
                    <a:pt x="603420" y="57385"/>
                    <a:pt x="622074" y="60339"/>
                  </a:cubicBezTo>
                  <a:cubicBezTo>
                    <a:pt x="665575" y="64969"/>
                    <a:pt x="658552" y="116849"/>
                    <a:pt x="671035" y="115997"/>
                  </a:cubicBezTo>
                  <a:cubicBezTo>
                    <a:pt x="688554" y="115904"/>
                    <a:pt x="703061" y="116238"/>
                    <a:pt x="719095" y="116224"/>
                  </a:cubicBezTo>
                  <a:cubicBezTo>
                    <a:pt x="736606" y="112702"/>
                    <a:pt x="707186" y="85186"/>
                    <a:pt x="755019" y="61340"/>
                  </a:cubicBezTo>
                  <a:cubicBezTo>
                    <a:pt x="781633" y="48246"/>
                    <a:pt x="819623" y="47778"/>
                    <a:pt x="833804" y="67994"/>
                  </a:cubicBezTo>
                  <a:cubicBezTo>
                    <a:pt x="841771" y="80946"/>
                    <a:pt x="846643" y="97165"/>
                    <a:pt x="852728" y="111246"/>
                  </a:cubicBezTo>
                  <a:cubicBezTo>
                    <a:pt x="855306" y="120307"/>
                    <a:pt x="884654" y="115116"/>
                    <a:pt x="894439" y="116870"/>
                  </a:cubicBezTo>
                  <a:cubicBezTo>
                    <a:pt x="896832" y="116906"/>
                    <a:pt x="900802" y="117190"/>
                    <a:pt x="902513" y="114903"/>
                  </a:cubicBezTo>
                  <a:cubicBezTo>
                    <a:pt x="904551" y="85931"/>
                    <a:pt x="925314" y="61866"/>
                    <a:pt x="954450" y="52542"/>
                  </a:cubicBezTo>
                  <a:cubicBezTo>
                    <a:pt x="1000705" y="35841"/>
                    <a:pt x="1037552" y="59139"/>
                    <a:pt x="1043851" y="110195"/>
                  </a:cubicBezTo>
                  <a:cubicBezTo>
                    <a:pt x="1044071" y="113533"/>
                    <a:pt x="1046848" y="116132"/>
                    <a:pt x="1050192" y="116139"/>
                  </a:cubicBezTo>
                  <a:cubicBezTo>
                    <a:pt x="1067987" y="116181"/>
                    <a:pt x="1082665" y="117296"/>
                    <a:pt x="1100460" y="117353"/>
                  </a:cubicBezTo>
                  <a:cubicBezTo>
                    <a:pt x="1104089" y="117431"/>
                    <a:pt x="1107270" y="113980"/>
                    <a:pt x="1106794" y="110351"/>
                  </a:cubicBezTo>
                  <a:cubicBezTo>
                    <a:pt x="1104806" y="67682"/>
                    <a:pt x="1137129" y="46478"/>
                    <a:pt x="1168203" y="47039"/>
                  </a:cubicBezTo>
                  <a:cubicBezTo>
                    <a:pt x="1199653" y="47607"/>
                    <a:pt x="1233000" y="69379"/>
                    <a:pt x="1237821" y="110472"/>
                  </a:cubicBezTo>
                  <a:cubicBezTo>
                    <a:pt x="1237871" y="113945"/>
                    <a:pt x="1240697" y="116735"/>
                    <a:pt x="1244169" y="116749"/>
                  </a:cubicBezTo>
                  <a:lnTo>
                    <a:pt x="1279525" y="116600"/>
                  </a:lnTo>
                  <a:cubicBezTo>
                    <a:pt x="1287358" y="116799"/>
                    <a:pt x="1285000" y="105842"/>
                    <a:pt x="1284617" y="102072"/>
                  </a:cubicBezTo>
                  <a:cubicBezTo>
                    <a:pt x="1279049" y="63542"/>
                    <a:pt x="1318147" y="43560"/>
                    <a:pt x="1356514" y="44078"/>
                  </a:cubicBezTo>
                  <a:cubicBezTo>
                    <a:pt x="1392992" y="44575"/>
                    <a:pt x="1430244" y="63442"/>
                    <a:pt x="1431990" y="102072"/>
                  </a:cubicBezTo>
                  <a:cubicBezTo>
                    <a:pt x="1433979" y="110117"/>
                    <a:pt x="1432395" y="120371"/>
                    <a:pt x="1442180" y="116600"/>
                  </a:cubicBezTo>
                  <a:cubicBezTo>
                    <a:pt x="1449061" y="116643"/>
                    <a:pt x="1449828" y="116558"/>
                    <a:pt x="1456709" y="116600"/>
                  </a:cubicBezTo>
                  <a:cubicBezTo>
                    <a:pt x="1461055" y="118610"/>
                    <a:pt x="1465613" y="114946"/>
                    <a:pt x="1465478" y="110699"/>
                  </a:cubicBezTo>
                  <a:cubicBezTo>
                    <a:pt x="1465010" y="78660"/>
                    <a:pt x="1509121" y="57833"/>
                    <a:pt x="1538349" y="55560"/>
                  </a:cubicBezTo>
                  <a:cubicBezTo>
                    <a:pt x="1569834" y="53331"/>
                    <a:pt x="1590200" y="85115"/>
                    <a:pt x="1598075" y="113050"/>
                  </a:cubicBezTo>
                  <a:cubicBezTo>
                    <a:pt x="1598849" y="115805"/>
                    <a:pt x="1601334" y="117715"/>
                    <a:pt x="1604196" y="117722"/>
                  </a:cubicBezTo>
                  <a:lnTo>
                    <a:pt x="1650494" y="117729"/>
                  </a:lnTo>
                  <a:cubicBezTo>
                    <a:pt x="1653981" y="117737"/>
                    <a:pt x="1656829" y="114939"/>
                    <a:pt x="1656878" y="111452"/>
                  </a:cubicBezTo>
                  <a:cubicBezTo>
                    <a:pt x="1658043" y="59366"/>
                    <a:pt x="1728200" y="35734"/>
                    <a:pt x="1756690" y="77126"/>
                  </a:cubicBezTo>
                  <a:cubicBezTo>
                    <a:pt x="1762633" y="85157"/>
                    <a:pt x="1768619" y="99423"/>
                    <a:pt x="1768037" y="108271"/>
                  </a:cubicBezTo>
                  <a:cubicBezTo>
                    <a:pt x="1767291" y="113575"/>
                    <a:pt x="1768449" y="118283"/>
                    <a:pt x="1773341" y="118141"/>
                  </a:cubicBezTo>
                  <a:cubicBezTo>
                    <a:pt x="1773341" y="118141"/>
                    <a:pt x="1807490" y="118106"/>
                    <a:pt x="1807490" y="118106"/>
                  </a:cubicBezTo>
                  <a:cubicBezTo>
                    <a:pt x="1820818" y="117460"/>
                    <a:pt x="1806766" y="88445"/>
                    <a:pt x="1839409" y="67405"/>
                  </a:cubicBezTo>
                  <a:cubicBezTo>
                    <a:pt x="1881354" y="38866"/>
                    <a:pt x="1933042" y="60268"/>
                    <a:pt x="1941350" y="113426"/>
                  </a:cubicBezTo>
                  <a:cubicBezTo>
                    <a:pt x="1944873" y="123240"/>
                    <a:pt x="1962355" y="116899"/>
                    <a:pt x="1970954" y="118638"/>
                  </a:cubicBezTo>
                  <a:cubicBezTo>
                    <a:pt x="1973653" y="231899"/>
                    <a:pt x="1976010" y="342319"/>
                    <a:pt x="1972225" y="457007"/>
                  </a:cubicBezTo>
                  <a:cubicBezTo>
                    <a:pt x="1972183" y="457021"/>
                    <a:pt x="1969357" y="488123"/>
                    <a:pt x="1972723" y="488173"/>
                  </a:cubicBezTo>
                  <a:cubicBezTo>
                    <a:pt x="2005969" y="488628"/>
                    <a:pt x="2039720" y="489601"/>
                    <a:pt x="2079031" y="490218"/>
                  </a:cubicBezTo>
                  <a:cubicBezTo>
                    <a:pt x="2084485" y="490488"/>
                    <a:pt x="2075821" y="478217"/>
                    <a:pt x="2071738" y="474440"/>
                  </a:cubicBezTo>
                  <a:cubicBezTo>
                    <a:pt x="2062138" y="466202"/>
                    <a:pt x="2051756" y="460643"/>
                    <a:pt x="2042681" y="452335"/>
                  </a:cubicBezTo>
                  <a:cubicBezTo>
                    <a:pt x="2011409" y="425450"/>
                    <a:pt x="2009307" y="372882"/>
                    <a:pt x="2032911" y="343760"/>
                  </a:cubicBezTo>
                  <a:cubicBezTo>
                    <a:pt x="2046360" y="324140"/>
                    <a:pt x="2072335" y="333500"/>
                    <a:pt x="2067187" y="319170"/>
                  </a:cubicBezTo>
                  <a:cubicBezTo>
                    <a:pt x="2054064" y="298577"/>
                    <a:pt x="2059965" y="262589"/>
                    <a:pt x="2092822" y="269314"/>
                  </a:cubicBezTo>
                  <a:cubicBezTo>
                    <a:pt x="2096684" y="270777"/>
                    <a:pt x="2101137" y="267816"/>
                    <a:pt x="2101300" y="263704"/>
                  </a:cubicBezTo>
                  <a:cubicBezTo>
                    <a:pt x="2103799" y="189144"/>
                    <a:pt x="2190226" y="137349"/>
                    <a:pt x="2256868" y="171633"/>
                  </a:cubicBezTo>
                  <a:cubicBezTo>
                    <a:pt x="2261527" y="174012"/>
                    <a:pt x="2267172" y="169346"/>
                    <a:pt x="2265773" y="164340"/>
                  </a:cubicBezTo>
                  <a:cubicBezTo>
                    <a:pt x="2255839" y="131924"/>
                    <a:pt x="2272022" y="106382"/>
                    <a:pt x="2300149" y="114562"/>
                  </a:cubicBezTo>
                  <a:cubicBezTo>
                    <a:pt x="2302662" y="115691"/>
                    <a:pt x="2305694" y="115102"/>
                    <a:pt x="2307604" y="112894"/>
                  </a:cubicBezTo>
                  <a:cubicBezTo>
                    <a:pt x="2308556" y="111793"/>
                    <a:pt x="2309039" y="110366"/>
                    <a:pt x="2309131" y="108910"/>
                  </a:cubicBezTo>
                  <a:cubicBezTo>
                    <a:pt x="2310040" y="94609"/>
                    <a:pt x="2312653" y="76501"/>
                    <a:pt x="2324611" y="62683"/>
                  </a:cubicBezTo>
                  <a:cubicBezTo>
                    <a:pt x="2352234" y="31154"/>
                    <a:pt x="2436097" y="26106"/>
                    <a:pt x="2468236" y="59928"/>
                  </a:cubicBezTo>
                  <a:cubicBezTo>
                    <a:pt x="2469912" y="61696"/>
                    <a:pt x="2472575" y="62072"/>
                    <a:pt x="2474627" y="60758"/>
                  </a:cubicBezTo>
                  <a:cubicBezTo>
                    <a:pt x="2499402" y="44902"/>
                    <a:pt x="2529638" y="37126"/>
                    <a:pt x="2556437" y="56732"/>
                  </a:cubicBezTo>
                  <a:cubicBezTo>
                    <a:pt x="2559206" y="58735"/>
                    <a:pt x="2563062" y="58188"/>
                    <a:pt x="2565178" y="55496"/>
                  </a:cubicBezTo>
                  <a:cubicBezTo>
                    <a:pt x="2592396" y="30544"/>
                    <a:pt x="2616817" y="67064"/>
                    <a:pt x="2637651" y="82359"/>
                  </a:cubicBezTo>
                  <a:cubicBezTo>
                    <a:pt x="2639838" y="83808"/>
                    <a:pt x="2642693" y="83773"/>
                    <a:pt x="2644844" y="82260"/>
                  </a:cubicBezTo>
                  <a:cubicBezTo>
                    <a:pt x="2681613" y="56377"/>
                    <a:pt x="2733763" y="57527"/>
                    <a:pt x="2768842" y="84994"/>
                  </a:cubicBezTo>
                  <a:cubicBezTo>
                    <a:pt x="2771391" y="86996"/>
                    <a:pt x="2774984" y="86769"/>
                    <a:pt x="2777277" y="84476"/>
                  </a:cubicBezTo>
                  <a:cubicBezTo>
                    <a:pt x="2814295" y="47437"/>
                    <a:pt x="2881697" y="46925"/>
                    <a:pt x="2918693" y="83410"/>
                  </a:cubicBezTo>
                  <a:cubicBezTo>
                    <a:pt x="2920667" y="85356"/>
                    <a:pt x="2923671" y="85803"/>
                    <a:pt x="2926121" y="84518"/>
                  </a:cubicBezTo>
                  <a:cubicBezTo>
                    <a:pt x="3006568" y="38511"/>
                    <a:pt x="3110739" y="111715"/>
                    <a:pt x="3095529" y="202969"/>
                  </a:cubicBezTo>
                  <a:cubicBezTo>
                    <a:pt x="3095366" y="205845"/>
                    <a:pt x="3093292" y="211129"/>
                    <a:pt x="3094585" y="217022"/>
                  </a:cubicBezTo>
                  <a:cubicBezTo>
                    <a:pt x="3095408" y="220786"/>
                    <a:pt x="3096985" y="224613"/>
                    <a:pt x="3100840" y="224528"/>
                  </a:cubicBezTo>
                  <a:cubicBezTo>
                    <a:pt x="3117116" y="224556"/>
                    <a:pt x="3124849" y="224258"/>
                    <a:pt x="3141125" y="224258"/>
                  </a:cubicBezTo>
                  <a:cubicBezTo>
                    <a:pt x="3144639" y="224244"/>
                    <a:pt x="3140812" y="210099"/>
                    <a:pt x="3140691" y="210014"/>
                  </a:cubicBezTo>
                  <a:close/>
                  <a:moveTo>
                    <a:pt x="339157" y="173287"/>
                  </a:moveTo>
                  <a:cubicBezTo>
                    <a:pt x="339072" y="143456"/>
                    <a:pt x="338205" y="97094"/>
                    <a:pt x="356988" y="81060"/>
                  </a:cubicBezTo>
                  <a:cubicBezTo>
                    <a:pt x="402263" y="54964"/>
                    <a:pt x="416508" y="128402"/>
                    <a:pt x="417325" y="158894"/>
                  </a:cubicBezTo>
                  <a:cubicBezTo>
                    <a:pt x="417289" y="160350"/>
                    <a:pt x="417509" y="170625"/>
                    <a:pt x="417310" y="177044"/>
                  </a:cubicBezTo>
                  <a:cubicBezTo>
                    <a:pt x="391456" y="176000"/>
                    <a:pt x="364245" y="176114"/>
                    <a:pt x="339157" y="173287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63C1B8E-F76C-AAB5-70FF-4A6BCDC3439E}"/>
                </a:ext>
              </a:extLst>
            </p:cNvPr>
            <p:cNvSpPr/>
            <p:nvPr/>
          </p:nvSpPr>
          <p:spPr>
            <a:xfrm>
              <a:off x="5697609" y="6307895"/>
              <a:ext cx="1080830" cy="470707"/>
            </a:xfrm>
            <a:custGeom>
              <a:avLst/>
              <a:gdLst>
                <a:gd name="connsiteX0" fmla="*/ 1079868 w 1080830"/>
                <a:gd name="connsiteY0" fmla="*/ 165417 h 470707"/>
                <a:gd name="connsiteX1" fmla="*/ 907634 w 1080830"/>
                <a:gd name="connsiteY1" fmla="*/ 48755 h 470707"/>
                <a:gd name="connsiteX2" fmla="*/ 903828 w 1080830"/>
                <a:gd name="connsiteY2" fmla="*/ 48151 h 470707"/>
                <a:gd name="connsiteX3" fmla="*/ 758393 w 1080830"/>
                <a:gd name="connsiteY3" fmla="*/ 48833 h 470707"/>
                <a:gd name="connsiteX4" fmla="*/ 754225 w 1080830"/>
                <a:gd name="connsiteY4" fmla="*/ 49138 h 470707"/>
                <a:gd name="connsiteX5" fmla="*/ 626315 w 1080830"/>
                <a:gd name="connsiteY5" fmla="*/ 46355 h 470707"/>
                <a:gd name="connsiteX6" fmla="*/ 623062 w 1080830"/>
                <a:gd name="connsiteY6" fmla="*/ 46546 h 470707"/>
                <a:gd name="connsiteX7" fmla="*/ 585782 w 1080830"/>
                <a:gd name="connsiteY7" fmla="*/ 16019 h 470707"/>
                <a:gd name="connsiteX8" fmla="*/ 546897 w 1080830"/>
                <a:gd name="connsiteY8" fmla="*/ 21700 h 470707"/>
                <a:gd name="connsiteX9" fmla="*/ 542289 w 1080830"/>
                <a:gd name="connsiteY9" fmla="*/ 22637 h 470707"/>
                <a:gd name="connsiteX10" fmla="*/ 456694 w 1080830"/>
                <a:gd name="connsiteY10" fmla="*/ 28240 h 470707"/>
                <a:gd name="connsiteX11" fmla="*/ 451900 w 1080830"/>
                <a:gd name="connsiteY11" fmla="*/ 27885 h 470707"/>
                <a:gd name="connsiteX12" fmla="*/ 308162 w 1080830"/>
                <a:gd name="connsiteY12" fmla="*/ 26663 h 470707"/>
                <a:gd name="connsiteX13" fmla="*/ 307964 w 1080830"/>
                <a:gd name="connsiteY13" fmla="*/ 26869 h 470707"/>
                <a:gd name="connsiteX14" fmla="*/ 292725 w 1080830"/>
                <a:gd name="connsiteY14" fmla="*/ 79672 h 470707"/>
                <a:gd name="connsiteX15" fmla="*/ 287825 w 1080830"/>
                <a:gd name="connsiteY15" fmla="*/ 82037 h 470707"/>
                <a:gd name="connsiteX16" fmla="*/ 254727 w 1080830"/>
                <a:gd name="connsiteY16" fmla="*/ 86298 h 470707"/>
                <a:gd name="connsiteX17" fmla="*/ 250794 w 1080830"/>
                <a:gd name="connsiteY17" fmla="*/ 135074 h 470707"/>
                <a:gd name="connsiteX18" fmla="*/ 246313 w 1080830"/>
                <a:gd name="connsiteY18" fmla="*/ 138632 h 470707"/>
                <a:gd name="connsiteX19" fmla="*/ 84198 w 1080830"/>
                <a:gd name="connsiteY19" fmla="*/ 232237 h 470707"/>
                <a:gd name="connsiteX20" fmla="*/ 79504 w 1080830"/>
                <a:gd name="connsiteY20" fmla="*/ 234779 h 470707"/>
                <a:gd name="connsiteX21" fmla="*/ 48395 w 1080830"/>
                <a:gd name="connsiteY21" fmla="*/ 243258 h 470707"/>
                <a:gd name="connsiteX22" fmla="*/ 53997 w 1080830"/>
                <a:gd name="connsiteY22" fmla="*/ 287724 h 470707"/>
                <a:gd name="connsiteX23" fmla="*/ 50269 w 1080830"/>
                <a:gd name="connsiteY23" fmla="*/ 292631 h 470707"/>
                <a:gd name="connsiteX24" fmla="*/ 2359 w 1080830"/>
                <a:gd name="connsiteY24" fmla="*/ 379177 h 470707"/>
                <a:gd name="connsiteX25" fmla="*/ 52797 w 1080830"/>
                <a:gd name="connsiteY25" fmla="*/ 438300 h 470707"/>
                <a:gd name="connsiteX26" fmla="*/ 57605 w 1080830"/>
                <a:gd name="connsiteY26" fmla="*/ 445522 h 470707"/>
                <a:gd name="connsiteX27" fmla="*/ 59152 w 1080830"/>
                <a:gd name="connsiteY27" fmla="*/ 448291 h 470707"/>
                <a:gd name="connsiteX28" fmla="*/ 67553 w 1080830"/>
                <a:gd name="connsiteY28" fmla="*/ 454355 h 470707"/>
                <a:gd name="connsiteX29" fmla="*/ 771508 w 1080830"/>
                <a:gd name="connsiteY29" fmla="*/ 470552 h 470707"/>
                <a:gd name="connsiteX30" fmla="*/ 780591 w 1080830"/>
                <a:gd name="connsiteY30" fmla="*/ 463764 h 470707"/>
                <a:gd name="connsiteX31" fmla="*/ 780044 w 1080830"/>
                <a:gd name="connsiteY31" fmla="*/ 417381 h 470707"/>
                <a:gd name="connsiteX32" fmla="*/ 778176 w 1080830"/>
                <a:gd name="connsiteY32" fmla="*/ 334370 h 470707"/>
                <a:gd name="connsiteX33" fmla="*/ 776642 w 1080830"/>
                <a:gd name="connsiteY33" fmla="*/ 270937 h 470707"/>
                <a:gd name="connsiteX34" fmla="*/ 770926 w 1080830"/>
                <a:gd name="connsiteY34" fmla="*/ 264418 h 470707"/>
                <a:gd name="connsiteX35" fmla="*/ 568634 w 1080830"/>
                <a:gd name="connsiteY35" fmla="*/ 234665 h 470707"/>
                <a:gd name="connsiteX36" fmla="*/ 560900 w 1080830"/>
                <a:gd name="connsiteY36" fmla="*/ 197620 h 470707"/>
                <a:gd name="connsiteX37" fmla="*/ 562598 w 1080830"/>
                <a:gd name="connsiteY37" fmla="*/ 188843 h 470707"/>
                <a:gd name="connsiteX38" fmla="*/ 1075636 w 1080830"/>
                <a:gd name="connsiteY38" fmla="*/ 188431 h 470707"/>
                <a:gd name="connsiteX39" fmla="*/ 1079868 w 1080830"/>
                <a:gd name="connsiteY39" fmla="*/ 165417 h 47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80830" h="470707">
                  <a:moveTo>
                    <a:pt x="1079868" y="165417"/>
                  </a:moveTo>
                  <a:cubicBezTo>
                    <a:pt x="1091904" y="74233"/>
                    <a:pt x="988543" y="2776"/>
                    <a:pt x="907634" y="48755"/>
                  </a:cubicBezTo>
                  <a:cubicBezTo>
                    <a:pt x="906377" y="49472"/>
                    <a:pt x="904808" y="49216"/>
                    <a:pt x="903828" y="48151"/>
                  </a:cubicBezTo>
                  <a:cubicBezTo>
                    <a:pt x="867954" y="9231"/>
                    <a:pt x="793834" y="9344"/>
                    <a:pt x="758393" y="48833"/>
                  </a:cubicBezTo>
                  <a:cubicBezTo>
                    <a:pt x="757314" y="50033"/>
                    <a:pt x="755495" y="50132"/>
                    <a:pt x="754225" y="49138"/>
                  </a:cubicBezTo>
                  <a:cubicBezTo>
                    <a:pt x="718066" y="20628"/>
                    <a:pt x="664198" y="19449"/>
                    <a:pt x="626315" y="46355"/>
                  </a:cubicBezTo>
                  <a:cubicBezTo>
                    <a:pt x="625349" y="47036"/>
                    <a:pt x="624078" y="47143"/>
                    <a:pt x="623062" y="46546"/>
                  </a:cubicBezTo>
                  <a:cubicBezTo>
                    <a:pt x="612382" y="40319"/>
                    <a:pt x="595347" y="19875"/>
                    <a:pt x="585782" y="16019"/>
                  </a:cubicBezTo>
                  <a:cubicBezTo>
                    <a:pt x="574804" y="9564"/>
                    <a:pt x="553771" y="8606"/>
                    <a:pt x="546897" y="21700"/>
                  </a:cubicBezTo>
                  <a:cubicBezTo>
                    <a:pt x="546010" y="23383"/>
                    <a:pt x="543766" y="23844"/>
                    <a:pt x="542289" y="22637"/>
                  </a:cubicBezTo>
                  <a:cubicBezTo>
                    <a:pt x="518387" y="2982"/>
                    <a:pt x="477940" y="5666"/>
                    <a:pt x="456694" y="28240"/>
                  </a:cubicBezTo>
                  <a:cubicBezTo>
                    <a:pt x="455330" y="29688"/>
                    <a:pt x="453029" y="29518"/>
                    <a:pt x="451900" y="27885"/>
                  </a:cubicBezTo>
                  <a:cubicBezTo>
                    <a:pt x="423198" y="-13564"/>
                    <a:pt x="339350" y="-4403"/>
                    <a:pt x="308162" y="26663"/>
                  </a:cubicBezTo>
                  <a:cubicBezTo>
                    <a:pt x="308091" y="26727"/>
                    <a:pt x="308028" y="26798"/>
                    <a:pt x="307964" y="26869"/>
                  </a:cubicBezTo>
                  <a:cubicBezTo>
                    <a:pt x="294777" y="41668"/>
                    <a:pt x="293023" y="61757"/>
                    <a:pt x="292725" y="79672"/>
                  </a:cubicBezTo>
                  <a:cubicBezTo>
                    <a:pt x="292682" y="82179"/>
                    <a:pt x="289806" y="83585"/>
                    <a:pt x="287825" y="82037"/>
                  </a:cubicBezTo>
                  <a:cubicBezTo>
                    <a:pt x="278552" y="74780"/>
                    <a:pt x="262155" y="78451"/>
                    <a:pt x="254727" y="86298"/>
                  </a:cubicBezTo>
                  <a:cubicBezTo>
                    <a:pt x="241811" y="99349"/>
                    <a:pt x="246015" y="119736"/>
                    <a:pt x="250794" y="135074"/>
                  </a:cubicBezTo>
                  <a:cubicBezTo>
                    <a:pt x="251632" y="137751"/>
                    <a:pt x="248742" y="140031"/>
                    <a:pt x="246313" y="138632"/>
                  </a:cubicBezTo>
                  <a:cubicBezTo>
                    <a:pt x="177426" y="98909"/>
                    <a:pt x="84183" y="152422"/>
                    <a:pt x="84198" y="232237"/>
                  </a:cubicBezTo>
                  <a:cubicBezTo>
                    <a:pt x="84198" y="234644"/>
                    <a:pt x="81556" y="236036"/>
                    <a:pt x="79504" y="234779"/>
                  </a:cubicBezTo>
                  <a:cubicBezTo>
                    <a:pt x="69790" y="228835"/>
                    <a:pt x="54160" y="233487"/>
                    <a:pt x="48395" y="243258"/>
                  </a:cubicBezTo>
                  <a:cubicBezTo>
                    <a:pt x="38396" y="260186"/>
                    <a:pt x="48018" y="277449"/>
                    <a:pt x="53997" y="287724"/>
                  </a:cubicBezTo>
                  <a:cubicBezTo>
                    <a:pt x="55346" y="290053"/>
                    <a:pt x="52953" y="292822"/>
                    <a:pt x="50269" y="292631"/>
                  </a:cubicBezTo>
                  <a:cubicBezTo>
                    <a:pt x="9112" y="289648"/>
                    <a:pt x="-6389" y="347081"/>
                    <a:pt x="2359" y="379177"/>
                  </a:cubicBezTo>
                  <a:cubicBezTo>
                    <a:pt x="8835" y="408689"/>
                    <a:pt x="30102" y="422998"/>
                    <a:pt x="52797" y="438300"/>
                  </a:cubicBezTo>
                  <a:cubicBezTo>
                    <a:pt x="54934" y="439741"/>
                    <a:pt x="56944" y="443029"/>
                    <a:pt x="57605" y="445522"/>
                  </a:cubicBezTo>
                  <a:cubicBezTo>
                    <a:pt x="57867" y="446530"/>
                    <a:pt x="58386" y="447489"/>
                    <a:pt x="59152" y="448291"/>
                  </a:cubicBezTo>
                  <a:cubicBezTo>
                    <a:pt x="61290" y="450691"/>
                    <a:pt x="64059" y="454391"/>
                    <a:pt x="67553" y="454355"/>
                  </a:cubicBezTo>
                  <a:cubicBezTo>
                    <a:pt x="307545" y="458055"/>
                    <a:pt x="535564" y="463743"/>
                    <a:pt x="771508" y="470552"/>
                  </a:cubicBezTo>
                  <a:cubicBezTo>
                    <a:pt x="775854" y="471383"/>
                    <a:pt x="781116" y="468834"/>
                    <a:pt x="780591" y="463764"/>
                  </a:cubicBezTo>
                  <a:cubicBezTo>
                    <a:pt x="779404" y="448447"/>
                    <a:pt x="780306" y="432818"/>
                    <a:pt x="780044" y="417381"/>
                  </a:cubicBezTo>
                  <a:cubicBezTo>
                    <a:pt x="779547" y="388685"/>
                    <a:pt x="779071" y="362192"/>
                    <a:pt x="778176" y="334370"/>
                  </a:cubicBezTo>
                  <a:cubicBezTo>
                    <a:pt x="777523" y="313713"/>
                    <a:pt x="776046" y="291842"/>
                    <a:pt x="776642" y="270937"/>
                  </a:cubicBezTo>
                  <a:cubicBezTo>
                    <a:pt x="776735" y="267607"/>
                    <a:pt x="774242" y="264759"/>
                    <a:pt x="770926" y="264418"/>
                  </a:cubicBezTo>
                  <a:cubicBezTo>
                    <a:pt x="703850" y="256011"/>
                    <a:pt x="581465" y="242278"/>
                    <a:pt x="568634" y="234665"/>
                  </a:cubicBezTo>
                  <a:cubicBezTo>
                    <a:pt x="555809" y="227053"/>
                    <a:pt x="559203" y="207525"/>
                    <a:pt x="560900" y="197620"/>
                  </a:cubicBezTo>
                  <a:cubicBezTo>
                    <a:pt x="561192" y="195922"/>
                    <a:pt x="561128" y="188885"/>
                    <a:pt x="562598" y="188843"/>
                  </a:cubicBezTo>
                  <a:cubicBezTo>
                    <a:pt x="732673" y="183936"/>
                    <a:pt x="907521" y="188154"/>
                    <a:pt x="1075636" y="188431"/>
                  </a:cubicBezTo>
                  <a:cubicBezTo>
                    <a:pt x="1082595" y="188793"/>
                    <a:pt x="1079726" y="166489"/>
                    <a:pt x="1079868" y="165417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25242F-98C2-E7D2-A7C1-5A8159D50576}"/>
                </a:ext>
              </a:extLst>
            </p:cNvPr>
            <p:cNvSpPr/>
            <p:nvPr/>
          </p:nvSpPr>
          <p:spPr>
            <a:xfrm>
              <a:off x="4800040" y="5705581"/>
              <a:ext cx="393300" cy="454444"/>
            </a:xfrm>
            <a:custGeom>
              <a:avLst/>
              <a:gdLst>
                <a:gd name="connsiteX0" fmla="*/ 392372 w 393300"/>
                <a:gd name="connsiteY0" fmla="*/ 5270 h 454444"/>
                <a:gd name="connsiteX1" fmla="*/ 388012 w 393300"/>
                <a:gd name="connsiteY1" fmla="*/ 768 h 454444"/>
                <a:gd name="connsiteX2" fmla="*/ 246603 w 393300"/>
                <a:gd name="connsiteY2" fmla="*/ 172 h 454444"/>
                <a:gd name="connsiteX3" fmla="*/ 8884 w 393300"/>
                <a:gd name="connsiteY3" fmla="*/ 236 h 454444"/>
                <a:gd name="connsiteX4" fmla="*/ 1712 w 393300"/>
                <a:gd name="connsiteY4" fmla="*/ 13067 h 454444"/>
                <a:gd name="connsiteX5" fmla="*/ 15 w 393300"/>
                <a:gd name="connsiteY5" fmla="*/ 260827 h 454444"/>
                <a:gd name="connsiteX6" fmla="*/ 3238 w 393300"/>
                <a:gd name="connsiteY6" fmla="*/ 448137 h 454444"/>
                <a:gd name="connsiteX7" fmla="*/ 9821 w 393300"/>
                <a:gd name="connsiteY7" fmla="*/ 454436 h 454444"/>
                <a:gd name="connsiteX8" fmla="*/ 386272 w 393300"/>
                <a:gd name="connsiteY8" fmla="*/ 441888 h 454444"/>
                <a:gd name="connsiteX9" fmla="*/ 392429 w 393300"/>
                <a:gd name="connsiteY9" fmla="*/ 435526 h 454444"/>
                <a:gd name="connsiteX10" fmla="*/ 390242 w 393300"/>
                <a:gd name="connsiteY10" fmla="*/ 395753 h 454444"/>
                <a:gd name="connsiteX11" fmla="*/ 392372 w 393300"/>
                <a:gd name="connsiteY11" fmla="*/ 5270 h 45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300" h="454444">
                  <a:moveTo>
                    <a:pt x="392372" y="5270"/>
                  </a:moveTo>
                  <a:cubicBezTo>
                    <a:pt x="392202" y="2906"/>
                    <a:pt x="390377" y="861"/>
                    <a:pt x="388012" y="768"/>
                  </a:cubicBezTo>
                  <a:cubicBezTo>
                    <a:pt x="341749" y="-1085"/>
                    <a:pt x="292142" y="2061"/>
                    <a:pt x="246603" y="172"/>
                  </a:cubicBezTo>
                  <a:cubicBezTo>
                    <a:pt x="167555" y="-1071"/>
                    <a:pt x="88031" y="5000"/>
                    <a:pt x="8884" y="236"/>
                  </a:cubicBezTo>
                  <a:cubicBezTo>
                    <a:pt x="3707" y="-375"/>
                    <a:pt x="1669" y="7805"/>
                    <a:pt x="1712" y="13067"/>
                  </a:cubicBezTo>
                  <a:cubicBezTo>
                    <a:pt x="1861" y="30124"/>
                    <a:pt x="341" y="150826"/>
                    <a:pt x="15" y="260827"/>
                  </a:cubicBezTo>
                  <a:cubicBezTo>
                    <a:pt x="-277" y="357749"/>
                    <a:pt x="3863" y="446042"/>
                    <a:pt x="3238" y="448137"/>
                  </a:cubicBezTo>
                  <a:cubicBezTo>
                    <a:pt x="3217" y="451609"/>
                    <a:pt x="6349" y="454627"/>
                    <a:pt x="9821" y="454436"/>
                  </a:cubicBezTo>
                  <a:cubicBezTo>
                    <a:pt x="9821" y="454436"/>
                    <a:pt x="386272" y="441888"/>
                    <a:pt x="386272" y="441888"/>
                  </a:cubicBezTo>
                  <a:cubicBezTo>
                    <a:pt x="389702" y="441774"/>
                    <a:pt x="392429" y="438955"/>
                    <a:pt x="392429" y="435526"/>
                  </a:cubicBezTo>
                  <a:cubicBezTo>
                    <a:pt x="392244" y="434659"/>
                    <a:pt x="390171" y="419676"/>
                    <a:pt x="390242" y="395753"/>
                  </a:cubicBezTo>
                  <a:cubicBezTo>
                    <a:pt x="390526" y="297156"/>
                    <a:pt x="395255" y="45739"/>
                    <a:pt x="392372" y="527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0792701-44A7-277B-61D7-28F3082237DD}"/>
                </a:ext>
              </a:extLst>
            </p:cNvPr>
            <p:cNvSpPr/>
            <p:nvPr/>
          </p:nvSpPr>
          <p:spPr>
            <a:xfrm>
              <a:off x="5189300" y="6055901"/>
              <a:ext cx="413233" cy="92279"/>
            </a:xfrm>
            <a:custGeom>
              <a:avLst/>
              <a:gdLst>
                <a:gd name="connsiteX0" fmla="*/ 411368 w 413233"/>
                <a:gd name="connsiteY0" fmla="*/ 78843 h 92279"/>
                <a:gd name="connsiteX1" fmla="*/ 402109 w 413233"/>
                <a:gd name="connsiteY1" fmla="*/ 69640 h 92279"/>
                <a:gd name="connsiteX2" fmla="*/ 399567 w 413233"/>
                <a:gd name="connsiteY2" fmla="*/ 63917 h 92279"/>
                <a:gd name="connsiteX3" fmla="*/ 396826 w 413233"/>
                <a:gd name="connsiteY3" fmla="*/ 8039 h 92279"/>
                <a:gd name="connsiteX4" fmla="*/ 390499 w 413233"/>
                <a:gd name="connsiteY4" fmla="*/ 1982 h 92279"/>
                <a:gd name="connsiteX5" fmla="*/ 6400 w 413233"/>
                <a:gd name="connsiteY5" fmla="*/ 1 h 92279"/>
                <a:gd name="connsiteX6" fmla="*/ 2 w 413233"/>
                <a:gd name="connsiteY6" fmla="*/ 6392 h 92279"/>
                <a:gd name="connsiteX7" fmla="*/ 286 w 413233"/>
                <a:gd name="connsiteY7" fmla="*/ 85930 h 92279"/>
                <a:gd name="connsiteX8" fmla="*/ 6698 w 413233"/>
                <a:gd name="connsiteY8" fmla="*/ 92278 h 92279"/>
                <a:gd name="connsiteX9" fmla="*/ 406930 w 413233"/>
                <a:gd name="connsiteY9" fmla="*/ 89729 h 92279"/>
                <a:gd name="connsiteX10" fmla="*/ 411368 w 413233"/>
                <a:gd name="connsiteY10" fmla="*/ 78843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3233" h="92279">
                  <a:moveTo>
                    <a:pt x="411368" y="78843"/>
                  </a:moveTo>
                  <a:lnTo>
                    <a:pt x="402109" y="69640"/>
                  </a:lnTo>
                  <a:cubicBezTo>
                    <a:pt x="400575" y="68120"/>
                    <a:pt x="399666" y="66075"/>
                    <a:pt x="399567" y="63917"/>
                  </a:cubicBezTo>
                  <a:lnTo>
                    <a:pt x="396826" y="8039"/>
                  </a:lnTo>
                  <a:cubicBezTo>
                    <a:pt x="396662" y="4659"/>
                    <a:pt x="393879" y="2003"/>
                    <a:pt x="390499" y="1982"/>
                  </a:cubicBezTo>
                  <a:lnTo>
                    <a:pt x="6400" y="1"/>
                  </a:lnTo>
                  <a:cubicBezTo>
                    <a:pt x="2942" y="-49"/>
                    <a:pt x="-83" y="2933"/>
                    <a:pt x="2" y="6392"/>
                  </a:cubicBezTo>
                  <a:cubicBezTo>
                    <a:pt x="2" y="6392"/>
                    <a:pt x="286" y="85930"/>
                    <a:pt x="286" y="85930"/>
                  </a:cubicBezTo>
                  <a:cubicBezTo>
                    <a:pt x="243" y="89359"/>
                    <a:pt x="3261" y="92370"/>
                    <a:pt x="6698" y="92278"/>
                  </a:cubicBezTo>
                  <a:cubicBezTo>
                    <a:pt x="6698" y="92278"/>
                    <a:pt x="406930" y="89729"/>
                    <a:pt x="406930" y="89729"/>
                  </a:cubicBezTo>
                  <a:cubicBezTo>
                    <a:pt x="412348" y="89863"/>
                    <a:pt x="415437" y="82592"/>
                    <a:pt x="411368" y="7884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B7DF12-9593-D977-86B9-C0FBB0A7556D}"/>
                </a:ext>
              </a:extLst>
            </p:cNvPr>
            <p:cNvSpPr/>
            <p:nvPr/>
          </p:nvSpPr>
          <p:spPr>
            <a:xfrm>
              <a:off x="6163264" y="6000421"/>
              <a:ext cx="440384" cy="166487"/>
            </a:xfrm>
            <a:custGeom>
              <a:avLst/>
              <a:gdLst>
                <a:gd name="connsiteX0" fmla="*/ 433536 w 440384"/>
                <a:gd name="connsiteY0" fmla="*/ 6527 h 166487"/>
                <a:gd name="connsiteX1" fmla="*/ 427174 w 440384"/>
                <a:gd name="connsiteY1" fmla="*/ 378 h 166487"/>
                <a:gd name="connsiteX2" fmla="*/ 6377 w 440384"/>
                <a:gd name="connsiteY2" fmla="*/ 1 h 166487"/>
                <a:gd name="connsiteX3" fmla="*/ 7 w 440384"/>
                <a:gd name="connsiteY3" fmla="*/ 6541 h 166487"/>
                <a:gd name="connsiteX4" fmla="*/ 3778 w 440384"/>
                <a:gd name="connsiteY4" fmla="*/ 146935 h 166487"/>
                <a:gd name="connsiteX5" fmla="*/ 9928 w 440384"/>
                <a:gd name="connsiteY5" fmla="*/ 153127 h 166487"/>
                <a:gd name="connsiteX6" fmla="*/ 438507 w 440384"/>
                <a:gd name="connsiteY6" fmla="*/ 165454 h 166487"/>
                <a:gd name="connsiteX7" fmla="*/ 440381 w 440384"/>
                <a:gd name="connsiteY7" fmla="*/ 160725 h 166487"/>
                <a:gd name="connsiteX8" fmla="*/ 433536 w 440384"/>
                <a:gd name="connsiteY8" fmla="*/ 6527 h 16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384" h="166487">
                  <a:moveTo>
                    <a:pt x="433536" y="6527"/>
                  </a:moveTo>
                  <a:cubicBezTo>
                    <a:pt x="433423" y="3097"/>
                    <a:pt x="430611" y="378"/>
                    <a:pt x="427174" y="378"/>
                  </a:cubicBezTo>
                  <a:lnTo>
                    <a:pt x="6377" y="1"/>
                  </a:lnTo>
                  <a:cubicBezTo>
                    <a:pt x="2905" y="-70"/>
                    <a:pt x="-170" y="3055"/>
                    <a:pt x="7" y="6541"/>
                  </a:cubicBezTo>
                  <a:cubicBezTo>
                    <a:pt x="7" y="6541"/>
                    <a:pt x="3778" y="146935"/>
                    <a:pt x="3778" y="146935"/>
                  </a:cubicBezTo>
                  <a:cubicBezTo>
                    <a:pt x="3870" y="150300"/>
                    <a:pt x="6562" y="153013"/>
                    <a:pt x="9928" y="153127"/>
                  </a:cubicBezTo>
                  <a:cubicBezTo>
                    <a:pt x="14635" y="151316"/>
                    <a:pt x="435169" y="171156"/>
                    <a:pt x="438507" y="165454"/>
                  </a:cubicBezTo>
                  <a:cubicBezTo>
                    <a:pt x="439764" y="164204"/>
                    <a:pt x="440438" y="162493"/>
                    <a:pt x="440381" y="160725"/>
                  </a:cubicBezTo>
                  <a:lnTo>
                    <a:pt x="433536" y="6527"/>
                  </a:ln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B9FAA9A-6363-8D35-F530-D0E52393D7E2}"/>
                </a:ext>
              </a:extLst>
            </p:cNvPr>
            <p:cNvSpPr/>
            <p:nvPr/>
          </p:nvSpPr>
          <p:spPr>
            <a:xfrm>
              <a:off x="7881693" y="6616673"/>
              <a:ext cx="2467853" cy="126117"/>
            </a:xfrm>
            <a:custGeom>
              <a:avLst/>
              <a:gdLst>
                <a:gd name="connsiteX0" fmla="*/ 2465516 w 2467853"/>
                <a:gd name="connsiteY0" fmla="*/ 98767 h 126117"/>
                <a:gd name="connsiteX1" fmla="*/ 2258949 w 2467853"/>
                <a:gd name="connsiteY1" fmla="*/ 0 h 126117"/>
                <a:gd name="connsiteX2" fmla="*/ 1717713 w 2467853"/>
                <a:gd name="connsiteY2" fmla="*/ 22645 h 126117"/>
                <a:gd name="connsiteX3" fmla="*/ 1159221 w 2467853"/>
                <a:gd name="connsiteY3" fmla="*/ 30946 h 126117"/>
                <a:gd name="connsiteX4" fmla="*/ 59073 w 2467853"/>
                <a:gd name="connsiteY4" fmla="*/ 15097 h 126117"/>
                <a:gd name="connsiteX5" fmla="*/ 6576 w 2467853"/>
                <a:gd name="connsiteY5" fmla="*/ 13897 h 126117"/>
                <a:gd name="connsiteX6" fmla="*/ 1832 w 2467853"/>
                <a:gd name="connsiteY6" fmla="*/ 15793 h 126117"/>
                <a:gd name="connsiteX7" fmla="*/ 7 w 2467853"/>
                <a:gd name="connsiteY7" fmla="*/ 20564 h 126117"/>
                <a:gd name="connsiteX8" fmla="*/ 4452 w 2467853"/>
                <a:gd name="connsiteY8" fmla="*/ 110164 h 126117"/>
                <a:gd name="connsiteX9" fmla="*/ 19038 w 2467853"/>
                <a:gd name="connsiteY9" fmla="*/ 120851 h 126117"/>
                <a:gd name="connsiteX10" fmla="*/ 815000 w 2467853"/>
                <a:gd name="connsiteY10" fmla="*/ 126057 h 126117"/>
                <a:gd name="connsiteX11" fmla="*/ 1756980 w 2467853"/>
                <a:gd name="connsiteY11" fmla="*/ 119261 h 126117"/>
                <a:gd name="connsiteX12" fmla="*/ 2463954 w 2467853"/>
                <a:gd name="connsiteY12" fmla="*/ 106728 h 126117"/>
                <a:gd name="connsiteX13" fmla="*/ 2465516 w 2467853"/>
                <a:gd name="connsiteY13" fmla="*/ 98767 h 12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7853" h="126117">
                  <a:moveTo>
                    <a:pt x="2465516" y="98767"/>
                  </a:moveTo>
                  <a:cubicBezTo>
                    <a:pt x="2402459" y="67516"/>
                    <a:pt x="2319449" y="29547"/>
                    <a:pt x="2258949" y="0"/>
                  </a:cubicBezTo>
                  <a:cubicBezTo>
                    <a:pt x="2079578" y="6739"/>
                    <a:pt x="1899000" y="17028"/>
                    <a:pt x="1717713" y="22645"/>
                  </a:cubicBezTo>
                  <a:cubicBezTo>
                    <a:pt x="1531880" y="28404"/>
                    <a:pt x="1345479" y="29100"/>
                    <a:pt x="1159221" y="30946"/>
                  </a:cubicBezTo>
                  <a:cubicBezTo>
                    <a:pt x="787456" y="34632"/>
                    <a:pt x="420996" y="27552"/>
                    <a:pt x="59073" y="15097"/>
                  </a:cubicBezTo>
                  <a:cubicBezTo>
                    <a:pt x="59059" y="15097"/>
                    <a:pt x="6576" y="13897"/>
                    <a:pt x="6576" y="13897"/>
                  </a:cubicBezTo>
                  <a:cubicBezTo>
                    <a:pt x="4807" y="13875"/>
                    <a:pt x="3082" y="14529"/>
                    <a:pt x="1832" y="15793"/>
                  </a:cubicBezTo>
                  <a:cubicBezTo>
                    <a:pt x="582" y="17064"/>
                    <a:pt x="-78" y="18789"/>
                    <a:pt x="7" y="20564"/>
                  </a:cubicBezTo>
                  <a:lnTo>
                    <a:pt x="4452" y="110164"/>
                  </a:lnTo>
                  <a:cubicBezTo>
                    <a:pt x="4538" y="119445"/>
                    <a:pt x="12647" y="120766"/>
                    <a:pt x="19038" y="120851"/>
                  </a:cubicBezTo>
                  <a:cubicBezTo>
                    <a:pt x="274694" y="124111"/>
                    <a:pt x="543367" y="125538"/>
                    <a:pt x="815000" y="126057"/>
                  </a:cubicBezTo>
                  <a:cubicBezTo>
                    <a:pt x="1130177" y="126653"/>
                    <a:pt x="1449366" y="122748"/>
                    <a:pt x="1756980" y="119261"/>
                  </a:cubicBezTo>
                  <a:cubicBezTo>
                    <a:pt x="2002675" y="116477"/>
                    <a:pt x="2240699" y="113034"/>
                    <a:pt x="2463954" y="106728"/>
                  </a:cubicBezTo>
                  <a:cubicBezTo>
                    <a:pt x="2468214" y="106600"/>
                    <a:pt x="2469351" y="100671"/>
                    <a:pt x="2465516" y="9876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4D22353-E333-9289-B661-0F1D02F2367B}"/>
                </a:ext>
              </a:extLst>
            </p:cNvPr>
            <p:cNvSpPr/>
            <p:nvPr/>
          </p:nvSpPr>
          <p:spPr>
            <a:xfrm>
              <a:off x="7738610" y="3968198"/>
              <a:ext cx="658092" cy="2448050"/>
            </a:xfrm>
            <a:custGeom>
              <a:avLst/>
              <a:gdLst>
                <a:gd name="connsiteX0" fmla="*/ 378921 w 658092"/>
                <a:gd name="connsiteY0" fmla="*/ 2433451 h 2448050"/>
                <a:gd name="connsiteX1" fmla="*/ 379148 w 658092"/>
                <a:gd name="connsiteY1" fmla="*/ 551649 h 2448050"/>
                <a:gd name="connsiteX2" fmla="*/ 656910 w 658092"/>
                <a:gd name="connsiteY2" fmla="*/ 11215 h 2448050"/>
                <a:gd name="connsiteX3" fmla="*/ 647608 w 658092"/>
                <a:gd name="connsiteY3" fmla="*/ 10 h 2448050"/>
                <a:gd name="connsiteX4" fmla="*/ 6276 w 658092"/>
                <a:gd name="connsiteY4" fmla="*/ 18764 h 2448050"/>
                <a:gd name="connsiteX5" fmla="*/ 240 w 658092"/>
                <a:gd name="connsiteY5" fmla="*/ 41409 h 2448050"/>
                <a:gd name="connsiteX6" fmla="*/ 67188 w 658092"/>
                <a:gd name="connsiteY6" fmla="*/ 163439 h 2448050"/>
                <a:gd name="connsiteX7" fmla="*/ 281808 w 658092"/>
                <a:gd name="connsiteY7" fmla="*/ 538953 h 2448050"/>
                <a:gd name="connsiteX8" fmla="*/ 281907 w 658092"/>
                <a:gd name="connsiteY8" fmla="*/ 2431278 h 2448050"/>
                <a:gd name="connsiteX9" fmla="*/ 283292 w 658092"/>
                <a:gd name="connsiteY9" fmla="*/ 2444621 h 2448050"/>
                <a:gd name="connsiteX10" fmla="*/ 378793 w 658092"/>
                <a:gd name="connsiteY10" fmla="*/ 2448050 h 2448050"/>
                <a:gd name="connsiteX11" fmla="*/ 378921 w 658092"/>
                <a:gd name="connsiteY11" fmla="*/ 2433451 h 2448050"/>
                <a:gd name="connsiteX12" fmla="*/ 175371 w 658092"/>
                <a:gd name="connsiteY12" fmla="*/ 230117 h 2448050"/>
                <a:gd name="connsiteX13" fmla="*/ 145945 w 658092"/>
                <a:gd name="connsiteY13" fmla="*/ 218152 h 2448050"/>
                <a:gd name="connsiteX14" fmla="*/ 104575 w 658092"/>
                <a:gd name="connsiteY14" fmla="*/ 138550 h 2448050"/>
                <a:gd name="connsiteX15" fmla="*/ 86091 w 658092"/>
                <a:gd name="connsiteY15" fmla="*/ 101746 h 2448050"/>
                <a:gd name="connsiteX16" fmla="*/ 109929 w 658092"/>
                <a:gd name="connsiteY16" fmla="*/ 99331 h 2448050"/>
                <a:gd name="connsiteX17" fmla="*/ 463870 w 658092"/>
                <a:gd name="connsiteY17" fmla="*/ 101298 h 2448050"/>
                <a:gd name="connsiteX18" fmla="*/ 522233 w 658092"/>
                <a:gd name="connsiteY18" fmla="*/ 100091 h 2448050"/>
                <a:gd name="connsiteX19" fmla="*/ 554869 w 658092"/>
                <a:gd name="connsiteY19" fmla="*/ 103031 h 2448050"/>
                <a:gd name="connsiteX20" fmla="*/ 506099 w 658092"/>
                <a:gd name="connsiteY20" fmla="*/ 197460 h 2448050"/>
                <a:gd name="connsiteX21" fmla="*/ 447452 w 658092"/>
                <a:gd name="connsiteY21" fmla="*/ 221539 h 2448050"/>
                <a:gd name="connsiteX22" fmla="*/ 175371 w 658092"/>
                <a:gd name="connsiteY22" fmla="*/ 230117 h 244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58092" h="2448050">
                  <a:moveTo>
                    <a:pt x="378921" y="2433451"/>
                  </a:moveTo>
                  <a:cubicBezTo>
                    <a:pt x="372260" y="1812584"/>
                    <a:pt x="380760" y="1172736"/>
                    <a:pt x="379148" y="551649"/>
                  </a:cubicBezTo>
                  <a:cubicBezTo>
                    <a:pt x="461420" y="378045"/>
                    <a:pt x="565130" y="190224"/>
                    <a:pt x="656910" y="11215"/>
                  </a:cubicBezTo>
                  <a:cubicBezTo>
                    <a:pt x="660503" y="4199"/>
                    <a:pt x="655482" y="-239"/>
                    <a:pt x="647608" y="10"/>
                  </a:cubicBezTo>
                  <a:cubicBezTo>
                    <a:pt x="437263" y="6685"/>
                    <a:pt x="216109" y="13481"/>
                    <a:pt x="6276" y="18764"/>
                  </a:cubicBezTo>
                  <a:cubicBezTo>
                    <a:pt x="-3296" y="19815"/>
                    <a:pt x="1199" y="34854"/>
                    <a:pt x="240" y="41409"/>
                  </a:cubicBezTo>
                  <a:cubicBezTo>
                    <a:pt x="19171" y="79441"/>
                    <a:pt x="43371" y="119775"/>
                    <a:pt x="67188" y="163439"/>
                  </a:cubicBezTo>
                  <a:cubicBezTo>
                    <a:pt x="134789" y="283559"/>
                    <a:pt x="208938" y="412094"/>
                    <a:pt x="281808" y="538953"/>
                  </a:cubicBezTo>
                  <a:cubicBezTo>
                    <a:pt x="281836" y="1169704"/>
                    <a:pt x="281907" y="1800534"/>
                    <a:pt x="281907" y="2431278"/>
                  </a:cubicBezTo>
                  <a:cubicBezTo>
                    <a:pt x="281169" y="2436696"/>
                    <a:pt x="279571" y="2440530"/>
                    <a:pt x="283292" y="2444621"/>
                  </a:cubicBezTo>
                  <a:cubicBezTo>
                    <a:pt x="315275" y="2446034"/>
                    <a:pt x="345461" y="2445920"/>
                    <a:pt x="378793" y="2448050"/>
                  </a:cubicBezTo>
                  <a:cubicBezTo>
                    <a:pt x="387435" y="2448079"/>
                    <a:pt x="387556" y="2433493"/>
                    <a:pt x="378921" y="2433451"/>
                  </a:cubicBezTo>
                  <a:close/>
                  <a:moveTo>
                    <a:pt x="175371" y="230117"/>
                  </a:moveTo>
                  <a:cubicBezTo>
                    <a:pt x="162199" y="230990"/>
                    <a:pt x="151818" y="232943"/>
                    <a:pt x="145945" y="218152"/>
                  </a:cubicBezTo>
                  <a:cubicBezTo>
                    <a:pt x="131800" y="191864"/>
                    <a:pt x="117939" y="164767"/>
                    <a:pt x="104575" y="138550"/>
                  </a:cubicBezTo>
                  <a:cubicBezTo>
                    <a:pt x="98653" y="126258"/>
                    <a:pt x="91416" y="114094"/>
                    <a:pt x="86091" y="101746"/>
                  </a:cubicBezTo>
                  <a:cubicBezTo>
                    <a:pt x="92837" y="97812"/>
                    <a:pt x="102132" y="99509"/>
                    <a:pt x="109929" y="99331"/>
                  </a:cubicBezTo>
                  <a:cubicBezTo>
                    <a:pt x="224255" y="102122"/>
                    <a:pt x="342088" y="103002"/>
                    <a:pt x="463870" y="101298"/>
                  </a:cubicBezTo>
                  <a:cubicBezTo>
                    <a:pt x="483312" y="100908"/>
                    <a:pt x="502811" y="100972"/>
                    <a:pt x="522233" y="100091"/>
                  </a:cubicBezTo>
                  <a:cubicBezTo>
                    <a:pt x="531485" y="100730"/>
                    <a:pt x="549394" y="96391"/>
                    <a:pt x="554869" y="103031"/>
                  </a:cubicBezTo>
                  <a:cubicBezTo>
                    <a:pt x="540418" y="135674"/>
                    <a:pt x="522716" y="166215"/>
                    <a:pt x="506099" y="197460"/>
                  </a:cubicBezTo>
                  <a:cubicBezTo>
                    <a:pt x="495668" y="228200"/>
                    <a:pt x="473463" y="219317"/>
                    <a:pt x="447452" y="221539"/>
                  </a:cubicBezTo>
                  <a:cubicBezTo>
                    <a:pt x="358058" y="224543"/>
                    <a:pt x="264425" y="226787"/>
                    <a:pt x="175371" y="2301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7" name="Graphic 5" descr="City with buildings and skyscrapers">
              <a:extLst>
                <a:ext uri="{FF2B5EF4-FFF2-40B4-BE49-F238E27FC236}">
                  <a16:creationId xmlns:a16="http://schemas.microsoft.com/office/drawing/2014/main" id="{0A3CAC46-A477-1BEB-8B10-543DF51D22C3}"/>
                </a:ext>
              </a:extLst>
            </p:cNvPr>
            <p:cNvGrpSpPr/>
            <p:nvPr/>
          </p:nvGrpSpPr>
          <p:grpSpPr>
            <a:xfrm>
              <a:off x="7725085" y="3977187"/>
              <a:ext cx="695470" cy="2440204"/>
              <a:chOff x="7725085" y="3977187"/>
              <a:chExt cx="695470" cy="244020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F8C6E2-E337-0769-AD29-02274332D359}"/>
                  </a:ext>
                </a:extLst>
              </p:cNvPr>
              <p:cNvSpPr/>
              <p:nvPr/>
            </p:nvSpPr>
            <p:spPr>
              <a:xfrm>
                <a:off x="8116229" y="3977187"/>
                <a:ext cx="304327" cy="2440204"/>
              </a:xfrm>
              <a:custGeom>
                <a:avLst/>
                <a:gdLst>
                  <a:gd name="connsiteX0" fmla="*/ 289758 w 304327"/>
                  <a:gd name="connsiteY0" fmla="*/ 48213 h 2440204"/>
                  <a:gd name="connsiteX1" fmla="*/ 289276 w 304327"/>
                  <a:gd name="connsiteY1" fmla="*/ 6487 h 2440204"/>
                  <a:gd name="connsiteX2" fmla="*/ 276842 w 304327"/>
                  <a:gd name="connsiteY2" fmla="*/ 4236 h 2440204"/>
                  <a:gd name="connsiteX3" fmla="*/ 204369 w 304327"/>
                  <a:gd name="connsiteY3" fmla="*/ 144054 h 2440204"/>
                  <a:gd name="connsiteX4" fmla="*/ 2254 w 304327"/>
                  <a:gd name="connsiteY4" fmla="*/ 544024 h 2440204"/>
                  <a:gd name="connsiteX5" fmla="*/ 2190 w 304327"/>
                  <a:gd name="connsiteY5" fmla="*/ 575957 h 2440204"/>
                  <a:gd name="connsiteX6" fmla="*/ 2282 w 304327"/>
                  <a:gd name="connsiteY6" fmla="*/ 1760890 h 2440204"/>
                  <a:gd name="connsiteX7" fmla="*/ 770 w 304327"/>
                  <a:gd name="connsiteY7" fmla="*/ 2430392 h 2440204"/>
                  <a:gd name="connsiteX8" fmla="*/ 3319 w 304327"/>
                  <a:gd name="connsiteY8" fmla="*/ 2439026 h 2440204"/>
                  <a:gd name="connsiteX9" fmla="*/ 300424 w 304327"/>
                  <a:gd name="connsiteY9" fmla="*/ 2440205 h 2440204"/>
                  <a:gd name="connsiteX10" fmla="*/ 303442 w 304327"/>
                  <a:gd name="connsiteY10" fmla="*/ 2138286 h 2440204"/>
                  <a:gd name="connsiteX11" fmla="*/ 289758 w 304327"/>
                  <a:gd name="connsiteY11" fmla="*/ 48213 h 244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4327" h="2440204">
                    <a:moveTo>
                      <a:pt x="289758" y="48213"/>
                    </a:moveTo>
                    <a:lnTo>
                      <a:pt x="289276" y="6487"/>
                    </a:lnTo>
                    <a:cubicBezTo>
                      <a:pt x="288821" y="75"/>
                      <a:pt x="281365" y="-3127"/>
                      <a:pt x="276842" y="4236"/>
                    </a:cubicBezTo>
                    <a:cubicBezTo>
                      <a:pt x="252798" y="50890"/>
                      <a:pt x="228171" y="98253"/>
                      <a:pt x="204369" y="144054"/>
                    </a:cubicBezTo>
                    <a:cubicBezTo>
                      <a:pt x="137691" y="274734"/>
                      <a:pt x="64430" y="408679"/>
                      <a:pt x="2254" y="544024"/>
                    </a:cubicBezTo>
                    <a:cubicBezTo>
                      <a:pt x="1004" y="554569"/>
                      <a:pt x="2155" y="565505"/>
                      <a:pt x="2190" y="575957"/>
                    </a:cubicBezTo>
                    <a:cubicBezTo>
                      <a:pt x="-2717" y="928897"/>
                      <a:pt x="2133" y="1346278"/>
                      <a:pt x="2282" y="1760890"/>
                    </a:cubicBezTo>
                    <a:cubicBezTo>
                      <a:pt x="2367" y="1988718"/>
                      <a:pt x="770" y="2204708"/>
                      <a:pt x="770" y="2430392"/>
                    </a:cubicBezTo>
                    <a:cubicBezTo>
                      <a:pt x="770" y="2434190"/>
                      <a:pt x="-1133" y="2439232"/>
                      <a:pt x="3319" y="2439026"/>
                    </a:cubicBezTo>
                    <a:cubicBezTo>
                      <a:pt x="53516" y="2439857"/>
                      <a:pt x="295127" y="2439197"/>
                      <a:pt x="300424" y="2440205"/>
                    </a:cubicBezTo>
                    <a:cubicBezTo>
                      <a:pt x="303889" y="2341018"/>
                      <a:pt x="302902" y="2238438"/>
                      <a:pt x="303442" y="2138286"/>
                    </a:cubicBezTo>
                    <a:cubicBezTo>
                      <a:pt x="307227" y="1442376"/>
                      <a:pt x="298166" y="730602"/>
                      <a:pt x="289758" y="48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3DFF28A-0D6A-5BB9-F016-92E9CB95E7E2}"/>
                  </a:ext>
                </a:extLst>
              </p:cNvPr>
              <p:cNvSpPr/>
              <p:nvPr/>
            </p:nvSpPr>
            <p:spPr>
              <a:xfrm>
                <a:off x="7725085" y="4020311"/>
                <a:ext cx="296375" cy="2047471"/>
              </a:xfrm>
              <a:custGeom>
                <a:avLst/>
                <a:gdLst>
                  <a:gd name="connsiteX0" fmla="*/ 291285 w 296375"/>
                  <a:gd name="connsiteY0" fmla="*/ 478184 h 2047471"/>
                  <a:gd name="connsiteX1" fmla="*/ 84810 w 296375"/>
                  <a:gd name="connsiteY1" fmla="*/ 116659 h 2047471"/>
                  <a:gd name="connsiteX2" fmla="*/ 21136 w 296375"/>
                  <a:gd name="connsiteY2" fmla="*/ 2717 h 2047471"/>
                  <a:gd name="connsiteX3" fmla="*/ 10399 w 296375"/>
                  <a:gd name="connsiteY3" fmla="*/ 5664 h 2047471"/>
                  <a:gd name="connsiteX4" fmla="*/ 188 w 296375"/>
                  <a:gd name="connsiteY4" fmla="*/ 1373958 h 2047471"/>
                  <a:gd name="connsiteX5" fmla="*/ 1608 w 296375"/>
                  <a:gd name="connsiteY5" fmla="*/ 2029016 h 2047471"/>
                  <a:gd name="connsiteX6" fmla="*/ 2361 w 296375"/>
                  <a:gd name="connsiteY6" fmla="*/ 2047471 h 2047471"/>
                  <a:gd name="connsiteX7" fmla="*/ 294552 w 296375"/>
                  <a:gd name="connsiteY7" fmla="*/ 2047102 h 2047471"/>
                  <a:gd name="connsiteX8" fmla="*/ 295539 w 296375"/>
                  <a:gd name="connsiteY8" fmla="*/ 505494 h 2047471"/>
                  <a:gd name="connsiteX9" fmla="*/ 291285 w 296375"/>
                  <a:gd name="connsiteY9" fmla="*/ 478184 h 20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375" h="2047471">
                    <a:moveTo>
                      <a:pt x="291285" y="478184"/>
                    </a:moveTo>
                    <a:cubicBezTo>
                      <a:pt x="222477" y="366876"/>
                      <a:pt x="154045" y="238768"/>
                      <a:pt x="84810" y="116659"/>
                    </a:cubicBezTo>
                    <a:cubicBezTo>
                      <a:pt x="63067" y="78307"/>
                      <a:pt x="43802" y="38619"/>
                      <a:pt x="21136" y="2717"/>
                    </a:cubicBezTo>
                    <a:cubicBezTo>
                      <a:pt x="18069" y="-2140"/>
                      <a:pt x="10442" y="-74"/>
                      <a:pt x="10399" y="5664"/>
                    </a:cubicBezTo>
                    <a:cubicBezTo>
                      <a:pt x="6977" y="453487"/>
                      <a:pt x="-1353" y="913893"/>
                      <a:pt x="188" y="1373958"/>
                    </a:cubicBezTo>
                    <a:cubicBezTo>
                      <a:pt x="927" y="1593186"/>
                      <a:pt x="1843" y="1812110"/>
                      <a:pt x="1608" y="2029016"/>
                    </a:cubicBezTo>
                    <a:cubicBezTo>
                      <a:pt x="1594" y="2040818"/>
                      <a:pt x="-1026" y="2047479"/>
                      <a:pt x="2361" y="2047471"/>
                    </a:cubicBezTo>
                    <a:cubicBezTo>
                      <a:pt x="97926" y="2047301"/>
                      <a:pt x="198980" y="2047102"/>
                      <a:pt x="294552" y="2047102"/>
                    </a:cubicBezTo>
                    <a:cubicBezTo>
                      <a:pt x="298060" y="2047102"/>
                      <a:pt x="295404" y="516323"/>
                      <a:pt x="295539" y="505494"/>
                    </a:cubicBezTo>
                    <a:cubicBezTo>
                      <a:pt x="295660" y="496583"/>
                      <a:pt x="298812" y="485683"/>
                      <a:pt x="291285" y="478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55963FD-96C4-7AEF-FAF0-49F6D1AE61D7}"/>
                </a:ext>
              </a:extLst>
            </p:cNvPr>
            <p:cNvSpPr/>
            <p:nvPr/>
          </p:nvSpPr>
          <p:spPr>
            <a:xfrm>
              <a:off x="7270514" y="5353716"/>
              <a:ext cx="457914" cy="715824"/>
            </a:xfrm>
            <a:custGeom>
              <a:avLst/>
              <a:gdLst>
                <a:gd name="connsiteX0" fmla="*/ 456478 w 457914"/>
                <a:gd name="connsiteY0" fmla="*/ 695604 h 715824"/>
                <a:gd name="connsiteX1" fmla="*/ 456762 w 457914"/>
                <a:gd name="connsiteY1" fmla="*/ 8130 h 715824"/>
                <a:gd name="connsiteX2" fmla="*/ 450215 w 457914"/>
                <a:gd name="connsiteY2" fmla="*/ 1455 h 715824"/>
                <a:gd name="connsiteX3" fmla="*/ 6616 w 457914"/>
                <a:gd name="connsiteY3" fmla="*/ 3294 h 715824"/>
                <a:gd name="connsiteX4" fmla="*/ 247 w 457914"/>
                <a:gd name="connsiteY4" fmla="*/ 9770 h 715824"/>
                <a:gd name="connsiteX5" fmla="*/ 1852 w 457914"/>
                <a:gd name="connsiteY5" fmla="*/ 714045 h 715824"/>
                <a:gd name="connsiteX6" fmla="*/ 6510 w 457914"/>
                <a:gd name="connsiteY6" fmla="*/ 715820 h 715824"/>
                <a:gd name="connsiteX7" fmla="*/ 158102 w 457914"/>
                <a:gd name="connsiteY7" fmla="*/ 714819 h 715824"/>
                <a:gd name="connsiteX8" fmla="*/ 456243 w 457914"/>
                <a:gd name="connsiteY8" fmla="*/ 712362 h 715824"/>
                <a:gd name="connsiteX9" fmla="*/ 456478 w 457914"/>
                <a:gd name="connsiteY9" fmla="*/ 695604 h 7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914" h="715824">
                  <a:moveTo>
                    <a:pt x="456478" y="695604"/>
                  </a:moveTo>
                  <a:cubicBezTo>
                    <a:pt x="450605" y="488149"/>
                    <a:pt x="461292" y="260619"/>
                    <a:pt x="456762" y="8130"/>
                  </a:cubicBezTo>
                  <a:cubicBezTo>
                    <a:pt x="456698" y="4523"/>
                    <a:pt x="453822" y="1583"/>
                    <a:pt x="450215" y="1455"/>
                  </a:cubicBezTo>
                  <a:cubicBezTo>
                    <a:pt x="303608" y="-3608"/>
                    <a:pt x="154480" y="6419"/>
                    <a:pt x="6616" y="3294"/>
                  </a:cubicBezTo>
                  <a:cubicBezTo>
                    <a:pt x="3166" y="3244"/>
                    <a:pt x="112" y="6305"/>
                    <a:pt x="247" y="9770"/>
                  </a:cubicBezTo>
                  <a:cubicBezTo>
                    <a:pt x="5978" y="246346"/>
                    <a:pt x="-3850" y="479755"/>
                    <a:pt x="1852" y="714045"/>
                  </a:cubicBezTo>
                  <a:cubicBezTo>
                    <a:pt x="3101" y="715245"/>
                    <a:pt x="4792" y="715884"/>
                    <a:pt x="6510" y="715820"/>
                  </a:cubicBezTo>
                  <a:cubicBezTo>
                    <a:pt x="32308" y="714876"/>
                    <a:pt x="154679" y="714890"/>
                    <a:pt x="158102" y="714819"/>
                  </a:cubicBezTo>
                  <a:cubicBezTo>
                    <a:pt x="250762" y="712625"/>
                    <a:pt x="351284" y="717801"/>
                    <a:pt x="456243" y="712362"/>
                  </a:cubicBezTo>
                  <a:cubicBezTo>
                    <a:pt x="458011" y="712277"/>
                    <a:pt x="457017" y="701760"/>
                    <a:pt x="456478" y="69560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grpSp>
          <p:nvGrpSpPr>
            <p:cNvPr id="61" name="Graphic 5" descr="City with buildings and skyscrapers">
              <a:extLst>
                <a:ext uri="{FF2B5EF4-FFF2-40B4-BE49-F238E27FC236}">
                  <a16:creationId xmlns:a16="http://schemas.microsoft.com/office/drawing/2014/main" id="{39693684-3408-0D02-EB85-28E92085AE0A}"/>
                </a:ext>
              </a:extLst>
            </p:cNvPr>
            <p:cNvGrpSpPr/>
            <p:nvPr/>
          </p:nvGrpSpPr>
          <p:grpSpPr>
            <a:xfrm>
              <a:off x="2389076" y="3961310"/>
              <a:ext cx="7981224" cy="2842441"/>
              <a:chOff x="2389076" y="3961310"/>
              <a:chExt cx="7981224" cy="2842441"/>
            </a:xfrm>
          </p:grpSpPr>
          <p:grpSp>
            <p:nvGrpSpPr>
              <p:cNvPr id="62" name="Graphic 5" descr="City with buildings and skyscrapers">
                <a:extLst>
                  <a:ext uri="{FF2B5EF4-FFF2-40B4-BE49-F238E27FC236}">
                    <a16:creationId xmlns:a16="http://schemas.microsoft.com/office/drawing/2014/main" id="{75946BE0-F575-EB52-0C44-A761720147FF}"/>
                  </a:ext>
                </a:extLst>
              </p:cNvPr>
              <p:cNvGrpSpPr/>
              <p:nvPr/>
            </p:nvGrpSpPr>
            <p:grpSpPr>
              <a:xfrm>
                <a:off x="4597023" y="4434763"/>
                <a:ext cx="388224" cy="1704845"/>
                <a:chOff x="4597023" y="4434763"/>
                <a:chExt cx="388224" cy="1704845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2D56528-5A37-C2BA-E882-2236A47C1894}"/>
                    </a:ext>
                  </a:extLst>
                </p:cNvPr>
                <p:cNvSpPr/>
                <p:nvPr/>
              </p:nvSpPr>
              <p:spPr>
                <a:xfrm rot="5400000">
                  <a:off x="4648005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8CF5645-022A-EF3B-2235-4BA3385D9B6D}"/>
                    </a:ext>
                  </a:extLst>
                </p:cNvPr>
                <p:cNvSpPr/>
                <p:nvPr/>
              </p:nvSpPr>
              <p:spPr>
                <a:xfrm rot="5400000">
                  <a:off x="4735318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B1DBB56C-CB05-2736-D39A-EEDCC5DBD39D}"/>
                    </a:ext>
                  </a:extLst>
                </p:cNvPr>
                <p:cNvSpPr/>
                <p:nvPr/>
              </p:nvSpPr>
              <p:spPr>
                <a:xfrm rot="5400000">
                  <a:off x="4825124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AD6B74A4-01D8-1C7F-CEA8-61C73FE7D9F9}"/>
                    </a:ext>
                  </a:extLst>
                </p:cNvPr>
                <p:cNvSpPr/>
                <p:nvPr/>
              </p:nvSpPr>
              <p:spPr>
                <a:xfrm rot="5400000">
                  <a:off x="4555919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A014E71-1FAA-54B8-0D51-663357D23AF5}"/>
                    </a:ext>
                  </a:extLst>
                </p:cNvPr>
                <p:cNvSpPr/>
                <p:nvPr/>
              </p:nvSpPr>
              <p:spPr>
                <a:xfrm rot="5400000">
                  <a:off x="4753419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F119A5A-2CC7-2F7F-688D-2A6EF7394018}"/>
                    </a:ext>
                  </a:extLst>
                </p:cNvPr>
                <p:cNvSpPr/>
                <p:nvPr/>
              </p:nvSpPr>
              <p:spPr>
                <a:xfrm rot="5400000">
                  <a:off x="4841982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B5F4942-93D0-8797-5A81-4DD9DB2652AF}"/>
                    </a:ext>
                  </a:extLst>
                </p:cNvPr>
                <p:cNvSpPr/>
                <p:nvPr/>
              </p:nvSpPr>
              <p:spPr>
                <a:xfrm rot="5400000">
                  <a:off x="4662583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A6BA026-8ABC-E0EE-C39B-AF424D42F55C}"/>
                    </a:ext>
                  </a:extLst>
                </p:cNvPr>
                <p:cNvSpPr/>
                <p:nvPr/>
              </p:nvSpPr>
              <p:spPr>
                <a:xfrm rot="5400000">
                  <a:off x="4669521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C044CAD-FDEC-6361-638F-944A79C28F2E}"/>
                    </a:ext>
                  </a:extLst>
                </p:cNvPr>
                <p:cNvSpPr/>
                <p:nvPr/>
              </p:nvSpPr>
              <p:spPr>
                <a:xfrm rot="5400000">
                  <a:off x="4758077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87290B4C-DD90-2D27-2419-092A2C8113FF}"/>
                    </a:ext>
                  </a:extLst>
                </p:cNvPr>
                <p:cNvSpPr/>
                <p:nvPr/>
              </p:nvSpPr>
              <p:spPr>
                <a:xfrm rot="5400000">
                  <a:off x="484979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0A63B55-80DB-1C91-B9B8-0D75DFA67AF8}"/>
                    </a:ext>
                  </a:extLst>
                </p:cNvPr>
                <p:cNvSpPr/>
                <p:nvPr/>
              </p:nvSpPr>
              <p:spPr>
                <a:xfrm rot="5400000">
                  <a:off x="449085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2958F2ED-9CE9-01DB-8801-832676B639BB}"/>
                    </a:ext>
                  </a:extLst>
                </p:cNvPr>
                <p:cNvSpPr/>
                <p:nvPr/>
              </p:nvSpPr>
              <p:spPr>
                <a:xfrm rot="5400000">
                  <a:off x="4578678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6F6E2AAE-1CDE-C8E7-96F4-2A0D5D59B54E}"/>
                    </a:ext>
                  </a:extLst>
                </p:cNvPr>
                <p:cNvSpPr/>
                <p:nvPr/>
              </p:nvSpPr>
              <p:spPr>
                <a:xfrm rot="5400000">
                  <a:off x="4264254" y="5598897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7 w 1052137"/>
                    <a:gd name="connsiteY1" fmla="*/ 0 h 29277"/>
                    <a:gd name="connsiteX2" fmla="*/ 1052137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7" y="0"/>
                      </a:lnTo>
                      <a:lnTo>
                        <a:pt x="105213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D164ED09-6E9D-D7AD-E428-8D489F72E02F}"/>
                    </a:ext>
                  </a:extLst>
                </p:cNvPr>
                <p:cNvSpPr/>
                <p:nvPr/>
              </p:nvSpPr>
              <p:spPr>
                <a:xfrm rot="5400000">
                  <a:off x="4569383" y="5382335"/>
                  <a:ext cx="619006" cy="29277"/>
                </a:xfrm>
                <a:custGeom>
                  <a:avLst/>
                  <a:gdLst>
                    <a:gd name="connsiteX0" fmla="*/ 0 w 619006"/>
                    <a:gd name="connsiteY0" fmla="*/ 0 h 29277"/>
                    <a:gd name="connsiteX1" fmla="*/ 619006 w 619006"/>
                    <a:gd name="connsiteY1" fmla="*/ 0 h 29277"/>
                    <a:gd name="connsiteX2" fmla="*/ 619006 w 619006"/>
                    <a:gd name="connsiteY2" fmla="*/ 29277 h 29277"/>
                    <a:gd name="connsiteX3" fmla="*/ 0 w 619006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9006" h="29277">
                      <a:moveTo>
                        <a:pt x="0" y="0"/>
                      </a:moveTo>
                      <a:lnTo>
                        <a:pt x="619006" y="0"/>
                      </a:lnTo>
                      <a:lnTo>
                        <a:pt x="61900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131FEAA-872C-7684-C9EC-F319C6F8C98D}"/>
                    </a:ext>
                  </a:extLst>
                </p:cNvPr>
                <p:cNvSpPr/>
                <p:nvPr/>
              </p:nvSpPr>
              <p:spPr>
                <a:xfrm>
                  <a:off x="4955963" y="5087471"/>
                  <a:ext cx="29284" cy="617224"/>
                </a:xfrm>
                <a:custGeom>
                  <a:avLst/>
                  <a:gdLst>
                    <a:gd name="connsiteX0" fmla="*/ 0 w 29284"/>
                    <a:gd name="connsiteY0" fmla="*/ 617224 h 617224"/>
                    <a:gd name="connsiteX1" fmla="*/ 0 w 29284"/>
                    <a:gd name="connsiteY1" fmla="*/ 0 h 617224"/>
                    <a:gd name="connsiteX2" fmla="*/ 29284 w 29284"/>
                    <a:gd name="connsiteY2" fmla="*/ 4247 h 617224"/>
                    <a:gd name="connsiteX3" fmla="*/ 29284 w 29284"/>
                    <a:gd name="connsiteY3" fmla="*/ 615811 h 61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617224">
                      <a:moveTo>
                        <a:pt x="0" y="617224"/>
                      </a:moveTo>
                      <a:lnTo>
                        <a:pt x="0" y="0"/>
                      </a:lnTo>
                      <a:lnTo>
                        <a:pt x="29284" y="4247"/>
                      </a:lnTo>
                      <a:lnTo>
                        <a:pt x="29284" y="61581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6EA86E85-40F2-0007-1ECF-3DABD7FE1B4D}"/>
                    </a:ext>
                  </a:extLst>
                </p:cNvPr>
                <p:cNvSpPr/>
                <p:nvPr/>
              </p:nvSpPr>
              <p:spPr>
                <a:xfrm>
                  <a:off x="4597023" y="5087471"/>
                  <a:ext cx="29284" cy="405728"/>
                </a:xfrm>
                <a:custGeom>
                  <a:avLst/>
                  <a:gdLst>
                    <a:gd name="connsiteX0" fmla="*/ 0 w 29284"/>
                    <a:gd name="connsiteY0" fmla="*/ 386819 h 405728"/>
                    <a:gd name="connsiteX1" fmla="*/ 0 w 29284"/>
                    <a:gd name="connsiteY1" fmla="*/ 0 h 405728"/>
                    <a:gd name="connsiteX2" fmla="*/ 29284 w 29284"/>
                    <a:gd name="connsiteY2" fmla="*/ 0 h 405728"/>
                    <a:gd name="connsiteX3" fmla="*/ 29284 w 29284"/>
                    <a:gd name="connsiteY3" fmla="*/ 405729 h 40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405728">
                      <a:moveTo>
                        <a:pt x="0" y="386819"/>
                      </a:moveTo>
                      <a:lnTo>
                        <a:pt x="0" y="0"/>
                      </a:lnTo>
                      <a:lnTo>
                        <a:pt x="29284" y="0"/>
                      </a:lnTo>
                      <a:lnTo>
                        <a:pt x="29284" y="40572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65C82D5-F625-AB00-7DCD-68E82CA71514}"/>
                    </a:ext>
                  </a:extLst>
                </p:cNvPr>
                <p:cNvSpPr/>
                <p:nvPr/>
              </p:nvSpPr>
              <p:spPr>
                <a:xfrm rot="5400000">
                  <a:off x="4173411" y="5598901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8 w 1052137"/>
                    <a:gd name="connsiteY1" fmla="*/ 0 h 29277"/>
                    <a:gd name="connsiteX2" fmla="*/ 1052138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8" y="0"/>
                      </a:lnTo>
                      <a:lnTo>
                        <a:pt x="105213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0" name="Graphic 5" descr="City with buildings and skyscrapers">
                <a:extLst>
                  <a:ext uri="{FF2B5EF4-FFF2-40B4-BE49-F238E27FC236}">
                    <a16:creationId xmlns:a16="http://schemas.microsoft.com/office/drawing/2014/main" id="{A780A8C8-D5D0-A306-D9F3-2933222E9BEA}"/>
                  </a:ext>
                </a:extLst>
              </p:cNvPr>
              <p:cNvGrpSpPr/>
              <p:nvPr/>
            </p:nvGrpSpPr>
            <p:grpSpPr>
              <a:xfrm>
                <a:off x="4801253" y="5796684"/>
                <a:ext cx="389844" cy="325393"/>
                <a:chOff x="4801253" y="5796684"/>
                <a:chExt cx="389844" cy="325393"/>
              </a:xfrm>
              <a:solidFill>
                <a:srgbClr val="00B0F0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14F356A-8ABE-EF22-7A0A-CCFEE86BBCB5}"/>
                    </a:ext>
                  </a:extLst>
                </p:cNvPr>
                <p:cNvSpPr/>
                <p:nvPr/>
              </p:nvSpPr>
              <p:spPr>
                <a:xfrm>
                  <a:off x="4801253" y="5796684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2ECF68C3-A0DD-6DF2-0493-9FBE6FB4DEE2}"/>
                    </a:ext>
                  </a:extLst>
                </p:cNvPr>
                <p:cNvSpPr/>
                <p:nvPr/>
              </p:nvSpPr>
              <p:spPr>
                <a:xfrm>
                  <a:off x="4801253" y="5836492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E0C373F-AFD7-3E3D-5EE8-96B5DF42A0A6}"/>
                    </a:ext>
                  </a:extLst>
                </p:cNvPr>
                <p:cNvSpPr/>
                <p:nvPr/>
              </p:nvSpPr>
              <p:spPr>
                <a:xfrm>
                  <a:off x="4801253" y="5875427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4EE1B23-FF2F-EF2D-DAEB-6AD284C87F9E}"/>
                    </a:ext>
                  </a:extLst>
                </p:cNvPr>
                <p:cNvSpPr/>
                <p:nvPr/>
              </p:nvSpPr>
              <p:spPr>
                <a:xfrm>
                  <a:off x="4801253" y="591436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41E8BDC-0B9F-DC0A-D022-841271304850}"/>
                    </a:ext>
                  </a:extLst>
                </p:cNvPr>
                <p:cNvSpPr/>
                <p:nvPr/>
              </p:nvSpPr>
              <p:spPr>
                <a:xfrm>
                  <a:off x="4801253" y="5953296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AA08D99-061F-1541-E77F-495C66760F91}"/>
                    </a:ext>
                  </a:extLst>
                </p:cNvPr>
                <p:cNvSpPr/>
                <p:nvPr/>
              </p:nvSpPr>
              <p:spPr>
                <a:xfrm>
                  <a:off x="4801253" y="599223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5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88084A2-A22A-3F53-9310-819B2BB1F349}"/>
                    </a:ext>
                  </a:extLst>
                </p:cNvPr>
                <p:cNvSpPr/>
                <p:nvPr/>
              </p:nvSpPr>
              <p:spPr>
                <a:xfrm>
                  <a:off x="4801253" y="603116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344902CD-9890-C9F3-68BA-79F07611E265}"/>
                    </a:ext>
                  </a:extLst>
                </p:cNvPr>
                <p:cNvSpPr/>
                <p:nvPr/>
              </p:nvSpPr>
              <p:spPr>
                <a:xfrm>
                  <a:off x="4801253" y="6070100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ADB7DC2-2987-685F-E8A0-F83E5FB5E39F}"/>
                    </a:ext>
                  </a:extLst>
                </p:cNvPr>
                <p:cNvSpPr/>
                <p:nvPr/>
              </p:nvSpPr>
              <p:spPr>
                <a:xfrm>
                  <a:off x="4801253" y="610903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" name="Graphic 5" descr="City with buildings and skyscrapers">
                <a:extLst>
                  <a:ext uri="{FF2B5EF4-FFF2-40B4-BE49-F238E27FC236}">
                    <a16:creationId xmlns:a16="http://schemas.microsoft.com/office/drawing/2014/main" id="{CDEE8D9D-2002-7A2E-DE2D-28698A7C97F1}"/>
                  </a:ext>
                </a:extLst>
              </p:cNvPr>
              <p:cNvGrpSpPr/>
              <p:nvPr/>
            </p:nvGrpSpPr>
            <p:grpSpPr>
              <a:xfrm>
                <a:off x="5892691" y="6036465"/>
                <a:ext cx="245307" cy="88465"/>
                <a:chOff x="5892691" y="6036465"/>
                <a:chExt cx="245307" cy="88465"/>
              </a:xfrm>
              <a:solidFill>
                <a:srgbClr val="00B0F0"/>
              </a:solidFill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4328757-1BC1-A360-2C7C-94E3A218B608}"/>
                    </a:ext>
                  </a:extLst>
                </p:cNvPr>
                <p:cNvSpPr/>
                <p:nvPr/>
              </p:nvSpPr>
              <p:spPr>
                <a:xfrm>
                  <a:off x="5892691" y="6036465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6B97258C-6AF5-2E80-CA52-24B06769F1A1}"/>
                    </a:ext>
                  </a:extLst>
                </p:cNvPr>
                <p:cNvSpPr/>
                <p:nvPr/>
              </p:nvSpPr>
              <p:spPr>
                <a:xfrm>
                  <a:off x="5892691" y="6073419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6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2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7"/>
                        <a:pt x="143934" y="1919"/>
                        <a:pt x="123782" y="2246"/>
                      </a:cubicBezTo>
                      <a:cubicBezTo>
                        <a:pt x="83938" y="2885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E0545203-1BD1-F5F1-B45E-65E7FEAA9FCA}"/>
                    </a:ext>
                  </a:extLst>
                </p:cNvPr>
                <p:cNvSpPr/>
                <p:nvPr/>
              </p:nvSpPr>
              <p:spPr>
                <a:xfrm>
                  <a:off x="5892691" y="6110372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9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4" name="Graphic 5" descr="City with buildings and skyscrapers">
                <a:extLst>
                  <a:ext uri="{FF2B5EF4-FFF2-40B4-BE49-F238E27FC236}">
                    <a16:creationId xmlns:a16="http://schemas.microsoft.com/office/drawing/2014/main" id="{A21EC5F6-6485-013F-A35F-9C77ABCB4B05}"/>
                  </a:ext>
                </a:extLst>
              </p:cNvPr>
              <p:cNvGrpSpPr/>
              <p:nvPr/>
            </p:nvGrpSpPr>
            <p:grpSpPr>
              <a:xfrm>
                <a:off x="6623109" y="5378162"/>
                <a:ext cx="222103" cy="689951"/>
                <a:chOff x="6623109" y="5378162"/>
                <a:chExt cx="222103" cy="689951"/>
              </a:xfrm>
              <a:solidFill>
                <a:srgbClr val="00B0F0"/>
              </a:solidFill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C2B77DD-4B85-2C71-4372-D6375086FAFE}"/>
                    </a:ext>
                  </a:extLst>
                </p:cNvPr>
                <p:cNvSpPr/>
                <p:nvPr/>
              </p:nvSpPr>
              <p:spPr>
                <a:xfrm>
                  <a:off x="6661007" y="544284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8B331F67-F93D-2671-94FB-7B2C290176B3}"/>
                    </a:ext>
                  </a:extLst>
                </p:cNvPr>
                <p:cNvSpPr/>
                <p:nvPr/>
              </p:nvSpPr>
              <p:spPr>
                <a:xfrm>
                  <a:off x="6701852" y="543936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D211ED4A-25B8-3E4F-2254-F18730377036}"/>
                    </a:ext>
                  </a:extLst>
                </p:cNvPr>
                <p:cNvSpPr/>
                <p:nvPr/>
              </p:nvSpPr>
              <p:spPr>
                <a:xfrm>
                  <a:off x="6748332" y="5436713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3C7F8BB-BB65-68B8-5070-C4C2BB4A6767}"/>
                    </a:ext>
                  </a:extLst>
                </p:cNvPr>
                <p:cNvSpPr/>
                <p:nvPr/>
              </p:nvSpPr>
              <p:spPr>
                <a:xfrm>
                  <a:off x="6785902" y="543484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2684549-54B0-0BF7-525B-C9C5CDC1DCE9}"/>
                    </a:ext>
                  </a:extLst>
                </p:cNvPr>
                <p:cNvSpPr/>
                <p:nvPr/>
              </p:nvSpPr>
              <p:spPr>
                <a:xfrm>
                  <a:off x="6826874" y="5433543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72C41ED-594B-EA75-D7C5-0B1B1DBE655E}"/>
                    </a:ext>
                  </a:extLst>
                </p:cNvPr>
                <p:cNvSpPr/>
                <p:nvPr/>
              </p:nvSpPr>
              <p:spPr>
                <a:xfrm>
                  <a:off x="6623393" y="550220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215F38F-89CA-3941-AA7B-7E88AADD9045}"/>
                    </a:ext>
                  </a:extLst>
                </p:cNvPr>
                <p:cNvSpPr/>
                <p:nvPr/>
              </p:nvSpPr>
              <p:spPr>
                <a:xfrm>
                  <a:off x="6661007" y="549832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C2E27FD6-4CD9-C440-369B-24803F2E9BC7}"/>
                    </a:ext>
                  </a:extLst>
                </p:cNvPr>
                <p:cNvSpPr/>
                <p:nvPr/>
              </p:nvSpPr>
              <p:spPr>
                <a:xfrm>
                  <a:off x="6701852" y="54948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4224B08-1378-4D4C-63F1-6951A0C8AAED}"/>
                    </a:ext>
                  </a:extLst>
                </p:cNvPr>
                <p:cNvSpPr/>
                <p:nvPr/>
              </p:nvSpPr>
              <p:spPr>
                <a:xfrm>
                  <a:off x="6748332" y="549218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F76D7F4C-4DFE-B3FE-9311-1048F22F921B}"/>
                    </a:ext>
                  </a:extLst>
                </p:cNvPr>
                <p:cNvSpPr/>
                <p:nvPr/>
              </p:nvSpPr>
              <p:spPr>
                <a:xfrm>
                  <a:off x="6785902" y="549032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204D8A4-61EB-3D04-B5AF-64DA3DEE8EB0}"/>
                    </a:ext>
                  </a:extLst>
                </p:cNvPr>
                <p:cNvSpPr/>
                <p:nvPr/>
              </p:nvSpPr>
              <p:spPr>
                <a:xfrm>
                  <a:off x="6826874" y="5489023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7D946F61-0513-1F08-CE41-E495C034FB09}"/>
                    </a:ext>
                  </a:extLst>
                </p:cNvPr>
                <p:cNvSpPr/>
                <p:nvPr/>
              </p:nvSpPr>
              <p:spPr>
                <a:xfrm>
                  <a:off x="6623393" y="5557398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8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8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8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702BB6CB-4B04-E555-EF15-8C7E63312E36}"/>
                    </a:ext>
                  </a:extLst>
                </p:cNvPr>
                <p:cNvSpPr/>
                <p:nvPr/>
              </p:nvSpPr>
              <p:spPr>
                <a:xfrm>
                  <a:off x="6661007" y="555352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C5D9D40D-8E34-635E-6768-812F1D7BE36E}"/>
                    </a:ext>
                  </a:extLst>
                </p:cNvPr>
                <p:cNvSpPr/>
                <p:nvPr/>
              </p:nvSpPr>
              <p:spPr>
                <a:xfrm>
                  <a:off x="6701852" y="555003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3AD30C2C-82DD-9ED2-74D5-3EAEDD02A418}"/>
                    </a:ext>
                  </a:extLst>
                </p:cNvPr>
                <p:cNvSpPr/>
                <p:nvPr/>
              </p:nvSpPr>
              <p:spPr>
                <a:xfrm>
                  <a:off x="6748332" y="554738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1FA978F-7625-8F24-7227-E71F290896CF}"/>
                    </a:ext>
                  </a:extLst>
                </p:cNvPr>
                <p:cNvSpPr/>
                <p:nvPr/>
              </p:nvSpPr>
              <p:spPr>
                <a:xfrm>
                  <a:off x="6785902" y="554551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54FBED7-CE67-CBD7-B6D3-4CD255BDE153}"/>
                    </a:ext>
                  </a:extLst>
                </p:cNvPr>
                <p:cNvSpPr/>
                <p:nvPr/>
              </p:nvSpPr>
              <p:spPr>
                <a:xfrm>
                  <a:off x="6826874" y="554421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28DE44D-1012-5FCA-E460-0A0D15685C28}"/>
                    </a:ext>
                  </a:extLst>
                </p:cNvPr>
                <p:cNvSpPr/>
                <p:nvPr/>
              </p:nvSpPr>
              <p:spPr>
                <a:xfrm>
                  <a:off x="6623393" y="5612878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97EEE157-2050-01B7-2649-9F491ABC0947}"/>
                    </a:ext>
                  </a:extLst>
                </p:cNvPr>
                <p:cNvSpPr/>
                <p:nvPr/>
              </p:nvSpPr>
              <p:spPr>
                <a:xfrm>
                  <a:off x="6661007" y="560900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B88D33DA-2350-A351-1CFD-E1DEB2C98CC2}"/>
                    </a:ext>
                  </a:extLst>
                </p:cNvPr>
                <p:cNvSpPr/>
                <p:nvPr/>
              </p:nvSpPr>
              <p:spPr>
                <a:xfrm>
                  <a:off x="6701852" y="560551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159CA38-37F3-1BBA-E6B1-B524DC98E08E}"/>
                    </a:ext>
                  </a:extLst>
                </p:cNvPr>
                <p:cNvSpPr/>
                <p:nvPr/>
              </p:nvSpPr>
              <p:spPr>
                <a:xfrm>
                  <a:off x="6748332" y="560286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C8DDC29-157B-9102-F2F0-500601DD61AF}"/>
                    </a:ext>
                  </a:extLst>
                </p:cNvPr>
                <p:cNvSpPr/>
                <p:nvPr/>
              </p:nvSpPr>
              <p:spPr>
                <a:xfrm>
                  <a:off x="6785902" y="560099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140F267-6706-3A21-1994-C9AE44A0DB26}"/>
                    </a:ext>
                  </a:extLst>
                </p:cNvPr>
                <p:cNvSpPr/>
                <p:nvPr/>
              </p:nvSpPr>
              <p:spPr>
                <a:xfrm>
                  <a:off x="6826874" y="559969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C2714BB-51C9-E841-A0A4-13F04F184AA7}"/>
                    </a:ext>
                  </a:extLst>
                </p:cNvPr>
                <p:cNvSpPr/>
                <p:nvPr/>
              </p:nvSpPr>
              <p:spPr>
                <a:xfrm>
                  <a:off x="6623393" y="5668074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48F47B0C-7969-FECF-CB4F-860431D4E4C0}"/>
                    </a:ext>
                  </a:extLst>
                </p:cNvPr>
                <p:cNvSpPr/>
                <p:nvPr/>
              </p:nvSpPr>
              <p:spPr>
                <a:xfrm>
                  <a:off x="6661007" y="566419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A708758B-1F3F-B8EE-37CA-7070DF1B9865}"/>
                    </a:ext>
                  </a:extLst>
                </p:cNvPr>
                <p:cNvSpPr/>
                <p:nvPr/>
              </p:nvSpPr>
              <p:spPr>
                <a:xfrm>
                  <a:off x="6701852" y="566071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E09F5B36-2C35-CC80-ADA5-CC43F6BE9A3A}"/>
                    </a:ext>
                  </a:extLst>
                </p:cNvPr>
                <p:cNvSpPr/>
                <p:nvPr/>
              </p:nvSpPr>
              <p:spPr>
                <a:xfrm>
                  <a:off x="6748332" y="5658057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3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82A2F833-42B6-4163-FF65-C5F05A2715D1}"/>
                    </a:ext>
                  </a:extLst>
                </p:cNvPr>
                <p:cNvSpPr/>
                <p:nvPr/>
              </p:nvSpPr>
              <p:spPr>
                <a:xfrm>
                  <a:off x="6785902" y="5656194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BF553AA-2BD8-109D-4DF4-1A11D4C1E7A5}"/>
                    </a:ext>
                  </a:extLst>
                </p:cNvPr>
                <p:cNvSpPr/>
                <p:nvPr/>
              </p:nvSpPr>
              <p:spPr>
                <a:xfrm>
                  <a:off x="6826874" y="5654887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46A78F8F-147C-0ABA-7CAD-08876F5D9B52}"/>
                    </a:ext>
                  </a:extLst>
                </p:cNvPr>
                <p:cNvSpPr/>
                <p:nvPr/>
              </p:nvSpPr>
              <p:spPr>
                <a:xfrm>
                  <a:off x="6623109" y="5723547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0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D96AFD85-8388-42B3-6DEA-FC1BED05E8D9}"/>
                    </a:ext>
                  </a:extLst>
                </p:cNvPr>
                <p:cNvSpPr/>
                <p:nvPr/>
              </p:nvSpPr>
              <p:spPr>
                <a:xfrm>
                  <a:off x="6660723" y="571967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8"/>
                        <a:pt x="20685" y="11965"/>
                        <a:pt x="17469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CE2293D-1119-9984-51A2-A850E4942CF5}"/>
                    </a:ext>
                  </a:extLst>
                </p:cNvPr>
                <p:cNvSpPr/>
                <p:nvPr/>
              </p:nvSpPr>
              <p:spPr>
                <a:xfrm>
                  <a:off x="6701568" y="5716185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8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1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8" y="5262"/>
                      </a:cubicBezTo>
                      <a:cubicBezTo>
                        <a:pt x="17128" y="4203"/>
                        <a:pt x="16538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87B6E08F-929B-5F3A-BA93-A946206BC1A6}"/>
                    </a:ext>
                  </a:extLst>
                </p:cNvPr>
                <p:cNvSpPr/>
                <p:nvPr/>
              </p:nvSpPr>
              <p:spPr>
                <a:xfrm>
                  <a:off x="6748048" y="5713530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40BF0E4A-3628-8C73-2C84-68EC43D9D5F2}"/>
                    </a:ext>
                  </a:extLst>
                </p:cNvPr>
                <p:cNvSpPr/>
                <p:nvPr/>
              </p:nvSpPr>
              <p:spPr>
                <a:xfrm>
                  <a:off x="6785618" y="571166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8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9027DAD0-19A7-38E8-971F-78D1988C84C8}"/>
                    </a:ext>
                  </a:extLst>
                </p:cNvPr>
                <p:cNvSpPr/>
                <p:nvPr/>
              </p:nvSpPr>
              <p:spPr>
                <a:xfrm>
                  <a:off x="6826590" y="5710367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59400E14-2998-FA0F-0FB9-F1E3B338686E}"/>
                    </a:ext>
                  </a:extLst>
                </p:cNvPr>
                <p:cNvSpPr/>
                <p:nvPr/>
              </p:nvSpPr>
              <p:spPr>
                <a:xfrm>
                  <a:off x="6623393" y="5779026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52279911-311C-B9F5-33C8-6B0AD92E516F}"/>
                    </a:ext>
                  </a:extLst>
                </p:cNvPr>
                <p:cNvSpPr/>
                <p:nvPr/>
              </p:nvSpPr>
              <p:spPr>
                <a:xfrm>
                  <a:off x="6661007" y="577515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728EA16D-A9BD-1F5D-B728-23350FE11608}"/>
                    </a:ext>
                  </a:extLst>
                </p:cNvPr>
                <p:cNvSpPr/>
                <p:nvPr/>
              </p:nvSpPr>
              <p:spPr>
                <a:xfrm>
                  <a:off x="6701852" y="5771664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9246DC7-6483-6A14-79D9-82090622F9A9}"/>
                    </a:ext>
                  </a:extLst>
                </p:cNvPr>
                <p:cNvSpPr/>
                <p:nvPr/>
              </p:nvSpPr>
              <p:spPr>
                <a:xfrm>
                  <a:off x="6748332" y="5769010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90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A174C10D-C778-8BA9-50AB-1090472FCCF4}"/>
                    </a:ext>
                  </a:extLst>
                </p:cNvPr>
                <p:cNvSpPr/>
                <p:nvPr/>
              </p:nvSpPr>
              <p:spPr>
                <a:xfrm>
                  <a:off x="6785902" y="576714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61D81318-A7B2-B78E-9B2D-22BCDEF78027}"/>
                    </a:ext>
                  </a:extLst>
                </p:cNvPr>
                <p:cNvSpPr/>
                <p:nvPr/>
              </p:nvSpPr>
              <p:spPr>
                <a:xfrm>
                  <a:off x="6826874" y="5765847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A4399DBD-CF14-D07A-134D-74B3F053891F}"/>
                    </a:ext>
                  </a:extLst>
                </p:cNvPr>
                <p:cNvSpPr/>
                <p:nvPr/>
              </p:nvSpPr>
              <p:spPr>
                <a:xfrm>
                  <a:off x="6623393" y="583422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10F0E24-34C4-A813-42C8-56CFACEEA9BF}"/>
                    </a:ext>
                  </a:extLst>
                </p:cNvPr>
                <p:cNvSpPr/>
                <p:nvPr/>
              </p:nvSpPr>
              <p:spPr>
                <a:xfrm>
                  <a:off x="6661007" y="58303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9D80B9C-A680-FFCB-CE9A-CF6D4D414DA0}"/>
                    </a:ext>
                  </a:extLst>
                </p:cNvPr>
                <p:cNvSpPr/>
                <p:nvPr/>
              </p:nvSpPr>
              <p:spPr>
                <a:xfrm>
                  <a:off x="6701852" y="5826860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5A56CD64-6DEC-F8E2-559D-EAA16BAC0723}"/>
                    </a:ext>
                  </a:extLst>
                </p:cNvPr>
                <p:cNvSpPr/>
                <p:nvPr/>
              </p:nvSpPr>
              <p:spPr>
                <a:xfrm>
                  <a:off x="6748332" y="582420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4C2EED6B-68AC-427C-F2CC-E6F2E00DE857}"/>
                    </a:ext>
                  </a:extLst>
                </p:cNvPr>
                <p:cNvSpPr/>
                <p:nvPr/>
              </p:nvSpPr>
              <p:spPr>
                <a:xfrm>
                  <a:off x="6785902" y="582234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2321C692-FDAA-65DE-A1AD-764384567DE8}"/>
                    </a:ext>
                  </a:extLst>
                </p:cNvPr>
                <p:cNvSpPr/>
                <p:nvPr/>
              </p:nvSpPr>
              <p:spPr>
                <a:xfrm>
                  <a:off x="6826874" y="5821036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2C8AB8C5-08F4-8164-7E60-14958A160CED}"/>
                    </a:ext>
                  </a:extLst>
                </p:cNvPr>
                <p:cNvSpPr/>
                <p:nvPr/>
              </p:nvSpPr>
              <p:spPr>
                <a:xfrm>
                  <a:off x="6623393" y="588969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E56A3F5-AF6C-3D31-B93F-F3628989C70B}"/>
                    </a:ext>
                  </a:extLst>
                </p:cNvPr>
                <p:cNvSpPr/>
                <p:nvPr/>
              </p:nvSpPr>
              <p:spPr>
                <a:xfrm>
                  <a:off x="6661007" y="588582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4909251-2D47-0408-97E5-5AD0202A9E8C}"/>
                    </a:ext>
                  </a:extLst>
                </p:cNvPr>
                <p:cNvSpPr/>
                <p:nvPr/>
              </p:nvSpPr>
              <p:spPr>
                <a:xfrm>
                  <a:off x="6701852" y="588233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E8DEA407-4F9E-2DA2-0FFF-E4D0A68E63A5}"/>
                    </a:ext>
                  </a:extLst>
                </p:cNvPr>
                <p:cNvSpPr/>
                <p:nvPr/>
              </p:nvSpPr>
              <p:spPr>
                <a:xfrm>
                  <a:off x="6748332" y="587967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8ED61EA1-1295-B709-D9B3-3AD3773D92E2}"/>
                    </a:ext>
                  </a:extLst>
                </p:cNvPr>
                <p:cNvSpPr/>
                <p:nvPr/>
              </p:nvSpPr>
              <p:spPr>
                <a:xfrm>
                  <a:off x="6785902" y="587782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22A5C5F4-2D93-FD9E-46D8-C604C79D3F22}"/>
                    </a:ext>
                  </a:extLst>
                </p:cNvPr>
                <p:cNvSpPr/>
                <p:nvPr/>
              </p:nvSpPr>
              <p:spPr>
                <a:xfrm>
                  <a:off x="6826874" y="5876516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32905493-C832-4389-1443-BAE0523F0B1F}"/>
                    </a:ext>
                  </a:extLst>
                </p:cNvPr>
                <p:cNvSpPr/>
                <p:nvPr/>
              </p:nvSpPr>
              <p:spPr>
                <a:xfrm>
                  <a:off x="6623393" y="594517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8F770607-C525-F966-15B7-F32A35EF249D}"/>
                    </a:ext>
                  </a:extLst>
                </p:cNvPr>
                <p:cNvSpPr/>
                <p:nvPr/>
              </p:nvSpPr>
              <p:spPr>
                <a:xfrm>
                  <a:off x="6661007" y="594130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01370D96-8AA6-557F-DB30-B83A38E325D3}"/>
                    </a:ext>
                  </a:extLst>
                </p:cNvPr>
                <p:cNvSpPr/>
                <p:nvPr/>
              </p:nvSpPr>
              <p:spPr>
                <a:xfrm>
                  <a:off x="6701852" y="593781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FB27B24-84F5-7671-147A-014BA1200150}"/>
                    </a:ext>
                  </a:extLst>
                </p:cNvPr>
                <p:cNvSpPr/>
                <p:nvPr/>
              </p:nvSpPr>
              <p:spPr>
                <a:xfrm>
                  <a:off x="6748332" y="593515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D1B05687-D97D-0F70-5624-9D004170438C}"/>
                    </a:ext>
                  </a:extLst>
                </p:cNvPr>
                <p:cNvSpPr/>
                <p:nvPr/>
              </p:nvSpPr>
              <p:spPr>
                <a:xfrm>
                  <a:off x="6785902" y="593329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4D7E3523-C7F0-1C21-CAD5-395DA67A1020}"/>
                    </a:ext>
                  </a:extLst>
                </p:cNvPr>
                <p:cNvSpPr/>
                <p:nvPr/>
              </p:nvSpPr>
              <p:spPr>
                <a:xfrm>
                  <a:off x="6826874" y="5931996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463F0C98-1F2E-3FC8-489B-92768013641B}"/>
                    </a:ext>
                  </a:extLst>
                </p:cNvPr>
                <p:cNvSpPr/>
                <p:nvPr/>
              </p:nvSpPr>
              <p:spPr>
                <a:xfrm>
                  <a:off x="6623393" y="6000655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3F4A6A12-19D8-504C-28A1-20F4DD606EFD}"/>
                    </a:ext>
                  </a:extLst>
                </p:cNvPr>
                <p:cNvSpPr/>
                <p:nvPr/>
              </p:nvSpPr>
              <p:spPr>
                <a:xfrm>
                  <a:off x="6661007" y="599677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B0CA695-5ABE-56F9-AF08-CAA3C81C7506}"/>
                    </a:ext>
                  </a:extLst>
                </p:cNvPr>
                <p:cNvSpPr/>
                <p:nvPr/>
              </p:nvSpPr>
              <p:spPr>
                <a:xfrm>
                  <a:off x="6701852" y="599329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3B1C58DE-D505-BAF2-6D44-879C6344306C}"/>
                    </a:ext>
                  </a:extLst>
                </p:cNvPr>
                <p:cNvSpPr/>
                <p:nvPr/>
              </p:nvSpPr>
              <p:spPr>
                <a:xfrm>
                  <a:off x="6748332" y="599063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A7345B17-8C60-3FE7-0C29-5B696E50DF8C}"/>
                    </a:ext>
                  </a:extLst>
                </p:cNvPr>
                <p:cNvSpPr/>
                <p:nvPr/>
              </p:nvSpPr>
              <p:spPr>
                <a:xfrm>
                  <a:off x="6785902" y="598877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31C21899-D380-E3AF-133A-6DDC0A3D2564}"/>
                    </a:ext>
                  </a:extLst>
                </p:cNvPr>
                <p:cNvSpPr/>
                <p:nvPr/>
              </p:nvSpPr>
              <p:spPr>
                <a:xfrm>
                  <a:off x="6826874" y="5987469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5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52152551-FC38-0C8E-EBF0-3675809B25A7}"/>
                    </a:ext>
                  </a:extLst>
                </p:cNvPr>
                <p:cNvSpPr/>
                <p:nvPr/>
              </p:nvSpPr>
              <p:spPr>
                <a:xfrm>
                  <a:off x="6623325" y="6050437"/>
                  <a:ext cx="17368" cy="17676"/>
                </a:xfrm>
                <a:custGeom>
                  <a:avLst/>
                  <a:gdLst>
                    <a:gd name="connsiteX0" fmla="*/ 16642 w 17368"/>
                    <a:gd name="connsiteY0" fmla="*/ 5443 h 17676"/>
                    <a:gd name="connsiteX1" fmla="*/ 12140 w 17368"/>
                    <a:gd name="connsiteY1" fmla="*/ 835 h 17676"/>
                    <a:gd name="connsiteX2" fmla="*/ 778 w 17368"/>
                    <a:gd name="connsiteY2" fmla="*/ 12239 h 17676"/>
                    <a:gd name="connsiteX3" fmla="*/ 5301 w 17368"/>
                    <a:gd name="connsiteY3" fmla="*/ 16869 h 17676"/>
                    <a:gd name="connsiteX4" fmla="*/ 17345 w 17368"/>
                    <a:gd name="connsiteY4" fmla="*/ 8767 h 17676"/>
                    <a:gd name="connsiteX5" fmla="*/ 16642 w 17368"/>
                    <a:gd name="connsiteY5" fmla="*/ 5443 h 1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68" h="17676">
                      <a:moveTo>
                        <a:pt x="16642" y="5443"/>
                      </a:moveTo>
                      <a:cubicBezTo>
                        <a:pt x="15974" y="3363"/>
                        <a:pt x="14206" y="1559"/>
                        <a:pt x="12140" y="835"/>
                      </a:cubicBezTo>
                      <a:cubicBezTo>
                        <a:pt x="5366" y="-2659"/>
                        <a:pt x="-2531" y="5521"/>
                        <a:pt x="778" y="12239"/>
                      </a:cubicBezTo>
                      <a:cubicBezTo>
                        <a:pt x="1453" y="14327"/>
                        <a:pt x="3228" y="16144"/>
                        <a:pt x="5301" y="16869"/>
                      </a:cubicBezTo>
                      <a:cubicBezTo>
                        <a:pt x="10684" y="19660"/>
                        <a:pt x="17835" y="14788"/>
                        <a:pt x="17345" y="8767"/>
                      </a:cubicBezTo>
                      <a:cubicBezTo>
                        <a:pt x="17402" y="7588"/>
                        <a:pt x="17167" y="6480"/>
                        <a:pt x="16642" y="544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331A6D3B-D6A5-9330-DA51-49BFED6AE977}"/>
                    </a:ext>
                  </a:extLst>
                </p:cNvPr>
                <p:cNvSpPr/>
                <p:nvPr/>
              </p:nvSpPr>
              <p:spPr>
                <a:xfrm>
                  <a:off x="6660971" y="6047010"/>
                  <a:ext cx="18248" cy="17899"/>
                </a:xfrm>
                <a:custGeom>
                  <a:avLst/>
                  <a:gdLst>
                    <a:gd name="connsiteX0" fmla="*/ 15779 w 18248"/>
                    <a:gd name="connsiteY0" fmla="*/ 2573 h 17899"/>
                    <a:gd name="connsiteX1" fmla="*/ 13045 w 18248"/>
                    <a:gd name="connsiteY1" fmla="*/ 776 h 17899"/>
                    <a:gd name="connsiteX2" fmla="*/ 3693 w 18248"/>
                    <a:gd name="connsiteY2" fmla="*/ 2423 h 17899"/>
                    <a:gd name="connsiteX3" fmla="*/ 788 w 18248"/>
                    <a:gd name="connsiteY3" fmla="*/ 6016 h 17899"/>
                    <a:gd name="connsiteX4" fmla="*/ 6320 w 18248"/>
                    <a:gd name="connsiteY4" fmla="*/ 17541 h 17899"/>
                    <a:gd name="connsiteX5" fmla="*/ 17511 w 18248"/>
                    <a:gd name="connsiteY5" fmla="*/ 5349 h 17899"/>
                    <a:gd name="connsiteX6" fmla="*/ 15779 w 18248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8" h="17899">
                      <a:moveTo>
                        <a:pt x="15779" y="2573"/>
                      </a:moveTo>
                      <a:cubicBezTo>
                        <a:pt x="15012" y="1727"/>
                        <a:pt x="14103" y="1131"/>
                        <a:pt x="13045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0" y="17541"/>
                      </a:cubicBezTo>
                      <a:cubicBezTo>
                        <a:pt x="13215" y="19643"/>
                        <a:pt x="20643" y="12095"/>
                        <a:pt x="17511" y="5349"/>
                      </a:cubicBezTo>
                      <a:cubicBezTo>
                        <a:pt x="17185" y="4277"/>
                        <a:pt x="16609" y="3354"/>
                        <a:pt x="15779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559D19B8-C3F1-67E1-6F81-8000D25CC583}"/>
                    </a:ext>
                  </a:extLst>
                </p:cNvPr>
                <p:cNvSpPr/>
                <p:nvPr/>
              </p:nvSpPr>
              <p:spPr>
                <a:xfrm>
                  <a:off x="6701852" y="6043985"/>
                  <a:ext cx="18255" cy="17899"/>
                </a:xfrm>
                <a:custGeom>
                  <a:avLst/>
                  <a:gdLst>
                    <a:gd name="connsiteX0" fmla="*/ 15778 w 18255"/>
                    <a:gd name="connsiteY0" fmla="*/ 2573 h 17899"/>
                    <a:gd name="connsiteX1" fmla="*/ 13044 w 18255"/>
                    <a:gd name="connsiteY1" fmla="*/ 776 h 17899"/>
                    <a:gd name="connsiteX2" fmla="*/ 3693 w 18255"/>
                    <a:gd name="connsiteY2" fmla="*/ 2423 h 17899"/>
                    <a:gd name="connsiteX3" fmla="*/ 788 w 18255"/>
                    <a:gd name="connsiteY3" fmla="*/ 6016 h 17899"/>
                    <a:gd name="connsiteX4" fmla="*/ 6327 w 18255"/>
                    <a:gd name="connsiteY4" fmla="*/ 17541 h 17899"/>
                    <a:gd name="connsiteX5" fmla="*/ 17518 w 18255"/>
                    <a:gd name="connsiteY5" fmla="*/ 5349 h 17899"/>
                    <a:gd name="connsiteX6" fmla="*/ 15778 w 18255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55" h="17899">
                      <a:moveTo>
                        <a:pt x="15778" y="2573"/>
                      </a:moveTo>
                      <a:cubicBezTo>
                        <a:pt x="15012" y="1727"/>
                        <a:pt x="14103" y="1131"/>
                        <a:pt x="13044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7" y="17541"/>
                      </a:cubicBezTo>
                      <a:cubicBezTo>
                        <a:pt x="13222" y="19643"/>
                        <a:pt x="20650" y="12095"/>
                        <a:pt x="17518" y="5349"/>
                      </a:cubicBezTo>
                      <a:cubicBezTo>
                        <a:pt x="17184" y="4284"/>
                        <a:pt x="16609" y="3361"/>
                        <a:pt x="15778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2A95187E-67B1-FD07-E228-9ADFCD9E0A2F}"/>
                    </a:ext>
                  </a:extLst>
                </p:cNvPr>
                <p:cNvSpPr/>
                <p:nvPr/>
              </p:nvSpPr>
              <p:spPr>
                <a:xfrm>
                  <a:off x="6748374" y="6041839"/>
                  <a:ext cx="17224" cy="17597"/>
                </a:xfrm>
                <a:custGeom>
                  <a:avLst/>
                  <a:gdLst>
                    <a:gd name="connsiteX0" fmla="*/ 16478 w 17224"/>
                    <a:gd name="connsiteY0" fmla="*/ 5386 h 17597"/>
                    <a:gd name="connsiteX1" fmla="*/ 9810 w 17224"/>
                    <a:gd name="connsiteY1" fmla="*/ 166 h 17597"/>
                    <a:gd name="connsiteX2" fmla="*/ 7517 w 17224"/>
                    <a:gd name="connsiteY2" fmla="*/ 138 h 17597"/>
                    <a:gd name="connsiteX3" fmla="*/ 7296 w 17224"/>
                    <a:gd name="connsiteY3" fmla="*/ 17429 h 17597"/>
                    <a:gd name="connsiteX4" fmla="*/ 13709 w 17224"/>
                    <a:gd name="connsiteY4" fmla="*/ 15796 h 17597"/>
                    <a:gd name="connsiteX5" fmla="*/ 16478 w 17224"/>
                    <a:gd name="connsiteY5" fmla="*/ 5386 h 17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4" h="17597">
                      <a:moveTo>
                        <a:pt x="16478" y="5386"/>
                      </a:moveTo>
                      <a:cubicBezTo>
                        <a:pt x="15555" y="2644"/>
                        <a:pt x="12701" y="386"/>
                        <a:pt x="9810" y="166"/>
                      </a:cubicBezTo>
                      <a:cubicBezTo>
                        <a:pt x="9050" y="-47"/>
                        <a:pt x="8284" y="-54"/>
                        <a:pt x="7517" y="138"/>
                      </a:cubicBezTo>
                      <a:cubicBezTo>
                        <a:pt x="-2340" y="1033"/>
                        <a:pt x="-2595" y="16342"/>
                        <a:pt x="7296" y="17429"/>
                      </a:cubicBezTo>
                      <a:cubicBezTo>
                        <a:pt x="9491" y="17933"/>
                        <a:pt x="12019" y="17287"/>
                        <a:pt x="13709" y="15796"/>
                      </a:cubicBezTo>
                      <a:cubicBezTo>
                        <a:pt x="16975" y="13687"/>
                        <a:pt x="18126" y="8844"/>
                        <a:pt x="16478" y="53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A7B57712-1E50-33C3-2ACF-2830D6331D58}"/>
                    </a:ext>
                  </a:extLst>
                </p:cNvPr>
                <p:cNvSpPr/>
                <p:nvPr/>
              </p:nvSpPr>
              <p:spPr>
                <a:xfrm>
                  <a:off x="6785953" y="6040417"/>
                  <a:ext cx="18279" cy="17806"/>
                </a:xfrm>
                <a:custGeom>
                  <a:avLst/>
                  <a:gdLst>
                    <a:gd name="connsiteX0" fmla="*/ 15817 w 18279"/>
                    <a:gd name="connsiteY0" fmla="*/ 2568 h 17806"/>
                    <a:gd name="connsiteX1" fmla="*/ 13083 w 18279"/>
                    <a:gd name="connsiteY1" fmla="*/ 772 h 17806"/>
                    <a:gd name="connsiteX2" fmla="*/ 1153 w 18279"/>
                    <a:gd name="connsiteY2" fmla="*/ 13461 h 17806"/>
                    <a:gd name="connsiteX3" fmla="*/ 17557 w 18279"/>
                    <a:gd name="connsiteY3" fmla="*/ 5345 h 17806"/>
                    <a:gd name="connsiteX4" fmla="*/ 15817 w 18279"/>
                    <a:gd name="connsiteY4" fmla="*/ 2568 h 17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9" h="17806">
                      <a:moveTo>
                        <a:pt x="15817" y="2568"/>
                      </a:moveTo>
                      <a:cubicBezTo>
                        <a:pt x="15050" y="1723"/>
                        <a:pt x="14141" y="1126"/>
                        <a:pt x="13083" y="772"/>
                      </a:cubicBezTo>
                      <a:cubicBezTo>
                        <a:pt x="5897" y="-2715"/>
                        <a:pt x="-3256" y="6339"/>
                        <a:pt x="1153" y="13461"/>
                      </a:cubicBezTo>
                      <a:cubicBezTo>
                        <a:pt x="6806" y="22905"/>
                        <a:pt x="21718" y="15463"/>
                        <a:pt x="17557" y="5345"/>
                      </a:cubicBezTo>
                      <a:cubicBezTo>
                        <a:pt x="17223" y="4279"/>
                        <a:pt x="16641" y="3356"/>
                        <a:pt x="15817" y="256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71490CD9-956D-6350-E387-F293655CCF37}"/>
                    </a:ext>
                  </a:extLst>
                </p:cNvPr>
                <p:cNvSpPr/>
                <p:nvPr/>
              </p:nvSpPr>
              <p:spPr>
                <a:xfrm>
                  <a:off x="6826930" y="6039582"/>
                  <a:ext cx="18282" cy="17807"/>
                </a:xfrm>
                <a:custGeom>
                  <a:avLst/>
                  <a:gdLst>
                    <a:gd name="connsiteX0" fmla="*/ 17559 w 18282"/>
                    <a:gd name="connsiteY0" fmla="*/ 5342 h 17807"/>
                    <a:gd name="connsiteX1" fmla="*/ 13086 w 18282"/>
                    <a:gd name="connsiteY1" fmla="*/ 769 h 17807"/>
                    <a:gd name="connsiteX2" fmla="*/ 1156 w 18282"/>
                    <a:gd name="connsiteY2" fmla="*/ 13466 h 17807"/>
                    <a:gd name="connsiteX3" fmla="*/ 17559 w 18282"/>
                    <a:gd name="connsiteY3" fmla="*/ 5342 h 17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82" h="17807">
                      <a:moveTo>
                        <a:pt x="17559" y="5342"/>
                      </a:moveTo>
                      <a:cubicBezTo>
                        <a:pt x="16892" y="3276"/>
                        <a:pt x="15138" y="1479"/>
                        <a:pt x="13086" y="769"/>
                      </a:cubicBezTo>
                      <a:cubicBezTo>
                        <a:pt x="5900" y="-2710"/>
                        <a:pt x="-3260" y="6336"/>
                        <a:pt x="1156" y="13466"/>
                      </a:cubicBezTo>
                      <a:cubicBezTo>
                        <a:pt x="6815" y="22903"/>
                        <a:pt x="21720" y="15468"/>
                        <a:pt x="17559" y="534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55A257A1-B90B-81F8-737A-DA0F9E1F9914}"/>
                    </a:ext>
                  </a:extLst>
                </p:cNvPr>
                <p:cNvSpPr/>
                <p:nvPr/>
              </p:nvSpPr>
              <p:spPr>
                <a:xfrm>
                  <a:off x="6623393" y="5446729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48CC144D-42C4-C4CF-A889-A8CA3CE7C77A}"/>
                    </a:ext>
                  </a:extLst>
                </p:cNvPr>
                <p:cNvSpPr/>
                <p:nvPr/>
              </p:nvSpPr>
              <p:spPr>
                <a:xfrm>
                  <a:off x="6623294" y="539134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4" y="14679"/>
                        <a:pt x="17341" y="8664"/>
                      </a:cubicBezTo>
                      <a:cubicBezTo>
                        <a:pt x="17390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C6DED057-3F0A-2F37-6D2E-1100215CFC28}"/>
                    </a:ext>
                  </a:extLst>
                </p:cNvPr>
                <p:cNvSpPr/>
                <p:nvPr/>
              </p:nvSpPr>
              <p:spPr>
                <a:xfrm>
                  <a:off x="6660908" y="5387466"/>
                  <a:ext cx="18246" cy="17906"/>
                </a:xfrm>
                <a:custGeom>
                  <a:avLst/>
                  <a:gdLst>
                    <a:gd name="connsiteX0" fmla="*/ 15700 w 18246"/>
                    <a:gd name="connsiteY0" fmla="*/ 2506 h 17906"/>
                    <a:gd name="connsiteX1" fmla="*/ 12945 w 18246"/>
                    <a:gd name="connsiteY1" fmla="*/ 738 h 17906"/>
                    <a:gd name="connsiteX2" fmla="*/ 3614 w 18246"/>
                    <a:gd name="connsiteY2" fmla="*/ 2492 h 17906"/>
                    <a:gd name="connsiteX3" fmla="*/ 753 w 18246"/>
                    <a:gd name="connsiteY3" fmla="*/ 6114 h 17906"/>
                    <a:gd name="connsiteX4" fmla="*/ 6419 w 18246"/>
                    <a:gd name="connsiteY4" fmla="*/ 17575 h 17906"/>
                    <a:gd name="connsiteX5" fmla="*/ 17468 w 18246"/>
                    <a:gd name="connsiteY5" fmla="*/ 5254 h 17906"/>
                    <a:gd name="connsiteX6" fmla="*/ 15700 w 18246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6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1B524586-F143-5E2E-12DB-F4B2977E6274}"/>
                    </a:ext>
                  </a:extLst>
                </p:cNvPr>
                <p:cNvSpPr/>
                <p:nvPr/>
              </p:nvSpPr>
              <p:spPr>
                <a:xfrm>
                  <a:off x="6701753" y="5383979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8" y="5254"/>
                      </a:cubicBezTo>
                      <a:cubicBezTo>
                        <a:pt x="17128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33B149E8-F05B-5266-FF8B-C856E3E509DF}"/>
                    </a:ext>
                  </a:extLst>
                </p:cNvPr>
                <p:cNvSpPr/>
                <p:nvPr/>
              </p:nvSpPr>
              <p:spPr>
                <a:xfrm>
                  <a:off x="6748233" y="5381325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DD9B25A8-10E3-512A-5D17-464F7CA9D1CF}"/>
                    </a:ext>
                  </a:extLst>
                </p:cNvPr>
                <p:cNvSpPr/>
                <p:nvPr/>
              </p:nvSpPr>
              <p:spPr>
                <a:xfrm>
                  <a:off x="6785802" y="5379462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8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A3F8864A-5E2C-51B7-5A24-52CDA2395C23}"/>
                    </a:ext>
                  </a:extLst>
                </p:cNvPr>
                <p:cNvSpPr/>
                <p:nvPr/>
              </p:nvSpPr>
              <p:spPr>
                <a:xfrm>
                  <a:off x="6826774" y="5378162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73" name="Graphic 5" descr="City with buildings and skyscrapers">
                <a:extLst>
                  <a:ext uri="{FF2B5EF4-FFF2-40B4-BE49-F238E27FC236}">
                    <a16:creationId xmlns:a16="http://schemas.microsoft.com/office/drawing/2014/main" id="{52F24AFB-43F8-860B-F5F7-0E5D0BB82469}"/>
                  </a:ext>
                </a:extLst>
              </p:cNvPr>
              <p:cNvGrpSpPr/>
              <p:nvPr/>
            </p:nvGrpSpPr>
            <p:grpSpPr>
              <a:xfrm>
                <a:off x="7818239" y="4060973"/>
                <a:ext cx="482276" cy="2352622"/>
                <a:chOff x="7818239" y="4060973"/>
                <a:chExt cx="482276" cy="2352622"/>
              </a:xfrm>
              <a:solidFill>
                <a:srgbClr val="00B0F0"/>
              </a:solidFill>
            </p:grpSpPr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80FCCE2A-CBDD-233B-E05D-F79B541A4C70}"/>
                    </a:ext>
                  </a:extLst>
                </p:cNvPr>
                <p:cNvSpPr/>
                <p:nvPr/>
              </p:nvSpPr>
              <p:spPr>
                <a:xfrm>
                  <a:off x="7914360" y="4235857"/>
                  <a:ext cx="298046" cy="15573"/>
                </a:xfrm>
                <a:custGeom>
                  <a:avLst/>
                  <a:gdLst>
                    <a:gd name="connsiteX0" fmla="*/ 291898 w 298046"/>
                    <a:gd name="connsiteY0" fmla="*/ 0 h 15573"/>
                    <a:gd name="connsiteX1" fmla="*/ 5864 w 298046"/>
                    <a:gd name="connsiteY1" fmla="*/ 3430 h 15573"/>
                    <a:gd name="connsiteX2" fmla="*/ 5864 w 298046"/>
                    <a:gd name="connsiteY2" fmla="*/ 15573 h 15573"/>
                    <a:gd name="connsiteX3" fmla="*/ 291898 w 298046"/>
                    <a:gd name="connsiteY3" fmla="*/ 12747 h 15573"/>
                    <a:gd name="connsiteX4" fmla="*/ 291898 w 298046"/>
                    <a:gd name="connsiteY4" fmla="*/ 0 h 15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046" h="15573">
                      <a:moveTo>
                        <a:pt x="291898" y="0"/>
                      </a:moveTo>
                      <a:cubicBezTo>
                        <a:pt x="196553" y="1044"/>
                        <a:pt x="101202" y="1953"/>
                        <a:pt x="5864" y="3430"/>
                      </a:cubicBezTo>
                      <a:cubicBezTo>
                        <a:pt x="-1940" y="3551"/>
                        <a:pt x="-1969" y="15623"/>
                        <a:pt x="5864" y="15573"/>
                      </a:cubicBezTo>
                      <a:cubicBezTo>
                        <a:pt x="101215" y="14962"/>
                        <a:pt x="196553" y="13783"/>
                        <a:pt x="291898" y="12747"/>
                      </a:cubicBezTo>
                      <a:cubicBezTo>
                        <a:pt x="300086" y="12647"/>
                        <a:pt x="300107" y="-92"/>
                        <a:pt x="291898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E95BBB1A-0147-01EA-C3C2-1F1EDEDCA979}"/>
                    </a:ext>
                  </a:extLst>
                </p:cNvPr>
                <p:cNvSpPr/>
                <p:nvPr/>
              </p:nvSpPr>
              <p:spPr>
                <a:xfrm>
                  <a:off x="7924615" y="4275721"/>
                  <a:ext cx="269515" cy="21023"/>
                </a:xfrm>
                <a:custGeom>
                  <a:avLst/>
                  <a:gdLst>
                    <a:gd name="connsiteX0" fmla="*/ 266830 w 269515"/>
                    <a:gd name="connsiteY0" fmla="*/ 3482 h 21023"/>
                    <a:gd name="connsiteX1" fmla="*/ 252763 w 269515"/>
                    <a:gd name="connsiteY1" fmla="*/ 790 h 21023"/>
                    <a:gd name="connsiteX2" fmla="*/ 235877 w 269515"/>
                    <a:gd name="connsiteY2" fmla="*/ 400 h 21023"/>
                    <a:gd name="connsiteX3" fmla="*/ 202105 w 269515"/>
                    <a:gd name="connsiteY3" fmla="*/ 16 h 21023"/>
                    <a:gd name="connsiteX4" fmla="*/ 135966 w 269515"/>
                    <a:gd name="connsiteY4" fmla="*/ 847 h 21023"/>
                    <a:gd name="connsiteX5" fmla="*/ 69877 w 269515"/>
                    <a:gd name="connsiteY5" fmla="*/ 4035 h 21023"/>
                    <a:gd name="connsiteX6" fmla="*/ 36169 w 269515"/>
                    <a:gd name="connsiteY6" fmla="*/ 6386 h 21023"/>
                    <a:gd name="connsiteX7" fmla="*/ 4555 w 269515"/>
                    <a:gd name="connsiteY7" fmla="*/ 9723 h 21023"/>
                    <a:gd name="connsiteX8" fmla="*/ 3732 w 269515"/>
                    <a:gd name="connsiteY8" fmla="*/ 9943 h 21023"/>
                    <a:gd name="connsiteX9" fmla="*/ 5301 w 269515"/>
                    <a:gd name="connsiteY9" fmla="*/ 20765 h 21023"/>
                    <a:gd name="connsiteX10" fmla="*/ 38974 w 269515"/>
                    <a:gd name="connsiteY10" fmla="*/ 18912 h 21023"/>
                    <a:gd name="connsiteX11" fmla="*/ 71276 w 269515"/>
                    <a:gd name="connsiteY11" fmla="*/ 17009 h 21023"/>
                    <a:gd name="connsiteX12" fmla="*/ 137365 w 269515"/>
                    <a:gd name="connsiteY12" fmla="*/ 14737 h 21023"/>
                    <a:gd name="connsiteX13" fmla="*/ 202097 w 269515"/>
                    <a:gd name="connsiteY13" fmla="*/ 14183 h 21023"/>
                    <a:gd name="connsiteX14" fmla="*/ 235870 w 269515"/>
                    <a:gd name="connsiteY14" fmla="*/ 14658 h 21023"/>
                    <a:gd name="connsiteX15" fmla="*/ 252756 w 269515"/>
                    <a:gd name="connsiteY15" fmla="*/ 15092 h 21023"/>
                    <a:gd name="connsiteX16" fmla="*/ 266823 w 269515"/>
                    <a:gd name="connsiteY16" fmla="*/ 13103 h 21023"/>
                    <a:gd name="connsiteX17" fmla="*/ 266830 w 269515"/>
                    <a:gd name="connsiteY17" fmla="*/ 3482 h 21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69515" h="21023">
                      <a:moveTo>
                        <a:pt x="266830" y="3482"/>
                      </a:moveTo>
                      <a:cubicBezTo>
                        <a:pt x="262499" y="322"/>
                        <a:pt x="257975" y="932"/>
                        <a:pt x="252763" y="790"/>
                      </a:cubicBezTo>
                      <a:cubicBezTo>
                        <a:pt x="247139" y="641"/>
                        <a:pt x="241508" y="506"/>
                        <a:pt x="235877" y="400"/>
                      </a:cubicBezTo>
                      <a:cubicBezTo>
                        <a:pt x="224622" y="180"/>
                        <a:pt x="213359" y="52"/>
                        <a:pt x="202105" y="16"/>
                      </a:cubicBezTo>
                      <a:cubicBezTo>
                        <a:pt x="180056" y="-62"/>
                        <a:pt x="158000" y="130"/>
                        <a:pt x="135966" y="847"/>
                      </a:cubicBezTo>
                      <a:cubicBezTo>
                        <a:pt x="113925" y="1571"/>
                        <a:pt x="91890" y="2629"/>
                        <a:pt x="69877" y="4035"/>
                      </a:cubicBezTo>
                      <a:cubicBezTo>
                        <a:pt x="58636" y="4753"/>
                        <a:pt x="47403" y="5562"/>
                        <a:pt x="36169" y="6386"/>
                      </a:cubicBezTo>
                      <a:cubicBezTo>
                        <a:pt x="25731" y="7146"/>
                        <a:pt x="14731" y="7139"/>
                        <a:pt x="4555" y="9723"/>
                      </a:cubicBezTo>
                      <a:cubicBezTo>
                        <a:pt x="4399" y="9752"/>
                        <a:pt x="3909" y="9880"/>
                        <a:pt x="3732" y="9943"/>
                      </a:cubicBezTo>
                      <a:cubicBezTo>
                        <a:pt x="-749" y="11562"/>
                        <a:pt x="-2262" y="20105"/>
                        <a:pt x="5301" y="20765"/>
                      </a:cubicBezTo>
                      <a:cubicBezTo>
                        <a:pt x="16364" y="21738"/>
                        <a:pt x="27903" y="19707"/>
                        <a:pt x="38974" y="18912"/>
                      </a:cubicBezTo>
                      <a:cubicBezTo>
                        <a:pt x="49732" y="18138"/>
                        <a:pt x="60504" y="17541"/>
                        <a:pt x="71276" y="17009"/>
                      </a:cubicBezTo>
                      <a:cubicBezTo>
                        <a:pt x="93289" y="15908"/>
                        <a:pt x="115324" y="15156"/>
                        <a:pt x="137365" y="14737"/>
                      </a:cubicBezTo>
                      <a:cubicBezTo>
                        <a:pt x="158945" y="14332"/>
                        <a:pt x="180517" y="14055"/>
                        <a:pt x="202097" y="14183"/>
                      </a:cubicBezTo>
                      <a:cubicBezTo>
                        <a:pt x="213359" y="14254"/>
                        <a:pt x="224615" y="14410"/>
                        <a:pt x="235870" y="14658"/>
                      </a:cubicBezTo>
                      <a:cubicBezTo>
                        <a:pt x="241501" y="14779"/>
                        <a:pt x="247125" y="14928"/>
                        <a:pt x="252756" y="15092"/>
                      </a:cubicBezTo>
                      <a:cubicBezTo>
                        <a:pt x="257975" y="15248"/>
                        <a:pt x="262264" y="16008"/>
                        <a:pt x="266823" y="13103"/>
                      </a:cubicBezTo>
                      <a:cubicBezTo>
                        <a:pt x="270601" y="10703"/>
                        <a:pt x="270217" y="5953"/>
                        <a:pt x="266830" y="348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DB52D364-50F4-06A3-17BC-C5152F01977D}"/>
                    </a:ext>
                  </a:extLst>
                </p:cNvPr>
                <p:cNvSpPr/>
                <p:nvPr/>
              </p:nvSpPr>
              <p:spPr>
                <a:xfrm>
                  <a:off x="7941478" y="4326512"/>
                  <a:ext cx="234552" cy="16023"/>
                </a:xfrm>
                <a:custGeom>
                  <a:avLst/>
                  <a:gdLst>
                    <a:gd name="connsiteX0" fmla="*/ 228167 w 234552"/>
                    <a:gd name="connsiteY0" fmla="*/ 4 h 16023"/>
                    <a:gd name="connsiteX1" fmla="*/ 115098 w 234552"/>
                    <a:gd name="connsiteY1" fmla="*/ 2397 h 16023"/>
                    <a:gd name="connsiteX2" fmla="*/ 56423 w 234552"/>
                    <a:gd name="connsiteY2" fmla="*/ 3072 h 16023"/>
                    <a:gd name="connsiteX3" fmla="*/ 3137 w 234552"/>
                    <a:gd name="connsiteY3" fmla="*/ 5266 h 16023"/>
                    <a:gd name="connsiteX4" fmla="*/ 3137 w 234552"/>
                    <a:gd name="connsiteY4" fmla="*/ 13709 h 16023"/>
                    <a:gd name="connsiteX5" fmla="*/ 56423 w 234552"/>
                    <a:gd name="connsiteY5" fmla="*/ 15804 h 16023"/>
                    <a:gd name="connsiteX6" fmla="*/ 115098 w 234552"/>
                    <a:gd name="connsiteY6" fmla="*/ 15513 h 16023"/>
                    <a:gd name="connsiteX7" fmla="*/ 228167 w 234552"/>
                    <a:gd name="connsiteY7" fmla="*/ 13240 h 16023"/>
                    <a:gd name="connsiteX8" fmla="*/ 228167 w 234552"/>
                    <a:gd name="connsiteY8" fmla="*/ 4 h 16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552" h="16023">
                      <a:moveTo>
                        <a:pt x="228167" y="4"/>
                      </a:moveTo>
                      <a:cubicBezTo>
                        <a:pt x="190489" y="1247"/>
                        <a:pt x="152790" y="1794"/>
                        <a:pt x="115098" y="2397"/>
                      </a:cubicBezTo>
                      <a:cubicBezTo>
                        <a:pt x="95542" y="2710"/>
                        <a:pt x="75986" y="2980"/>
                        <a:pt x="56423" y="3072"/>
                      </a:cubicBezTo>
                      <a:cubicBezTo>
                        <a:pt x="38770" y="3157"/>
                        <a:pt x="20591" y="2191"/>
                        <a:pt x="3137" y="5266"/>
                      </a:cubicBezTo>
                      <a:cubicBezTo>
                        <a:pt x="-1060" y="6005"/>
                        <a:pt x="-1031" y="12949"/>
                        <a:pt x="3137" y="13709"/>
                      </a:cubicBezTo>
                      <a:cubicBezTo>
                        <a:pt x="20570" y="16905"/>
                        <a:pt x="38791" y="15889"/>
                        <a:pt x="56423" y="15804"/>
                      </a:cubicBezTo>
                      <a:cubicBezTo>
                        <a:pt x="75979" y="15712"/>
                        <a:pt x="95542" y="15655"/>
                        <a:pt x="115098" y="15513"/>
                      </a:cubicBezTo>
                      <a:cubicBezTo>
                        <a:pt x="152797" y="15229"/>
                        <a:pt x="190496" y="14526"/>
                        <a:pt x="228167" y="13240"/>
                      </a:cubicBezTo>
                      <a:cubicBezTo>
                        <a:pt x="236659" y="12949"/>
                        <a:pt x="236702" y="-273"/>
                        <a:pt x="228167" y="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14E9069-B941-A408-B031-62E6C43186F4}"/>
                    </a:ext>
                  </a:extLst>
                </p:cNvPr>
                <p:cNvSpPr/>
                <p:nvPr/>
              </p:nvSpPr>
              <p:spPr>
                <a:xfrm>
                  <a:off x="7963759" y="4374016"/>
                  <a:ext cx="194508" cy="16402"/>
                </a:xfrm>
                <a:custGeom>
                  <a:avLst/>
                  <a:gdLst>
                    <a:gd name="connsiteX0" fmla="*/ 191344 w 194508"/>
                    <a:gd name="connsiteY0" fmla="*/ 2129 h 16402"/>
                    <a:gd name="connsiteX1" fmla="*/ 170339 w 194508"/>
                    <a:gd name="connsiteY1" fmla="*/ 901 h 16402"/>
                    <a:gd name="connsiteX2" fmla="*/ 148901 w 194508"/>
                    <a:gd name="connsiteY2" fmla="*/ 1604 h 16402"/>
                    <a:gd name="connsiteX3" fmla="*/ 99408 w 194508"/>
                    <a:gd name="connsiteY3" fmla="*/ 2548 h 16402"/>
                    <a:gd name="connsiteX4" fmla="*/ 5951 w 194508"/>
                    <a:gd name="connsiteY4" fmla="*/ 1824 h 16402"/>
                    <a:gd name="connsiteX5" fmla="*/ 5951 w 194508"/>
                    <a:gd name="connsiteY5" fmla="*/ 14165 h 16402"/>
                    <a:gd name="connsiteX6" fmla="*/ 100586 w 194508"/>
                    <a:gd name="connsiteY6" fmla="*/ 16345 h 16402"/>
                    <a:gd name="connsiteX7" fmla="*/ 148908 w 194508"/>
                    <a:gd name="connsiteY7" fmla="*/ 16097 h 16402"/>
                    <a:gd name="connsiteX8" fmla="*/ 172405 w 194508"/>
                    <a:gd name="connsiteY8" fmla="*/ 15585 h 16402"/>
                    <a:gd name="connsiteX9" fmla="*/ 192636 w 194508"/>
                    <a:gd name="connsiteY9" fmla="*/ 12056 h 16402"/>
                    <a:gd name="connsiteX10" fmla="*/ 191344 w 194508"/>
                    <a:gd name="connsiteY10" fmla="*/ 2129 h 16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4508" h="16402">
                      <a:moveTo>
                        <a:pt x="191344" y="2129"/>
                      </a:moveTo>
                      <a:cubicBezTo>
                        <a:pt x="185890" y="-1606"/>
                        <a:pt x="176659" y="659"/>
                        <a:pt x="170339" y="901"/>
                      </a:cubicBezTo>
                      <a:cubicBezTo>
                        <a:pt x="163195" y="1177"/>
                        <a:pt x="156045" y="1405"/>
                        <a:pt x="148901" y="1604"/>
                      </a:cubicBezTo>
                      <a:cubicBezTo>
                        <a:pt x="132406" y="2058"/>
                        <a:pt x="115903" y="2299"/>
                        <a:pt x="99408" y="2548"/>
                      </a:cubicBezTo>
                      <a:cubicBezTo>
                        <a:pt x="68255" y="3009"/>
                        <a:pt x="37089" y="2811"/>
                        <a:pt x="5951" y="1824"/>
                      </a:cubicBezTo>
                      <a:cubicBezTo>
                        <a:pt x="-2009" y="1568"/>
                        <a:pt x="-1959" y="13796"/>
                        <a:pt x="5951" y="14165"/>
                      </a:cubicBezTo>
                      <a:cubicBezTo>
                        <a:pt x="37466" y="15621"/>
                        <a:pt x="69037" y="16075"/>
                        <a:pt x="100586" y="16345"/>
                      </a:cubicBezTo>
                      <a:cubicBezTo>
                        <a:pt x="116691" y="16487"/>
                        <a:pt x="132803" y="16352"/>
                        <a:pt x="148908" y="16097"/>
                      </a:cubicBezTo>
                      <a:cubicBezTo>
                        <a:pt x="156741" y="15969"/>
                        <a:pt x="164573" y="15805"/>
                        <a:pt x="172405" y="15585"/>
                      </a:cubicBezTo>
                      <a:cubicBezTo>
                        <a:pt x="179265" y="15394"/>
                        <a:pt x="187097" y="16601"/>
                        <a:pt x="192636" y="12056"/>
                      </a:cubicBezTo>
                      <a:cubicBezTo>
                        <a:pt x="195995" y="9287"/>
                        <a:pt x="194383" y="4209"/>
                        <a:pt x="191344" y="212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274E0F40-5E7F-1716-FA71-5BD5EE92028F}"/>
                    </a:ext>
                  </a:extLst>
                </p:cNvPr>
                <p:cNvSpPr/>
                <p:nvPr/>
              </p:nvSpPr>
              <p:spPr>
                <a:xfrm>
                  <a:off x="7993579" y="4416820"/>
                  <a:ext cx="142881" cy="16806"/>
                </a:xfrm>
                <a:custGeom>
                  <a:avLst/>
                  <a:gdLst>
                    <a:gd name="connsiteX0" fmla="*/ 136741 w 142881"/>
                    <a:gd name="connsiteY0" fmla="*/ 7 h 16806"/>
                    <a:gd name="connsiteX1" fmla="*/ 69715 w 142881"/>
                    <a:gd name="connsiteY1" fmla="*/ 2300 h 16806"/>
                    <a:gd name="connsiteX2" fmla="*/ 3626 w 142881"/>
                    <a:gd name="connsiteY2" fmla="*/ 6043 h 16806"/>
                    <a:gd name="connsiteX3" fmla="*/ 4961 w 142881"/>
                    <a:gd name="connsiteY3" fmla="*/ 15913 h 16806"/>
                    <a:gd name="connsiteX4" fmla="*/ 70851 w 142881"/>
                    <a:gd name="connsiteY4" fmla="*/ 14997 h 16806"/>
                    <a:gd name="connsiteX5" fmla="*/ 136741 w 142881"/>
                    <a:gd name="connsiteY5" fmla="*/ 12739 h 16806"/>
                    <a:gd name="connsiteX6" fmla="*/ 136741 w 142881"/>
                    <a:gd name="connsiteY6" fmla="*/ 7 h 16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881" h="16806">
                      <a:moveTo>
                        <a:pt x="136741" y="7"/>
                      </a:moveTo>
                      <a:cubicBezTo>
                        <a:pt x="114401" y="923"/>
                        <a:pt x="92061" y="1597"/>
                        <a:pt x="69715" y="2300"/>
                      </a:cubicBezTo>
                      <a:cubicBezTo>
                        <a:pt x="47865" y="2989"/>
                        <a:pt x="25185" y="2066"/>
                        <a:pt x="3626" y="6043"/>
                      </a:cubicBezTo>
                      <a:cubicBezTo>
                        <a:pt x="-2353" y="7150"/>
                        <a:pt x="-251" y="15387"/>
                        <a:pt x="4961" y="15913"/>
                      </a:cubicBezTo>
                      <a:cubicBezTo>
                        <a:pt x="26647" y="18093"/>
                        <a:pt x="49101" y="15686"/>
                        <a:pt x="70851" y="14997"/>
                      </a:cubicBezTo>
                      <a:cubicBezTo>
                        <a:pt x="92814" y="14308"/>
                        <a:pt x="114785" y="13641"/>
                        <a:pt x="136741" y="12739"/>
                      </a:cubicBezTo>
                      <a:cubicBezTo>
                        <a:pt x="144907" y="12405"/>
                        <a:pt x="144949" y="-334"/>
                        <a:pt x="136741" y="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7133EB82-A9F4-BD48-DA13-1D0164DA325E}"/>
                    </a:ext>
                  </a:extLst>
                </p:cNvPr>
                <p:cNvSpPr/>
                <p:nvPr/>
              </p:nvSpPr>
              <p:spPr>
                <a:xfrm>
                  <a:off x="8034454" y="4476721"/>
                  <a:ext cx="56506" cy="14465"/>
                </a:xfrm>
                <a:custGeom>
                  <a:avLst/>
                  <a:gdLst>
                    <a:gd name="connsiteX0" fmla="*/ 49994 w 56506"/>
                    <a:gd name="connsiteY0" fmla="*/ 187 h 14465"/>
                    <a:gd name="connsiteX1" fmla="*/ 45214 w 56506"/>
                    <a:gd name="connsiteY1" fmla="*/ 1195 h 14465"/>
                    <a:gd name="connsiteX2" fmla="*/ 26518 w 56506"/>
                    <a:gd name="connsiteY2" fmla="*/ 1507 h 14465"/>
                    <a:gd name="connsiteX3" fmla="*/ 4093 w 56506"/>
                    <a:gd name="connsiteY3" fmla="*/ 2423 h 14465"/>
                    <a:gd name="connsiteX4" fmla="*/ 4093 w 56506"/>
                    <a:gd name="connsiteY4" fmla="*/ 13458 h 14465"/>
                    <a:gd name="connsiteX5" fmla="*/ 26518 w 56506"/>
                    <a:gd name="connsiteY5" fmla="*/ 14247 h 14465"/>
                    <a:gd name="connsiteX6" fmla="*/ 50206 w 56506"/>
                    <a:gd name="connsiteY6" fmla="*/ 14318 h 14465"/>
                    <a:gd name="connsiteX7" fmla="*/ 54815 w 56506"/>
                    <a:gd name="connsiteY7" fmla="*/ 3197 h 14465"/>
                    <a:gd name="connsiteX8" fmla="*/ 49994 w 56506"/>
                    <a:gd name="connsiteY8" fmla="*/ 187 h 14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506" h="14465">
                      <a:moveTo>
                        <a:pt x="49994" y="187"/>
                      </a:moveTo>
                      <a:cubicBezTo>
                        <a:pt x="48240" y="-289"/>
                        <a:pt x="46507" y="180"/>
                        <a:pt x="45214" y="1195"/>
                      </a:cubicBezTo>
                      <a:cubicBezTo>
                        <a:pt x="38987" y="1174"/>
                        <a:pt x="32738" y="1479"/>
                        <a:pt x="26518" y="1507"/>
                      </a:cubicBezTo>
                      <a:cubicBezTo>
                        <a:pt x="19133" y="1536"/>
                        <a:pt x="11329" y="812"/>
                        <a:pt x="4093" y="2423"/>
                      </a:cubicBezTo>
                      <a:cubicBezTo>
                        <a:pt x="-1339" y="3638"/>
                        <a:pt x="-1389" y="12273"/>
                        <a:pt x="4093" y="13458"/>
                      </a:cubicBezTo>
                      <a:cubicBezTo>
                        <a:pt x="11336" y="15028"/>
                        <a:pt x="19133" y="14261"/>
                        <a:pt x="26518" y="14247"/>
                      </a:cubicBezTo>
                      <a:cubicBezTo>
                        <a:pt x="34400" y="14232"/>
                        <a:pt x="42331" y="14694"/>
                        <a:pt x="50206" y="14318"/>
                      </a:cubicBezTo>
                      <a:cubicBezTo>
                        <a:pt x="56235" y="14034"/>
                        <a:pt x="58295" y="7572"/>
                        <a:pt x="54815" y="3197"/>
                      </a:cubicBezTo>
                      <a:cubicBezTo>
                        <a:pt x="53437" y="1472"/>
                        <a:pt x="52088" y="755"/>
                        <a:pt x="49994" y="18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5B5E32F4-1E5E-5E81-8766-49609123F802}"/>
                    </a:ext>
                  </a:extLst>
                </p:cNvPr>
                <p:cNvSpPr/>
                <p:nvPr/>
              </p:nvSpPr>
              <p:spPr>
                <a:xfrm>
                  <a:off x="7818239" y="4060973"/>
                  <a:ext cx="482276" cy="144240"/>
                </a:xfrm>
                <a:custGeom>
                  <a:avLst/>
                  <a:gdLst>
                    <a:gd name="connsiteX0" fmla="*/ 480133 w 482276"/>
                    <a:gd name="connsiteY0" fmla="*/ 6180 h 144240"/>
                    <a:gd name="connsiteX1" fmla="*/ 473515 w 482276"/>
                    <a:gd name="connsiteY1" fmla="*/ 1295 h 144240"/>
                    <a:gd name="connsiteX2" fmla="*/ 429404 w 482276"/>
                    <a:gd name="connsiteY2" fmla="*/ 1430 h 144240"/>
                    <a:gd name="connsiteX3" fmla="*/ 384149 w 482276"/>
                    <a:gd name="connsiteY3" fmla="*/ 2161 h 144240"/>
                    <a:gd name="connsiteX4" fmla="*/ 291311 w 482276"/>
                    <a:gd name="connsiteY4" fmla="*/ 2964 h 144240"/>
                    <a:gd name="connsiteX5" fmla="*/ 105514 w 482276"/>
                    <a:gd name="connsiteY5" fmla="*/ 1778 h 144240"/>
                    <a:gd name="connsiteX6" fmla="*/ 55083 w 482276"/>
                    <a:gd name="connsiteY6" fmla="*/ 748 h 144240"/>
                    <a:gd name="connsiteX7" fmla="*/ 30364 w 482276"/>
                    <a:gd name="connsiteY7" fmla="*/ 194 h 144240"/>
                    <a:gd name="connsiteX8" fmla="*/ 7343 w 482276"/>
                    <a:gd name="connsiteY8" fmla="*/ 1657 h 144240"/>
                    <a:gd name="connsiteX9" fmla="*/ 888 w 482276"/>
                    <a:gd name="connsiteY9" fmla="*/ 12777 h 144240"/>
                    <a:gd name="connsiteX10" fmla="*/ 59805 w 482276"/>
                    <a:gd name="connsiteY10" fmla="*/ 126705 h 144240"/>
                    <a:gd name="connsiteX11" fmla="*/ 74802 w 482276"/>
                    <a:gd name="connsiteY11" fmla="*/ 143009 h 144240"/>
                    <a:gd name="connsiteX12" fmla="*/ 104051 w 482276"/>
                    <a:gd name="connsiteY12" fmla="*/ 143215 h 144240"/>
                    <a:gd name="connsiteX13" fmla="*/ 167214 w 482276"/>
                    <a:gd name="connsiteY13" fmla="*/ 141312 h 144240"/>
                    <a:gd name="connsiteX14" fmla="*/ 294939 w 482276"/>
                    <a:gd name="connsiteY14" fmla="*/ 137399 h 144240"/>
                    <a:gd name="connsiteX15" fmla="*/ 359502 w 482276"/>
                    <a:gd name="connsiteY15" fmla="*/ 135376 h 144240"/>
                    <a:gd name="connsiteX16" fmla="*/ 390376 w 482276"/>
                    <a:gd name="connsiteY16" fmla="*/ 134403 h 144240"/>
                    <a:gd name="connsiteX17" fmla="*/ 416814 w 482276"/>
                    <a:gd name="connsiteY17" fmla="*/ 129751 h 144240"/>
                    <a:gd name="connsiteX18" fmla="*/ 432067 w 482276"/>
                    <a:gd name="connsiteY18" fmla="*/ 107696 h 144240"/>
                    <a:gd name="connsiteX19" fmla="*/ 449315 w 482276"/>
                    <a:gd name="connsiteY19" fmla="*/ 75756 h 144240"/>
                    <a:gd name="connsiteX20" fmla="*/ 481951 w 482276"/>
                    <a:gd name="connsiteY20" fmla="*/ 10796 h 144240"/>
                    <a:gd name="connsiteX21" fmla="*/ 480133 w 482276"/>
                    <a:gd name="connsiteY21" fmla="*/ 6180 h 144240"/>
                    <a:gd name="connsiteX22" fmla="*/ 417183 w 482276"/>
                    <a:gd name="connsiteY22" fmla="*/ 111928 h 144240"/>
                    <a:gd name="connsiteX23" fmla="*/ 410359 w 482276"/>
                    <a:gd name="connsiteY23" fmla="*/ 120698 h 144240"/>
                    <a:gd name="connsiteX24" fmla="*/ 395987 w 482276"/>
                    <a:gd name="connsiteY24" fmla="*/ 121592 h 144240"/>
                    <a:gd name="connsiteX25" fmla="*/ 365104 w 482276"/>
                    <a:gd name="connsiteY25" fmla="*/ 122466 h 144240"/>
                    <a:gd name="connsiteX26" fmla="*/ 306152 w 482276"/>
                    <a:gd name="connsiteY26" fmla="*/ 124220 h 144240"/>
                    <a:gd name="connsiteX27" fmla="*/ 185442 w 482276"/>
                    <a:gd name="connsiteY27" fmla="*/ 127870 h 144240"/>
                    <a:gd name="connsiteX28" fmla="*/ 126490 w 482276"/>
                    <a:gd name="connsiteY28" fmla="*/ 129688 h 144240"/>
                    <a:gd name="connsiteX29" fmla="*/ 98420 w 482276"/>
                    <a:gd name="connsiteY29" fmla="*/ 130561 h 144240"/>
                    <a:gd name="connsiteX30" fmla="*/ 84381 w 482276"/>
                    <a:gd name="connsiteY30" fmla="*/ 131008 h 144240"/>
                    <a:gd name="connsiteX31" fmla="*/ 73517 w 482276"/>
                    <a:gd name="connsiteY31" fmla="*/ 125129 h 144240"/>
                    <a:gd name="connsiteX32" fmla="*/ 20536 w 482276"/>
                    <a:gd name="connsiteY32" fmla="*/ 19274 h 144240"/>
                    <a:gd name="connsiteX33" fmla="*/ 46370 w 482276"/>
                    <a:gd name="connsiteY33" fmla="*/ 19821 h 144240"/>
                    <a:gd name="connsiteX34" fmla="*/ 92782 w 482276"/>
                    <a:gd name="connsiteY34" fmla="*/ 20794 h 144240"/>
                    <a:gd name="connsiteX35" fmla="*/ 185513 w 482276"/>
                    <a:gd name="connsiteY35" fmla="*/ 21817 h 144240"/>
                    <a:gd name="connsiteX36" fmla="*/ 373945 w 482276"/>
                    <a:gd name="connsiteY36" fmla="*/ 20169 h 144240"/>
                    <a:gd name="connsiteX37" fmla="*/ 424412 w 482276"/>
                    <a:gd name="connsiteY37" fmla="*/ 19047 h 144240"/>
                    <a:gd name="connsiteX38" fmla="*/ 469979 w 482276"/>
                    <a:gd name="connsiteY38" fmla="*/ 17442 h 144240"/>
                    <a:gd name="connsiteX39" fmla="*/ 417183 w 482276"/>
                    <a:gd name="connsiteY39" fmla="*/ 111928 h 144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82276" h="144240">
                      <a:moveTo>
                        <a:pt x="480133" y="6180"/>
                      </a:moveTo>
                      <a:cubicBezTo>
                        <a:pt x="478848" y="3716"/>
                        <a:pt x="476490" y="1692"/>
                        <a:pt x="473515" y="1295"/>
                      </a:cubicBezTo>
                      <a:cubicBezTo>
                        <a:pt x="459192" y="-601"/>
                        <a:pt x="443854" y="1188"/>
                        <a:pt x="429404" y="1430"/>
                      </a:cubicBezTo>
                      <a:cubicBezTo>
                        <a:pt x="414314" y="1678"/>
                        <a:pt x="399231" y="1941"/>
                        <a:pt x="384149" y="2161"/>
                      </a:cubicBezTo>
                      <a:cubicBezTo>
                        <a:pt x="353203" y="2601"/>
                        <a:pt x="322257" y="2893"/>
                        <a:pt x="291311" y="2964"/>
                      </a:cubicBezTo>
                      <a:cubicBezTo>
                        <a:pt x="229383" y="3098"/>
                        <a:pt x="167434" y="2807"/>
                        <a:pt x="105514" y="1778"/>
                      </a:cubicBezTo>
                      <a:cubicBezTo>
                        <a:pt x="88699" y="1501"/>
                        <a:pt x="71891" y="1160"/>
                        <a:pt x="55083" y="748"/>
                      </a:cubicBezTo>
                      <a:cubicBezTo>
                        <a:pt x="46845" y="549"/>
                        <a:pt x="38609" y="265"/>
                        <a:pt x="30364" y="194"/>
                      </a:cubicBezTo>
                      <a:cubicBezTo>
                        <a:pt x="22610" y="123"/>
                        <a:pt x="14742" y="-693"/>
                        <a:pt x="7343" y="1657"/>
                      </a:cubicBezTo>
                      <a:cubicBezTo>
                        <a:pt x="2642" y="2062"/>
                        <a:pt x="-1988" y="7203"/>
                        <a:pt x="888" y="12777"/>
                      </a:cubicBezTo>
                      <a:cubicBezTo>
                        <a:pt x="20494" y="50753"/>
                        <a:pt x="39553" y="89077"/>
                        <a:pt x="59805" y="126705"/>
                      </a:cubicBezTo>
                      <a:cubicBezTo>
                        <a:pt x="63455" y="133494"/>
                        <a:pt x="66714" y="140786"/>
                        <a:pt x="74802" y="143009"/>
                      </a:cubicBezTo>
                      <a:cubicBezTo>
                        <a:pt x="83877" y="145501"/>
                        <a:pt x="94813" y="143485"/>
                        <a:pt x="104051" y="143215"/>
                      </a:cubicBezTo>
                      <a:cubicBezTo>
                        <a:pt x="125105" y="142597"/>
                        <a:pt x="146160" y="141951"/>
                        <a:pt x="167214" y="141312"/>
                      </a:cubicBezTo>
                      <a:cubicBezTo>
                        <a:pt x="209792" y="140027"/>
                        <a:pt x="252362" y="138734"/>
                        <a:pt x="294939" y="137399"/>
                      </a:cubicBezTo>
                      <a:cubicBezTo>
                        <a:pt x="316462" y="136725"/>
                        <a:pt x="337986" y="136043"/>
                        <a:pt x="359502" y="135376"/>
                      </a:cubicBezTo>
                      <a:cubicBezTo>
                        <a:pt x="369791" y="135056"/>
                        <a:pt x="380087" y="134786"/>
                        <a:pt x="390376" y="134403"/>
                      </a:cubicBezTo>
                      <a:cubicBezTo>
                        <a:pt x="398898" y="134083"/>
                        <a:pt x="409336" y="134403"/>
                        <a:pt x="416814" y="129751"/>
                      </a:cubicBezTo>
                      <a:cubicBezTo>
                        <a:pt x="424383" y="125044"/>
                        <a:pt x="428012" y="115209"/>
                        <a:pt x="432067" y="107696"/>
                      </a:cubicBezTo>
                      <a:cubicBezTo>
                        <a:pt x="437818" y="97052"/>
                        <a:pt x="443570" y="86407"/>
                        <a:pt x="449315" y="75756"/>
                      </a:cubicBezTo>
                      <a:cubicBezTo>
                        <a:pt x="460847" y="54368"/>
                        <a:pt x="472308" y="33093"/>
                        <a:pt x="481951" y="10796"/>
                      </a:cubicBezTo>
                      <a:cubicBezTo>
                        <a:pt x="482867" y="8694"/>
                        <a:pt x="481724" y="6798"/>
                        <a:pt x="480133" y="6180"/>
                      </a:cubicBezTo>
                      <a:close/>
                      <a:moveTo>
                        <a:pt x="417183" y="111928"/>
                      </a:moveTo>
                      <a:cubicBezTo>
                        <a:pt x="415436" y="115074"/>
                        <a:pt x="413682" y="118930"/>
                        <a:pt x="410359" y="120698"/>
                      </a:cubicBezTo>
                      <a:cubicBezTo>
                        <a:pt x="406205" y="122920"/>
                        <a:pt x="400439" y="121585"/>
                        <a:pt x="395987" y="121592"/>
                      </a:cubicBezTo>
                      <a:cubicBezTo>
                        <a:pt x="385697" y="121614"/>
                        <a:pt x="375394" y="122153"/>
                        <a:pt x="365104" y="122466"/>
                      </a:cubicBezTo>
                      <a:cubicBezTo>
                        <a:pt x="345456" y="123062"/>
                        <a:pt x="325808" y="123638"/>
                        <a:pt x="306152" y="124220"/>
                      </a:cubicBezTo>
                      <a:cubicBezTo>
                        <a:pt x="265918" y="125413"/>
                        <a:pt x="225677" y="126627"/>
                        <a:pt x="185442" y="127870"/>
                      </a:cubicBezTo>
                      <a:cubicBezTo>
                        <a:pt x="165794" y="128473"/>
                        <a:pt x="146146" y="129084"/>
                        <a:pt x="126490" y="129688"/>
                      </a:cubicBezTo>
                      <a:cubicBezTo>
                        <a:pt x="117131" y="129979"/>
                        <a:pt x="107779" y="130270"/>
                        <a:pt x="98420" y="130561"/>
                      </a:cubicBezTo>
                      <a:cubicBezTo>
                        <a:pt x="93748" y="130710"/>
                        <a:pt x="89061" y="130937"/>
                        <a:pt x="84381" y="131008"/>
                      </a:cubicBezTo>
                      <a:cubicBezTo>
                        <a:pt x="78445" y="131094"/>
                        <a:pt x="76343" y="130476"/>
                        <a:pt x="73517" y="125129"/>
                      </a:cubicBezTo>
                      <a:cubicBezTo>
                        <a:pt x="55118" y="90284"/>
                        <a:pt x="38069" y="54609"/>
                        <a:pt x="20536" y="19274"/>
                      </a:cubicBezTo>
                      <a:cubicBezTo>
                        <a:pt x="29185" y="20098"/>
                        <a:pt x="38239" y="19615"/>
                        <a:pt x="46370" y="19821"/>
                      </a:cubicBezTo>
                      <a:cubicBezTo>
                        <a:pt x="61836" y="20205"/>
                        <a:pt x="77309" y="20524"/>
                        <a:pt x="92782" y="20794"/>
                      </a:cubicBezTo>
                      <a:cubicBezTo>
                        <a:pt x="123692" y="21334"/>
                        <a:pt x="154603" y="21660"/>
                        <a:pt x="185513" y="21817"/>
                      </a:cubicBezTo>
                      <a:cubicBezTo>
                        <a:pt x="248321" y="22129"/>
                        <a:pt x="311144" y="21355"/>
                        <a:pt x="373945" y="20169"/>
                      </a:cubicBezTo>
                      <a:cubicBezTo>
                        <a:pt x="390767" y="19850"/>
                        <a:pt x="407589" y="19516"/>
                        <a:pt x="424412" y="19047"/>
                      </a:cubicBezTo>
                      <a:cubicBezTo>
                        <a:pt x="439324" y="18635"/>
                        <a:pt x="455074" y="19452"/>
                        <a:pt x="469979" y="17442"/>
                      </a:cubicBezTo>
                      <a:cubicBezTo>
                        <a:pt x="450799" y="47963"/>
                        <a:pt x="434680" y="80400"/>
                        <a:pt x="417183" y="11192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462E58B9-1F8A-280B-F5AF-84E07AF3DC28}"/>
                    </a:ext>
                  </a:extLst>
                </p:cNvPr>
                <p:cNvSpPr/>
                <p:nvPr/>
              </p:nvSpPr>
              <p:spPr>
                <a:xfrm>
                  <a:off x="7841412" y="4331502"/>
                  <a:ext cx="29735" cy="1726327"/>
                </a:xfrm>
                <a:custGeom>
                  <a:avLst/>
                  <a:gdLst>
                    <a:gd name="connsiteX0" fmla="*/ 27109 w 29735"/>
                    <a:gd name="connsiteY0" fmla="*/ 1471946 h 1726327"/>
                    <a:gd name="connsiteX1" fmla="*/ 26115 w 29735"/>
                    <a:gd name="connsiteY1" fmla="*/ 1289821 h 1726327"/>
                    <a:gd name="connsiteX2" fmla="*/ 25589 w 29735"/>
                    <a:gd name="connsiteY2" fmla="*/ 1085625 h 1726327"/>
                    <a:gd name="connsiteX3" fmla="*/ 25483 w 29735"/>
                    <a:gd name="connsiteY3" fmla="*/ 870061 h 1726327"/>
                    <a:gd name="connsiteX4" fmla="*/ 25767 w 29735"/>
                    <a:gd name="connsiteY4" fmla="*/ 654610 h 1726327"/>
                    <a:gd name="connsiteX5" fmla="*/ 26413 w 29735"/>
                    <a:gd name="connsiteY5" fmla="*/ 450741 h 1726327"/>
                    <a:gd name="connsiteX6" fmla="*/ 27386 w 29735"/>
                    <a:gd name="connsiteY6" fmla="*/ 269936 h 1726327"/>
                    <a:gd name="connsiteX7" fmla="*/ 28650 w 29735"/>
                    <a:gd name="connsiteY7" fmla="*/ 123663 h 1726327"/>
                    <a:gd name="connsiteX8" fmla="*/ 28706 w 29735"/>
                    <a:gd name="connsiteY8" fmla="*/ 66834 h 1726327"/>
                    <a:gd name="connsiteX9" fmla="*/ 28068 w 29735"/>
                    <a:gd name="connsiteY9" fmla="*/ 43230 h 1726327"/>
                    <a:gd name="connsiteX10" fmla="*/ 25802 w 29735"/>
                    <a:gd name="connsiteY10" fmla="*/ 14954 h 1726327"/>
                    <a:gd name="connsiteX11" fmla="*/ 25007 w 29735"/>
                    <a:gd name="connsiteY11" fmla="*/ 7086 h 1726327"/>
                    <a:gd name="connsiteX12" fmla="*/ 10933 w 29735"/>
                    <a:gd name="connsiteY12" fmla="*/ 5183 h 1726327"/>
                    <a:gd name="connsiteX13" fmla="*/ 6005 w 29735"/>
                    <a:gd name="connsiteY13" fmla="*/ 43230 h 1726327"/>
                    <a:gd name="connsiteX14" fmla="*/ 3683 w 29735"/>
                    <a:gd name="connsiteY14" fmla="*/ 93185 h 1726327"/>
                    <a:gd name="connsiteX15" fmla="*/ 2206 w 29735"/>
                    <a:gd name="connsiteY15" fmla="*/ 229503 h 1726327"/>
                    <a:gd name="connsiteX16" fmla="*/ 1162 w 29735"/>
                    <a:gd name="connsiteY16" fmla="*/ 402717 h 1726327"/>
                    <a:gd name="connsiteX17" fmla="*/ 430 w 29735"/>
                    <a:gd name="connsiteY17" fmla="*/ 601871 h 1726327"/>
                    <a:gd name="connsiteX18" fmla="*/ 47 w 29735"/>
                    <a:gd name="connsiteY18" fmla="*/ 816505 h 1726327"/>
                    <a:gd name="connsiteX19" fmla="*/ 54 w 29735"/>
                    <a:gd name="connsiteY19" fmla="*/ 1033106 h 1726327"/>
                    <a:gd name="connsiteX20" fmla="*/ 473 w 29735"/>
                    <a:gd name="connsiteY20" fmla="*/ 1241172 h 1726327"/>
                    <a:gd name="connsiteX21" fmla="*/ 1347 w 29735"/>
                    <a:gd name="connsiteY21" fmla="*/ 1430037 h 1726327"/>
                    <a:gd name="connsiteX22" fmla="*/ 2433 w 29735"/>
                    <a:gd name="connsiteY22" fmla="*/ 1586428 h 1726327"/>
                    <a:gd name="connsiteX23" fmla="*/ 3129 w 29735"/>
                    <a:gd name="connsiteY23" fmla="*/ 1649471 h 1726327"/>
                    <a:gd name="connsiteX24" fmla="*/ 7879 w 29735"/>
                    <a:gd name="connsiteY24" fmla="*/ 1701095 h 1726327"/>
                    <a:gd name="connsiteX25" fmla="*/ 9236 w 29735"/>
                    <a:gd name="connsiteY25" fmla="*/ 1709282 h 1726327"/>
                    <a:gd name="connsiteX26" fmla="*/ 10372 w 29735"/>
                    <a:gd name="connsiteY26" fmla="*/ 1719124 h 1726327"/>
                    <a:gd name="connsiteX27" fmla="*/ 25298 w 29735"/>
                    <a:gd name="connsiteY27" fmla="*/ 1719124 h 1726327"/>
                    <a:gd name="connsiteX28" fmla="*/ 25873 w 29735"/>
                    <a:gd name="connsiteY28" fmla="*/ 1709282 h 1726327"/>
                    <a:gd name="connsiteX29" fmla="*/ 26647 w 29735"/>
                    <a:gd name="connsiteY29" fmla="*/ 1701145 h 1726327"/>
                    <a:gd name="connsiteX30" fmla="*/ 29729 w 29735"/>
                    <a:gd name="connsiteY30" fmla="*/ 1675524 h 1726327"/>
                    <a:gd name="connsiteX31" fmla="*/ 29005 w 29735"/>
                    <a:gd name="connsiteY31" fmla="*/ 1618809 h 1726327"/>
                    <a:gd name="connsiteX32" fmla="*/ 27109 w 29735"/>
                    <a:gd name="connsiteY32" fmla="*/ 1471946 h 172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9735" h="1726327">
                      <a:moveTo>
                        <a:pt x="27109" y="1471946"/>
                      </a:moveTo>
                      <a:cubicBezTo>
                        <a:pt x="26662" y="1411240"/>
                        <a:pt x="26349" y="1350527"/>
                        <a:pt x="26115" y="1289821"/>
                      </a:cubicBezTo>
                      <a:cubicBezTo>
                        <a:pt x="25852" y="1221758"/>
                        <a:pt x="25689" y="1153688"/>
                        <a:pt x="25589" y="1085625"/>
                      </a:cubicBezTo>
                      <a:cubicBezTo>
                        <a:pt x="25483" y="1013770"/>
                        <a:pt x="25455" y="941915"/>
                        <a:pt x="25483" y="870061"/>
                      </a:cubicBezTo>
                      <a:cubicBezTo>
                        <a:pt x="25518" y="798241"/>
                        <a:pt x="25611" y="726422"/>
                        <a:pt x="25767" y="654610"/>
                      </a:cubicBezTo>
                      <a:cubicBezTo>
                        <a:pt x="25916" y="586654"/>
                        <a:pt x="26129" y="518697"/>
                        <a:pt x="26413" y="450741"/>
                      </a:cubicBezTo>
                      <a:cubicBezTo>
                        <a:pt x="26669" y="390468"/>
                        <a:pt x="26974" y="330202"/>
                        <a:pt x="27386" y="269936"/>
                      </a:cubicBezTo>
                      <a:cubicBezTo>
                        <a:pt x="27720" y="221181"/>
                        <a:pt x="28103" y="172418"/>
                        <a:pt x="28650" y="123663"/>
                      </a:cubicBezTo>
                      <a:cubicBezTo>
                        <a:pt x="28863" y="104732"/>
                        <a:pt x="29239" y="85758"/>
                        <a:pt x="28706" y="66834"/>
                      </a:cubicBezTo>
                      <a:cubicBezTo>
                        <a:pt x="28479" y="58966"/>
                        <a:pt x="28330" y="51091"/>
                        <a:pt x="28068" y="43230"/>
                      </a:cubicBezTo>
                      <a:cubicBezTo>
                        <a:pt x="28018" y="41781"/>
                        <a:pt x="26221" y="18994"/>
                        <a:pt x="25802" y="14954"/>
                      </a:cubicBezTo>
                      <a:cubicBezTo>
                        <a:pt x="25533" y="12334"/>
                        <a:pt x="25270" y="9706"/>
                        <a:pt x="25007" y="7086"/>
                      </a:cubicBezTo>
                      <a:cubicBezTo>
                        <a:pt x="24283" y="-228"/>
                        <a:pt x="12289" y="-3459"/>
                        <a:pt x="10933" y="5183"/>
                      </a:cubicBezTo>
                      <a:cubicBezTo>
                        <a:pt x="9996" y="11134"/>
                        <a:pt x="7084" y="26742"/>
                        <a:pt x="6005" y="43230"/>
                      </a:cubicBezTo>
                      <a:cubicBezTo>
                        <a:pt x="4918" y="59882"/>
                        <a:pt x="4045" y="76505"/>
                        <a:pt x="3683" y="93185"/>
                      </a:cubicBezTo>
                      <a:cubicBezTo>
                        <a:pt x="2703" y="138617"/>
                        <a:pt x="2547" y="184071"/>
                        <a:pt x="2206" y="229503"/>
                      </a:cubicBezTo>
                      <a:cubicBezTo>
                        <a:pt x="1766" y="287241"/>
                        <a:pt x="1432" y="344979"/>
                        <a:pt x="1162" y="402717"/>
                      </a:cubicBezTo>
                      <a:cubicBezTo>
                        <a:pt x="850" y="469104"/>
                        <a:pt x="608" y="535491"/>
                        <a:pt x="430" y="601871"/>
                      </a:cubicBezTo>
                      <a:cubicBezTo>
                        <a:pt x="239" y="673413"/>
                        <a:pt x="111" y="744963"/>
                        <a:pt x="47" y="816505"/>
                      </a:cubicBezTo>
                      <a:cubicBezTo>
                        <a:pt x="-17" y="888708"/>
                        <a:pt x="-17" y="960911"/>
                        <a:pt x="54" y="1033106"/>
                      </a:cubicBezTo>
                      <a:cubicBezTo>
                        <a:pt x="118" y="1102461"/>
                        <a:pt x="253" y="1171817"/>
                        <a:pt x="473" y="1241172"/>
                      </a:cubicBezTo>
                      <a:cubicBezTo>
                        <a:pt x="672" y="1304129"/>
                        <a:pt x="949" y="1367079"/>
                        <a:pt x="1347" y="1430037"/>
                      </a:cubicBezTo>
                      <a:cubicBezTo>
                        <a:pt x="1680" y="1482165"/>
                        <a:pt x="2071" y="1534300"/>
                        <a:pt x="2433" y="1586428"/>
                      </a:cubicBezTo>
                      <a:cubicBezTo>
                        <a:pt x="2582" y="1607447"/>
                        <a:pt x="2717" y="1628459"/>
                        <a:pt x="3129" y="1649471"/>
                      </a:cubicBezTo>
                      <a:cubicBezTo>
                        <a:pt x="3463" y="1666783"/>
                        <a:pt x="2852" y="1684372"/>
                        <a:pt x="7879" y="1701095"/>
                      </a:cubicBezTo>
                      <a:cubicBezTo>
                        <a:pt x="7922" y="1701244"/>
                        <a:pt x="9044" y="1707607"/>
                        <a:pt x="9236" y="1709282"/>
                      </a:cubicBezTo>
                      <a:cubicBezTo>
                        <a:pt x="9598" y="1712471"/>
                        <a:pt x="10336" y="1717825"/>
                        <a:pt x="10372" y="1719124"/>
                      </a:cubicBezTo>
                      <a:cubicBezTo>
                        <a:pt x="10663" y="1728711"/>
                        <a:pt x="25589" y="1728746"/>
                        <a:pt x="25298" y="1719124"/>
                      </a:cubicBezTo>
                      <a:cubicBezTo>
                        <a:pt x="25256" y="1717825"/>
                        <a:pt x="25682" y="1712506"/>
                        <a:pt x="25873" y="1709282"/>
                      </a:cubicBezTo>
                      <a:cubicBezTo>
                        <a:pt x="25973" y="1707607"/>
                        <a:pt x="26513" y="1701656"/>
                        <a:pt x="26647" y="1701145"/>
                      </a:cubicBezTo>
                      <a:cubicBezTo>
                        <a:pt x="28884" y="1692716"/>
                        <a:pt x="29701" y="1684209"/>
                        <a:pt x="29729" y="1675524"/>
                      </a:cubicBezTo>
                      <a:cubicBezTo>
                        <a:pt x="29793" y="1656622"/>
                        <a:pt x="29360" y="1637705"/>
                        <a:pt x="29005" y="1618809"/>
                      </a:cubicBezTo>
                      <a:cubicBezTo>
                        <a:pt x="28103" y="1569848"/>
                        <a:pt x="27471" y="1520901"/>
                        <a:pt x="27109" y="147194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F84F6C40-4F2F-73ED-FFF4-9E3713810C9D}"/>
                    </a:ext>
                  </a:extLst>
                </p:cNvPr>
                <p:cNvSpPr/>
                <p:nvPr/>
              </p:nvSpPr>
              <p:spPr>
                <a:xfrm>
                  <a:off x="7849938" y="6034990"/>
                  <a:ext cx="130" cy="863"/>
                </a:xfrm>
                <a:custGeom>
                  <a:avLst/>
                  <a:gdLst>
                    <a:gd name="connsiteX0" fmla="*/ 0 w 130"/>
                    <a:gd name="connsiteY0" fmla="*/ 0 h 863"/>
                    <a:gd name="connsiteX1" fmla="*/ 0 w 130"/>
                    <a:gd name="connsiteY1" fmla="*/ 0 h 863"/>
                    <a:gd name="connsiteX2" fmla="*/ 0 w 130"/>
                    <a:gd name="connsiteY2" fmla="*/ 0 h 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" h="863">
                      <a:moveTo>
                        <a:pt x="0" y="0"/>
                      </a:moveTo>
                      <a:cubicBezTo>
                        <a:pt x="121" y="1214"/>
                        <a:pt x="220" y="1086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72CA3E06-1398-862D-C168-2C8A7FBDD86B}"/>
                    </a:ext>
                  </a:extLst>
                </p:cNvPr>
                <p:cNvSpPr/>
                <p:nvPr/>
              </p:nvSpPr>
              <p:spPr>
                <a:xfrm>
                  <a:off x="8266501" y="4349505"/>
                  <a:ext cx="29626" cy="2064090"/>
                </a:xfrm>
                <a:custGeom>
                  <a:avLst/>
                  <a:gdLst>
                    <a:gd name="connsiteX0" fmla="*/ 29335 w 29626"/>
                    <a:gd name="connsiteY0" fmla="*/ 779826 h 2064090"/>
                    <a:gd name="connsiteX1" fmla="*/ 28682 w 29626"/>
                    <a:gd name="connsiteY1" fmla="*/ 529119 h 2064090"/>
                    <a:gd name="connsiteX2" fmla="*/ 27709 w 29626"/>
                    <a:gd name="connsiteY2" fmla="*/ 309841 h 2064090"/>
                    <a:gd name="connsiteX3" fmla="*/ 26445 w 29626"/>
                    <a:gd name="connsiteY3" fmla="*/ 136123 h 2064090"/>
                    <a:gd name="connsiteX4" fmla="*/ 24763 w 29626"/>
                    <a:gd name="connsiteY4" fmla="*/ 71120 h 2064090"/>
                    <a:gd name="connsiteX5" fmla="*/ 23207 w 29626"/>
                    <a:gd name="connsiteY5" fmla="*/ 43888 h 2064090"/>
                    <a:gd name="connsiteX6" fmla="*/ 18698 w 29626"/>
                    <a:gd name="connsiteY6" fmla="*/ 5166 h 2064090"/>
                    <a:gd name="connsiteX7" fmla="*/ 4624 w 29626"/>
                    <a:gd name="connsiteY7" fmla="*/ 7069 h 2064090"/>
                    <a:gd name="connsiteX8" fmla="*/ 1620 w 29626"/>
                    <a:gd name="connsiteY8" fmla="*/ 47098 h 2064090"/>
                    <a:gd name="connsiteX9" fmla="*/ 825 w 29626"/>
                    <a:gd name="connsiteY9" fmla="*/ 103316 h 2064090"/>
                    <a:gd name="connsiteX10" fmla="*/ 1961 w 29626"/>
                    <a:gd name="connsiteY10" fmla="*/ 264011 h 2064090"/>
                    <a:gd name="connsiteX11" fmla="*/ 3005 w 29626"/>
                    <a:gd name="connsiteY11" fmla="*/ 473881 h 2064090"/>
                    <a:gd name="connsiteX12" fmla="*/ 3729 w 29626"/>
                    <a:gd name="connsiteY12" fmla="*/ 717650 h 2064090"/>
                    <a:gd name="connsiteX13" fmla="*/ 4106 w 29626"/>
                    <a:gd name="connsiteY13" fmla="*/ 980052 h 2064090"/>
                    <a:gd name="connsiteX14" fmla="*/ 4098 w 29626"/>
                    <a:gd name="connsiteY14" fmla="*/ 1245821 h 2064090"/>
                    <a:gd name="connsiteX15" fmla="*/ 3672 w 29626"/>
                    <a:gd name="connsiteY15" fmla="*/ 1499673 h 2064090"/>
                    <a:gd name="connsiteX16" fmla="*/ 2799 w 29626"/>
                    <a:gd name="connsiteY16" fmla="*/ 1726344 h 2064090"/>
                    <a:gd name="connsiteX17" fmla="*/ 1123 w 29626"/>
                    <a:gd name="connsiteY17" fmla="*/ 1910564 h 2064090"/>
                    <a:gd name="connsiteX18" fmla="*/ 143 w 29626"/>
                    <a:gd name="connsiteY18" fmla="*/ 1981979 h 2064090"/>
                    <a:gd name="connsiteX19" fmla="*/ 8 w 29626"/>
                    <a:gd name="connsiteY19" fmla="*/ 2011675 h 2064090"/>
                    <a:gd name="connsiteX20" fmla="*/ 1791 w 29626"/>
                    <a:gd name="connsiteY20" fmla="*/ 2027226 h 2064090"/>
                    <a:gd name="connsiteX21" fmla="*/ 2757 w 29626"/>
                    <a:gd name="connsiteY21" fmla="*/ 2033056 h 2064090"/>
                    <a:gd name="connsiteX22" fmla="*/ 4326 w 29626"/>
                    <a:gd name="connsiteY22" fmla="*/ 2056887 h 2064090"/>
                    <a:gd name="connsiteX23" fmla="*/ 19252 w 29626"/>
                    <a:gd name="connsiteY23" fmla="*/ 2056887 h 2064090"/>
                    <a:gd name="connsiteX24" fmla="*/ 21212 w 29626"/>
                    <a:gd name="connsiteY24" fmla="*/ 2037338 h 2064090"/>
                    <a:gd name="connsiteX25" fmla="*/ 23569 w 29626"/>
                    <a:gd name="connsiteY25" fmla="*/ 2026374 h 2064090"/>
                    <a:gd name="connsiteX26" fmla="*/ 25671 w 29626"/>
                    <a:gd name="connsiteY26" fmla="*/ 2011192 h 2064090"/>
                    <a:gd name="connsiteX27" fmla="*/ 26985 w 29626"/>
                    <a:gd name="connsiteY27" fmla="*/ 1947560 h 2064090"/>
                    <a:gd name="connsiteX28" fmla="*/ 27993 w 29626"/>
                    <a:gd name="connsiteY28" fmla="*/ 1776107 h 2064090"/>
                    <a:gd name="connsiteX29" fmla="*/ 28987 w 29626"/>
                    <a:gd name="connsiteY29" fmla="*/ 1557412 h 2064090"/>
                    <a:gd name="connsiteX30" fmla="*/ 29513 w 29626"/>
                    <a:gd name="connsiteY30" fmla="*/ 1308714 h 2064090"/>
                    <a:gd name="connsiteX31" fmla="*/ 29612 w 29626"/>
                    <a:gd name="connsiteY31" fmla="*/ 1044423 h 2064090"/>
                    <a:gd name="connsiteX32" fmla="*/ 29335 w 29626"/>
                    <a:gd name="connsiteY32" fmla="*/ 779826 h 2064090"/>
                    <a:gd name="connsiteX33" fmla="*/ 21091 w 29626"/>
                    <a:gd name="connsiteY33" fmla="*/ 2037963 h 2064090"/>
                    <a:gd name="connsiteX34" fmla="*/ 21091 w 29626"/>
                    <a:gd name="connsiteY34" fmla="*/ 2037963 h 2064090"/>
                    <a:gd name="connsiteX35" fmla="*/ 21091 w 29626"/>
                    <a:gd name="connsiteY35" fmla="*/ 2037963 h 206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9626" h="2064090">
                      <a:moveTo>
                        <a:pt x="29335" y="779826"/>
                      </a:moveTo>
                      <a:cubicBezTo>
                        <a:pt x="29186" y="696255"/>
                        <a:pt x="28973" y="612690"/>
                        <a:pt x="28682" y="529119"/>
                      </a:cubicBezTo>
                      <a:cubicBezTo>
                        <a:pt x="28434" y="456029"/>
                        <a:pt x="28121" y="382931"/>
                        <a:pt x="27709" y="309841"/>
                      </a:cubicBezTo>
                      <a:cubicBezTo>
                        <a:pt x="27382" y="251932"/>
                        <a:pt x="26999" y="194024"/>
                        <a:pt x="26445" y="136123"/>
                      </a:cubicBezTo>
                      <a:cubicBezTo>
                        <a:pt x="26240" y="114443"/>
                        <a:pt x="25842" y="92771"/>
                        <a:pt x="24763" y="71120"/>
                      </a:cubicBezTo>
                      <a:cubicBezTo>
                        <a:pt x="24322" y="62322"/>
                        <a:pt x="23932" y="50677"/>
                        <a:pt x="23207" y="43888"/>
                      </a:cubicBezTo>
                      <a:cubicBezTo>
                        <a:pt x="23080" y="42667"/>
                        <a:pt x="19515" y="11188"/>
                        <a:pt x="18698" y="5166"/>
                      </a:cubicBezTo>
                      <a:cubicBezTo>
                        <a:pt x="17555" y="-3305"/>
                        <a:pt x="5214" y="-422"/>
                        <a:pt x="4624" y="7069"/>
                      </a:cubicBezTo>
                      <a:cubicBezTo>
                        <a:pt x="4177" y="12793"/>
                        <a:pt x="1635" y="46792"/>
                        <a:pt x="1620" y="47098"/>
                      </a:cubicBezTo>
                      <a:cubicBezTo>
                        <a:pt x="789" y="65780"/>
                        <a:pt x="754" y="84626"/>
                        <a:pt x="825" y="103316"/>
                      </a:cubicBezTo>
                      <a:cubicBezTo>
                        <a:pt x="1031" y="156879"/>
                        <a:pt x="1620" y="210449"/>
                        <a:pt x="1961" y="264011"/>
                      </a:cubicBezTo>
                      <a:cubicBezTo>
                        <a:pt x="2409" y="333970"/>
                        <a:pt x="2735" y="403922"/>
                        <a:pt x="3005" y="473881"/>
                      </a:cubicBezTo>
                      <a:cubicBezTo>
                        <a:pt x="3317" y="555137"/>
                        <a:pt x="3552" y="636394"/>
                        <a:pt x="3729" y="717650"/>
                      </a:cubicBezTo>
                      <a:cubicBezTo>
                        <a:pt x="3921" y="805120"/>
                        <a:pt x="4042" y="892590"/>
                        <a:pt x="4106" y="980052"/>
                      </a:cubicBezTo>
                      <a:cubicBezTo>
                        <a:pt x="4170" y="1068644"/>
                        <a:pt x="4170" y="1157229"/>
                        <a:pt x="4098" y="1245821"/>
                      </a:cubicBezTo>
                      <a:cubicBezTo>
                        <a:pt x="4027" y="1330443"/>
                        <a:pt x="3900" y="1415058"/>
                        <a:pt x="3672" y="1499673"/>
                      </a:cubicBezTo>
                      <a:cubicBezTo>
                        <a:pt x="3473" y="1575235"/>
                        <a:pt x="3204" y="1650789"/>
                        <a:pt x="2799" y="1726344"/>
                      </a:cubicBezTo>
                      <a:cubicBezTo>
                        <a:pt x="2472" y="1787753"/>
                        <a:pt x="1997" y="1849155"/>
                        <a:pt x="1123" y="1910564"/>
                      </a:cubicBezTo>
                      <a:cubicBezTo>
                        <a:pt x="782" y="1934374"/>
                        <a:pt x="434" y="1958176"/>
                        <a:pt x="143" y="1981979"/>
                      </a:cubicBezTo>
                      <a:cubicBezTo>
                        <a:pt x="23" y="1991878"/>
                        <a:pt x="-20" y="2001776"/>
                        <a:pt x="8" y="2011675"/>
                      </a:cubicBezTo>
                      <a:cubicBezTo>
                        <a:pt x="23" y="2016951"/>
                        <a:pt x="932" y="2022035"/>
                        <a:pt x="1791" y="2027226"/>
                      </a:cubicBezTo>
                      <a:cubicBezTo>
                        <a:pt x="2110" y="2029165"/>
                        <a:pt x="2529" y="2031103"/>
                        <a:pt x="2757" y="2033056"/>
                      </a:cubicBezTo>
                      <a:cubicBezTo>
                        <a:pt x="3630" y="2040732"/>
                        <a:pt x="4461" y="2052385"/>
                        <a:pt x="4326" y="2056887"/>
                      </a:cubicBezTo>
                      <a:cubicBezTo>
                        <a:pt x="4035" y="2066495"/>
                        <a:pt x="18961" y="2066488"/>
                        <a:pt x="19252" y="2056887"/>
                      </a:cubicBezTo>
                      <a:cubicBezTo>
                        <a:pt x="19387" y="2052520"/>
                        <a:pt x="20331" y="2044055"/>
                        <a:pt x="21212" y="2037338"/>
                      </a:cubicBezTo>
                      <a:cubicBezTo>
                        <a:pt x="21674" y="2034505"/>
                        <a:pt x="23129" y="2028462"/>
                        <a:pt x="23569" y="2026374"/>
                      </a:cubicBezTo>
                      <a:cubicBezTo>
                        <a:pt x="24627" y="2021304"/>
                        <a:pt x="25472" y="2016376"/>
                        <a:pt x="25671" y="2011192"/>
                      </a:cubicBezTo>
                      <a:cubicBezTo>
                        <a:pt x="26502" y="1989996"/>
                        <a:pt x="26829" y="1968771"/>
                        <a:pt x="26985" y="1947560"/>
                      </a:cubicBezTo>
                      <a:cubicBezTo>
                        <a:pt x="27411" y="1890412"/>
                        <a:pt x="27638" y="1833256"/>
                        <a:pt x="27993" y="1776107"/>
                      </a:cubicBezTo>
                      <a:cubicBezTo>
                        <a:pt x="28448" y="1703209"/>
                        <a:pt x="28753" y="1630310"/>
                        <a:pt x="28987" y="1557412"/>
                      </a:cubicBezTo>
                      <a:cubicBezTo>
                        <a:pt x="29250" y="1474515"/>
                        <a:pt x="29413" y="1391611"/>
                        <a:pt x="29513" y="1308714"/>
                      </a:cubicBezTo>
                      <a:cubicBezTo>
                        <a:pt x="29619" y="1220619"/>
                        <a:pt x="29648" y="1132517"/>
                        <a:pt x="29612" y="1044423"/>
                      </a:cubicBezTo>
                      <a:cubicBezTo>
                        <a:pt x="29591" y="956236"/>
                        <a:pt x="29499" y="868034"/>
                        <a:pt x="29335" y="779826"/>
                      </a:cubicBezTo>
                      <a:close/>
                      <a:moveTo>
                        <a:pt x="21091" y="2037963"/>
                      </a:moveTo>
                      <a:cubicBezTo>
                        <a:pt x="21077" y="2038020"/>
                        <a:pt x="21077" y="2038020"/>
                        <a:pt x="21091" y="2037963"/>
                      </a:cubicBezTo>
                      <a:lnTo>
                        <a:pt x="21091" y="203796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84" name="Graphic 5" descr="City with buildings and skyscrapers">
                <a:extLst>
                  <a:ext uri="{FF2B5EF4-FFF2-40B4-BE49-F238E27FC236}">
                    <a16:creationId xmlns:a16="http://schemas.microsoft.com/office/drawing/2014/main" id="{989CFA9B-939B-ACF6-FAC8-EEEBD0527D1C}"/>
                  </a:ext>
                </a:extLst>
              </p:cNvPr>
              <p:cNvGrpSpPr/>
              <p:nvPr/>
            </p:nvGrpSpPr>
            <p:grpSpPr>
              <a:xfrm>
                <a:off x="7464852" y="6204625"/>
                <a:ext cx="476212" cy="212439"/>
                <a:chOff x="7464852" y="6204625"/>
                <a:chExt cx="476212" cy="212439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13DD7BE5-2B7F-1DEA-04C0-786A505DCD93}"/>
                    </a:ext>
                  </a:extLst>
                </p:cNvPr>
                <p:cNvSpPr/>
                <p:nvPr/>
              </p:nvSpPr>
              <p:spPr>
                <a:xfrm>
                  <a:off x="7464852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61FA7BA-8EDD-F626-561C-D50839F495D3}"/>
                    </a:ext>
                  </a:extLst>
                </p:cNvPr>
                <p:cNvSpPr/>
                <p:nvPr/>
              </p:nvSpPr>
              <p:spPr>
                <a:xfrm>
                  <a:off x="7630631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3B4588DB-7EE1-BDE6-0357-814552C4279F}"/>
                    </a:ext>
                  </a:extLst>
                </p:cNvPr>
                <p:cNvSpPr/>
                <p:nvPr/>
              </p:nvSpPr>
              <p:spPr>
                <a:xfrm>
                  <a:off x="7791660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E28CCEB7-A875-0EDF-F0A4-B48B5979043B}"/>
                    </a:ext>
                  </a:extLst>
                </p:cNvPr>
                <p:cNvSpPr/>
                <p:nvPr/>
              </p:nvSpPr>
              <p:spPr>
                <a:xfrm>
                  <a:off x="7464852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C4E1EF4-488A-8502-9A35-EFC540505DF6}"/>
                    </a:ext>
                  </a:extLst>
                </p:cNvPr>
                <p:cNvSpPr/>
                <p:nvPr/>
              </p:nvSpPr>
              <p:spPr>
                <a:xfrm>
                  <a:off x="7630631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8B8B94D4-A274-CD53-7090-E34A6E148414}"/>
                    </a:ext>
                  </a:extLst>
                </p:cNvPr>
                <p:cNvSpPr/>
                <p:nvPr/>
              </p:nvSpPr>
              <p:spPr>
                <a:xfrm>
                  <a:off x="7791660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0B3924E-D4C8-D2DE-C8EA-7EC3E7500640}"/>
                    </a:ext>
                  </a:extLst>
                </p:cNvPr>
                <p:cNvSpPr/>
                <p:nvPr/>
              </p:nvSpPr>
              <p:spPr>
                <a:xfrm>
                  <a:off x="7464852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8046C7AC-5926-4970-5664-4850C2409601}"/>
                    </a:ext>
                  </a:extLst>
                </p:cNvPr>
                <p:cNvSpPr/>
                <p:nvPr/>
              </p:nvSpPr>
              <p:spPr>
                <a:xfrm>
                  <a:off x="7630631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59474EA4-23C1-0EFE-E275-1D0E62AC94A5}"/>
                    </a:ext>
                  </a:extLst>
                </p:cNvPr>
                <p:cNvSpPr/>
                <p:nvPr/>
              </p:nvSpPr>
              <p:spPr>
                <a:xfrm>
                  <a:off x="7791660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94" name="Graphic 5" descr="City with buildings and skyscrapers">
                <a:extLst>
                  <a:ext uri="{FF2B5EF4-FFF2-40B4-BE49-F238E27FC236}">
                    <a16:creationId xmlns:a16="http://schemas.microsoft.com/office/drawing/2014/main" id="{67F72EA5-5300-A31A-5786-38BD2CFAC316}"/>
                  </a:ext>
                </a:extLst>
              </p:cNvPr>
              <p:cNvGrpSpPr/>
              <p:nvPr/>
            </p:nvGrpSpPr>
            <p:grpSpPr>
              <a:xfrm>
                <a:off x="4174899" y="6432438"/>
                <a:ext cx="1436690" cy="260549"/>
                <a:chOff x="4174899" y="6432438"/>
                <a:chExt cx="1436690" cy="260549"/>
              </a:xfrm>
              <a:solidFill>
                <a:srgbClr val="000000"/>
              </a:solidFill>
            </p:grpSpPr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3E9F0531-0ED0-A963-039C-A6DE501A3594}"/>
                    </a:ext>
                  </a:extLst>
                </p:cNvPr>
                <p:cNvSpPr/>
                <p:nvPr/>
              </p:nvSpPr>
              <p:spPr>
                <a:xfrm>
                  <a:off x="4174899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C30223AE-9DBD-913E-E4DA-39FB426A2BED}"/>
                    </a:ext>
                  </a:extLst>
                </p:cNvPr>
                <p:cNvSpPr/>
                <p:nvPr/>
              </p:nvSpPr>
              <p:spPr>
                <a:xfrm>
                  <a:off x="4336886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3937737F-038B-BC59-3B49-3BFE9F21EA03}"/>
                    </a:ext>
                  </a:extLst>
                </p:cNvPr>
                <p:cNvSpPr/>
                <p:nvPr/>
              </p:nvSpPr>
              <p:spPr>
                <a:xfrm>
                  <a:off x="4498881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772C34A1-FD9F-086F-AE02-E1F817A9F888}"/>
                    </a:ext>
                  </a:extLst>
                </p:cNvPr>
                <p:cNvSpPr/>
                <p:nvPr/>
              </p:nvSpPr>
              <p:spPr>
                <a:xfrm>
                  <a:off x="4660875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5736CA55-5F1E-67C1-2BD1-09D1505E70EE}"/>
                    </a:ext>
                  </a:extLst>
                </p:cNvPr>
                <p:cNvSpPr/>
                <p:nvPr/>
              </p:nvSpPr>
              <p:spPr>
                <a:xfrm>
                  <a:off x="4174899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A825073E-AA55-9D93-4A42-02B949A332E0}"/>
                    </a:ext>
                  </a:extLst>
                </p:cNvPr>
                <p:cNvSpPr/>
                <p:nvPr/>
              </p:nvSpPr>
              <p:spPr>
                <a:xfrm>
                  <a:off x="4336886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DCA4F7F-2CBD-2DFC-85F5-2D36ECB5EE4D}"/>
                    </a:ext>
                  </a:extLst>
                </p:cNvPr>
                <p:cNvSpPr/>
                <p:nvPr/>
              </p:nvSpPr>
              <p:spPr>
                <a:xfrm>
                  <a:off x="4498881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09F94679-4581-FC09-3313-8BDA4D38402D}"/>
                    </a:ext>
                  </a:extLst>
                </p:cNvPr>
                <p:cNvSpPr/>
                <p:nvPr/>
              </p:nvSpPr>
              <p:spPr>
                <a:xfrm>
                  <a:off x="4174899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2BBD6E6D-3F2E-2105-6547-6F1D2DC47538}"/>
                    </a:ext>
                  </a:extLst>
                </p:cNvPr>
                <p:cNvSpPr/>
                <p:nvPr/>
              </p:nvSpPr>
              <p:spPr>
                <a:xfrm>
                  <a:off x="4336886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4C63B3A4-1426-64ED-676B-0CBF85698875}"/>
                    </a:ext>
                  </a:extLst>
                </p:cNvPr>
                <p:cNvSpPr/>
                <p:nvPr/>
              </p:nvSpPr>
              <p:spPr>
                <a:xfrm>
                  <a:off x="4498881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0C8C1A5D-B60E-5E03-C942-9A5FCA0675EF}"/>
                    </a:ext>
                  </a:extLst>
                </p:cNvPr>
                <p:cNvSpPr/>
                <p:nvPr/>
              </p:nvSpPr>
              <p:spPr>
                <a:xfrm>
                  <a:off x="4660875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911B9EA2-B298-B121-2C60-38BBD0839193}"/>
                    </a:ext>
                  </a:extLst>
                </p:cNvPr>
                <p:cNvSpPr/>
                <p:nvPr/>
              </p:nvSpPr>
              <p:spPr>
                <a:xfrm>
                  <a:off x="4174899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5BABAB1D-695E-FD55-5E9B-B337FFC5B578}"/>
                    </a:ext>
                  </a:extLst>
                </p:cNvPr>
                <p:cNvSpPr/>
                <p:nvPr/>
              </p:nvSpPr>
              <p:spPr>
                <a:xfrm>
                  <a:off x="4336886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22279BFB-D6B0-CD00-7E62-1FAC6B8CCDFB}"/>
                    </a:ext>
                  </a:extLst>
                </p:cNvPr>
                <p:cNvSpPr/>
                <p:nvPr/>
              </p:nvSpPr>
              <p:spPr>
                <a:xfrm>
                  <a:off x="4498881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75CCE2B1-A1A2-AB8C-4243-9D337EDAD45F}"/>
                    </a:ext>
                  </a:extLst>
                </p:cNvPr>
                <p:cNvSpPr/>
                <p:nvPr/>
              </p:nvSpPr>
              <p:spPr>
                <a:xfrm>
                  <a:off x="4660875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D29B4BC1-5CF1-024F-62CD-9F798001C8AE}"/>
                    </a:ext>
                  </a:extLst>
                </p:cNvPr>
                <p:cNvSpPr/>
                <p:nvPr/>
              </p:nvSpPr>
              <p:spPr>
                <a:xfrm>
                  <a:off x="4824404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85466F4A-7814-7331-05A1-B56282382626}"/>
                    </a:ext>
                  </a:extLst>
                </p:cNvPr>
                <p:cNvSpPr/>
                <p:nvPr/>
              </p:nvSpPr>
              <p:spPr>
                <a:xfrm>
                  <a:off x="4986398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32E770B-36D3-2DCE-CEFC-AC8F999DEFC8}"/>
                    </a:ext>
                  </a:extLst>
                </p:cNvPr>
                <p:cNvSpPr/>
                <p:nvPr/>
              </p:nvSpPr>
              <p:spPr>
                <a:xfrm>
                  <a:off x="5148393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3962B2A3-5900-C47B-4531-1E3A2C9324B6}"/>
                    </a:ext>
                  </a:extLst>
                </p:cNvPr>
                <p:cNvSpPr/>
                <p:nvPr/>
              </p:nvSpPr>
              <p:spPr>
                <a:xfrm>
                  <a:off x="5310380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FFFDB37-B93C-0CAF-728A-BCFF00E708A2}"/>
                    </a:ext>
                  </a:extLst>
                </p:cNvPr>
                <p:cNvSpPr/>
                <p:nvPr/>
              </p:nvSpPr>
              <p:spPr>
                <a:xfrm>
                  <a:off x="4824404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A10DEA3-99F0-DC88-F771-44C5DC1A5B3B}"/>
                    </a:ext>
                  </a:extLst>
                </p:cNvPr>
                <p:cNvSpPr/>
                <p:nvPr/>
              </p:nvSpPr>
              <p:spPr>
                <a:xfrm>
                  <a:off x="4986398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27FE453-BAE1-9727-7B73-A40A01CE8CE9}"/>
                    </a:ext>
                  </a:extLst>
                </p:cNvPr>
                <p:cNvSpPr/>
                <p:nvPr/>
              </p:nvSpPr>
              <p:spPr>
                <a:xfrm>
                  <a:off x="5148393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6E350038-ED6D-6E80-CB29-A5CC4A3E3B44}"/>
                    </a:ext>
                  </a:extLst>
                </p:cNvPr>
                <p:cNvSpPr/>
                <p:nvPr/>
              </p:nvSpPr>
              <p:spPr>
                <a:xfrm>
                  <a:off x="5310380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47C5C1C8-CD76-A533-D50F-CDE761BF264C}"/>
                    </a:ext>
                  </a:extLst>
                </p:cNvPr>
                <p:cNvSpPr/>
                <p:nvPr/>
              </p:nvSpPr>
              <p:spPr>
                <a:xfrm>
                  <a:off x="4824404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BDF969FF-97DC-CD69-9A1F-F5A317D65DF6}"/>
                    </a:ext>
                  </a:extLst>
                </p:cNvPr>
                <p:cNvSpPr/>
                <p:nvPr/>
              </p:nvSpPr>
              <p:spPr>
                <a:xfrm>
                  <a:off x="4986398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2FA2CAF7-C8AC-4C8F-8960-22FC6DF1C8C8}"/>
                    </a:ext>
                  </a:extLst>
                </p:cNvPr>
                <p:cNvSpPr/>
                <p:nvPr/>
              </p:nvSpPr>
              <p:spPr>
                <a:xfrm>
                  <a:off x="5310380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59ADDBFC-D41D-D50F-DB2C-471DC3021250}"/>
                    </a:ext>
                  </a:extLst>
                </p:cNvPr>
                <p:cNvSpPr/>
                <p:nvPr/>
              </p:nvSpPr>
              <p:spPr>
                <a:xfrm>
                  <a:off x="4824404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D6E03C5F-4DAF-A1EF-F754-796963DD47E1}"/>
                    </a:ext>
                  </a:extLst>
                </p:cNvPr>
                <p:cNvSpPr/>
                <p:nvPr/>
              </p:nvSpPr>
              <p:spPr>
                <a:xfrm>
                  <a:off x="4986398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E5AC57EC-53F9-F879-9197-2FDAE865533A}"/>
                    </a:ext>
                  </a:extLst>
                </p:cNvPr>
                <p:cNvSpPr/>
                <p:nvPr/>
              </p:nvSpPr>
              <p:spPr>
                <a:xfrm>
                  <a:off x="5148393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3753FDB3-8BCA-621C-3E04-40FD793D6633}"/>
                    </a:ext>
                  </a:extLst>
                </p:cNvPr>
                <p:cNvSpPr/>
                <p:nvPr/>
              </p:nvSpPr>
              <p:spPr>
                <a:xfrm>
                  <a:off x="5478652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9C3843D9-8ACA-B239-CB71-6C029D64F9CD}"/>
                    </a:ext>
                  </a:extLst>
                </p:cNvPr>
                <p:cNvSpPr/>
                <p:nvPr/>
              </p:nvSpPr>
              <p:spPr>
                <a:xfrm>
                  <a:off x="5478652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AB75CAED-A28C-4ADE-2798-C6A1E1D5C81F}"/>
                    </a:ext>
                  </a:extLst>
                </p:cNvPr>
                <p:cNvSpPr/>
                <p:nvPr/>
              </p:nvSpPr>
              <p:spPr>
                <a:xfrm>
                  <a:off x="5478652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5F05E674-5CA3-E9EE-40FF-005A72418A12}"/>
                    </a:ext>
                  </a:extLst>
                </p:cNvPr>
                <p:cNvSpPr/>
                <p:nvPr/>
              </p:nvSpPr>
              <p:spPr>
                <a:xfrm>
                  <a:off x="5478652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28" name="Graphic 5" descr="City with buildings and skyscrapers">
                <a:extLst>
                  <a:ext uri="{FF2B5EF4-FFF2-40B4-BE49-F238E27FC236}">
                    <a16:creationId xmlns:a16="http://schemas.microsoft.com/office/drawing/2014/main" id="{2EC8C3E9-D132-9C56-4A86-EE457A362A9E}"/>
                  </a:ext>
                </a:extLst>
              </p:cNvPr>
              <p:cNvGrpSpPr/>
              <p:nvPr/>
            </p:nvGrpSpPr>
            <p:grpSpPr>
              <a:xfrm>
                <a:off x="4285134" y="5526624"/>
                <a:ext cx="294924" cy="615320"/>
                <a:chOff x="4285134" y="5526624"/>
                <a:chExt cx="294924" cy="615320"/>
              </a:xfrm>
              <a:solidFill>
                <a:srgbClr val="000000"/>
              </a:solidFill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6AA839FD-D56E-E815-B035-40D35BD9F415}"/>
                    </a:ext>
                  </a:extLst>
                </p:cNvPr>
                <p:cNvSpPr/>
                <p:nvPr/>
              </p:nvSpPr>
              <p:spPr>
                <a:xfrm>
                  <a:off x="4285134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C79C4734-F4B8-75F9-4580-02429C9ABA5B}"/>
                    </a:ext>
                  </a:extLst>
                </p:cNvPr>
                <p:cNvSpPr/>
                <p:nvPr/>
              </p:nvSpPr>
              <p:spPr>
                <a:xfrm>
                  <a:off x="4447122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7B159966-A8F4-486D-8421-530638014E77}"/>
                    </a:ext>
                  </a:extLst>
                </p:cNvPr>
                <p:cNvSpPr/>
                <p:nvPr/>
              </p:nvSpPr>
              <p:spPr>
                <a:xfrm>
                  <a:off x="4447122" y="560077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4DC24A8E-0098-FDD8-CF33-0931A8C2E38A}"/>
                    </a:ext>
                  </a:extLst>
                </p:cNvPr>
                <p:cNvSpPr/>
                <p:nvPr/>
              </p:nvSpPr>
              <p:spPr>
                <a:xfrm>
                  <a:off x="4285134" y="5674942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AE8A684-D871-0DC0-0B47-8CBDED184CC0}"/>
                    </a:ext>
                  </a:extLst>
                </p:cNvPr>
                <p:cNvSpPr/>
                <p:nvPr/>
              </p:nvSpPr>
              <p:spPr>
                <a:xfrm>
                  <a:off x="4285134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BCD30AF-7B95-B635-444B-CD7D19EC141B}"/>
                    </a:ext>
                  </a:extLst>
                </p:cNvPr>
                <p:cNvSpPr/>
                <p:nvPr/>
              </p:nvSpPr>
              <p:spPr>
                <a:xfrm>
                  <a:off x="4447122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E75563E7-24B1-EFE5-E3C3-EAD1F336CFE7}"/>
                    </a:ext>
                  </a:extLst>
                </p:cNvPr>
                <p:cNvSpPr/>
                <p:nvPr/>
              </p:nvSpPr>
              <p:spPr>
                <a:xfrm>
                  <a:off x="4285134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DFA16470-2EE1-46E8-284E-B51867A9CA55}"/>
                    </a:ext>
                  </a:extLst>
                </p:cNvPr>
                <p:cNvSpPr/>
                <p:nvPr/>
              </p:nvSpPr>
              <p:spPr>
                <a:xfrm>
                  <a:off x="4447122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6530DA27-C4C2-3063-A1B5-626476A655B0}"/>
                    </a:ext>
                  </a:extLst>
                </p:cNvPr>
                <p:cNvSpPr/>
                <p:nvPr/>
              </p:nvSpPr>
              <p:spPr>
                <a:xfrm>
                  <a:off x="4285134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E732F293-0B8E-5663-C624-A96830A8BFCF}"/>
                    </a:ext>
                  </a:extLst>
                </p:cNvPr>
                <p:cNvSpPr/>
                <p:nvPr/>
              </p:nvSpPr>
              <p:spPr>
                <a:xfrm>
                  <a:off x="4447122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84F859EA-AFBE-A60D-5BED-5E1C996FD0ED}"/>
                    </a:ext>
                  </a:extLst>
                </p:cNvPr>
                <p:cNvSpPr/>
                <p:nvPr/>
              </p:nvSpPr>
              <p:spPr>
                <a:xfrm>
                  <a:off x="4447122" y="595556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18B1F385-05D0-FA92-80E4-C2DA14E14EC4}"/>
                    </a:ext>
                  </a:extLst>
                </p:cNvPr>
                <p:cNvSpPr/>
                <p:nvPr/>
              </p:nvSpPr>
              <p:spPr>
                <a:xfrm>
                  <a:off x="4285134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BF564573-1EF8-4549-3F23-1FAEF69BABFF}"/>
                    </a:ext>
                  </a:extLst>
                </p:cNvPr>
                <p:cNvSpPr/>
                <p:nvPr/>
              </p:nvSpPr>
              <p:spPr>
                <a:xfrm>
                  <a:off x="4447122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4867CE7B-FC2D-EFEB-51F8-FF57219EA80C}"/>
                    </a:ext>
                  </a:extLst>
                </p:cNvPr>
                <p:cNvSpPr/>
                <p:nvPr/>
              </p:nvSpPr>
              <p:spPr>
                <a:xfrm>
                  <a:off x="4285134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BDE03A77-8A3D-4C41-8021-4ED5F9FC6B22}"/>
                    </a:ext>
                  </a:extLst>
                </p:cNvPr>
                <p:cNvSpPr/>
                <p:nvPr/>
              </p:nvSpPr>
              <p:spPr>
                <a:xfrm>
                  <a:off x="4447122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44" name="Graphic 5" descr="City with buildings and skyscrapers">
                <a:extLst>
                  <a:ext uri="{FF2B5EF4-FFF2-40B4-BE49-F238E27FC236}">
                    <a16:creationId xmlns:a16="http://schemas.microsoft.com/office/drawing/2014/main" id="{7D2C42B6-0C2E-E61E-C3C6-5591BF9C0EDC}"/>
                  </a:ext>
                </a:extLst>
              </p:cNvPr>
              <p:cNvGrpSpPr/>
              <p:nvPr/>
            </p:nvGrpSpPr>
            <p:grpSpPr>
              <a:xfrm>
                <a:off x="5133864" y="5232657"/>
                <a:ext cx="618914" cy="334711"/>
                <a:chOff x="5133864" y="5232657"/>
                <a:chExt cx="618914" cy="334711"/>
              </a:xfrm>
              <a:solidFill>
                <a:srgbClr val="000000"/>
              </a:solidFill>
            </p:grpSpPr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88C07A90-96D2-09F7-B522-3C648C68A74D}"/>
                    </a:ext>
                  </a:extLst>
                </p:cNvPr>
                <p:cNvSpPr/>
                <p:nvPr/>
              </p:nvSpPr>
              <p:spPr>
                <a:xfrm>
                  <a:off x="5133864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7A19416-756F-A2EF-877B-70051A0A177F}"/>
                    </a:ext>
                  </a:extLst>
                </p:cNvPr>
                <p:cNvSpPr/>
                <p:nvPr/>
              </p:nvSpPr>
              <p:spPr>
                <a:xfrm>
                  <a:off x="5295852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B3ED114-BFE6-A9DB-F834-B5B0935027EF}"/>
                    </a:ext>
                  </a:extLst>
                </p:cNvPr>
                <p:cNvSpPr/>
                <p:nvPr/>
              </p:nvSpPr>
              <p:spPr>
                <a:xfrm>
                  <a:off x="5457846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1AAB1A6-9380-83E7-DAF9-756CF4B9C0E4}"/>
                    </a:ext>
                  </a:extLst>
                </p:cNvPr>
                <p:cNvSpPr/>
                <p:nvPr/>
              </p:nvSpPr>
              <p:spPr>
                <a:xfrm>
                  <a:off x="5619841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47E1498E-9FFE-4A88-1C27-D903CE3375BB}"/>
                    </a:ext>
                  </a:extLst>
                </p:cNvPr>
                <p:cNvSpPr/>
                <p:nvPr/>
              </p:nvSpPr>
              <p:spPr>
                <a:xfrm>
                  <a:off x="5133864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48C8CBD-E9D3-E574-A466-B826E7B7678B}"/>
                    </a:ext>
                  </a:extLst>
                </p:cNvPr>
                <p:cNvSpPr/>
                <p:nvPr/>
              </p:nvSpPr>
              <p:spPr>
                <a:xfrm>
                  <a:off x="5457846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3470ADA1-6467-B265-0508-577209C496EE}"/>
                    </a:ext>
                  </a:extLst>
                </p:cNvPr>
                <p:cNvSpPr/>
                <p:nvPr/>
              </p:nvSpPr>
              <p:spPr>
                <a:xfrm>
                  <a:off x="5619841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BEE1DCA8-C21E-6FD1-06A6-030A250B044B}"/>
                    </a:ext>
                  </a:extLst>
                </p:cNvPr>
                <p:cNvSpPr/>
                <p:nvPr/>
              </p:nvSpPr>
              <p:spPr>
                <a:xfrm>
                  <a:off x="5133864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131520B5-2A38-67E4-3EE8-65B4129E6EC7}"/>
                    </a:ext>
                  </a:extLst>
                </p:cNvPr>
                <p:cNvSpPr/>
                <p:nvPr/>
              </p:nvSpPr>
              <p:spPr>
                <a:xfrm>
                  <a:off x="5295852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F0EC2B67-38B3-172B-E5BA-F4825ED70515}"/>
                    </a:ext>
                  </a:extLst>
                </p:cNvPr>
                <p:cNvSpPr/>
                <p:nvPr/>
              </p:nvSpPr>
              <p:spPr>
                <a:xfrm>
                  <a:off x="5457846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AC890480-164F-FA6E-2689-080D63E14123}"/>
                    </a:ext>
                  </a:extLst>
                </p:cNvPr>
                <p:cNvSpPr/>
                <p:nvPr/>
              </p:nvSpPr>
              <p:spPr>
                <a:xfrm>
                  <a:off x="5619841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29947418-1245-80F1-1127-14A968FF3048}"/>
                    </a:ext>
                  </a:extLst>
                </p:cNvPr>
                <p:cNvSpPr/>
                <p:nvPr/>
              </p:nvSpPr>
              <p:spPr>
                <a:xfrm>
                  <a:off x="5133864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D9AA2A23-A45B-7491-19FA-EB12AE55146C}"/>
                    </a:ext>
                  </a:extLst>
                </p:cNvPr>
                <p:cNvSpPr/>
                <p:nvPr/>
              </p:nvSpPr>
              <p:spPr>
                <a:xfrm>
                  <a:off x="5295852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9DFEADFA-5434-F9A1-35FA-3F11A3951C7A}"/>
                    </a:ext>
                  </a:extLst>
                </p:cNvPr>
                <p:cNvSpPr/>
                <p:nvPr/>
              </p:nvSpPr>
              <p:spPr>
                <a:xfrm>
                  <a:off x="5457846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75D7126A-6762-1B9C-45F3-7356FD6D1F60}"/>
                    </a:ext>
                  </a:extLst>
                </p:cNvPr>
                <p:cNvSpPr/>
                <p:nvPr/>
              </p:nvSpPr>
              <p:spPr>
                <a:xfrm>
                  <a:off x="5295852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42B5DDC3-9896-A1D6-54F4-40FD033FFFE1}"/>
                    </a:ext>
                  </a:extLst>
                </p:cNvPr>
                <p:cNvSpPr/>
                <p:nvPr/>
              </p:nvSpPr>
              <p:spPr>
                <a:xfrm>
                  <a:off x="5457846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F194DAE4-481F-B9A4-0B3A-2E83149A7A25}"/>
                    </a:ext>
                  </a:extLst>
                </p:cNvPr>
                <p:cNvSpPr/>
                <p:nvPr/>
              </p:nvSpPr>
              <p:spPr>
                <a:xfrm>
                  <a:off x="5619841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62" name="Graphic 5" descr="City with buildings and skyscrapers">
                <a:extLst>
                  <a:ext uri="{FF2B5EF4-FFF2-40B4-BE49-F238E27FC236}">
                    <a16:creationId xmlns:a16="http://schemas.microsoft.com/office/drawing/2014/main" id="{9B8214DE-650A-FBF8-C87C-284B37BB77F8}"/>
                  </a:ext>
                </a:extLst>
              </p:cNvPr>
              <p:cNvGrpSpPr/>
              <p:nvPr/>
            </p:nvGrpSpPr>
            <p:grpSpPr>
              <a:xfrm>
                <a:off x="5221781" y="5615002"/>
                <a:ext cx="565898" cy="441902"/>
                <a:chOff x="5221781" y="5615002"/>
                <a:chExt cx="565898" cy="441902"/>
              </a:xfrm>
              <a:solidFill>
                <a:srgbClr val="000000"/>
              </a:solidFill>
            </p:grpSpPr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7A2ABE46-D6D2-47EE-6457-0BE3DED03C33}"/>
                    </a:ext>
                  </a:extLst>
                </p:cNvPr>
                <p:cNvSpPr/>
                <p:nvPr/>
              </p:nvSpPr>
              <p:spPr>
                <a:xfrm rot="5400000">
                  <a:off x="5043721" y="5849567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9 w 385398"/>
                    <a:gd name="connsiteY1" fmla="*/ 0 h 29277"/>
                    <a:gd name="connsiteX2" fmla="*/ 385399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9" y="0"/>
                      </a:lnTo>
                      <a:lnTo>
                        <a:pt x="385399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C554341A-FA61-82A8-AE2C-78EEEE80B052}"/>
                    </a:ext>
                  </a:extLst>
                </p:cNvPr>
                <p:cNvSpPr/>
                <p:nvPr/>
              </p:nvSpPr>
              <p:spPr>
                <a:xfrm rot="5400000">
                  <a:off x="5096112" y="5849561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8 w 385398"/>
                    <a:gd name="connsiteY1" fmla="*/ 0 h 29277"/>
                    <a:gd name="connsiteX2" fmla="*/ 385398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8" y="0"/>
                      </a:lnTo>
                      <a:lnTo>
                        <a:pt x="38539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BA574081-9A9D-93A8-2DFC-18A5E7175E79}"/>
                    </a:ext>
                  </a:extLst>
                </p:cNvPr>
                <p:cNvSpPr/>
                <p:nvPr/>
              </p:nvSpPr>
              <p:spPr>
                <a:xfrm rot="5400000">
                  <a:off x="5153757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CE2F1BED-CFC8-75DC-C9ED-DA9DED576ED7}"/>
                    </a:ext>
                  </a:extLst>
                </p:cNvPr>
                <p:cNvSpPr/>
                <p:nvPr/>
              </p:nvSpPr>
              <p:spPr>
                <a:xfrm rot="5400000">
                  <a:off x="5197414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55B3FA12-5B62-083A-20AA-6C137CE36768}"/>
                    </a:ext>
                  </a:extLst>
                </p:cNvPr>
                <p:cNvSpPr/>
                <p:nvPr/>
              </p:nvSpPr>
              <p:spPr>
                <a:xfrm rot="5400000">
                  <a:off x="5241071" y="5833688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F32FBB-FFB3-E50A-CD91-ECEDD56BB248}"/>
                    </a:ext>
                  </a:extLst>
                </p:cNvPr>
                <p:cNvSpPr/>
                <p:nvPr/>
              </p:nvSpPr>
              <p:spPr>
                <a:xfrm rot="5400000">
                  <a:off x="5294037" y="5821318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39E06A29-C6C6-8B73-F746-640C2FD2D459}"/>
                    </a:ext>
                  </a:extLst>
                </p:cNvPr>
                <p:cNvSpPr/>
                <p:nvPr/>
              </p:nvSpPr>
              <p:spPr>
                <a:xfrm rot="5400000">
                  <a:off x="5347749" y="5821311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23989493-CC09-8809-1837-77BD6A990BDA}"/>
                    </a:ext>
                  </a:extLst>
                </p:cNvPr>
                <p:cNvSpPr/>
                <p:nvPr/>
              </p:nvSpPr>
              <p:spPr>
                <a:xfrm rot="5400000">
                  <a:off x="5471036" y="5751742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005B3CB9-9AE4-54EC-ABCE-10EE80621DC8}"/>
                    </a:ext>
                  </a:extLst>
                </p:cNvPr>
                <p:cNvSpPr/>
                <p:nvPr/>
              </p:nvSpPr>
              <p:spPr>
                <a:xfrm rot="5400000">
                  <a:off x="5524755" y="5751749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28226396-76E1-BE7F-DA40-134395FD96CE}"/>
                    </a:ext>
                  </a:extLst>
                </p:cNvPr>
                <p:cNvSpPr/>
                <p:nvPr/>
              </p:nvSpPr>
              <p:spPr>
                <a:xfrm rot="5400000">
                  <a:off x="5612598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8FED1107-DAB8-0B0D-BC5E-73F3BEF88A88}"/>
                    </a:ext>
                  </a:extLst>
                </p:cNvPr>
                <p:cNvSpPr/>
                <p:nvPr/>
              </p:nvSpPr>
              <p:spPr>
                <a:xfrm rot="5400000">
                  <a:off x="5655786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74" name="Graphic 5" descr="City with buildings and skyscrapers">
                <a:extLst>
                  <a:ext uri="{FF2B5EF4-FFF2-40B4-BE49-F238E27FC236}">
                    <a16:creationId xmlns:a16="http://schemas.microsoft.com/office/drawing/2014/main" id="{831BB3FB-5A67-AEB9-9189-BE73ECCAD7D9}"/>
                  </a:ext>
                </a:extLst>
              </p:cNvPr>
              <p:cNvGrpSpPr/>
              <p:nvPr/>
            </p:nvGrpSpPr>
            <p:grpSpPr>
              <a:xfrm>
                <a:off x="5842037" y="5474176"/>
                <a:ext cx="132937" cy="408860"/>
                <a:chOff x="5842037" y="5474176"/>
                <a:chExt cx="132937" cy="408860"/>
              </a:xfrm>
              <a:solidFill>
                <a:srgbClr val="000000"/>
              </a:solidFill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3E490C2A-59E5-5C12-5B79-788556B30CD2}"/>
                    </a:ext>
                  </a:extLst>
                </p:cNvPr>
                <p:cNvSpPr/>
                <p:nvPr/>
              </p:nvSpPr>
              <p:spPr>
                <a:xfrm>
                  <a:off x="5842037" y="547417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BABF910C-9F1B-8567-D088-0BC7C57F8ED1}"/>
                    </a:ext>
                  </a:extLst>
                </p:cNvPr>
                <p:cNvSpPr/>
                <p:nvPr/>
              </p:nvSpPr>
              <p:spPr>
                <a:xfrm>
                  <a:off x="5842037" y="554833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280B683-5EEF-9046-05B2-A968F3013629}"/>
                    </a:ext>
                  </a:extLst>
                </p:cNvPr>
                <p:cNvSpPr/>
                <p:nvPr/>
              </p:nvSpPr>
              <p:spPr>
                <a:xfrm>
                  <a:off x="5842037" y="562249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E060F70-7F66-5351-523E-D9D092A1FE07}"/>
                    </a:ext>
                  </a:extLst>
                </p:cNvPr>
                <p:cNvSpPr/>
                <p:nvPr/>
              </p:nvSpPr>
              <p:spPr>
                <a:xfrm>
                  <a:off x="5842037" y="5696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C611A0AC-B4AB-04A8-586F-DCB930E9D9A6}"/>
                    </a:ext>
                  </a:extLst>
                </p:cNvPr>
                <p:cNvSpPr/>
                <p:nvPr/>
              </p:nvSpPr>
              <p:spPr>
                <a:xfrm>
                  <a:off x="5842037" y="577081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225CA527-C60C-B623-D822-4000A67F0E79}"/>
                    </a:ext>
                  </a:extLst>
                </p:cNvPr>
                <p:cNvSpPr/>
                <p:nvPr/>
              </p:nvSpPr>
              <p:spPr>
                <a:xfrm>
                  <a:off x="5842037" y="584497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81" name="Graphic 5" descr="City with buildings and skyscrapers">
                <a:extLst>
                  <a:ext uri="{FF2B5EF4-FFF2-40B4-BE49-F238E27FC236}">
                    <a16:creationId xmlns:a16="http://schemas.microsoft.com/office/drawing/2014/main" id="{C6B126D5-81BF-B79E-FF82-DDD7461A0E1A}"/>
                  </a:ext>
                </a:extLst>
              </p:cNvPr>
              <p:cNvGrpSpPr/>
              <p:nvPr/>
            </p:nvGrpSpPr>
            <p:grpSpPr>
              <a:xfrm>
                <a:off x="7444863" y="5391478"/>
                <a:ext cx="249649" cy="568965"/>
                <a:chOff x="7444863" y="5391478"/>
                <a:chExt cx="249649" cy="568965"/>
              </a:xfrm>
              <a:solidFill>
                <a:srgbClr val="000000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F4B8CD52-6215-3426-8A28-89E3E5838E1A}"/>
                    </a:ext>
                  </a:extLst>
                </p:cNvPr>
                <p:cNvSpPr/>
                <p:nvPr/>
              </p:nvSpPr>
              <p:spPr>
                <a:xfrm>
                  <a:off x="7444863" y="5391478"/>
                  <a:ext cx="67707" cy="54258"/>
                </a:xfrm>
                <a:custGeom>
                  <a:avLst/>
                  <a:gdLst>
                    <a:gd name="connsiteX0" fmla="*/ 0 w 67707"/>
                    <a:gd name="connsiteY0" fmla="*/ 0 h 54258"/>
                    <a:gd name="connsiteX1" fmla="*/ 67708 w 67707"/>
                    <a:gd name="connsiteY1" fmla="*/ 0 h 54258"/>
                    <a:gd name="connsiteX2" fmla="*/ 67708 w 67707"/>
                    <a:gd name="connsiteY2" fmla="*/ 54258 h 54258"/>
                    <a:gd name="connsiteX3" fmla="*/ 0 w 67707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707" h="54258">
                      <a:moveTo>
                        <a:pt x="0" y="0"/>
                      </a:moveTo>
                      <a:lnTo>
                        <a:pt x="67708" y="0"/>
                      </a:lnTo>
                      <a:lnTo>
                        <a:pt x="67708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2FF5C0D4-8F59-46D6-94F7-AA92FE084E68}"/>
                    </a:ext>
                  </a:extLst>
                </p:cNvPr>
                <p:cNvSpPr/>
                <p:nvPr/>
              </p:nvSpPr>
              <p:spPr>
                <a:xfrm>
                  <a:off x="7536650" y="5392394"/>
                  <a:ext cx="157861" cy="54258"/>
                </a:xfrm>
                <a:custGeom>
                  <a:avLst/>
                  <a:gdLst>
                    <a:gd name="connsiteX0" fmla="*/ 0 w 157861"/>
                    <a:gd name="connsiteY0" fmla="*/ 0 h 54258"/>
                    <a:gd name="connsiteX1" fmla="*/ 157862 w 157861"/>
                    <a:gd name="connsiteY1" fmla="*/ 0 h 54258"/>
                    <a:gd name="connsiteX2" fmla="*/ 157862 w 157861"/>
                    <a:gd name="connsiteY2" fmla="*/ 54258 h 54258"/>
                    <a:gd name="connsiteX3" fmla="*/ 0 w 157861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861" h="54258">
                      <a:moveTo>
                        <a:pt x="0" y="0"/>
                      </a:moveTo>
                      <a:lnTo>
                        <a:pt x="157862" y="0"/>
                      </a:lnTo>
                      <a:lnTo>
                        <a:pt x="157862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377A4E49-E52A-E0F7-FED4-957107FF9D5A}"/>
                    </a:ext>
                  </a:extLst>
                </p:cNvPr>
                <p:cNvSpPr/>
                <p:nvPr/>
              </p:nvSpPr>
              <p:spPr>
                <a:xfrm>
                  <a:off x="7460080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822DBE1-0695-A98A-EE83-B2C2AAE15912}"/>
                    </a:ext>
                  </a:extLst>
                </p:cNvPr>
                <p:cNvSpPr/>
                <p:nvPr/>
              </p:nvSpPr>
              <p:spPr>
                <a:xfrm>
                  <a:off x="7460080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CF482535-5BFF-A908-9311-18D5F7F1DBE7}"/>
                    </a:ext>
                  </a:extLst>
                </p:cNvPr>
                <p:cNvSpPr/>
                <p:nvPr/>
              </p:nvSpPr>
              <p:spPr>
                <a:xfrm>
                  <a:off x="7460080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68DBF675-513A-7FC7-60A4-11DE126A729E}"/>
                    </a:ext>
                  </a:extLst>
                </p:cNvPr>
                <p:cNvSpPr/>
                <p:nvPr/>
              </p:nvSpPr>
              <p:spPr>
                <a:xfrm>
                  <a:off x="7460080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BBBFFA11-E400-01A7-9638-DDE38182C5A2}"/>
                    </a:ext>
                  </a:extLst>
                </p:cNvPr>
                <p:cNvSpPr/>
                <p:nvPr/>
              </p:nvSpPr>
              <p:spPr>
                <a:xfrm>
                  <a:off x="7460080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BB142602-FA9C-3A1B-4E55-F870710A7982}"/>
                    </a:ext>
                  </a:extLst>
                </p:cNvPr>
                <p:cNvSpPr/>
                <p:nvPr/>
              </p:nvSpPr>
              <p:spPr>
                <a:xfrm>
                  <a:off x="7543538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D4FA05AF-078D-7CF5-7A67-BD9798E976E0}"/>
                    </a:ext>
                  </a:extLst>
                </p:cNvPr>
                <p:cNvSpPr/>
                <p:nvPr/>
              </p:nvSpPr>
              <p:spPr>
                <a:xfrm>
                  <a:off x="7543538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6A52765F-9C22-B217-BEED-AB65B4941A77}"/>
                    </a:ext>
                  </a:extLst>
                </p:cNvPr>
                <p:cNvSpPr/>
                <p:nvPr/>
              </p:nvSpPr>
              <p:spPr>
                <a:xfrm>
                  <a:off x="7543538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5CD558A5-23A6-9353-38EF-1AE5C6CAB28E}"/>
                    </a:ext>
                  </a:extLst>
                </p:cNvPr>
                <p:cNvSpPr/>
                <p:nvPr/>
              </p:nvSpPr>
              <p:spPr>
                <a:xfrm>
                  <a:off x="7543538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77D4D601-14F2-F6BB-D4A6-F67DE5ADC6AE}"/>
                    </a:ext>
                  </a:extLst>
                </p:cNvPr>
                <p:cNvSpPr/>
                <p:nvPr/>
              </p:nvSpPr>
              <p:spPr>
                <a:xfrm>
                  <a:off x="7543538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F5BCEA15-8D63-0EAF-6E8E-3CB959DFBFE2}"/>
                    </a:ext>
                  </a:extLst>
                </p:cNvPr>
                <p:cNvSpPr/>
                <p:nvPr/>
              </p:nvSpPr>
              <p:spPr>
                <a:xfrm>
                  <a:off x="7626996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9DFF79D6-6064-D56F-0C19-639F035E4A71}"/>
                    </a:ext>
                  </a:extLst>
                </p:cNvPr>
                <p:cNvSpPr/>
                <p:nvPr/>
              </p:nvSpPr>
              <p:spPr>
                <a:xfrm>
                  <a:off x="7626996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19E5D1B-2D9D-B76C-27AA-B4B8DF821EF4}"/>
                    </a:ext>
                  </a:extLst>
                </p:cNvPr>
                <p:cNvSpPr/>
                <p:nvPr/>
              </p:nvSpPr>
              <p:spPr>
                <a:xfrm>
                  <a:off x="7626996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6380C264-EF7F-FA47-DDA8-33C555A15A19}"/>
                    </a:ext>
                  </a:extLst>
                </p:cNvPr>
                <p:cNvSpPr/>
                <p:nvPr/>
              </p:nvSpPr>
              <p:spPr>
                <a:xfrm>
                  <a:off x="7626996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4E5A359D-E43D-E608-6A54-EDFDF15AE34A}"/>
                    </a:ext>
                  </a:extLst>
                </p:cNvPr>
                <p:cNvSpPr/>
                <p:nvPr/>
              </p:nvSpPr>
              <p:spPr>
                <a:xfrm>
                  <a:off x="7626996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99" name="Graphic 5" descr="City with buildings and skyscrapers">
                <a:extLst>
                  <a:ext uri="{FF2B5EF4-FFF2-40B4-BE49-F238E27FC236}">
                    <a16:creationId xmlns:a16="http://schemas.microsoft.com/office/drawing/2014/main" id="{6067008D-44D2-D72E-F22D-7E3AF7F4D19D}"/>
                  </a:ext>
                </a:extLst>
              </p:cNvPr>
              <p:cNvGrpSpPr/>
              <p:nvPr/>
            </p:nvGrpSpPr>
            <p:grpSpPr>
              <a:xfrm>
                <a:off x="7307026" y="5380763"/>
                <a:ext cx="81867" cy="681232"/>
                <a:chOff x="7307026" y="5380763"/>
                <a:chExt cx="81867" cy="681232"/>
              </a:xfrm>
              <a:solidFill>
                <a:srgbClr val="000000"/>
              </a:solidFill>
            </p:grpSpPr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EEA8C613-6EDD-8A02-01BF-A8C41D54F5F6}"/>
                    </a:ext>
                  </a:extLst>
                </p:cNvPr>
                <p:cNvSpPr/>
                <p:nvPr/>
              </p:nvSpPr>
              <p:spPr>
                <a:xfrm>
                  <a:off x="7307026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9E3B941A-730A-5C7A-B855-7A08BDDFD701}"/>
                    </a:ext>
                  </a:extLst>
                </p:cNvPr>
                <p:cNvSpPr/>
                <p:nvPr/>
              </p:nvSpPr>
              <p:spPr>
                <a:xfrm>
                  <a:off x="7364281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3678CE6-90B1-0CB8-F287-98C90D5308EB}"/>
                    </a:ext>
                  </a:extLst>
                </p:cNvPr>
                <p:cNvSpPr/>
                <p:nvPr/>
              </p:nvSpPr>
              <p:spPr>
                <a:xfrm>
                  <a:off x="7307026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0276908A-E646-BE5F-CC37-2E22E1FE7A00}"/>
                    </a:ext>
                  </a:extLst>
                </p:cNvPr>
                <p:cNvSpPr/>
                <p:nvPr/>
              </p:nvSpPr>
              <p:spPr>
                <a:xfrm>
                  <a:off x="7364281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BDF1CAB-1C79-7277-6C2B-563FC7336A87}"/>
                    </a:ext>
                  </a:extLst>
                </p:cNvPr>
                <p:cNvSpPr/>
                <p:nvPr/>
              </p:nvSpPr>
              <p:spPr>
                <a:xfrm>
                  <a:off x="7307026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6050B7B2-2DD9-3145-4056-FA8ABAB66186}"/>
                    </a:ext>
                  </a:extLst>
                </p:cNvPr>
                <p:cNvSpPr/>
                <p:nvPr/>
              </p:nvSpPr>
              <p:spPr>
                <a:xfrm>
                  <a:off x="7364281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A8A52259-66CD-D386-05B7-10065828A489}"/>
                    </a:ext>
                  </a:extLst>
                </p:cNvPr>
                <p:cNvSpPr/>
                <p:nvPr/>
              </p:nvSpPr>
              <p:spPr>
                <a:xfrm>
                  <a:off x="7307026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2643348A-347C-3740-28FA-985824619792}"/>
                    </a:ext>
                  </a:extLst>
                </p:cNvPr>
                <p:cNvSpPr/>
                <p:nvPr/>
              </p:nvSpPr>
              <p:spPr>
                <a:xfrm>
                  <a:off x="7364281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33CCAD71-D0AC-BA45-5866-501F4B62258A}"/>
                    </a:ext>
                  </a:extLst>
                </p:cNvPr>
                <p:cNvSpPr/>
                <p:nvPr/>
              </p:nvSpPr>
              <p:spPr>
                <a:xfrm>
                  <a:off x="7307026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4AF3C83E-585E-4117-C4E5-BCBC2C5320B5}"/>
                    </a:ext>
                  </a:extLst>
                </p:cNvPr>
                <p:cNvSpPr/>
                <p:nvPr/>
              </p:nvSpPr>
              <p:spPr>
                <a:xfrm>
                  <a:off x="7364281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4741547F-2510-8B30-55B4-59B0200FA708}"/>
                    </a:ext>
                  </a:extLst>
                </p:cNvPr>
                <p:cNvSpPr/>
                <p:nvPr/>
              </p:nvSpPr>
              <p:spPr>
                <a:xfrm>
                  <a:off x="7307026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F2B06474-0438-32AB-6CF0-E386EB6522F9}"/>
                    </a:ext>
                  </a:extLst>
                </p:cNvPr>
                <p:cNvSpPr/>
                <p:nvPr/>
              </p:nvSpPr>
              <p:spPr>
                <a:xfrm>
                  <a:off x="7364281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BC1F8647-D5B6-9399-B243-0F9A5B5890D1}"/>
                    </a:ext>
                  </a:extLst>
                </p:cNvPr>
                <p:cNvSpPr/>
                <p:nvPr/>
              </p:nvSpPr>
              <p:spPr>
                <a:xfrm>
                  <a:off x="7307026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96B8A001-45E3-A188-DBD4-C43AB888E509}"/>
                    </a:ext>
                  </a:extLst>
                </p:cNvPr>
                <p:cNvSpPr/>
                <p:nvPr/>
              </p:nvSpPr>
              <p:spPr>
                <a:xfrm>
                  <a:off x="7364281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FFC925DC-0472-CD7F-5070-2ED71741D5EF}"/>
                    </a:ext>
                  </a:extLst>
                </p:cNvPr>
                <p:cNvSpPr/>
                <p:nvPr/>
              </p:nvSpPr>
              <p:spPr>
                <a:xfrm>
                  <a:off x="7307026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C955B6F2-E661-93DA-EA28-3F960EA3A8C4}"/>
                    </a:ext>
                  </a:extLst>
                </p:cNvPr>
                <p:cNvSpPr/>
                <p:nvPr/>
              </p:nvSpPr>
              <p:spPr>
                <a:xfrm>
                  <a:off x="7364281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4DEB6CB5-E550-D911-7B04-C32902AAEA57}"/>
                    </a:ext>
                  </a:extLst>
                </p:cNvPr>
                <p:cNvSpPr/>
                <p:nvPr/>
              </p:nvSpPr>
              <p:spPr>
                <a:xfrm>
                  <a:off x="7307026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26BDBBD9-8931-2BC3-0E06-82B32DBDB0EC}"/>
                    </a:ext>
                  </a:extLst>
                </p:cNvPr>
                <p:cNvSpPr/>
                <p:nvPr/>
              </p:nvSpPr>
              <p:spPr>
                <a:xfrm>
                  <a:off x="7364281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2AA38373-A4E9-A762-C002-6A6E3D6CD86B}"/>
                    </a:ext>
                  </a:extLst>
                </p:cNvPr>
                <p:cNvSpPr/>
                <p:nvPr/>
              </p:nvSpPr>
              <p:spPr>
                <a:xfrm>
                  <a:off x="7307026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57616AEE-FFC3-6D97-F94D-568103AE63F5}"/>
                    </a:ext>
                  </a:extLst>
                </p:cNvPr>
                <p:cNvSpPr/>
                <p:nvPr/>
              </p:nvSpPr>
              <p:spPr>
                <a:xfrm>
                  <a:off x="7364281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04B283B0-20C5-CAD8-BB60-00A0B86BEE14}"/>
                    </a:ext>
                  </a:extLst>
                </p:cNvPr>
                <p:cNvSpPr/>
                <p:nvPr/>
              </p:nvSpPr>
              <p:spPr>
                <a:xfrm>
                  <a:off x="7307026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A268B6B4-4E47-8B5E-4C84-E24FE85B5496}"/>
                    </a:ext>
                  </a:extLst>
                </p:cNvPr>
                <p:cNvSpPr/>
                <p:nvPr/>
              </p:nvSpPr>
              <p:spPr>
                <a:xfrm>
                  <a:off x="7364281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1B705670-99ED-BA8E-F090-CCF0EB1A2778}"/>
                    </a:ext>
                  </a:extLst>
                </p:cNvPr>
                <p:cNvSpPr/>
                <p:nvPr/>
              </p:nvSpPr>
              <p:spPr>
                <a:xfrm>
                  <a:off x="7307026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703EC401-6A54-7E35-02DF-AE98209BD80C}"/>
                    </a:ext>
                  </a:extLst>
                </p:cNvPr>
                <p:cNvSpPr/>
                <p:nvPr/>
              </p:nvSpPr>
              <p:spPr>
                <a:xfrm>
                  <a:off x="7364281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B40842CA-16C3-F5EA-21D8-A7BB3F0E05B4}"/>
                    </a:ext>
                  </a:extLst>
                </p:cNvPr>
                <p:cNvSpPr/>
                <p:nvPr/>
              </p:nvSpPr>
              <p:spPr>
                <a:xfrm>
                  <a:off x="7307026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67829062-9063-4C51-0DCD-A52666F7E0A0}"/>
                    </a:ext>
                  </a:extLst>
                </p:cNvPr>
                <p:cNvSpPr/>
                <p:nvPr/>
              </p:nvSpPr>
              <p:spPr>
                <a:xfrm>
                  <a:off x="7364281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26" name="Graphic 5" descr="City with buildings and skyscrapers">
                <a:extLst>
                  <a:ext uri="{FF2B5EF4-FFF2-40B4-BE49-F238E27FC236}">
                    <a16:creationId xmlns:a16="http://schemas.microsoft.com/office/drawing/2014/main" id="{AA088661-B30C-67AB-3038-151C11B875BE}"/>
                  </a:ext>
                </a:extLst>
              </p:cNvPr>
              <p:cNvGrpSpPr/>
              <p:nvPr/>
            </p:nvGrpSpPr>
            <p:grpSpPr>
              <a:xfrm>
                <a:off x="5669594" y="5982377"/>
                <a:ext cx="167685" cy="139615"/>
                <a:chOff x="5669594" y="5982377"/>
                <a:chExt cx="167685" cy="139615"/>
              </a:xfrm>
              <a:solidFill>
                <a:srgbClr val="00B0F0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C012F65D-16F8-CCC9-4537-40C3980AAAD0}"/>
                    </a:ext>
                  </a:extLst>
                </p:cNvPr>
                <p:cNvSpPr/>
                <p:nvPr/>
              </p:nvSpPr>
              <p:spPr>
                <a:xfrm>
                  <a:off x="5669594" y="5982377"/>
                  <a:ext cx="10144" cy="32980"/>
                </a:xfrm>
                <a:custGeom>
                  <a:avLst/>
                  <a:gdLst>
                    <a:gd name="connsiteX0" fmla="*/ 7630 w 10144"/>
                    <a:gd name="connsiteY0" fmla="*/ 32240 h 32980"/>
                    <a:gd name="connsiteX1" fmla="*/ 10143 w 10144"/>
                    <a:gd name="connsiteY1" fmla="*/ 27859 h 32980"/>
                    <a:gd name="connsiteX2" fmla="*/ 8269 w 10144"/>
                    <a:gd name="connsiteY2" fmla="*/ 2991 h 32980"/>
                    <a:gd name="connsiteX3" fmla="*/ 60 w 10144"/>
                    <a:gd name="connsiteY3" fmla="*/ 4099 h 32980"/>
                    <a:gd name="connsiteX4" fmla="*/ 3 w 10144"/>
                    <a:gd name="connsiteY4" fmla="*/ 27852 h 32980"/>
                    <a:gd name="connsiteX5" fmla="*/ 2517 w 10144"/>
                    <a:gd name="connsiteY5" fmla="*/ 32233 h 32980"/>
                    <a:gd name="connsiteX6" fmla="*/ 7630 w 10144"/>
                    <a:gd name="connsiteY6" fmla="*/ 32240 h 3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44" h="32980">
                      <a:moveTo>
                        <a:pt x="7630" y="32240"/>
                      </a:moveTo>
                      <a:cubicBezTo>
                        <a:pt x="9213" y="31530"/>
                        <a:pt x="10136" y="29506"/>
                        <a:pt x="10143" y="27859"/>
                      </a:cubicBezTo>
                      <a:cubicBezTo>
                        <a:pt x="10179" y="19487"/>
                        <a:pt x="9412" y="11285"/>
                        <a:pt x="8269" y="2991"/>
                      </a:cubicBezTo>
                      <a:cubicBezTo>
                        <a:pt x="7630" y="-1667"/>
                        <a:pt x="-174" y="-567"/>
                        <a:pt x="60" y="4099"/>
                      </a:cubicBezTo>
                      <a:cubicBezTo>
                        <a:pt x="458" y="12002"/>
                        <a:pt x="337" y="19948"/>
                        <a:pt x="3" y="27852"/>
                      </a:cubicBezTo>
                      <a:cubicBezTo>
                        <a:pt x="-68" y="29549"/>
                        <a:pt x="1005" y="31437"/>
                        <a:pt x="2517" y="32233"/>
                      </a:cubicBezTo>
                      <a:cubicBezTo>
                        <a:pt x="4513" y="33291"/>
                        <a:pt x="5585" y="33163"/>
                        <a:pt x="7630" y="3224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8D43A606-9EC2-025B-FEF0-C0D958497432}"/>
                    </a:ext>
                  </a:extLst>
                </p:cNvPr>
                <p:cNvSpPr/>
                <p:nvPr/>
              </p:nvSpPr>
              <p:spPr>
                <a:xfrm>
                  <a:off x="5673250" y="6040346"/>
                  <a:ext cx="8508" cy="29778"/>
                </a:xfrm>
                <a:custGeom>
                  <a:avLst/>
                  <a:gdLst>
                    <a:gd name="connsiteX0" fmla="*/ 19 w 8508"/>
                    <a:gd name="connsiteY0" fmla="*/ 3357 h 29778"/>
                    <a:gd name="connsiteX1" fmla="*/ 566 w 8508"/>
                    <a:gd name="connsiteY1" fmla="*/ 17800 h 29778"/>
                    <a:gd name="connsiteX2" fmla="*/ 2412 w 8508"/>
                    <a:gd name="connsiteY2" fmla="*/ 29091 h 29778"/>
                    <a:gd name="connsiteX3" fmla="*/ 4599 w 8508"/>
                    <a:gd name="connsiteY3" fmla="*/ 29375 h 29778"/>
                    <a:gd name="connsiteX4" fmla="*/ 6765 w 8508"/>
                    <a:gd name="connsiteY4" fmla="*/ 2448 h 29778"/>
                    <a:gd name="connsiteX5" fmla="*/ 19 w 8508"/>
                    <a:gd name="connsiteY5" fmla="*/ 3357 h 2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08" h="29778">
                      <a:moveTo>
                        <a:pt x="19" y="3357"/>
                      </a:moveTo>
                      <a:cubicBezTo>
                        <a:pt x="537" y="8171"/>
                        <a:pt x="686" y="12957"/>
                        <a:pt x="566" y="17800"/>
                      </a:cubicBezTo>
                      <a:cubicBezTo>
                        <a:pt x="452" y="22203"/>
                        <a:pt x="402" y="25185"/>
                        <a:pt x="2412" y="29091"/>
                      </a:cubicBezTo>
                      <a:cubicBezTo>
                        <a:pt x="2802" y="29858"/>
                        <a:pt x="4024" y="30028"/>
                        <a:pt x="4599" y="29375"/>
                      </a:cubicBezTo>
                      <a:cubicBezTo>
                        <a:pt x="10720" y="22395"/>
                        <a:pt x="8178" y="10927"/>
                        <a:pt x="6765" y="2448"/>
                      </a:cubicBezTo>
                      <a:cubicBezTo>
                        <a:pt x="6133" y="-1337"/>
                        <a:pt x="-393" y="-499"/>
                        <a:pt x="19" y="335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02EA346D-8951-7A8A-7915-CB7FC16AF3C5}"/>
                    </a:ext>
                  </a:extLst>
                </p:cNvPr>
                <p:cNvSpPr/>
                <p:nvPr/>
              </p:nvSpPr>
              <p:spPr>
                <a:xfrm>
                  <a:off x="5672758" y="6089106"/>
                  <a:ext cx="8339" cy="32886"/>
                </a:xfrm>
                <a:custGeom>
                  <a:avLst/>
                  <a:gdLst>
                    <a:gd name="connsiteX0" fmla="*/ 7441 w 8339"/>
                    <a:gd name="connsiteY0" fmla="*/ 3217 h 32886"/>
                    <a:gd name="connsiteX1" fmla="*/ 773 w 8339"/>
                    <a:gd name="connsiteY1" fmla="*/ 3217 h 32886"/>
                    <a:gd name="connsiteX2" fmla="*/ 70 w 8339"/>
                    <a:gd name="connsiteY2" fmla="*/ 19954 h 32886"/>
                    <a:gd name="connsiteX3" fmla="*/ 2705 w 8339"/>
                    <a:gd name="connsiteY3" fmla="*/ 32168 h 32886"/>
                    <a:gd name="connsiteX4" fmla="*/ 6610 w 8339"/>
                    <a:gd name="connsiteY4" fmla="*/ 31663 h 32886"/>
                    <a:gd name="connsiteX5" fmla="*/ 7803 w 8339"/>
                    <a:gd name="connsiteY5" fmla="*/ 18910 h 32886"/>
                    <a:gd name="connsiteX6" fmla="*/ 7441 w 8339"/>
                    <a:gd name="connsiteY6" fmla="*/ 3217 h 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39" h="32886">
                      <a:moveTo>
                        <a:pt x="7441" y="3217"/>
                      </a:moveTo>
                      <a:cubicBezTo>
                        <a:pt x="7462" y="-1122"/>
                        <a:pt x="1086" y="-1022"/>
                        <a:pt x="773" y="3217"/>
                      </a:cubicBezTo>
                      <a:cubicBezTo>
                        <a:pt x="369" y="8791"/>
                        <a:pt x="106" y="14365"/>
                        <a:pt x="70" y="19954"/>
                      </a:cubicBezTo>
                      <a:cubicBezTo>
                        <a:pt x="42" y="24357"/>
                        <a:pt x="-611" y="28873"/>
                        <a:pt x="2705" y="32168"/>
                      </a:cubicBezTo>
                      <a:cubicBezTo>
                        <a:pt x="3954" y="33410"/>
                        <a:pt x="5659" y="32913"/>
                        <a:pt x="6610" y="31663"/>
                      </a:cubicBezTo>
                      <a:cubicBezTo>
                        <a:pt x="9401" y="28006"/>
                        <a:pt x="8031" y="23234"/>
                        <a:pt x="7803" y="18910"/>
                      </a:cubicBezTo>
                      <a:cubicBezTo>
                        <a:pt x="7527" y="13684"/>
                        <a:pt x="7420" y="8450"/>
                        <a:pt x="7441" y="321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DD4EE4AD-FC03-8D58-8572-3F1CD818EE10}"/>
                    </a:ext>
                  </a:extLst>
                </p:cNvPr>
                <p:cNvSpPr/>
                <p:nvPr/>
              </p:nvSpPr>
              <p:spPr>
                <a:xfrm>
                  <a:off x="5809952" y="5997118"/>
                  <a:ext cx="24356" cy="11344"/>
                </a:xfrm>
                <a:custGeom>
                  <a:avLst/>
                  <a:gdLst>
                    <a:gd name="connsiteX0" fmla="*/ 20674 w 24356"/>
                    <a:gd name="connsiteY0" fmla="*/ 10533 h 11344"/>
                    <a:gd name="connsiteX1" fmla="*/ 20674 w 24356"/>
                    <a:gd name="connsiteY1" fmla="*/ 563 h 11344"/>
                    <a:gd name="connsiteX2" fmla="*/ 11343 w 24356"/>
                    <a:gd name="connsiteY2" fmla="*/ 38 h 11344"/>
                    <a:gd name="connsiteX3" fmla="*/ 2524 w 24356"/>
                    <a:gd name="connsiteY3" fmla="*/ 727 h 11344"/>
                    <a:gd name="connsiteX4" fmla="*/ 1672 w 24356"/>
                    <a:gd name="connsiteY4" fmla="*/ 7274 h 11344"/>
                    <a:gd name="connsiteX5" fmla="*/ 20674 w 24356"/>
                    <a:gd name="connsiteY5" fmla="*/ 10533 h 11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56" h="11344">
                      <a:moveTo>
                        <a:pt x="20674" y="10533"/>
                      </a:moveTo>
                      <a:cubicBezTo>
                        <a:pt x="25304" y="8943"/>
                        <a:pt x="25858" y="1912"/>
                        <a:pt x="20674" y="563"/>
                      </a:cubicBezTo>
                      <a:cubicBezTo>
                        <a:pt x="17663" y="-218"/>
                        <a:pt x="14439" y="144"/>
                        <a:pt x="11343" y="38"/>
                      </a:cubicBezTo>
                      <a:cubicBezTo>
                        <a:pt x="8304" y="-69"/>
                        <a:pt x="5499" y="16"/>
                        <a:pt x="2524" y="727"/>
                      </a:cubicBezTo>
                      <a:cubicBezTo>
                        <a:pt x="-785" y="1515"/>
                        <a:pt x="-593" y="5548"/>
                        <a:pt x="1672" y="7274"/>
                      </a:cubicBezTo>
                      <a:cubicBezTo>
                        <a:pt x="6287" y="10810"/>
                        <a:pt x="15085" y="12450"/>
                        <a:pt x="20674" y="1053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487B138F-0140-252E-9D33-534600502A44}"/>
                    </a:ext>
                  </a:extLst>
                </p:cNvPr>
                <p:cNvSpPr/>
                <p:nvPr/>
              </p:nvSpPr>
              <p:spPr>
                <a:xfrm>
                  <a:off x="5812445" y="6042743"/>
                  <a:ext cx="20879" cy="11464"/>
                </a:xfrm>
                <a:custGeom>
                  <a:avLst/>
                  <a:gdLst>
                    <a:gd name="connsiteX0" fmla="*/ 2055 w 20879"/>
                    <a:gd name="connsiteY0" fmla="*/ 9644 h 11464"/>
                    <a:gd name="connsiteX1" fmla="*/ 19530 w 20879"/>
                    <a:gd name="connsiteY1" fmla="*/ 8103 h 11464"/>
                    <a:gd name="connsiteX2" fmla="*/ 17535 w 20879"/>
                    <a:gd name="connsiteY2" fmla="*/ 555 h 11464"/>
                    <a:gd name="connsiteX3" fmla="*/ 9738 w 20879"/>
                    <a:gd name="connsiteY3" fmla="*/ 498 h 11464"/>
                    <a:gd name="connsiteX4" fmla="*/ 2047 w 20879"/>
                    <a:gd name="connsiteY4" fmla="*/ 2330 h 11464"/>
                    <a:gd name="connsiteX5" fmla="*/ 2055 w 20879"/>
                    <a:gd name="connsiteY5" fmla="*/ 9644 h 11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79" h="11464">
                      <a:moveTo>
                        <a:pt x="2055" y="9644"/>
                      </a:moveTo>
                      <a:cubicBezTo>
                        <a:pt x="6791" y="12648"/>
                        <a:pt x="15475" y="11796"/>
                        <a:pt x="19530" y="8103"/>
                      </a:cubicBezTo>
                      <a:cubicBezTo>
                        <a:pt x="22221" y="5646"/>
                        <a:pt x="20538" y="1641"/>
                        <a:pt x="17535" y="555"/>
                      </a:cubicBezTo>
                      <a:cubicBezTo>
                        <a:pt x="14843" y="-425"/>
                        <a:pt x="12465" y="115"/>
                        <a:pt x="9738" y="498"/>
                      </a:cubicBezTo>
                      <a:cubicBezTo>
                        <a:pt x="7075" y="874"/>
                        <a:pt x="4426" y="945"/>
                        <a:pt x="2047" y="2330"/>
                      </a:cubicBezTo>
                      <a:cubicBezTo>
                        <a:pt x="-765" y="3977"/>
                        <a:pt x="-601" y="7961"/>
                        <a:pt x="2055" y="964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951E2AD-0E10-216E-71F5-BBFF8AE12EC9}"/>
                    </a:ext>
                  </a:extLst>
                </p:cNvPr>
                <p:cNvSpPr/>
                <p:nvPr/>
              </p:nvSpPr>
              <p:spPr>
                <a:xfrm>
                  <a:off x="5812668" y="6094259"/>
                  <a:ext cx="24611" cy="10945"/>
                </a:xfrm>
                <a:custGeom>
                  <a:avLst/>
                  <a:gdLst>
                    <a:gd name="connsiteX0" fmla="*/ 22489 w 24611"/>
                    <a:gd name="connsiteY0" fmla="*/ 1089 h 10945"/>
                    <a:gd name="connsiteX1" fmla="*/ 11297 w 24611"/>
                    <a:gd name="connsiteY1" fmla="*/ 293 h 10945"/>
                    <a:gd name="connsiteX2" fmla="*/ 1292 w 24611"/>
                    <a:gd name="connsiteY2" fmla="*/ 2054 h 10945"/>
                    <a:gd name="connsiteX3" fmla="*/ 1292 w 24611"/>
                    <a:gd name="connsiteY3" fmla="*/ 8445 h 10945"/>
                    <a:gd name="connsiteX4" fmla="*/ 5382 w 24611"/>
                    <a:gd name="connsiteY4" fmla="*/ 9851 h 10945"/>
                    <a:gd name="connsiteX5" fmla="*/ 5773 w 24611"/>
                    <a:gd name="connsiteY5" fmla="*/ 9979 h 10945"/>
                    <a:gd name="connsiteX6" fmla="*/ 8102 w 24611"/>
                    <a:gd name="connsiteY6" fmla="*/ 10512 h 10945"/>
                    <a:gd name="connsiteX7" fmla="*/ 13705 w 24611"/>
                    <a:gd name="connsiteY7" fmla="*/ 10945 h 10945"/>
                    <a:gd name="connsiteX8" fmla="*/ 23383 w 24611"/>
                    <a:gd name="connsiteY8" fmla="*/ 8005 h 10945"/>
                    <a:gd name="connsiteX9" fmla="*/ 22489 w 24611"/>
                    <a:gd name="connsiteY9" fmla="*/ 1089 h 10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611" h="10945">
                      <a:moveTo>
                        <a:pt x="22489" y="1089"/>
                      </a:moveTo>
                      <a:cubicBezTo>
                        <a:pt x="18903" y="-836"/>
                        <a:pt x="15182" y="400"/>
                        <a:pt x="11297" y="293"/>
                      </a:cubicBezTo>
                      <a:cubicBezTo>
                        <a:pt x="7931" y="201"/>
                        <a:pt x="3770" y="-850"/>
                        <a:pt x="1292" y="2054"/>
                      </a:cubicBezTo>
                      <a:cubicBezTo>
                        <a:pt x="-256" y="3872"/>
                        <a:pt x="-597" y="6656"/>
                        <a:pt x="1292" y="8445"/>
                      </a:cubicBezTo>
                      <a:cubicBezTo>
                        <a:pt x="2513" y="9596"/>
                        <a:pt x="3827" y="10057"/>
                        <a:pt x="5382" y="9851"/>
                      </a:cubicBezTo>
                      <a:cubicBezTo>
                        <a:pt x="5496" y="9887"/>
                        <a:pt x="5624" y="9929"/>
                        <a:pt x="5773" y="9979"/>
                      </a:cubicBezTo>
                      <a:cubicBezTo>
                        <a:pt x="6540" y="10249"/>
                        <a:pt x="7299" y="10377"/>
                        <a:pt x="8102" y="10512"/>
                      </a:cubicBezTo>
                      <a:cubicBezTo>
                        <a:pt x="9948" y="10810"/>
                        <a:pt x="11837" y="10945"/>
                        <a:pt x="13705" y="10945"/>
                      </a:cubicBezTo>
                      <a:cubicBezTo>
                        <a:pt x="17184" y="10952"/>
                        <a:pt x="20969" y="10817"/>
                        <a:pt x="23383" y="8005"/>
                      </a:cubicBezTo>
                      <a:cubicBezTo>
                        <a:pt x="25144" y="5938"/>
                        <a:pt x="25151" y="2509"/>
                        <a:pt x="22489" y="108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3" name="Graphic 5" descr="City with buildings and skyscrapers">
                <a:extLst>
                  <a:ext uri="{FF2B5EF4-FFF2-40B4-BE49-F238E27FC236}">
                    <a16:creationId xmlns:a16="http://schemas.microsoft.com/office/drawing/2014/main" id="{759AD459-7A36-C470-FDA0-988395912FD7}"/>
                  </a:ext>
                </a:extLst>
              </p:cNvPr>
              <p:cNvGrpSpPr/>
              <p:nvPr/>
            </p:nvGrpSpPr>
            <p:grpSpPr>
              <a:xfrm>
                <a:off x="3790586" y="6438353"/>
                <a:ext cx="78443" cy="241673"/>
                <a:chOff x="3790586" y="6438353"/>
                <a:chExt cx="78443" cy="241673"/>
              </a:xfrm>
              <a:solidFill>
                <a:srgbClr val="00B0F0"/>
              </a:solidFill>
            </p:grpSpPr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58F08987-320F-17FB-1319-B6CE299F2C7F}"/>
                    </a:ext>
                  </a:extLst>
                </p:cNvPr>
                <p:cNvSpPr/>
                <p:nvPr/>
              </p:nvSpPr>
              <p:spPr>
                <a:xfrm>
                  <a:off x="3815118" y="6438353"/>
                  <a:ext cx="51659" cy="14515"/>
                </a:xfrm>
                <a:custGeom>
                  <a:avLst/>
                  <a:gdLst>
                    <a:gd name="connsiteX0" fmla="*/ 7941 w 51659"/>
                    <a:gd name="connsiteY0" fmla="*/ 14295 h 14515"/>
                    <a:gd name="connsiteX1" fmla="*/ 30828 w 51659"/>
                    <a:gd name="connsiteY1" fmla="*/ 13485 h 14515"/>
                    <a:gd name="connsiteX2" fmla="*/ 49468 w 51659"/>
                    <a:gd name="connsiteY2" fmla="*/ 12413 h 14515"/>
                    <a:gd name="connsiteX3" fmla="*/ 50391 w 51659"/>
                    <a:gd name="connsiteY3" fmla="*/ 5227 h 14515"/>
                    <a:gd name="connsiteX4" fmla="*/ 29450 w 51659"/>
                    <a:gd name="connsiteY4" fmla="*/ 8 h 14515"/>
                    <a:gd name="connsiteX5" fmla="*/ 4575 w 51659"/>
                    <a:gd name="connsiteY5" fmla="*/ 2117 h 14515"/>
                    <a:gd name="connsiteX6" fmla="*/ 7941 w 51659"/>
                    <a:gd name="connsiteY6" fmla="*/ 14295 h 14515"/>
                    <a:gd name="connsiteX7" fmla="*/ 7941 w 51659"/>
                    <a:gd name="connsiteY7" fmla="*/ 14295 h 14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659" h="14515">
                      <a:moveTo>
                        <a:pt x="7941" y="14295"/>
                      </a:moveTo>
                      <a:cubicBezTo>
                        <a:pt x="15553" y="13223"/>
                        <a:pt x="23152" y="13010"/>
                        <a:pt x="30828" y="13485"/>
                      </a:cubicBezTo>
                      <a:cubicBezTo>
                        <a:pt x="37069" y="13869"/>
                        <a:pt x="43957" y="16127"/>
                        <a:pt x="49468" y="12413"/>
                      </a:cubicBezTo>
                      <a:cubicBezTo>
                        <a:pt x="52131" y="10617"/>
                        <a:pt x="52280" y="7627"/>
                        <a:pt x="50391" y="5227"/>
                      </a:cubicBezTo>
                      <a:cubicBezTo>
                        <a:pt x="45797" y="-631"/>
                        <a:pt x="36253" y="43"/>
                        <a:pt x="29450" y="8"/>
                      </a:cubicBezTo>
                      <a:cubicBezTo>
                        <a:pt x="21128" y="-35"/>
                        <a:pt x="12791" y="846"/>
                        <a:pt x="4575" y="2117"/>
                      </a:cubicBezTo>
                      <a:cubicBezTo>
                        <a:pt x="-3470" y="3345"/>
                        <a:pt x="9" y="15410"/>
                        <a:pt x="7941" y="14295"/>
                      </a:cubicBezTo>
                      <a:lnTo>
                        <a:pt x="7941" y="1429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45B375F8-CAB0-CC45-08D5-85A4F5232E73}"/>
                    </a:ext>
                  </a:extLst>
                </p:cNvPr>
                <p:cNvSpPr/>
                <p:nvPr/>
              </p:nvSpPr>
              <p:spPr>
                <a:xfrm>
                  <a:off x="3790586" y="6494008"/>
                  <a:ext cx="70074" cy="14636"/>
                </a:xfrm>
                <a:custGeom>
                  <a:avLst/>
                  <a:gdLst>
                    <a:gd name="connsiteX0" fmla="*/ 4176 w 70074"/>
                    <a:gd name="connsiteY0" fmla="*/ 11883 h 14636"/>
                    <a:gd name="connsiteX1" fmla="*/ 34767 w 70074"/>
                    <a:gd name="connsiteY1" fmla="*/ 13793 h 14636"/>
                    <a:gd name="connsiteX2" fmla="*/ 65515 w 70074"/>
                    <a:gd name="connsiteY2" fmla="*/ 13921 h 14636"/>
                    <a:gd name="connsiteX3" fmla="*/ 65515 w 70074"/>
                    <a:gd name="connsiteY3" fmla="*/ 1637 h 14636"/>
                    <a:gd name="connsiteX4" fmla="*/ 36152 w 70074"/>
                    <a:gd name="connsiteY4" fmla="*/ 302 h 14636"/>
                    <a:gd name="connsiteX5" fmla="*/ 5717 w 70074"/>
                    <a:gd name="connsiteY5" fmla="*/ 543 h 14636"/>
                    <a:gd name="connsiteX6" fmla="*/ 4176 w 70074"/>
                    <a:gd name="connsiteY6" fmla="*/ 11883 h 14636"/>
                    <a:gd name="connsiteX7" fmla="*/ 4176 w 70074"/>
                    <a:gd name="connsiteY7" fmla="*/ 11883 h 14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074" h="14636">
                      <a:moveTo>
                        <a:pt x="4176" y="11883"/>
                      </a:moveTo>
                      <a:cubicBezTo>
                        <a:pt x="14231" y="13439"/>
                        <a:pt x="24599" y="13289"/>
                        <a:pt x="34767" y="13793"/>
                      </a:cubicBezTo>
                      <a:cubicBezTo>
                        <a:pt x="44964" y="14291"/>
                        <a:pt x="55389" y="15341"/>
                        <a:pt x="65515" y="13921"/>
                      </a:cubicBezTo>
                      <a:cubicBezTo>
                        <a:pt x="71742" y="13048"/>
                        <a:pt x="71444" y="2780"/>
                        <a:pt x="65515" y="1637"/>
                      </a:cubicBezTo>
                      <a:cubicBezTo>
                        <a:pt x="55921" y="-210"/>
                        <a:pt x="45887" y="337"/>
                        <a:pt x="36152" y="302"/>
                      </a:cubicBezTo>
                      <a:cubicBezTo>
                        <a:pt x="26090" y="266"/>
                        <a:pt x="15715" y="-494"/>
                        <a:pt x="5717" y="543"/>
                      </a:cubicBezTo>
                      <a:cubicBezTo>
                        <a:pt x="-162" y="1154"/>
                        <a:pt x="-2804" y="10804"/>
                        <a:pt x="4176" y="11883"/>
                      </a:cubicBezTo>
                      <a:lnTo>
                        <a:pt x="4176" y="1188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2541AC42-3A87-8941-666C-BEB42D0C6DA3}"/>
                    </a:ext>
                  </a:extLst>
                </p:cNvPr>
                <p:cNvSpPr/>
                <p:nvPr/>
              </p:nvSpPr>
              <p:spPr>
                <a:xfrm>
                  <a:off x="3796372" y="6547289"/>
                  <a:ext cx="69728" cy="15807"/>
                </a:xfrm>
                <a:custGeom>
                  <a:avLst/>
                  <a:gdLst>
                    <a:gd name="connsiteX0" fmla="*/ 3843 w 69728"/>
                    <a:gd name="connsiteY0" fmla="*/ 12399 h 15807"/>
                    <a:gd name="connsiteX1" fmla="*/ 20446 w 69728"/>
                    <a:gd name="connsiteY1" fmla="*/ 13705 h 15807"/>
                    <a:gd name="connsiteX2" fmla="*/ 38425 w 69728"/>
                    <a:gd name="connsiteY2" fmla="*/ 14408 h 15807"/>
                    <a:gd name="connsiteX3" fmla="*/ 68661 w 69728"/>
                    <a:gd name="connsiteY3" fmla="*/ 12136 h 15807"/>
                    <a:gd name="connsiteX4" fmla="*/ 68661 w 69728"/>
                    <a:gd name="connsiteY4" fmla="*/ 6860 h 15807"/>
                    <a:gd name="connsiteX5" fmla="*/ 54999 w 69728"/>
                    <a:gd name="connsiteY5" fmla="*/ 1847 h 15807"/>
                    <a:gd name="connsiteX6" fmla="*/ 37040 w 69728"/>
                    <a:gd name="connsiteY6" fmla="*/ 647 h 15807"/>
                    <a:gd name="connsiteX7" fmla="*/ 2586 w 69728"/>
                    <a:gd name="connsiteY7" fmla="*/ 2855 h 15807"/>
                    <a:gd name="connsiteX8" fmla="*/ 3843 w 69728"/>
                    <a:gd name="connsiteY8" fmla="*/ 12399 h 15807"/>
                    <a:gd name="connsiteX9" fmla="*/ 3843 w 69728"/>
                    <a:gd name="connsiteY9" fmla="*/ 12399 h 15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728" h="15807">
                      <a:moveTo>
                        <a:pt x="3843" y="12399"/>
                      </a:moveTo>
                      <a:cubicBezTo>
                        <a:pt x="8970" y="14366"/>
                        <a:pt x="15006" y="13542"/>
                        <a:pt x="20446" y="13705"/>
                      </a:cubicBezTo>
                      <a:cubicBezTo>
                        <a:pt x="26439" y="13883"/>
                        <a:pt x="32439" y="14075"/>
                        <a:pt x="38425" y="14408"/>
                      </a:cubicBezTo>
                      <a:cubicBezTo>
                        <a:pt x="47308" y="14898"/>
                        <a:pt x="61397" y="18356"/>
                        <a:pt x="68661" y="12136"/>
                      </a:cubicBezTo>
                      <a:cubicBezTo>
                        <a:pt x="70316" y="10723"/>
                        <a:pt x="69833" y="8337"/>
                        <a:pt x="68661" y="6860"/>
                      </a:cubicBezTo>
                      <a:cubicBezTo>
                        <a:pt x="65274" y="2592"/>
                        <a:pt x="60083" y="2550"/>
                        <a:pt x="54999" y="1847"/>
                      </a:cubicBezTo>
                      <a:cubicBezTo>
                        <a:pt x="49027" y="1030"/>
                        <a:pt x="43069" y="796"/>
                        <a:pt x="37040" y="647"/>
                      </a:cubicBezTo>
                      <a:cubicBezTo>
                        <a:pt x="26389" y="391"/>
                        <a:pt x="12443" y="-1555"/>
                        <a:pt x="2586" y="2855"/>
                      </a:cubicBezTo>
                      <a:cubicBezTo>
                        <a:pt x="-1958" y="4879"/>
                        <a:pt x="144" y="10979"/>
                        <a:pt x="3843" y="12399"/>
                      </a:cubicBezTo>
                      <a:lnTo>
                        <a:pt x="3843" y="1239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DBBDB2B4-DD01-D05A-8E05-C46919EF2692}"/>
                    </a:ext>
                  </a:extLst>
                </p:cNvPr>
                <p:cNvSpPr/>
                <p:nvPr/>
              </p:nvSpPr>
              <p:spPr>
                <a:xfrm>
                  <a:off x="3802192" y="6613680"/>
                  <a:ext cx="66836" cy="16055"/>
                </a:xfrm>
                <a:custGeom>
                  <a:avLst/>
                  <a:gdLst>
                    <a:gd name="connsiteX0" fmla="*/ 64176 w 66836"/>
                    <a:gd name="connsiteY0" fmla="*/ 3021 h 16055"/>
                    <a:gd name="connsiteX1" fmla="*/ 33095 w 66836"/>
                    <a:gd name="connsiteY1" fmla="*/ 479 h 16055"/>
                    <a:gd name="connsiteX2" fmla="*/ 16898 w 66836"/>
                    <a:gd name="connsiteY2" fmla="*/ 1672 h 16055"/>
                    <a:gd name="connsiteX3" fmla="*/ 2824 w 66836"/>
                    <a:gd name="connsiteY3" fmla="*/ 4157 h 16055"/>
                    <a:gd name="connsiteX4" fmla="*/ 2220 w 66836"/>
                    <a:gd name="connsiteY4" fmla="*/ 4548 h 16055"/>
                    <a:gd name="connsiteX5" fmla="*/ 2277 w 66836"/>
                    <a:gd name="connsiteY5" fmla="*/ 12977 h 16055"/>
                    <a:gd name="connsiteX6" fmla="*/ 15549 w 66836"/>
                    <a:gd name="connsiteY6" fmla="*/ 15270 h 16055"/>
                    <a:gd name="connsiteX7" fmla="*/ 33095 w 66836"/>
                    <a:gd name="connsiteY7" fmla="*/ 15967 h 16055"/>
                    <a:gd name="connsiteX8" fmla="*/ 64176 w 66836"/>
                    <a:gd name="connsiteY8" fmla="*/ 12387 h 16055"/>
                    <a:gd name="connsiteX9" fmla="*/ 64176 w 66836"/>
                    <a:gd name="connsiteY9" fmla="*/ 3021 h 1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836" h="16055">
                      <a:moveTo>
                        <a:pt x="64176" y="3021"/>
                      </a:moveTo>
                      <a:cubicBezTo>
                        <a:pt x="54299" y="-1175"/>
                        <a:pt x="43583" y="103"/>
                        <a:pt x="33095" y="479"/>
                      </a:cubicBezTo>
                      <a:cubicBezTo>
                        <a:pt x="27649" y="678"/>
                        <a:pt x="22316" y="1118"/>
                        <a:pt x="16898" y="1672"/>
                      </a:cubicBezTo>
                      <a:cubicBezTo>
                        <a:pt x="11948" y="2183"/>
                        <a:pt x="7106" y="1558"/>
                        <a:pt x="2824" y="4157"/>
                      </a:cubicBezTo>
                      <a:cubicBezTo>
                        <a:pt x="2675" y="4235"/>
                        <a:pt x="2241" y="4534"/>
                        <a:pt x="2220" y="4548"/>
                      </a:cubicBezTo>
                      <a:cubicBezTo>
                        <a:pt x="-272" y="6415"/>
                        <a:pt x="-1196" y="10783"/>
                        <a:pt x="2277" y="12977"/>
                      </a:cubicBezTo>
                      <a:cubicBezTo>
                        <a:pt x="6552" y="15675"/>
                        <a:pt x="10614" y="15015"/>
                        <a:pt x="15549" y="15270"/>
                      </a:cubicBezTo>
                      <a:cubicBezTo>
                        <a:pt x="21421" y="15569"/>
                        <a:pt x="27201" y="15967"/>
                        <a:pt x="33095" y="15967"/>
                      </a:cubicBezTo>
                      <a:cubicBezTo>
                        <a:pt x="43526" y="15967"/>
                        <a:pt x="54498" y="16946"/>
                        <a:pt x="64176" y="12387"/>
                      </a:cubicBezTo>
                      <a:cubicBezTo>
                        <a:pt x="67620" y="10768"/>
                        <a:pt x="67826" y="4576"/>
                        <a:pt x="64176" y="302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0B1D4EDB-63A5-AF37-014B-A344E7CABCFC}"/>
                    </a:ext>
                  </a:extLst>
                </p:cNvPr>
                <p:cNvSpPr/>
                <p:nvPr/>
              </p:nvSpPr>
              <p:spPr>
                <a:xfrm>
                  <a:off x="3802217" y="6662939"/>
                  <a:ext cx="65330" cy="17086"/>
                </a:xfrm>
                <a:custGeom>
                  <a:avLst/>
                  <a:gdLst>
                    <a:gd name="connsiteX0" fmla="*/ 5959 w 65330"/>
                    <a:gd name="connsiteY0" fmla="*/ 16947 h 17086"/>
                    <a:gd name="connsiteX1" fmla="*/ 37267 w 65330"/>
                    <a:gd name="connsiteY1" fmla="*/ 16251 h 17086"/>
                    <a:gd name="connsiteX2" fmla="*/ 63775 w 65330"/>
                    <a:gd name="connsiteY2" fmla="*/ 9469 h 17086"/>
                    <a:gd name="connsiteX3" fmla="*/ 61538 w 65330"/>
                    <a:gd name="connsiteY3" fmla="*/ 984 h 17086"/>
                    <a:gd name="connsiteX4" fmla="*/ 34988 w 65330"/>
                    <a:gd name="connsiteY4" fmla="*/ 2652 h 17086"/>
                    <a:gd name="connsiteX5" fmla="*/ 5966 w 65330"/>
                    <a:gd name="connsiteY5" fmla="*/ 4605 h 17086"/>
                    <a:gd name="connsiteX6" fmla="*/ 5959 w 65330"/>
                    <a:gd name="connsiteY6" fmla="*/ 16947 h 17086"/>
                    <a:gd name="connsiteX7" fmla="*/ 5959 w 65330"/>
                    <a:gd name="connsiteY7" fmla="*/ 16947 h 1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30" h="17086">
                      <a:moveTo>
                        <a:pt x="5959" y="16947"/>
                      </a:moveTo>
                      <a:cubicBezTo>
                        <a:pt x="16390" y="17266"/>
                        <a:pt x="26857" y="17039"/>
                        <a:pt x="37267" y="16251"/>
                      </a:cubicBezTo>
                      <a:cubicBezTo>
                        <a:pt x="46157" y="15576"/>
                        <a:pt x="56603" y="15242"/>
                        <a:pt x="63775" y="9469"/>
                      </a:cubicBezTo>
                      <a:cubicBezTo>
                        <a:pt x="66928" y="6934"/>
                        <a:pt x="64833" y="2035"/>
                        <a:pt x="61538" y="984"/>
                      </a:cubicBezTo>
                      <a:cubicBezTo>
                        <a:pt x="53414" y="-1594"/>
                        <a:pt x="43239" y="1587"/>
                        <a:pt x="34988" y="2652"/>
                      </a:cubicBezTo>
                      <a:cubicBezTo>
                        <a:pt x="25344" y="3895"/>
                        <a:pt x="15680" y="4435"/>
                        <a:pt x="5966" y="4605"/>
                      </a:cubicBezTo>
                      <a:cubicBezTo>
                        <a:pt x="-1994" y="4747"/>
                        <a:pt x="-1980" y="16705"/>
                        <a:pt x="5959" y="16947"/>
                      </a:cubicBezTo>
                      <a:lnTo>
                        <a:pt x="5959" y="169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9" name="Graphic 5" descr="City with buildings and skyscrapers">
                <a:extLst>
                  <a:ext uri="{FF2B5EF4-FFF2-40B4-BE49-F238E27FC236}">
                    <a16:creationId xmlns:a16="http://schemas.microsoft.com/office/drawing/2014/main" id="{E6400481-B00E-56D1-FA68-7CFB872F0274}"/>
                  </a:ext>
                </a:extLst>
              </p:cNvPr>
              <p:cNvGrpSpPr/>
              <p:nvPr/>
            </p:nvGrpSpPr>
            <p:grpSpPr>
              <a:xfrm>
                <a:off x="7154564" y="6146078"/>
                <a:ext cx="226699" cy="234409"/>
                <a:chOff x="7154564" y="6146078"/>
                <a:chExt cx="226699" cy="234409"/>
              </a:xfrm>
              <a:solidFill>
                <a:srgbClr val="00B0F0"/>
              </a:solidFill>
            </p:grpSpPr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C62FE8C9-DD76-FCD1-9ADB-D04A0F2E2327}"/>
                    </a:ext>
                  </a:extLst>
                </p:cNvPr>
                <p:cNvSpPr/>
                <p:nvPr/>
              </p:nvSpPr>
              <p:spPr>
                <a:xfrm>
                  <a:off x="7154564" y="6227385"/>
                  <a:ext cx="140687" cy="11054"/>
                </a:xfrm>
                <a:custGeom>
                  <a:avLst/>
                  <a:gdLst>
                    <a:gd name="connsiteX0" fmla="*/ 139311 w 140687"/>
                    <a:gd name="connsiteY0" fmla="*/ 3223 h 11054"/>
                    <a:gd name="connsiteX1" fmla="*/ 107129 w 140687"/>
                    <a:gd name="connsiteY1" fmla="*/ 141 h 11054"/>
                    <a:gd name="connsiteX2" fmla="*/ 72156 w 140687"/>
                    <a:gd name="connsiteY2" fmla="*/ 226 h 11054"/>
                    <a:gd name="connsiteX3" fmla="*/ 2652 w 140687"/>
                    <a:gd name="connsiteY3" fmla="*/ 3230 h 11054"/>
                    <a:gd name="connsiteX4" fmla="*/ 3632 w 140687"/>
                    <a:gd name="connsiteY4" fmla="*/ 10459 h 11054"/>
                    <a:gd name="connsiteX5" fmla="*/ 72156 w 140687"/>
                    <a:gd name="connsiteY5" fmla="*/ 10295 h 11054"/>
                    <a:gd name="connsiteX6" fmla="*/ 105730 w 140687"/>
                    <a:gd name="connsiteY6" fmla="*/ 10317 h 11054"/>
                    <a:gd name="connsiteX7" fmla="*/ 138643 w 140687"/>
                    <a:gd name="connsiteY7" fmla="*/ 8307 h 11054"/>
                    <a:gd name="connsiteX8" fmla="*/ 139311 w 140687"/>
                    <a:gd name="connsiteY8" fmla="*/ 3223 h 11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0687" h="11054">
                      <a:moveTo>
                        <a:pt x="139311" y="3223"/>
                      </a:moveTo>
                      <a:cubicBezTo>
                        <a:pt x="129469" y="-1152"/>
                        <a:pt x="117723" y="226"/>
                        <a:pt x="107129" y="141"/>
                      </a:cubicBezTo>
                      <a:cubicBezTo>
                        <a:pt x="95469" y="56"/>
                        <a:pt x="83816" y="34"/>
                        <a:pt x="72156" y="226"/>
                      </a:cubicBezTo>
                      <a:cubicBezTo>
                        <a:pt x="49107" y="602"/>
                        <a:pt x="25532" y="155"/>
                        <a:pt x="2652" y="3230"/>
                      </a:cubicBezTo>
                      <a:cubicBezTo>
                        <a:pt x="-1665" y="3812"/>
                        <a:pt x="-259" y="10217"/>
                        <a:pt x="3632" y="10459"/>
                      </a:cubicBezTo>
                      <a:cubicBezTo>
                        <a:pt x="26348" y="11893"/>
                        <a:pt x="49405" y="10288"/>
                        <a:pt x="72156" y="10295"/>
                      </a:cubicBezTo>
                      <a:cubicBezTo>
                        <a:pt x="83348" y="10295"/>
                        <a:pt x="94539" y="10267"/>
                        <a:pt x="105730" y="10317"/>
                      </a:cubicBezTo>
                      <a:cubicBezTo>
                        <a:pt x="116310" y="10366"/>
                        <a:pt x="128673" y="12298"/>
                        <a:pt x="138643" y="8307"/>
                      </a:cubicBezTo>
                      <a:cubicBezTo>
                        <a:pt x="140574" y="7540"/>
                        <a:pt x="141753" y="4309"/>
                        <a:pt x="139311" y="322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98C30CE2-FC0B-6F20-2154-421E91FFC59C}"/>
                    </a:ext>
                  </a:extLst>
                </p:cNvPr>
                <p:cNvSpPr/>
                <p:nvPr/>
              </p:nvSpPr>
              <p:spPr>
                <a:xfrm>
                  <a:off x="7162205" y="6294936"/>
                  <a:ext cx="117109" cy="12774"/>
                </a:xfrm>
                <a:custGeom>
                  <a:avLst/>
                  <a:gdLst>
                    <a:gd name="connsiteX0" fmla="*/ 3355 w 117109"/>
                    <a:gd name="connsiteY0" fmla="*/ 8798 h 12774"/>
                    <a:gd name="connsiteX1" fmla="*/ 61498 w 117109"/>
                    <a:gd name="connsiteY1" fmla="*/ 9863 h 12774"/>
                    <a:gd name="connsiteX2" fmla="*/ 89164 w 117109"/>
                    <a:gd name="connsiteY2" fmla="*/ 11141 h 12774"/>
                    <a:gd name="connsiteX3" fmla="*/ 115572 w 117109"/>
                    <a:gd name="connsiteY3" fmla="*/ 10757 h 12774"/>
                    <a:gd name="connsiteX4" fmla="*/ 116197 w 117109"/>
                    <a:gd name="connsiteY4" fmla="*/ 5914 h 12774"/>
                    <a:gd name="connsiteX5" fmla="*/ 91926 w 117109"/>
                    <a:gd name="connsiteY5" fmla="*/ 1519 h 12774"/>
                    <a:gd name="connsiteX6" fmla="*/ 62883 w 117109"/>
                    <a:gd name="connsiteY6" fmla="*/ 227 h 12774"/>
                    <a:gd name="connsiteX7" fmla="*/ 3355 w 117109"/>
                    <a:gd name="connsiteY7" fmla="*/ 1839 h 12774"/>
                    <a:gd name="connsiteX8" fmla="*/ 3355 w 117109"/>
                    <a:gd name="connsiteY8" fmla="*/ 8798 h 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09" h="12774">
                      <a:moveTo>
                        <a:pt x="3355" y="8798"/>
                      </a:moveTo>
                      <a:cubicBezTo>
                        <a:pt x="22741" y="9067"/>
                        <a:pt x="42120" y="9281"/>
                        <a:pt x="61498" y="9863"/>
                      </a:cubicBezTo>
                      <a:cubicBezTo>
                        <a:pt x="70722" y="10140"/>
                        <a:pt x="79947" y="10566"/>
                        <a:pt x="89164" y="11141"/>
                      </a:cubicBezTo>
                      <a:cubicBezTo>
                        <a:pt x="97095" y="11631"/>
                        <a:pt x="108379" y="14777"/>
                        <a:pt x="115572" y="10757"/>
                      </a:cubicBezTo>
                      <a:cubicBezTo>
                        <a:pt x="117170" y="9870"/>
                        <a:pt x="117752" y="7164"/>
                        <a:pt x="116197" y="5914"/>
                      </a:cubicBezTo>
                      <a:cubicBezTo>
                        <a:pt x="109934" y="859"/>
                        <a:pt x="99645" y="1995"/>
                        <a:pt x="91926" y="1519"/>
                      </a:cubicBezTo>
                      <a:cubicBezTo>
                        <a:pt x="82255" y="923"/>
                        <a:pt x="72569" y="496"/>
                        <a:pt x="62883" y="227"/>
                      </a:cubicBezTo>
                      <a:cubicBezTo>
                        <a:pt x="43022" y="-327"/>
                        <a:pt x="23153" y="106"/>
                        <a:pt x="3355" y="1839"/>
                      </a:cubicBezTo>
                      <a:cubicBezTo>
                        <a:pt x="-1040" y="2215"/>
                        <a:pt x="-1196" y="8734"/>
                        <a:pt x="3355" y="87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0A10F599-733B-E59D-4C2E-271B17D5FDED}"/>
                    </a:ext>
                  </a:extLst>
                </p:cNvPr>
                <p:cNvSpPr/>
                <p:nvPr/>
              </p:nvSpPr>
              <p:spPr>
                <a:xfrm>
                  <a:off x="7161197" y="6367445"/>
                  <a:ext cx="124386" cy="13042"/>
                </a:xfrm>
                <a:custGeom>
                  <a:avLst/>
                  <a:gdLst>
                    <a:gd name="connsiteX0" fmla="*/ 122317 w 124386"/>
                    <a:gd name="connsiteY0" fmla="*/ 616 h 13042"/>
                    <a:gd name="connsiteX1" fmla="*/ 63429 w 124386"/>
                    <a:gd name="connsiteY1" fmla="*/ 3456 h 13042"/>
                    <a:gd name="connsiteX2" fmla="*/ 4306 w 124386"/>
                    <a:gd name="connsiteY2" fmla="*/ 2661 h 13042"/>
                    <a:gd name="connsiteX3" fmla="*/ 4306 w 124386"/>
                    <a:gd name="connsiteY3" fmla="*/ 11615 h 13042"/>
                    <a:gd name="connsiteX4" fmla="*/ 64807 w 124386"/>
                    <a:gd name="connsiteY4" fmla="*/ 12674 h 13042"/>
                    <a:gd name="connsiteX5" fmla="*/ 122892 w 124386"/>
                    <a:gd name="connsiteY5" fmla="*/ 4813 h 13042"/>
                    <a:gd name="connsiteX6" fmla="*/ 122317 w 124386"/>
                    <a:gd name="connsiteY6" fmla="*/ 616 h 13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386" h="13042">
                      <a:moveTo>
                        <a:pt x="122317" y="616"/>
                      </a:moveTo>
                      <a:cubicBezTo>
                        <a:pt x="103002" y="-1564"/>
                        <a:pt x="82807" y="2682"/>
                        <a:pt x="63429" y="3456"/>
                      </a:cubicBezTo>
                      <a:cubicBezTo>
                        <a:pt x="43716" y="4245"/>
                        <a:pt x="23990" y="3932"/>
                        <a:pt x="4306" y="2661"/>
                      </a:cubicBezTo>
                      <a:cubicBezTo>
                        <a:pt x="-1453" y="2292"/>
                        <a:pt x="-1418" y="11218"/>
                        <a:pt x="4306" y="11615"/>
                      </a:cubicBezTo>
                      <a:cubicBezTo>
                        <a:pt x="24444" y="13021"/>
                        <a:pt x="44633" y="13419"/>
                        <a:pt x="64807" y="12674"/>
                      </a:cubicBezTo>
                      <a:cubicBezTo>
                        <a:pt x="83780" y="11977"/>
                        <a:pt x="105119" y="12205"/>
                        <a:pt x="122892" y="4813"/>
                      </a:cubicBezTo>
                      <a:cubicBezTo>
                        <a:pt x="125129" y="3882"/>
                        <a:pt x="124788" y="893"/>
                        <a:pt x="122317" y="61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C56EE280-E1D3-9670-BEBB-EB12F9C817E0}"/>
                    </a:ext>
                  </a:extLst>
                </p:cNvPr>
                <p:cNvSpPr/>
                <p:nvPr/>
              </p:nvSpPr>
              <p:spPr>
                <a:xfrm>
                  <a:off x="7349834" y="6218665"/>
                  <a:ext cx="24793" cy="13594"/>
                </a:xfrm>
                <a:custGeom>
                  <a:avLst/>
                  <a:gdLst>
                    <a:gd name="connsiteX0" fmla="*/ 15441 w 24793"/>
                    <a:gd name="connsiteY0" fmla="*/ 13518 h 13594"/>
                    <a:gd name="connsiteX1" fmla="*/ 24793 w 24793"/>
                    <a:gd name="connsiteY1" fmla="*/ 6318 h 13594"/>
                    <a:gd name="connsiteX2" fmla="*/ 17912 w 24793"/>
                    <a:gd name="connsiteY2" fmla="*/ 1085 h 13594"/>
                    <a:gd name="connsiteX3" fmla="*/ 7687 w 24793"/>
                    <a:gd name="connsiteY3" fmla="*/ 247 h 13594"/>
                    <a:gd name="connsiteX4" fmla="*/ 224 w 24793"/>
                    <a:gd name="connsiteY4" fmla="*/ 4486 h 13594"/>
                    <a:gd name="connsiteX5" fmla="*/ 4463 w 24793"/>
                    <a:gd name="connsiteY5" fmla="*/ 11956 h 13594"/>
                    <a:gd name="connsiteX6" fmla="*/ 15441 w 24793"/>
                    <a:gd name="connsiteY6" fmla="*/ 13518 h 13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793" h="13594">
                      <a:moveTo>
                        <a:pt x="15441" y="13518"/>
                      </a:moveTo>
                      <a:cubicBezTo>
                        <a:pt x="19105" y="13227"/>
                        <a:pt x="24758" y="10699"/>
                        <a:pt x="24793" y="6318"/>
                      </a:cubicBezTo>
                      <a:cubicBezTo>
                        <a:pt x="24829" y="2398"/>
                        <a:pt x="21100" y="1411"/>
                        <a:pt x="17912" y="1085"/>
                      </a:cubicBezTo>
                      <a:cubicBezTo>
                        <a:pt x="14326" y="722"/>
                        <a:pt x="11216" y="1383"/>
                        <a:pt x="7687" y="247"/>
                      </a:cubicBezTo>
                      <a:cubicBezTo>
                        <a:pt x="4569" y="-755"/>
                        <a:pt x="1061" y="1418"/>
                        <a:pt x="224" y="4486"/>
                      </a:cubicBezTo>
                      <a:cubicBezTo>
                        <a:pt x="-707" y="7866"/>
                        <a:pt x="1374" y="10827"/>
                        <a:pt x="4463" y="11956"/>
                      </a:cubicBezTo>
                      <a:cubicBezTo>
                        <a:pt x="7928" y="13227"/>
                        <a:pt x="11748" y="13817"/>
                        <a:pt x="15441" y="1351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D680952E-E121-B672-78BB-8A6DFED4E80E}"/>
                    </a:ext>
                  </a:extLst>
                </p:cNvPr>
                <p:cNvSpPr/>
                <p:nvPr/>
              </p:nvSpPr>
              <p:spPr>
                <a:xfrm>
                  <a:off x="7357235" y="6299895"/>
                  <a:ext cx="24028" cy="15105"/>
                </a:xfrm>
                <a:custGeom>
                  <a:avLst/>
                  <a:gdLst>
                    <a:gd name="connsiteX0" fmla="*/ 790 w 24028"/>
                    <a:gd name="connsiteY0" fmla="*/ 2894 h 15105"/>
                    <a:gd name="connsiteX1" fmla="*/ 2984 w 24028"/>
                    <a:gd name="connsiteY1" fmla="*/ 11266 h 15105"/>
                    <a:gd name="connsiteX2" fmla="*/ 19920 w 24028"/>
                    <a:gd name="connsiteY2" fmla="*/ 14469 h 15105"/>
                    <a:gd name="connsiteX3" fmla="*/ 21269 w 24028"/>
                    <a:gd name="connsiteY3" fmla="*/ 4151 h 15105"/>
                    <a:gd name="connsiteX4" fmla="*/ 9162 w 24028"/>
                    <a:gd name="connsiteY4" fmla="*/ 693 h 15105"/>
                    <a:gd name="connsiteX5" fmla="*/ 790 w 24028"/>
                    <a:gd name="connsiteY5" fmla="*/ 2894 h 15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28" h="15105">
                      <a:moveTo>
                        <a:pt x="790" y="2894"/>
                      </a:moveTo>
                      <a:cubicBezTo>
                        <a:pt x="-772" y="5564"/>
                        <a:pt x="-5" y="9832"/>
                        <a:pt x="2984" y="11266"/>
                      </a:cubicBezTo>
                      <a:cubicBezTo>
                        <a:pt x="7955" y="13645"/>
                        <a:pt x="14417" y="16365"/>
                        <a:pt x="19920" y="14469"/>
                      </a:cubicBezTo>
                      <a:cubicBezTo>
                        <a:pt x="24131" y="13020"/>
                        <a:pt x="25942" y="6431"/>
                        <a:pt x="21269" y="4151"/>
                      </a:cubicBezTo>
                      <a:cubicBezTo>
                        <a:pt x="17413" y="2269"/>
                        <a:pt x="13110" y="2362"/>
                        <a:pt x="9162" y="693"/>
                      </a:cubicBezTo>
                      <a:cubicBezTo>
                        <a:pt x="6123" y="-592"/>
                        <a:pt x="2608" y="-216"/>
                        <a:pt x="790" y="289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5" name="Freeform: Shape 344">
                  <a:extLst>
                    <a:ext uri="{FF2B5EF4-FFF2-40B4-BE49-F238E27FC236}">
                      <a16:creationId xmlns:a16="http://schemas.microsoft.com/office/drawing/2014/main" id="{930095AC-0548-2C61-FA7F-5CF83DA777AE}"/>
                    </a:ext>
                  </a:extLst>
                </p:cNvPr>
                <p:cNvSpPr/>
                <p:nvPr/>
              </p:nvSpPr>
              <p:spPr>
                <a:xfrm>
                  <a:off x="7352899" y="6366900"/>
                  <a:ext cx="26500" cy="13048"/>
                </a:xfrm>
                <a:custGeom>
                  <a:avLst/>
                  <a:gdLst>
                    <a:gd name="connsiteX0" fmla="*/ 23716 w 26500"/>
                    <a:gd name="connsiteY0" fmla="*/ 2098 h 13048"/>
                    <a:gd name="connsiteX1" fmla="*/ 14201 w 26500"/>
                    <a:gd name="connsiteY1" fmla="*/ 67 h 13048"/>
                    <a:gd name="connsiteX2" fmla="*/ 4913 w 26500"/>
                    <a:gd name="connsiteY2" fmla="*/ 323 h 13048"/>
                    <a:gd name="connsiteX3" fmla="*/ 162 w 26500"/>
                    <a:gd name="connsiteY3" fmla="*/ 3938 h 13048"/>
                    <a:gd name="connsiteX4" fmla="*/ 2428 w 26500"/>
                    <a:gd name="connsiteY4" fmla="*/ 9498 h 13048"/>
                    <a:gd name="connsiteX5" fmla="*/ 6341 w 26500"/>
                    <a:gd name="connsiteY5" fmla="*/ 11962 h 13048"/>
                    <a:gd name="connsiteX6" fmla="*/ 10793 w 26500"/>
                    <a:gd name="connsiteY6" fmla="*/ 12189 h 13048"/>
                    <a:gd name="connsiteX7" fmla="*/ 23716 w 26500"/>
                    <a:gd name="connsiteY7" fmla="*/ 11947 h 13048"/>
                    <a:gd name="connsiteX8" fmla="*/ 23716 w 26500"/>
                    <a:gd name="connsiteY8" fmla="*/ 2098 h 1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500" h="13048">
                      <a:moveTo>
                        <a:pt x="23716" y="2098"/>
                      </a:moveTo>
                      <a:cubicBezTo>
                        <a:pt x="21068" y="167"/>
                        <a:pt x="17396" y="153"/>
                        <a:pt x="14201" y="67"/>
                      </a:cubicBezTo>
                      <a:cubicBezTo>
                        <a:pt x="11098" y="-18"/>
                        <a:pt x="7988" y="-96"/>
                        <a:pt x="4913" y="323"/>
                      </a:cubicBezTo>
                      <a:cubicBezTo>
                        <a:pt x="2719" y="621"/>
                        <a:pt x="795" y="1651"/>
                        <a:pt x="162" y="3938"/>
                      </a:cubicBezTo>
                      <a:cubicBezTo>
                        <a:pt x="-391" y="5947"/>
                        <a:pt x="497" y="8525"/>
                        <a:pt x="2428" y="9498"/>
                      </a:cubicBezTo>
                      <a:cubicBezTo>
                        <a:pt x="3848" y="10215"/>
                        <a:pt x="4714" y="11443"/>
                        <a:pt x="6341" y="11962"/>
                      </a:cubicBezTo>
                      <a:cubicBezTo>
                        <a:pt x="7853" y="12445"/>
                        <a:pt x="9280" y="12437"/>
                        <a:pt x="10793" y="12189"/>
                      </a:cubicBezTo>
                      <a:cubicBezTo>
                        <a:pt x="15252" y="13204"/>
                        <a:pt x="19989" y="13545"/>
                        <a:pt x="23716" y="11947"/>
                      </a:cubicBezTo>
                      <a:cubicBezTo>
                        <a:pt x="28070" y="10080"/>
                        <a:pt x="26727" y="4300"/>
                        <a:pt x="23716" y="20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4AF04191-B176-9E11-1551-53E770CD233D}"/>
                    </a:ext>
                  </a:extLst>
                </p:cNvPr>
                <p:cNvSpPr/>
                <p:nvPr/>
              </p:nvSpPr>
              <p:spPr>
                <a:xfrm>
                  <a:off x="7162552" y="6150600"/>
                  <a:ext cx="120075" cy="10685"/>
                </a:xfrm>
                <a:custGeom>
                  <a:avLst/>
                  <a:gdLst>
                    <a:gd name="connsiteX0" fmla="*/ 1488 w 120075"/>
                    <a:gd name="connsiteY0" fmla="*/ 8486 h 10685"/>
                    <a:gd name="connsiteX1" fmla="*/ 28500 w 120075"/>
                    <a:gd name="connsiteY1" fmla="*/ 10325 h 10685"/>
                    <a:gd name="connsiteX2" fmla="*/ 57721 w 120075"/>
                    <a:gd name="connsiteY2" fmla="*/ 9991 h 10685"/>
                    <a:gd name="connsiteX3" fmla="*/ 116034 w 120075"/>
                    <a:gd name="connsiteY3" fmla="*/ 8926 h 10685"/>
                    <a:gd name="connsiteX4" fmla="*/ 116162 w 120075"/>
                    <a:gd name="connsiteY4" fmla="*/ 717 h 10685"/>
                    <a:gd name="connsiteX5" fmla="*/ 56329 w 120075"/>
                    <a:gd name="connsiteY5" fmla="*/ 1271 h 10685"/>
                    <a:gd name="connsiteX6" fmla="*/ 27108 w 120075"/>
                    <a:gd name="connsiteY6" fmla="*/ 1747 h 10685"/>
                    <a:gd name="connsiteX7" fmla="*/ 1417 w 120075"/>
                    <a:gd name="connsiteY7" fmla="*/ 4332 h 10685"/>
                    <a:gd name="connsiteX8" fmla="*/ 984 w 120075"/>
                    <a:gd name="connsiteY8" fmla="*/ 4509 h 10685"/>
                    <a:gd name="connsiteX9" fmla="*/ 970 w 120075"/>
                    <a:gd name="connsiteY9" fmla="*/ 4516 h 10685"/>
                    <a:gd name="connsiteX10" fmla="*/ 970 w 120075"/>
                    <a:gd name="connsiteY10" fmla="*/ 4516 h 10685"/>
                    <a:gd name="connsiteX11" fmla="*/ 1488 w 120075"/>
                    <a:gd name="connsiteY11" fmla="*/ 8486 h 1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0075" h="10685">
                      <a:moveTo>
                        <a:pt x="1488" y="8486"/>
                      </a:moveTo>
                      <a:cubicBezTo>
                        <a:pt x="9534" y="11781"/>
                        <a:pt x="19958" y="10425"/>
                        <a:pt x="28500" y="10325"/>
                      </a:cubicBezTo>
                      <a:cubicBezTo>
                        <a:pt x="38243" y="10211"/>
                        <a:pt x="47978" y="10105"/>
                        <a:pt x="57721" y="9991"/>
                      </a:cubicBezTo>
                      <a:cubicBezTo>
                        <a:pt x="76922" y="9771"/>
                        <a:pt x="96953" y="11156"/>
                        <a:pt x="116034" y="8926"/>
                      </a:cubicBezTo>
                      <a:cubicBezTo>
                        <a:pt x="120486" y="9168"/>
                        <a:pt x="122233" y="1264"/>
                        <a:pt x="116162" y="717"/>
                      </a:cubicBezTo>
                      <a:cubicBezTo>
                        <a:pt x="96549" y="-1044"/>
                        <a:pt x="76020" y="952"/>
                        <a:pt x="56329" y="1271"/>
                      </a:cubicBezTo>
                      <a:cubicBezTo>
                        <a:pt x="46587" y="1428"/>
                        <a:pt x="36851" y="1577"/>
                        <a:pt x="27108" y="1747"/>
                      </a:cubicBezTo>
                      <a:cubicBezTo>
                        <a:pt x="18793" y="1896"/>
                        <a:pt x="9221" y="1072"/>
                        <a:pt x="1417" y="4332"/>
                      </a:cubicBezTo>
                      <a:cubicBezTo>
                        <a:pt x="1261" y="4374"/>
                        <a:pt x="1119" y="4431"/>
                        <a:pt x="984" y="4509"/>
                      </a:cubicBezTo>
                      <a:cubicBezTo>
                        <a:pt x="977" y="4509"/>
                        <a:pt x="970" y="4516"/>
                        <a:pt x="970" y="4516"/>
                      </a:cubicBezTo>
                      <a:lnTo>
                        <a:pt x="970" y="4516"/>
                      </a:lnTo>
                      <a:cubicBezTo>
                        <a:pt x="-486" y="5347"/>
                        <a:pt x="-294" y="7754"/>
                        <a:pt x="1488" y="84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B3132EF2-9041-13EB-09AA-4EC64D8FF509}"/>
                    </a:ext>
                  </a:extLst>
                </p:cNvPr>
                <p:cNvSpPr/>
                <p:nvPr/>
              </p:nvSpPr>
              <p:spPr>
                <a:xfrm>
                  <a:off x="7337306" y="6146078"/>
                  <a:ext cx="32387" cy="11881"/>
                </a:xfrm>
                <a:custGeom>
                  <a:avLst/>
                  <a:gdLst>
                    <a:gd name="connsiteX0" fmla="*/ 28907 w 32387"/>
                    <a:gd name="connsiteY0" fmla="*/ 10530 h 11881"/>
                    <a:gd name="connsiteX1" fmla="*/ 27585 w 32387"/>
                    <a:gd name="connsiteY1" fmla="*/ 752 h 11881"/>
                    <a:gd name="connsiteX2" fmla="*/ 6105 w 32387"/>
                    <a:gd name="connsiteY2" fmla="*/ 184 h 11881"/>
                    <a:gd name="connsiteX3" fmla="*/ 3485 w 32387"/>
                    <a:gd name="connsiteY3" fmla="*/ 9685 h 11881"/>
                    <a:gd name="connsiteX4" fmla="*/ 28907 w 32387"/>
                    <a:gd name="connsiteY4" fmla="*/ 10530 h 1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7" h="11881">
                      <a:moveTo>
                        <a:pt x="28907" y="10530"/>
                      </a:moveTo>
                      <a:cubicBezTo>
                        <a:pt x="34104" y="9074"/>
                        <a:pt x="33330" y="77"/>
                        <a:pt x="27585" y="752"/>
                      </a:cubicBezTo>
                      <a:cubicBezTo>
                        <a:pt x="20136" y="1618"/>
                        <a:pt x="13469" y="2108"/>
                        <a:pt x="6105" y="184"/>
                      </a:cubicBezTo>
                      <a:cubicBezTo>
                        <a:pt x="-37" y="-1421"/>
                        <a:pt x="-2622" y="7966"/>
                        <a:pt x="3485" y="9685"/>
                      </a:cubicBezTo>
                      <a:cubicBezTo>
                        <a:pt x="11587" y="11957"/>
                        <a:pt x="20712" y="12831"/>
                        <a:pt x="28907" y="1053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48" name="Graphic 5" descr="City with buildings and skyscrapers">
                <a:extLst>
                  <a:ext uri="{FF2B5EF4-FFF2-40B4-BE49-F238E27FC236}">
                    <a16:creationId xmlns:a16="http://schemas.microsoft.com/office/drawing/2014/main" id="{AD379357-B6F8-AB41-FB4D-B0CBA0D65991}"/>
                  </a:ext>
                </a:extLst>
              </p:cNvPr>
              <p:cNvGrpSpPr/>
              <p:nvPr/>
            </p:nvGrpSpPr>
            <p:grpSpPr>
              <a:xfrm>
                <a:off x="3070502" y="5523850"/>
                <a:ext cx="302921" cy="1177233"/>
                <a:chOff x="3070502" y="5523850"/>
                <a:chExt cx="302921" cy="1177233"/>
              </a:xfrm>
              <a:solidFill>
                <a:srgbClr val="00B0F0"/>
              </a:solidFill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42F3F594-050B-A84A-9548-8CACB35011A6}"/>
                    </a:ext>
                  </a:extLst>
                </p:cNvPr>
                <p:cNvSpPr/>
                <p:nvPr/>
              </p:nvSpPr>
              <p:spPr>
                <a:xfrm>
                  <a:off x="3285974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A8F0A4E2-A909-63F6-26BB-855E2301EF65}"/>
                    </a:ext>
                  </a:extLst>
                </p:cNvPr>
                <p:cNvSpPr/>
                <p:nvPr/>
              </p:nvSpPr>
              <p:spPr>
                <a:xfrm>
                  <a:off x="3184686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CD24DD92-8350-A789-FF1D-BE64711A4160}"/>
                    </a:ext>
                  </a:extLst>
                </p:cNvPr>
                <p:cNvSpPr/>
                <p:nvPr/>
              </p:nvSpPr>
              <p:spPr>
                <a:xfrm>
                  <a:off x="3074890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C72DE241-B511-967E-367F-91BD53B43176}"/>
                    </a:ext>
                  </a:extLst>
                </p:cNvPr>
                <p:cNvSpPr/>
                <p:nvPr/>
              </p:nvSpPr>
              <p:spPr>
                <a:xfrm>
                  <a:off x="3286063" y="5673191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2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2"/>
                        <a:pt x="80879" y="1062"/>
                      </a:cubicBezTo>
                      <a:cubicBezTo>
                        <a:pt x="80524" y="1062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E9ED33E3-AE35-4C76-77A1-CC8DD4C78ADE}"/>
                    </a:ext>
                  </a:extLst>
                </p:cNvPr>
                <p:cNvSpPr/>
                <p:nvPr/>
              </p:nvSpPr>
              <p:spPr>
                <a:xfrm>
                  <a:off x="3184771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8170173B-B67A-3D5C-8DB1-6C542B4274A8}"/>
                    </a:ext>
                  </a:extLst>
                </p:cNvPr>
                <p:cNvSpPr/>
                <p:nvPr/>
              </p:nvSpPr>
              <p:spPr>
                <a:xfrm>
                  <a:off x="3074976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178747C3-5028-15A6-B08C-94375E0F374C}"/>
                    </a:ext>
                  </a:extLst>
                </p:cNvPr>
                <p:cNvSpPr/>
                <p:nvPr/>
              </p:nvSpPr>
              <p:spPr>
                <a:xfrm>
                  <a:off x="3286063" y="5633382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EA029648-A967-E31A-2541-D0CA59292B2F}"/>
                    </a:ext>
                  </a:extLst>
                </p:cNvPr>
                <p:cNvSpPr/>
                <p:nvPr/>
              </p:nvSpPr>
              <p:spPr>
                <a:xfrm>
                  <a:off x="3184771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F939D85C-DD95-3638-6516-354BCD844389}"/>
                    </a:ext>
                  </a:extLst>
                </p:cNvPr>
                <p:cNvSpPr/>
                <p:nvPr/>
              </p:nvSpPr>
              <p:spPr>
                <a:xfrm>
                  <a:off x="3074976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70BD7A61-F3FB-9F6D-C9B6-1B2E9092F0DE}"/>
                    </a:ext>
                  </a:extLst>
                </p:cNvPr>
                <p:cNvSpPr/>
                <p:nvPr/>
              </p:nvSpPr>
              <p:spPr>
                <a:xfrm>
                  <a:off x="3286063" y="5602593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D48C7E75-6857-1EFE-AAD5-32C0A83A5DD8}"/>
                    </a:ext>
                  </a:extLst>
                </p:cNvPr>
                <p:cNvSpPr/>
                <p:nvPr/>
              </p:nvSpPr>
              <p:spPr>
                <a:xfrm>
                  <a:off x="3184771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24769B4A-0EC3-3512-0C18-AF6B2D2CB4F6}"/>
                    </a:ext>
                  </a:extLst>
                </p:cNvPr>
                <p:cNvSpPr/>
                <p:nvPr/>
              </p:nvSpPr>
              <p:spPr>
                <a:xfrm>
                  <a:off x="3074976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CB9D01C3-2809-A727-6684-D82A4F8A0BA7}"/>
                    </a:ext>
                  </a:extLst>
                </p:cNvPr>
                <p:cNvSpPr/>
                <p:nvPr/>
              </p:nvSpPr>
              <p:spPr>
                <a:xfrm>
                  <a:off x="3286063" y="5563658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B243251B-3793-6F5B-52DD-D8F5C6514931}"/>
                    </a:ext>
                  </a:extLst>
                </p:cNvPr>
                <p:cNvSpPr/>
                <p:nvPr/>
              </p:nvSpPr>
              <p:spPr>
                <a:xfrm>
                  <a:off x="3184771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E57A44A5-BDE2-CD78-9BF2-23D4E881B617}"/>
                    </a:ext>
                  </a:extLst>
                </p:cNvPr>
                <p:cNvSpPr/>
                <p:nvPr/>
              </p:nvSpPr>
              <p:spPr>
                <a:xfrm>
                  <a:off x="3074976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98CE735F-4249-9967-6D7D-D45761E42055}"/>
                    </a:ext>
                  </a:extLst>
                </p:cNvPr>
                <p:cNvSpPr/>
                <p:nvPr/>
              </p:nvSpPr>
              <p:spPr>
                <a:xfrm>
                  <a:off x="3286063" y="5523850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172B7F25-6ECF-4931-ADE9-D9CBB7DE0852}"/>
                    </a:ext>
                  </a:extLst>
                </p:cNvPr>
                <p:cNvSpPr/>
                <p:nvPr/>
              </p:nvSpPr>
              <p:spPr>
                <a:xfrm>
                  <a:off x="3184771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FD667F44-190A-D923-8C39-BF63625EC021}"/>
                    </a:ext>
                  </a:extLst>
                </p:cNvPr>
                <p:cNvSpPr/>
                <p:nvPr/>
              </p:nvSpPr>
              <p:spPr>
                <a:xfrm>
                  <a:off x="3074976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A9DCFA24-493C-A5E0-79A3-D891031CF337}"/>
                    </a:ext>
                  </a:extLst>
                </p:cNvPr>
                <p:cNvSpPr/>
                <p:nvPr/>
              </p:nvSpPr>
              <p:spPr>
                <a:xfrm>
                  <a:off x="3285974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C28F682-0198-AA8F-FA05-BD44D5D9A217}"/>
                    </a:ext>
                  </a:extLst>
                </p:cNvPr>
                <p:cNvSpPr/>
                <p:nvPr/>
              </p:nvSpPr>
              <p:spPr>
                <a:xfrm>
                  <a:off x="3184686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89BD7A3A-9367-37AF-90FE-4601CE87D7A2}"/>
                    </a:ext>
                  </a:extLst>
                </p:cNvPr>
                <p:cNvSpPr/>
                <p:nvPr/>
              </p:nvSpPr>
              <p:spPr>
                <a:xfrm>
                  <a:off x="3074890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689D4DBF-AB91-61BA-C176-008110237478}"/>
                    </a:ext>
                  </a:extLst>
                </p:cNvPr>
                <p:cNvSpPr/>
                <p:nvPr/>
              </p:nvSpPr>
              <p:spPr>
                <a:xfrm>
                  <a:off x="3286350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8623FA17-6BA5-E1E6-B1DA-48ABE50F9FDB}"/>
                    </a:ext>
                  </a:extLst>
                </p:cNvPr>
                <p:cNvSpPr/>
                <p:nvPr/>
              </p:nvSpPr>
              <p:spPr>
                <a:xfrm>
                  <a:off x="3185062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BFFDD136-EE74-BD33-BF02-63C3EB168F59}"/>
                    </a:ext>
                  </a:extLst>
                </p:cNvPr>
                <p:cNvSpPr/>
                <p:nvPr/>
              </p:nvSpPr>
              <p:spPr>
                <a:xfrm>
                  <a:off x="3075267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81CE118D-0861-D256-D62E-E02DFA2501C2}"/>
                    </a:ext>
                  </a:extLst>
                </p:cNvPr>
                <p:cNvSpPr/>
                <p:nvPr/>
              </p:nvSpPr>
              <p:spPr>
                <a:xfrm>
                  <a:off x="3285974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E34CB490-ECB9-762E-7A8B-B6489A963C3A}"/>
                    </a:ext>
                  </a:extLst>
                </p:cNvPr>
                <p:cNvSpPr/>
                <p:nvPr/>
              </p:nvSpPr>
              <p:spPr>
                <a:xfrm>
                  <a:off x="3184686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B5B94596-F51B-8C41-F7CC-191C36ED9566}"/>
                    </a:ext>
                  </a:extLst>
                </p:cNvPr>
                <p:cNvSpPr/>
                <p:nvPr/>
              </p:nvSpPr>
              <p:spPr>
                <a:xfrm>
                  <a:off x="3074890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ECE74FCE-5F42-39D7-9557-4F74A8EF723F}"/>
                    </a:ext>
                  </a:extLst>
                </p:cNvPr>
                <p:cNvSpPr/>
                <p:nvPr/>
              </p:nvSpPr>
              <p:spPr>
                <a:xfrm>
                  <a:off x="3286116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896FC657-8544-4027-6BEA-9EF33833606E}"/>
                    </a:ext>
                  </a:extLst>
                </p:cNvPr>
                <p:cNvSpPr/>
                <p:nvPr/>
              </p:nvSpPr>
              <p:spPr>
                <a:xfrm>
                  <a:off x="3184828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8" name="Freeform: Shape 377">
                  <a:extLst>
                    <a:ext uri="{FF2B5EF4-FFF2-40B4-BE49-F238E27FC236}">
                      <a16:creationId xmlns:a16="http://schemas.microsoft.com/office/drawing/2014/main" id="{2644EEB2-85C1-789A-F60A-D8550125313F}"/>
                    </a:ext>
                  </a:extLst>
                </p:cNvPr>
                <p:cNvSpPr/>
                <p:nvPr/>
              </p:nvSpPr>
              <p:spPr>
                <a:xfrm>
                  <a:off x="3075032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DB54F246-BEF9-D830-B1B7-6FC1BA4ECC99}"/>
                    </a:ext>
                  </a:extLst>
                </p:cNvPr>
                <p:cNvSpPr/>
                <p:nvPr/>
              </p:nvSpPr>
              <p:spPr>
                <a:xfrm>
                  <a:off x="3285832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0601FD39-42DC-9992-FDA7-DF2BCEF87D05}"/>
                    </a:ext>
                  </a:extLst>
                </p:cNvPr>
                <p:cNvSpPr/>
                <p:nvPr/>
              </p:nvSpPr>
              <p:spPr>
                <a:xfrm>
                  <a:off x="3184544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4D289935-A67B-8D44-2BC4-DC86376EED13}"/>
                    </a:ext>
                  </a:extLst>
                </p:cNvPr>
                <p:cNvSpPr/>
                <p:nvPr/>
              </p:nvSpPr>
              <p:spPr>
                <a:xfrm>
                  <a:off x="3074748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C5791210-7B57-839D-338C-6AFDEE61306B}"/>
                    </a:ext>
                  </a:extLst>
                </p:cNvPr>
                <p:cNvSpPr/>
                <p:nvPr/>
              </p:nvSpPr>
              <p:spPr>
                <a:xfrm>
                  <a:off x="3286116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DEE8507A-329F-7E51-15DC-6B130338FC2D}"/>
                    </a:ext>
                  </a:extLst>
                </p:cNvPr>
                <p:cNvSpPr/>
                <p:nvPr/>
              </p:nvSpPr>
              <p:spPr>
                <a:xfrm>
                  <a:off x="3184828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6A887594-FE8A-B70B-E890-4B9B13EF8FEB}"/>
                    </a:ext>
                  </a:extLst>
                </p:cNvPr>
                <p:cNvSpPr/>
                <p:nvPr/>
              </p:nvSpPr>
              <p:spPr>
                <a:xfrm>
                  <a:off x="3075032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5F97A34F-9B26-F0C7-0666-A08160F3FC69}"/>
                    </a:ext>
                  </a:extLst>
                </p:cNvPr>
                <p:cNvSpPr/>
                <p:nvPr/>
              </p:nvSpPr>
              <p:spPr>
                <a:xfrm>
                  <a:off x="3281870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04B1F8BB-4CC0-6841-1296-63FA7388F421}"/>
                    </a:ext>
                  </a:extLst>
                </p:cNvPr>
                <p:cNvSpPr/>
                <p:nvPr/>
              </p:nvSpPr>
              <p:spPr>
                <a:xfrm>
                  <a:off x="3180581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3F25A887-431F-75AD-2BC3-917F2778DFAA}"/>
                    </a:ext>
                  </a:extLst>
                </p:cNvPr>
                <p:cNvSpPr/>
                <p:nvPr/>
              </p:nvSpPr>
              <p:spPr>
                <a:xfrm>
                  <a:off x="3070786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75D84E0B-2592-8074-B9D3-A580FA746FB2}"/>
                    </a:ext>
                  </a:extLst>
                </p:cNvPr>
                <p:cNvSpPr/>
                <p:nvPr/>
              </p:nvSpPr>
              <p:spPr>
                <a:xfrm>
                  <a:off x="3281870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0A2D310E-7555-FF88-ECB4-B7110296FA7D}"/>
                    </a:ext>
                  </a:extLst>
                </p:cNvPr>
                <p:cNvSpPr/>
                <p:nvPr/>
              </p:nvSpPr>
              <p:spPr>
                <a:xfrm>
                  <a:off x="3180581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A510F923-B73D-5EE9-6B07-101AC28EA764}"/>
                    </a:ext>
                  </a:extLst>
                </p:cNvPr>
                <p:cNvSpPr/>
                <p:nvPr/>
              </p:nvSpPr>
              <p:spPr>
                <a:xfrm>
                  <a:off x="3070786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00D628E2-D88A-9B6C-E500-CC181260F9BA}"/>
                    </a:ext>
                  </a:extLst>
                </p:cNvPr>
                <p:cNvSpPr/>
                <p:nvPr/>
              </p:nvSpPr>
              <p:spPr>
                <a:xfrm>
                  <a:off x="3281870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8D7CE7-BA79-D365-1054-AE1B50B801C3}"/>
                    </a:ext>
                  </a:extLst>
                </p:cNvPr>
                <p:cNvSpPr/>
                <p:nvPr/>
              </p:nvSpPr>
              <p:spPr>
                <a:xfrm>
                  <a:off x="3180581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AD1554D3-03C8-3D9E-E400-7DF8A2B82149}"/>
                    </a:ext>
                  </a:extLst>
                </p:cNvPr>
                <p:cNvSpPr/>
                <p:nvPr/>
              </p:nvSpPr>
              <p:spPr>
                <a:xfrm>
                  <a:off x="3070786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1B1D8F4E-87A3-BF6F-B529-76BF657A42E3}"/>
                    </a:ext>
                  </a:extLst>
                </p:cNvPr>
                <p:cNvSpPr/>
                <p:nvPr/>
              </p:nvSpPr>
              <p:spPr>
                <a:xfrm>
                  <a:off x="3281870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A236A98C-0875-B9DC-38DE-EF5F59E61036}"/>
                    </a:ext>
                  </a:extLst>
                </p:cNvPr>
                <p:cNvSpPr/>
                <p:nvPr/>
              </p:nvSpPr>
              <p:spPr>
                <a:xfrm>
                  <a:off x="3180581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85BB6B7E-873B-C727-D948-3376900ECD3E}"/>
                    </a:ext>
                  </a:extLst>
                </p:cNvPr>
                <p:cNvSpPr/>
                <p:nvPr/>
              </p:nvSpPr>
              <p:spPr>
                <a:xfrm>
                  <a:off x="3070786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ED9DFFB-774F-1298-E752-F5676B64AB0C}"/>
                    </a:ext>
                  </a:extLst>
                </p:cNvPr>
                <p:cNvSpPr/>
                <p:nvPr/>
              </p:nvSpPr>
              <p:spPr>
                <a:xfrm>
                  <a:off x="3281870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706C170-6FB0-C907-0B65-3B4204696C31}"/>
                    </a:ext>
                  </a:extLst>
                </p:cNvPr>
                <p:cNvSpPr/>
                <p:nvPr/>
              </p:nvSpPr>
              <p:spPr>
                <a:xfrm>
                  <a:off x="3180581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11096FA1-6DA0-EEF1-F226-FA35ABE90E2A}"/>
                    </a:ext>
                  </a:extLst>
                </p:cNvPr>
                <p:cNvSpPr/>
                <p:nvPr/>
              </p:nvSpPr>
              <p:spPr>
                <a:xfrm>
                  <a:off x="3070786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B7EFA979-2765-D75A-BAE4-932C66468BF9}"/>
                    </a:ext>
                  </a:extLst>
                </p:cNvPr>
                <p:cNvSpPr/>
                <p:nvPr/>
              </p:nvSpPr>
              <p:spPr>
                <a:xfrm>
                  <a:off x="3281870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D481ECB9-1315-632A-1D6A-383DA2EA67CA}"/>
                    </a:ext>
                  </a:extLst>
                </p:cNvPr>
                <p:cNvSpPr/>
                <p:nvPr/>
              </p:nvSpPr>
              <p:spPr>
                <a:xfrm>
                  <a:off x="3180581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3796E375-70B6-8149-E64B-9B657B575DEF}"/>
                    </a:ext>
                  </a:extLst>
                </p:cNvPr>
                <p:cNvSpPr/>
                <p:nvPr/>
              </p:nvSpPr>
              <p:spPr>
                <a:xfrm>
                  <a:off x="3070786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ADCFDE6-5D6F-D20C-8EA2-2B4A88A65B53}"/>
                    </a:ext>
                  </a:extLst>
                </p:cNvPr>
                <p:cNvSpPr/>
                <p:nvPr/>
              </p:nvSpPr>
              <p:spPr>
                <a:xfrm>
                  <a:off x="3281870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749962AC-FAEA-F5A5-8DDA-DC84C723B21E}"/>
                    </a:ext>
                  </a:extLst>
                </p:cNvPr>
                <p:cNvSpPr/>
                <p:nvPr/>
              </p:nvSpPr>
              <p:spPr>
                <a:xfrm>
                  <a:off x="3180581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id="{6A71B312-FD31-3B4E-627C-35DE6E2412B5}"/>
                    </a:ext>
                  </a:extLst>
                </p:cNvPr>
                <p:cNvSpPr/>
                <p:nvPr/>
              </p:nvSpPr>
              <p:spPr>
                <a:xfrm>
                  <a:off x="3070786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F3E61551-C860-DC59-4F26-DFB8170BE9C1}"/>
                    </a:ext>
                  </a:extLst>
                </p:cNvPr>
                <p:cNvSpPr/>
                <p:nvPr/>
              </p:nvSpPr>
              <p:spPr>
                <a:xfrm>
                  <a:off x="3281870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A0BD9A81-AD99-0B78-8F28-2895726E34DF}"/>
                    </a:ext>
                  </a:extLst>
                </p:cNvPr>
                <p:cNvSpPr/>
                <p:nvPr/>
              </p:nvSpPr>
              <p:spPr>
                <a:xfrm>
                  <a:off x="3180581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B0D1C2DF-02BC-CB9E-BF16-A86648B34FEE}"/>
                    </a:ext>
                  </a:extLst>
                </p:cNvPr>
                <p:cNvSpPr/>
                <p:nvPr/>
              </p:nvSpPr>
              <p:spPr>
                <a:xfrm>
                  <a:off x="3070786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3D2BABC0-2B5D-5449-E8F3-9BE290F0D779}"/>
                    </a:ext>
                  </a:extLst>
                </p:cNvPr>
                <p:cNvSpPr/>
                <p:nvPr/>
              </p:nvSpPr>
              <p:spPr>
                <a:xfrm>
                  <a:off x="3281586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944B9539-3778-751B-349A-DD9ECF4A3759}"/>
                    </a:ext>
                  </a:extLst>
                </p:cNvPr>
                <p:cNvSpPr/>
                <p:nvPr/>
              </p:nvSpPr>
              <p:spPr>
                <a:xfrm>
                  <a:off x="3180297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CA80239F-F43E-2542-26CC-D88B667253F5}"/>
                    </a:ext>
                  </a:extLst>
                </p:cNvPr>
                <p:cNvSpPr/>
                <p:nvPr/>
              </p:nvSpPr>
              <p:spPr>
                <a:xfrm>
                  <a:off x="3070502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91F1D6BB-A2E2-FA87-37B3-307FEFC3BE52}"/>
                    </a:ext>
                  </a:extLst>
                </p:cNvPr>
                <p:cNvSpPr/>
                <p:nvPr/>
              </p:nvSpPr>
              <p:spPr>
                <a:xfrm>
                  <a:off x="3281870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CCB78131-9B37-C4C4-3599-2D0A439767FE}"/>
                    </a:ext>
                  </a:extLst>
                </p:cNvPr>
                <p:cNvSpPr/>
                <p:nvPr/>
              </p:nvSpPr>
              <p:spPr>
                <a:xfrm>
                  <a:off x="3180581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0030F6B3-4F67-E750-0878-913BF32677D2}"/>
                    </a:ext>
                  </a:extLst>
                </p:cNvPr>
                <p:cNvSpPr/>
                <p:nvPr/>
              </p:nvSpPr>
              <p:spPr>
                <a:xfrm>
                  <a:off x="3070786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BE9B1454-2608-7320-C467-1F65B51B33B0}"/>
                    </a:ext>
                  </a:extLst>
                </p:cNvPr>
                <p:cNvSpPr/>
                <p:nvPr/>
              </p:nvSpPr>
              <p:spPr>
                <a:xfrm>
                  <a:off x="3281870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F63018A6-4281-A59D-4BF7-8FC91C4A1019}"/>
                    </a:ext>
                  </a:extLst>
                </p:cNvPr>
                <p:cNvSpPr/>
                <p:nvPr/>
              </p:nvSpPr>
              <p:spPr>
                <a:xfrm>
                  <a:off x="3180581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18FA4810-0650-7515-89AA-4B7183D5D580}"/>
                    </a:ext>
                  </a:extLst>
                </p:cNvPr>
                <p:cNvSpPr/>
                <p:nvPr/>
              </p:nvSpPr>
              <p:spPr>
                <a:xfrm>
                  <a:off x="3070786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2A91F19B-44B0-53C7-9969-5E019A910464}"/>
                    </a:ext>
                  </a:extLst>
                </p:cNvPr>
                <p:cNvSpPr/>
                <p:nvPr/>
              </p:nvSpPr>
              <p:spPr>
                <a:xfrm>
                  <a:off x="3281870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1B278B5E-ABA3-75D4-2E80-1DD429BF67F0}"/>
                    </a:ext>
                  </a:extLst>
                </p:cNvPr>
                <p:cNvSpPr/>
                <p:nvPr/>
              </p:nvSpPr>
              <p:spPr>
                <a:xfrm>
                  <a:off x="3180581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94D04E25-8D3C-0F99-19F3-CE504100A0F4}"/>
                    </a:ext>
                  </a:extLst>
                </p:cNvPr>
                <p:cNvSpPr/>
                <p:nvPr/>
              </p:nvSpPr>
              <p:spPr>
                <a:xfrm>
                  <a:off x="3070786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E5B90E1-1629-A306-CC1C-2A2D4709BA36}"/>
                    </a:ext>
                  </a:extLst>
                </p:cNvPr>
                <p:cNvSpPr/>
                <p:nvPr/>
              </p:nvSpPr>
              <p:spPr>
                <a:xfrm>
                  <a:off x="3281586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609CE058-B285-FE13-E7C4-A2BF34452781}"/>
                    </a:ext>
                  </a:extLst>
                </p:cNvPr>
                <p:cNvSpPr/>
                <p:nvPr/>
              </p:nvSpPr>
              <p:spPr>
                <a:xfrm>
                  <a:off x="3180297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7FC6FB0-2096-8288-9D03-1D09C4DE9599}"/>
                    </a:ext>
                  </a:extLst>
                </p:cNvPr>
                <p:cNvSpPr/>
                <p:nvPr/>
              </p:nvSpPr>
              <p:spPr>
                <a:xfrm>
                  <a:off x="3070502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F8E958E1-820C-C05A-2886-87A3520A214C}"/>
                    </a:ext>
                  </a:extLst>
                </p:cNvPr>
                <p:cNvSpPr/>
                <p:nvPr/>
              </p:nvSpPr>
              <p:spPr>
                <a:xfrm>
                  <a:off x="3281870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6D5888F3-42FA-5E51-73BE-B51E05F4ADE2}"/>
                    </a:ext>
                  </a:extLst>
                </p:cNvPr>
                <p:cNvSpPr/>
                <p:nvPr/>
              </p:nvSpPr>
              <p:spPr>
                <a:xfrm>
                  <a:off x="3180581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75EF9615-5ACD-241B-D8E6-E5277D85107A}"/>
                    </a:ext>
                  </a:extLst>
                </p:cNvPr>
                <p:cNvSpPr/>
                <p:nvPr/>
              </p:nvSpPr>
              <p:spPr>
                <a:xfrm>
                  <a:off x="3070786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BECEB143-D9DB-49B2-C146-6712A8341628}"/>
                    </a:ext>
                  </a:extLst>
                </p:cNvPr>
                <p:cNvSpPr/>
                <p:nvPr/>
              </p:nvSpPr>
              <p:spPr>
                <a:xfrm>
                  <a:off x="3281586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06F1ABB4-CA5C-BEEE-C608-FDC4861F07EE}"/>
                    </a:ext>
                  </a:extLst>
                </p:cNvPr>
                <p:cNvSpPr/>
                <p:nvPr/>
              </p:nvSpPr>
              <p:spPr>
                <a:xfrm>
                  <a:off x="3180297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3E952D90-0830-8A76-8056-2EB267B34852}"/>
                    </a:ext>
                  </a:extLst>
                </p:cNvPr>
                <p:cNvSpPr/>
                <p:nvPr/>
              </p:nvSpPr>
              <p:spPr>
                <a:xfrm>
                  <a:off x="3070502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8DED110B-B444-36A9-A098-97559E01C654}"/>
                    </a:ext>
                  </a:extLst>
                </p:cNvPr>
                <p:cNvSpPr/>
                <p:nvPr/>
              </p:nvSpPr>
              <p:spPr>
                <a:xfrm>
                  <a:off x="3281870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1336F860-FFC7-E8E1-56C3-368C69A7210E}"/>
                    </a:ext>
                  </a:extLst>
                </p:cNvPr>
                <p:cNvSpPr/>
                <p:nvPr/>
              </p:nvSpPr>
              <p:spPr>
                <a:xfrm>
                  <a:off x="3180581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04A7B6E9-16F2-887C-4948-03AA38CD1863}"/>
                    </a:ext>
                  </a:extLst>
                </p:cNvPr>
                <p:cNvSpPr/>
                <p:nvPr/>
              </p:nvSpPr>
              <p:spPr>
                <a:xfrm>
                  <a:off x="3070786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6549C1F5-80AB-822C-AF26-0D89B8D744C0}"/>
                    </a:ext>
                  </a:extLst>
                </p:cNvPr>
                <p:cNvSpPr/>
                <p:nvPr/>
              </p:nvSpPr>
              <p:spPr>
                <a:xfrm>
                  <a:off x="3281586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D6FBF4B-E426-61B7-FF87-2CAC2053E6CE}"/>
                    </a:ext>
                  </a:extLst>
                </p:cNvPr>
                <p:cNvSpPr/>
                <p:nvPr/>
              </p:nvSpPr>
              <p:spPr>
                <a:xfrm>
                  <a:off x="3180297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3D389348-FC43-19ED-1E75-EDD77621A530}"/>
                    </a:ext>
                  </a:extLst>
                </p:cNvPr>
                <p:cNvSpPr/>
                <p:nvPr/>
              </p:nvSpPr>
              <p:spPr>
                <a:xfrm>
                  <a:off x="3070502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1BC05A87-8CCF-4958-5BFA-4D84D7BF81BF}"/>
                    </a:ext>
                  </a:extLst>
                </p:cNvPr>
                <p:cNvSpPr/>
                <p:nvPr/>
              </p:nvSpPr>
              <p:spPr>
                <a:xfrm>
                  <a:off x="3281870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17294F80-F7CD-8EDB-F471-8B53757A82A2}"/>
                    </a:ext>
                  </a:extLst>
                </p:cNvPr>
                <p:cNvSpPr/>
                <p:nvPr/>
              </p:nvSpPr>
              <p:spPr>
                <a:xfrm>
                  <a:off x="3180581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D1A000D1-8426-EE64-BD7E-A52B5B871ADE}"/>
                    </a:ext>
                  </a:extLst>
                </p:cNvPr>
                <p:cNvSpPr/>
                <p:nvPr/>
              </p:nvSpPr>
              <p:spPr>
                <a:xfrm>
                  <a:off x="3070786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73001932-F0C9-26D6-7DB0-B6F44A41EBAC}"/>
                    </a:ext>
                  </a:extLst>
                </p:cNvPr>
                <p:cNvSpPr/>
                <p:nvPr/>
              </p:nvSpPr>
              <p:spPr>
                <a:xfrm>
                  <a:off x="3281870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5EF59B65-315A-C720-82E6-DBE5D2695E3C}"/>
                    </a:ext>
                  </a:extLst>
                </p:cNvPr>
                <p:cNvSpPr/>
                <p:nvPr/>
              </p:nvSpPr>
              <p:spPr>
                <a:xfrm>
                  <a:off x="3180581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E4302E76-39BC-2B67-CBC1-53D133AEECF1}"/>
                    </a:ext>
                  </a:extLst>
                </p:cNvPr>
                <p:cNvSpPr/>
                <p:nvPr/>
              </p:nvSpPr>
              <p:spPr>
                <a:xfrm>
                  <a:off x="3070786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442" name="Graphic 5" descr="City with buildings and skyscrapers">
                <a:extLst>
                  <a:ext uri="{FF2B5EF4-FFF2-40B4-BE49-F238E27FC236}">
                    <a16:creationId xmlns:a16="http://schemas.microsoft.com/office/drawing/2014/main" id="{AA92AC68-BD19-599A-5EAA-DF73D8D13FAB}"/>
                  </a:ext>
                </a:extLst>
              </p:cNvPr>
              <p:cNvGrpSpPr/>
              <p:nvPr/>
            </p:nvGrpSpPr>
            <p:grpSpPr>
              <a:xfrm>
                <a:off x="2389076" y="3961310"/>
                <a:ext cx="7981224" cy="2842441"/>
                <a:chOff x="2389076" y="3961310"/>
                <a:chExt cx="7981224" cy="2842441"/>
              </a:xfrm>
            </p:grpSpPr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2B4D22A1-FFF9-CCC7-EA74-FE00D383A76B}"/>
                    </a:ext>
                  </a:extLst>
                </p:cNvPr>
                <p:cNvSpPr/>
                <p:nvPr/>
              </p:nvSpPr>
              <p:spPr>
                <a:xfrm>
                  <a:off x="7411779" y="537307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F359F37-300B-E770-9ABD-409DE496276A}"/>
                    </a:ext>
                  </a:extLst>
                </p:cNvPr>
                <p:cNvSpPr/>
                <p:nvPr/>
              </p:nvSpPr>
              <p:spPr>
                <a:xfrm>
                  <a:off x="7411779" y="551798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BF5E4C92-F39E-743C-7C7B-574FF5ECC5F9}"/>
                    </a:ext>
                  </a:extLst>
                </p:cNvPr>
                <p:cNvSpPr/>
                <p:nvPr/>
              </p:nvSpPr>
              <p:spPr>
                <a:xfrm>
                  <a:off x="7411779" y="5662906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DD9BB652-0072-46AD-0C40-10E170B92A7B}"/>
                    </a:ext>
                  </a:extLst>
                </p:cNvPr>
                <p:cNvSpPr/>
                <p:nvPr/>
              </p:nvSpPr>
              <p:spPr>
                <a:xfrm>
                  <a:off x="7411779" y="5807815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1A2F22F4-971C-5B6B-96D2-5866F235C01D}"/>
                    </a:ext>
                  </a:extLst>
                </p:cNvPr>
                <p:cNvSpPr/>
                <p:nvPr/>
              </p:nvSpPr>
              <p:spPr>
                <a:xfrm>
                  <a:off x="7078874" y="5339675"/>
                  <a:ext cx="21953" cy="1147791"/>
                </a:xfrm>
                <a:custGeom>
                  <a:avLst/>
                  <a:gdLst>
                    <a:gd name="connsiteX0" fmla="*/ 5891 w 21953"/>
                    <a:gd name="connsiteY0" fmla="*/ 4326 h 1147791"/>
                    <a:gd name="connsiteX1" fmla="*/ 5856 w 21953"/>
                    <a:gd name="connsiteY1" fmla="*/ 2402 h 1147791"/>
                    <a:gd name="connsiteX2" fmla="*/ 878 w 21953"/>
                    <a:gd name="connsiteY2" fmla="*/ 2402 h 1147791"/>
                    <a:gd name="connsiteX3" fmla="*/ 615 w 21953"/>
                    <a:gd name="connsiteY3" fmla="*/ 238247 h 1147791"/>
                    <a:gd name="connsiteX4" fmla="*/ 8689 w 21953"/>
                    <a:gd name="connsiteY4" fmla="*/ 1095214 h 1147791"/>
                    <a:gd name="connsiteX5" fmla="*/ 9228 w 21953"/>
                    <a:gd name="connsiteY5" fmla="*/ 1141732 h 1147791"/>
                    <a:gd name="connsiteX6" fmla="*/ 21953 w 21953"/>
                    <a:gd name="connsiteY6" fmla="*/ 1141576 h 1147791"/>
                    <a:gd name="connsiteX7" fmla="*/ 21953 w 21953"/>
                    <a:gd name="connsiteY7" fmla="*/ 1141576 h 1147791"/>
                    <a:gd name="connsiteX8" fmla="*/ 21953 w 21953"/>
                    <a:gd name="connsiteY8" fmla="*/ 1141555 h 1147791"/>
                    <a:gd name="connsiteX9" fmla="*/ 5891 w 21953"/>
                    <a:gd name="connsiteY9" fmla="*/ 4326 h 114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953" h="1147791">
                      <a:moveTo>
                        <a:pt x="5891" y="4326"/>
                      </a:moveTo>
                      <a:cubicBezTo>
                        <a:pt x="5856" y="3687"/>
                        <a:pt x="5863" y="3041"/>
                        <a:pt x="5856" y="2402"/>
                      </a:cubicBezTo>
                      <a:cubicBezTo>
                        <a:pt x="5792" y="-793"/>
                        <a:pt x="871" y="-808"/>
                        <a:pt x="878" y="2402"/>
                      </a:cubicBezTo>
                      <a:cubicBezTo>
                        <a:pt x="516" y="81010"/>
                        <a:pt x="-741" y="159625"/>
                        <a:pt x="615" y="238247"/>
                      </a:cubicBezTo>
                      <a:cubicBezTo>
                        <a:pt x="1318" y="523912"/>
                        <a:pt x="6097" y="809556"/>
                        <a:pt x="8689" y="1095214"/>
                      </a:cubicBezTo>
                      <a:cubicBezTo>
                        <a:pt x="8824" y="1110673"/>
                        <a:pt x="8718" y="1126295"/>
                        <a:pt x="9228" y="1141732"/>
                      </a:cubicBezTo>
                      <a:cubicBezTo>
                        <a:pt x="10116" y="1149316"/>
                        <a:pt x="21940" y="1150346"/>
                        <a:pt x="21953" y="1141576"/>
                      </a:cubicBezTo>
                      <a:cubicBezTo>
                        <a:pt x="21953" y="1141576"/>
                        <a:pt x="21953" y="1141576"/>
                        <a:pt x="21953" y="1141576"/>
                      </a:cubicBezTo>
                      <a:cubicBezTo>
                        <a:pt x="21953" y="1141569"/>
                        <a:pt x="21953" y="1141562"/>
                        <a:pt x="21953" y="1141555"/>
                      </a:cubicBezTo>
                      <a:cubicBezTo>
                        <a:pt x="16699" y="762554"/>
                        <a:pt x="16805" y="383206"/>
                        <a:pt x="5891" y="432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B5565751-9FB6-4C39-D4E0-782C71BA808A}"/>
                    </a:ext>
                  </a:extLst>
                </p:cNvPr>
                <p:cNvSpPr/>
                <p:nvPr/>
              </p:nvSpPr>
              <p:spPr>
                <a:xfrm>
                  <a:off x="4959478" y="6311278"/>
                  <a:ext cx="158224" cy="69685"/>
                </a:xfrm>
                <a:custGeom>
                  <a:avLst/>
                  <a:gdLst>
                    <a:gd name="connsiteX0" fmla="*/ 139271 w 158224"/>
                    <a:gd name="connsiteY0" fmla="*/ 18572 h 69685"/>
                    <a:gd name="connsiteX1" fmla="*/ 19705 w 158224"/>
                    <a:gd name="connsiteY1" fmla="*/ 17500 h 69685"/>
                    <a:gd name="connsiteX2" fmla="*/ 2123 w 158224"/>
                    <a:gd name="connsiteY2" fmla="*/ 66305 h 69685"/>
                    <a:gd name="connsiteX3" fmla="*/ 9451 w 158224"/>
                    <a:gd name="connsiteY3" fmla="*/ 65311 h 69685"/>
                    <a:gd name="connsiteX4" fmla="*/ 82116 w 158224"/>
                    <a:gd name="connsiteY4" fmla="*/ 12615 h 69685"/>
                    <a:gd name="connsiteX5" fmla="*/ 143539 w 158224"/>
                    <a:gd name="connsiteY5" fmla="*/ 47083 h 69685"/>
                    <a:gd name="connsiteX6" fmla="*/ 151158 w 158224"/>
                    <a:gd name="connsiteY6" fmla="*/ 68087 h 69685"/>
                    <a:gd name="connsiteX7" fmla="*/ 157436 w 158224"/>
                    <a:gd name="connsiteY7" fmla="*/ 67271 h 69685"/>
                    <a:gd name="connsiteX8" fmla="*/ 152976 w 158224"/>
                    <a:gd name="connsiteY8" fmla="*/ 40095 h 69685"/>
                    <a:gd name="connsiteX9" fmla="*/ 139271 w 158224"/>
                    <a:gd name="connsiteY9" fmla="*/ 18572 h 69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8224" h="69685">
                      <a:moveTo>
                        <a:pt x="139271" y="18572"/>
                      </a:moveTo>
                      <a:cubicBezTo>
                        <a:pt x="110122" y="-6281"/>
                        <a:pt x="49707" y="-5742"/>
                        <a:pt x="19705" y="17500"/>
                      </a:cubicBezTo>
                      <a:cubicBezTo>
                        <a:pt x="5113" y="28847"/>
                        <a:pt x="-4474" y="47942"/>
                        <a:pt x="2123" y="66305"/>
                      </a:cubicBezTo>
                      <a:cubicBezTo>
                        <a:pt x="3451" y="70012"/>
                        <a:pt x="9757" y="69785"/>
                        <a:pt x="9451" y="65311"/>
                      </a:cubicBezTo>
                      <a:cubicBezTo>
                        <a:pt x="6796" y="26312"/>
                        <a:pt x="50289" y="11876"/>
                        <a:pt x="82116" y="12615"/>
                      </a:cubicBezTo>
                      <a:cubicBezTo>
                        <a:pt x="107146" y="13204"/>
                        <a:pt x="136019" y="19581"/>
                        <a:pt x="143539" y="47083"/>
                      </a:cubicBezTo>
                      <a:cubicBezTo>
                        <a:pt x="145932" y="54347"/>
                        <a:pt x="146458" y="61874"/>
                        <a:pt x="151158" y="68087"/>
                      </a:cubicBezTo>
                      <a:cubicBezTo>
                        <a:pt x="152834" y="70303"/>
                        <a:pt x="156619" y="70381"/>
                        <a:pt x="157436" y="67271"/>
                      </a:cubicBezTo>
                      <a:cubicBezTo>
                        <a:pt x="159822" y="58139"/>
                        <a:pt x="156349" y="48652"/>
                        <a:pt x="152976" y="40095"/>
                      </a:cubicBezTo>
                      <a:cubicBezTo>
                        <a:pt x="149845" y="32107"/>
                        <a:pt x="145677" y="24431"/>
                        <a:pt x="139271" y="1857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130C3684-49E5-FF17-2C36-2927502A02F8}"/>
                    </a:ext>
                  </a:extLst>
                </p:cNvPr>
                <p:cNvSpPr/>
                <p:nvPr/>
              </p:nvSpPr>
              <p:spPr>
                <a:xfrm>
                  <a:off x="5691480" y="6302214"/>
                  <a:ext cx="1092408" cy="450996"/>
                </a:xfrm>
                <a:custGeom>
                  <a:avLst/>
                  <a:gdLst>
                    <a:gd name="connsiteX0" fmla="*/ 589136 w 1092408"/>
                    <a:gd name="connsiteY0" fmla="*/ 27445 h 450996"/>
                    <a:gd name="connsiteX1" fmla="*/ 633801 w 1092408"/>
                    <a:gd name="connsiteY1" fmla="*/ 58938 h 450996"/>
                    <a:gd name="connsiteX2" fmla="*/ 758686 w 1092408"/>
                    <a:gd name="connsiteY2" fmla="*/ 61672 h 450996"/>
                    <a:gd name="connsiteX3" fmla="*/ 766745 w 1092408"/>
                    <a:gd name="connsiteY3" fmla="*/ 61672 h 450996"/>
                    <a:gd name="connsiteX4" fmla="*/ 907316 w 1092408"/>
                    <a:gd name="connsiteY4" fmla="*/ 60429 h 450996"/>
                    <a:gd name="connsiteX5" fmla="*/ 914545 w 1092408"/>
                    <a:gd name="connsiteY5" fmla="*/ 61359 h 450996"/>
                    <a:gd name="connsiteX6" fmla="*/ 1032854 w 1092408"/>
                    <a:gd name="connsiteY6" fmla="*/ 66103 h 450996"/>
                    <a:gd name="connsiteX7" fmla="*/ 1078862 w 1092408"/>
                    <a:gd name="connsiteY7" fmla="*/ 171574 h 450996"/>
                    <a:gd name="connsiteX8" fmla="*/ 1091146 w 1092408"/>
                    <a:gd name="connsiteY8" fmla="*/ 174961 h 450996"/>
                    <a:gd name="connsiteX9" fmla="*/ 912627 w 1092408"/>
                    <a:gd name="connsiteY9" fmla="*/ 48791 h 450996"/>
                    <a:gd name="connsiteX10" fmla="*/ 762236 w 1092408"/>
                    <a:gd name="connsiteY10" fmla="*/ 49891 h 450996"/>
                    <a:gd name="connsiteX11" fmla="*/ 630648 w 1092408"/>
                    <a:gd name="connsiteY11" fmla="*/ 46973 h 450996"/>
                    <a:gd name="connsiteX12" fmla="*/ 584505 w 1092408"/>
                    <a:gd name="connsiteY12" fmla="*/ 12405 h 450996"/>
                    <a:gd name="connsiteX13" fmla="*/ 549633 w 1092408"/>
                    <a:gd name="connsiteY13" fmla="*/ 21473 h 450996"/>
                    <a:gd name="connsiteX14" fmla="*/ 461162 w 1092408"/>
                    <a:gd name="connsiteY14" fmla="*/ 26714 h 450996"/>
                    <a:gd name="connsiteX15" fmla="*/ 309250 w 1092408"/>
                    <a:gd name="connsiteY15" fmla="*/ 28439 h 450996"/>
                    <a:gd name="connsiteX16" fmla="*/ 292229 w 1092408"/>
                    <a:gd name="connsiteY16" fmla="*/ 78664 h 450996"/>
                    <a:gd name="connsiteX17" fmla="*/ 260594 w 1092408"/>
                    <a:gd name="connsiteY17" fmla="*/ 82733 h 450996"/>
                    <a:gd name="connsiteX18" fmla="*/ 249070 w 1092408"/>
                    <a:gd name="connsiteY18" fmla="*/ 135785 h 450996"/>
                    <a:gd name="connsiteX19" fmla="*/ 84419 w 1092408"/>
                    <a:gd name="connsiteY19" fmla="*/ 233231 h 450996"/>
                    <a:gd name="connsiteX20" fmla="*/ 52742 w 1092408"/>
                    <a:gd name="connsiteY20" fmla="*/ 241284 h 450996"/>
                    <a:gd name="connsiteX21" fmla="*/ 50974 w 1092408"/>
                    <a:gd name="connsiteY21" fmla="*/ 291956 h 450996"/>
                    <a:gd name="connsiteX22" fmla="*/ 557 w 1092408"/>
                    <a:gd name="connsiteY22" fmla="*/ 374377 h 450996"/>
                    <a:gd name="connsiteX23" fmla="*/ 27825 w 1092408"/>
                    <a:gd name="connsiteY23" fmla="*/ 426917 h 450996"/>
                    <a:gd name="connsiteX24" fmla="*/ 59857 w 1092408"/>
                    <a:gd name="connsiteY24" fmla="*/ 449847 h 450996"/>
                    <a:gd name="connsiteX25" fmla="*/ 65836 w 1092408"/>
                    <a:gd name="connsiteY25" fmla="*/ 443868 h 450996"/>
                    <a:gd name="connsiteX26" fmla="*/ 40244 w 1092408"/>
                    <a:gd name="connsiteY26" fmla="*/ 425064 h 450996"/>
                    <a:gd name="connsiteX27" fmla="*/ 14666 w 1092408"/>
                    <a:gd name="connsiteY27" fmla="*/ 383247 h 450996"/>
                    <a:gd name="connsiteX28" fmla="*/ 61022 w 1092408"/>
                    <a:gd name="connsiteY28" fmla="*/ 305363 h 450996"/>
                    <a:gd name="connsiteX29" fmla="*/ 68215 w 1092408"/>
                    <a:gd name="connsiteY29" fmla="*/ 296011 h 450996"/>
                    <a:gd name="connsiteX30" fmla="*/ 59722 w 1092408"/>
                    <a:gd name="connsiteY30" fmla="*/ 252631 h 450996"/>
                    <a:gd name="connsiteX31" fmla="*/ 85122 w 1092408"/>
                    <a:gd name="connsiteY31" fmla="*/ 248690 h 450996"/>
                    <a:gd name="connsiteX32" fmla="*/ 96988 w 1092408"/>
                    <a:gd name="connsiteY32" fmla="*/ 245474 h 450996"/>
                    <a:gd name="connsiteX33" fmla="*/ 256391 w 1092408"/>
                    <a:gd name="connsiteY33" fmla="*/ 154339 h 450996"/>
                    <a:gd name="connsiteX34" fmla="*/ 265743 w 1092408"/>
                    <a:gd name="connsiteY34" fmla="*/ 147146 h 450996"/>
                    <a:gd name="connsiteX35" fmla="*/ 265388 w 1092408"/>
                    <a:gd name="connsiteY35" fmla="*/ 96452 h 450996"/>
                    <a:gd name="connsiteX36" fmla="*/ 291931 w 1092408"/>
                    <a:gd name="connsiteY36" fmla="*/ 95664 h 450996"/>
                    <a:gd name="connsiteX37" fmla="*/ 305168 w 1092408"/>
                    <a:gd name="connsiteY37" fmla="*/ 93875 h 450996"/>
                    <a:gd name="connsiteX38" fmla="*/ 318929 w 1092408"/>
                    <a:gd name="connsiteY38" fmla="*/ 36705 h 450996"/>
                    <a:gd name="connsiteX39" fmla="*/ 366506 w 1092408"/>
                    <a:gd name="connsiteY39" fmla="*/ 15132 h 450996"/>
                    <a:gd name="connsiteX40" fmla="*/ 454700 w 1092408"/>
                    <a:gd name="connsiteY40" fmla="*/ 40205 h 450996"/>
                    <a:gd name="connsiteX41" fmla="*/ 464705 w 1092408"/>
                    <a:gd name="connsiteY41" fmla="*/ 41491 h 450996"/>
                    <a:gd name="connsiteX42" fmla="*/ 547076 w 1092408"/>
                    <a:gd name="connsiteY42" fmla="*/ 35725 h 450996"/>
                    <a:gd name="connsiteX43" fmla="*/ 557678 w 1092408"/>
                    <a:gd name="connsiteY43" fmla="*/ 32927 h 450996"/>
                    <a:gd name="connsiteX44" fmla="*/ 589136 w 1092408"/>
                    <a:gd name="connsiteY44" fmla="*/ 27445 h 450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092408" h="450996">
                      <a:moveTo>
                        <a:pt x="589136" y="27445"/>
                      </a:moveTo>
                      <a:cubicBezTo>
                        <a:pt x="599723" y="31535"/>
                        <a:pt x="625954" y="64988"/>
                        <a:pt x="633801" y="58938"/>
                      </a:cubicBezTo>
                      <a:cubicBezTo>
                        <a:pt x="669937" y="31542"/>
                        <a:pt x="723827" y="32331"/>
                        <a:pt x="758686" y="61672"/>
                      </a:cubicBezTo>
                      <a:cubicBezTo>
                        <a:pt x="760901" y="63539"/>
                        <a:pt x="764600" y="64164"/>
                        <a:pt x="766745" y="61672"/>
                      </a:cubicBezTo>
                      <a:cubicBezTo>
                        <a:pt x="801796" y="20870"/>
                        <a:pt x="871428" y="20685"/>
                        <a:pt x="907316" y="60429"/>
                      </a:cubicBezTo>
                      <a:cubicBezTo>
                        <a:pt x="909091" y="62396"/>
                        <a:pt x="912329" y="62623"/>
                        <a:pt x="914545" y="61359"/>
                      </a:cubicBezTo>
                      <a:cubicBezTo>
                        <a:pt x="951001" y="40632"/>
                        <a:pt x="998208" y="42222"/>
                        <a:pt x="1032854" y="66103"/>
                      </a:cubicBezTo>
                      <a:cubicBezTo>
                        <a:pt x="1066051" y="88982"/>
                        <a:pt x="1084421" y="131744"/>
                        <a:pt x="1078862" y="171574"/>
                      </a:cubicBezTo>
                      <a:cubicBezTo>
                        <a:pt x="1077739" y="179591"/>
                        <a:pt x="1090010" y="183056"/>
                        <a:pt x="1091146" y="174961"/>
                      </a:cubicBezTo>
                      <a:cubicBezTo>
                        <a:pt x="1104993" y="74965"/>
                        <a:pt x="1002249" y="1775"/>
                        <a:pt x="912627" y="48791"/>
                      </a:cubicBezTo>
                      <a:cubicBezTo>
                        <a:pt x="872621" y="9338"/>
                        <a:pt x="801788" y="10310"/>
                        <a:pt x="762236" y="49891"/>
                      </a:cubicBezTo>
                      <a:cubicBezTo>
                        <a:pt x="724537" y="20372"/>
                        <a:pt x="669696" y="19464"/>
                        <a:pt x="630648" y="46973"/>
                      </a:cubicBezTo>
                      <a:cubicBezTo>
                        <a:pt x="614600" y="36314"/>
                        <a:pt x="604125" y="17347"/>
                        <a:pt x="584505" y="12405"/>
                      </a:cubicBezTo>
                      <a:cubicBezTo>
                        <a:pt x="571994" y="9252"/>
                        <a:pt x="557423" y="11560"/>
                        <a:pt x="549633" y="21473"/>
                      </a:cubicBezTo>
                      <a:cubicBezTo>
                        <a:pt x="523572" y="2648"/>
                        <a:pt x="484744" y="4701"/>
                        <a:pt x="461162" y="26714"/>
                      </a:cubicBezTo>
                      <a:cubicBezTo>
                        <a:pt x="433674" y="-12363"/>
                        <a:pt x="338713" y="-5787"/>
                        <a:pt x="309250" y="28439"/>
                      </a:cubicBezTo>
                      <a:cubicBezTo>
                        <a:pt x="296916" y="42684"/>
                        <a:pt x="293365" y="60550"/>
                        <a:pt x="292229" y="78664"/>
                      </a:cubicBezTo>
                      <a:cubicBezTo>
                        <a:pt x="282537" y="74312"/>
                        <a:pt x="270046" y="76058"/>
                        <a:pt x="260594" y="82733"/>
                      </a:cubicBezTo>
                      <a:cubicBezTo>
                        <a:pt x="243282" y="94961"/>
                        <a:pt x="244326" y="116683"/>
                        <a:pt x="249070" y="135785"/>
                      </a:cubicBezTo>
                      <a:cubicBezTo>
                        <a:pt x="175276" y="100883"/>
                        <a:pt x="89404" y="151847"/>
                        <a:pt x="84419" y="233231"/>
                      </a:cubicBezTo>
                      <a:cubicBezTo>
                        <a:pt x="73945" y="229510"/>
                        <a:pt x="61128" y="233004"/>
                        <a:pt x="52742" y="241284"/>
                      </a:cubicBezTo>
                      <a:cubicBezTo>
                        <a:pt x="38746" y="255102"/>
                        <a:pt x="42708" y="275653"/>
                        <a:pt x="50974" y="291956"/>
                      </a:cubicBezTo>
                      <a:cubicBezTo>
                        <a:pt x="11819" y="294939"/>
                        <a:pt x="-3193" y="340471"/>
                        <a:pt x="557" y="374377"/>
                      </a:cubicBezTo>
                      <a:cubicBezTo>
                        <a:pt x="2453" y="393962"/>
                        <a:pt x="13445" y="413582"/>
                        <a:pt x="27825" y="426917"/>
                      </a:cubicBezTo>
                      <a:cubicBezTo>
                        <a:pt x="37560" y="435943"/>
                        <a:pt x="50093" y="441006"/>
                        <a:pt x="59857" y="449847"/>
                      </a:cubicBezTo>
                      <a:cubicBezTo>
                        <a:pt x="63876" y="453482"/>
                        <a:pt x="69784" y="447666"/>
                        <a:pt x="65836" y="443868"/>
                      </a:cubicBezTo>
                      <a:cubicBezTo>
                        <a:pt x="58139" y="436462"/>
                        <a:pt x="48432" y="431825"/>
                        <a:pt x="40244" y="425064"/>
                      </a:cubicBezTo>
                      <a:cubicBezTo>
                        <a:pt x="27583" y="414605"/>
                        <a:pt x="18756" y="399032"/>
                        <a:pt x="14666" y="383247"/>
                      </a:cubicBezTo>
                      <a:cubicBezTo>
                        <a:pt x="7019" y="352713"/>
                        <a:pt x="20426" y="297879"/>
                        <a:pt x="61022" y="305363"/>
                      </a:cubicBezTo>
                      <a:cubicBezTo>
                        <a:pt x="66042" y="306599"/>
                        <a:pt x="71531" y="300804"/>
                        <a:pt x="68215" y="296011"/>
                      </a:cubicBezTo>
                      <a:cubicBezTo>
                        <a:pt x="60418" y="284749"/>
                        <a:pt x="50313" y="265853"/>
                        <a:pt x="59722" y="252631"/>
                      </a:cubicBezTo>
                      <a:cubicBezTo>
                        <a:pt x="64757" y="245552"/>
                        <a:pt x="79037" y="239871"/>
                        <a:pt x="85122" y="248690"/>
                      </a:cubicBezTo>
                      <a:cubicBezTo>
                        <a:pt x="88474" y="253540"/>
                        <a:pt x="97272" y="252241"/>
                        <a:pt x="96988" y="245474"/>
                      </a:cubicBezTo>
                      <a:cubicBezTo>
                        <a:pt x="93629" y="160922"/>
                        <a:pt x="185260" y="108631"/>
                        <a:pt x="256391" y="154339"/>
                      </a:cubicBezTo>
                      <a:cubicBezTo>
                        <a:pt x="260943" y="157279"/>
                        <a:pt x="267518" y="152373"/>
                        <a:pt x="265743" y="147146"/>
                      </a:cubicBezTo>
                      <a:cubicBezTo>
                        <a:pt x="260857" y="132717"/>
                        <a:pt x="252706" y="109270"/>
                        <a:pt x="265388" y="96452"/>
                      </a:cubicBezTo>
                      <a:cubicBezTo>
                        <a:pt x="270983" y="90793"/>
                        <a:pt x="287713" y="85538"/>
                        <a:pt x="291931" y="95664"/>
                      </a:cubicBezTo>
                      <a:cubicBezTo>
                        <a:pt x="294672" y="102240"/>
                        <a:pt x="305132" y="102084"/>
                        <a:pt x="305168" y="93875"/>
                      </a:cubicBezTo>
                      <a:cubicBezTo>
                        <a:pt x="305246" y="74496"/>
                        <a:pt x="305153" y="52036"/>
                        <a:pt x="318929" y="36705"/>
                      </a:cubicBezTo>
                      <a:cubicBezTo>
                        <a:pt x="330972" y="23305"/>
                        <a:pt x="349264" y="17894"/>
                        <a:pt x="366506" y="15132"/>
                      </a:cubicBezTo>
                      <a:cubicBezTo>
                        <a:pt x="395776" y="10438"/>
                        <a:pt x="438474" y="10175"/>
                        <a:pt x="454700" y="40205"/>
                      </a:cubicBezTo>
                      <a:cubicBezTo>
                        <a:pt x="456518" y="43564"/>
                        <a:pt x="462106" y="44630"/>
                        <a:pt x="464705" y="41491"/>
                      </a:cubicBezTo>
                      <a:cubicBezTo>
                        <a:pt x="484694" y="17340"/>
                        <a:pt x="523941" y="14195"/>
                        <a:pt x="547076" y="35725"/>
                      </a:cubicBezTo>
                      <a:cubicBezTo>
                        <a:pt x="550599" y="39006"/>
                        <a:pt x="556272" y="37592"/>
                        <a:pt x="557678" y="32927"/>
                      </a:cubicBezTo>
                      <a:cubicBezTo>
                        <a:pt x="561506" y="20167"/>
                        <a:pt x="580096" y="22261"/>
                        <a:pt x="589136" y="27445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87F07FA2-79C8-7F8E-FA22-44862BFC5D54}"/>
                    </a:ext>
                  </a:extLst>
                </p:cNvPr>
                <p:cNvSpPr/>
                <p:nvPr/>
              </p:nvSpPr>
              <p:spPr>
                <a:xfrm>
                  <a:off x="2389076" y="3961310"/>
                  <a:ext cx="7981224" cy="2842441"/>
                </a:xfrm>
                <a:custGeom>
                  <a:avLst/>
                  <a:gdLst>
                    <a:gd name="connsiteX0" fmla="*/ 7977946 w 7981224"/>
                    <a:gd name="connsiteY0" fmla="*/ 2756403 h 2842441"/>
                    <a:gd name="connsiteX1" fmla="*/ 7756324 w 7981224"/>
                    <a:gd name="connsiteY1" fmla="*/ 2649831 h 2842441"/>
                    <a:gd name="connsiteX2" fmla="*/ 7532785 w 7981224"/>
                    <a:gd name="connsiteY2" fmla="*/ 2454512 h 2842441"/>
                    <a:gd name="connsiteX3" fmla="*/ 7489683 w 7981224"/>
                    <a:gd name="connsiteY3" fmla="*/ 2448938 h 2842441"/>
                    <a:gd name="connsiteX4" fmla="*/ 7257978 w 7981224"/>
                    <a:gd name="connsiteY4" fmla="*/ 2434729 h 2842441"/>
                    <a:gd name="connsiteX5" fmla="*/ 7254498 w 7981224"/>
                    <a:gd name="connsiteY5" fmla="*/ 2374903 h 2842441"/>
                    <a:gd name="connsiteX6" fmla="*/ 7250379 w 7981224"/>
                    <a:gd name="connsiteY6" fmla="*/ 2341919 h 2842441"/>
                    <a:gd name="connsiteX7" fmla="*/ 7241858 w 7981224"/>
                    <a:gd name="connsiteY7" fmla="*/ 2343069 h 2842441"/>
                    <a:gd name="connsiteX8" fmla="*/ 7242639 w 7981224"/>
                    <a:gd name="connsiteY8" fmla="*/ 2376146 h 2842441"/>
                    <a:gd name="connsiteX9" fmla="*/ 7245196 w 7981224"/>
                    <a:gd name="connsiteY9" fmla="*/ 2434210 h 2842441"/>
                    <a:gd name="connsiteX10" fmla="*/ 6843990 w 7981224"/>
                    <a:gd name="connsiteY10" fmla="*/ 2429467 h 2842441"/>
                    <a:gd name="connsiteX11" fmla="*/ 6838594 w 7981224"/>
                    <a:gd name="connsiteY11" fmla="*/ 2330145 h 2842441"/>
                    <a:gd name="connsiteX12" fmla="*/ 6828794 w 7981224"/>
                    <a:gd name="connsiteY12" fmla="*/ 2330145 h 2842441"/>
                    <a:gd name="connsiteX13" fmla="*/ 6831919 w 7981224"/>
                    <a:gd name="connsiteY13" fmla="*/ 2429595 h 2842441"/>
                    <a:gd name="connsiteX14" fmla="*/ 6417407 w 7981224"/>
                    <a:gd name="connsiteY14" fmla="*/ 2438861 h 2842441"/>
                    <a:gd name="connsiteX15" fmla="*/ 6414914 w 7981224"/>
                    <a:gd name="connsiteY15" fmla="*/ 2314694 h 2842441"/>
                    <a:gd name="connsiteX16" fmla="*/ 6403773 w 7981224"/>
                    <a:gd name="connsiteY16" fmla="*/ 2314694 h 2842441"/>
                    <a:gd name="connsiteX17" fmla="*/ 6404639 w 7981224"/>
                    <a:gd name="connsiteY17" fmla="*/ 2439216 h 2842441"/>
                    <a:gd name="connsiteX18" fmla="*/ 6035537 w 7981224"/>
                    <a:gd name="connsiteY18" fmla="*/ 2448093 h 2842441"/>
                    <a:gd name="connsiteX19" fmla="*/ 6031483 w 7981224"/>
                    <a:gd name="connsiteY19" fmla="*/ 544974 h 2842441"/>
                    <a:gd name="connsiteX20" fmla="*/ 6025369 w 7981224"/>
                    <a:gd name="connsiteY20" fmla="*/ 7743 h 2842441"/>
                    <a:gd name="connsiteX21" fmla="*/ 6017629 w 7981224"/>
                    <a:gd name="connsiteY21" fmla="*/ 3 h 2842441"/>
                    <a:gd name="connsiteX22" fmla="*/ 5345912 w 7981224"/>
                    <a:gd name="connsiteY22" fmla="*/ 18096 h 2842441"/>
                    <a:gd name="connsiteX23" fmla="*/ 5338193 w 7981224"/>
                    <a:gd name="connsiteY23" fmla="*/ 25815 h 2842441"/>
                    <a:gd name="connsiteX24" fmla="*/ 5336979 w 7981224"/>
                    <a:gd name="connsiteY24" fmla="*/ 193085 h 2842441"/>
                    <a:gd name="connsiteX25" fmla="*/ 5330680 w 7981224"/>
                    <a:gd name="connsiteY25" fmla="*/ 1387832 h 2842441"/>
                    <a:gd name="connsiteX26" fmla="*/ 4887544 w 7981224"/>
                    <a:gd name="connsiteY26" fmla="*/ 1389543 h 2842441"/>
                    <a:gd name="connsiteX27" fmla="*/ 4884995 w 7981224"/>
                    <a:gd name="connsiteY27" fmla="*/ 1354045 h 2842441"/>
                    <a:gd name="connsiteX28" fmla="*/ 4883702 w 7981224"/>
                    <a:gd name="connsiteY28" fmla="*/ 1351347 h 2842441"/>
                    <a:gd name="connsiteX29" fmla="*/ 4875913 w 7981224"/>
                    <a:gd name="connsiteY29" fmla="*/ 1339232 h 2842441"/>
                    <a:gd name="connsiteX30" fmla="*/ 4801324 w 7981224"/>
                    <a:gd name="connsiteY30" fmla="*/ 1340560 h 2842441"/>
                    <a:gd name="connsiteX31" fmla="*/ 4622429 w 7981224"/>
                    <a:gd name="connsiteY31" fmla="*/ 1339076 h 2842441"/>
                    <a:gd name="connsiteX32" fmla="*/ 4585859 w 7981224"/>
                    <a:gd name="connsiteY32" fmla="*/ 1338558 h 2842441"/>
                    <a:gd name="connsiteX33" fmla="*/ 4585191 w 7981224"/>
                    <a:gd name="connsiteY33" fmla="*/ 1314528 h 2842441"/>
                    <a:gd name="connsiteX34" fmla="*/ 4564158 w 7981224"/>
                    <a:gd name="connsiteY34" fmla="*/ 1300454 h 2842441"/>
                    <a:gd name="connsiteX35" fmla="*/ 4485110 w 7981224"/>
                    <a:gd name="connsiteY35" fmla="*/ 1294922 h 2842441"/>
                    <a:gd name="connsiteX36" fmla="*/ 4472393 w 7981224"/>
                    <a:gd name="connsiteY36" fmla="*/ 1295107 h 2842441"/>
                    <a:gd name="connsiteX37" fmla="*/ 4449286 w 7981224"/>
                    <a:gd name="connsiteY37" fmla="*/ 1298601 h 2842441"/>
                    <a:gd name="connsiteX38" fmla="*/ 4186833 w 7981224"/>
                    <a:gd name="connsiteY38" fmla="*/ 1338274 h 2842441"/>
                    <a:gd name="connsiteX39" fmla="*/ 4182161 w 7981224"/>
                    <a:gd name="connsiteY39" fmla="*/ 1344416 h 2842441"/>
                    <a:gd name="connsiteX40" fmla="*/ 4185655 w 7981224"/>
                    <a:gd name="connsiteY40" fmla="*/ 1414126 h 2842441"/>
                    <a:gd name="connsiteX41" fmla="*/ 4192024 w 7981224"/>
                    <a:gd name="connsiteY41" fmla="*/ 1420496 h 2842441"/>
                    <a:gd name="connsiteX42" fmla="*/ 4197791 w 7981224"/>
                    <a:gd name="connsiteY42" fmla="*/ 1419963 h 2842441"/>
                    <a:gd name="connsiteX43" fmla="*/ 4197961 w 7981224"/>
                    <a:gd name="connsiteY43" fmla="*/ 1828390 h 2842441"/>
                    <a:gd name="connsiteX44" fmla="*/ 4194858 w 7981224"/>
                    <a:gd name="connsiteY44" fmla="*/ 1827439 h 2842441"/>
                    <a:gd name="connsiteX45" fmla="*/ 4111868 w 7981224"/>
                    <a:gd name="connsiteY45" fmla="*/ 1833283 h 2842441"/>
                    <a:gd name="connsiteX46" fmla="*/ 4108041 w 7981224"/>
                    <a:gd name="connsiteY46" fmla="*/ 1838303 h 2842441"/>
                    <a:gd name="connsiteX47" fmla="*/ 4107466 w 7981224"/>
                    <a:gd name="connsiteY47" fmla="*/ 1853514 h 2842441"/>
                    <a:gd name="connsiteX48" fmla="*/ 4101430 w 7981224"/>
                    <a:gd name="connsiteY48" fmla="*/ 1865685 h 2842441"/>
                    <a:gd name="connsiteX49" fmla="*/ 4070449 w 7981224"/>
                    <a:gd name="connsiteY49" fmla="*/ 1866778 h 2842441"/>
                    <a:gd name="connsiteX50" fmla="*/ 4065393 w 7981224"/>
                    <a:gd name="connsiteY50" fmla="*/ 1870627 h 2842441"/>
                    <a:gd name="connsiteX51" fmla="*/ 4063759 w 7981224"/>
                    <a:gd name="connsiteY51" fmla="*/ 1900196 h 2842441"/>
                    <a:gd name="connsiteX52" fmla="*/ 4034127 w 7981224"/>
                    <a:gd name="connsiteY52" fmla="*/ 1903987 h 2842441"/>
                    <a:gd name="connsiteX53" fmla="*/ 4030406 w 7981224"/>
                    <a:gd name="connsiteY53" fmla="*/ 1910542 h 2842441"/>
                    <a:gd name="connsiteX54" fmla="*/ 4030385 w 7981224"/>
                    <a:gd name="connsiteY54" fmla="*/ 1934940 h 2842441"/>
                    <a:gd name="connsiteX55" fmla="*/ 3918104 w 7981224"/>
                    <a:gd name="connsiteY55" fmla="*/ 1942432 h 2842441"/>
                    <a:gd name="connsiteX56" fmla="*/ 3918154 w 7981224"/>
                    <a:gd name="connsiteY56" fmla="*/ 1917252 h 2842441"/>
                    <a:gd name="connsiteX57" fmla="*/ 3912075 w 7981224"/>
                    <a:gd name="connsiteY57" fmla="*/ 1911174 h 2842441"/>
                    <a:gd name="connsiteX58" fmla="*/ 3832388 w 7981224"/>
                    <a:gd name="connsiteY58" fmla="*/ 1907048 h 2842441"/>
                    <a:gd name="connsiteX59" fmla="*/ 3826395 w 7981224"/>
                    <a:gd name="connsiteY59" fmla="*/ 1886526 h 2842441"/>
                    <a:gd name="connsiteX60" fmla="*/ 3800143 w 7981224"/>
                    <a:gd name="connsiteY60" fmla="*/ 1880149 h 2842441"/>
                    <a:gd name="connsiteX61" fmla="*/ 3718191 w 7981224"/>
                    <a:gd name="connsiteY61" fmla="*/ 1883998 h 2842441"/>
                    <a:gd name="connsiteX62" fmla="*/ 3713120 w 7981224"/>
                    <a:gd name="connsiteY62" fmla="*/ 1889075 h 2842441"/>
                    <a:gd name="connsiteX63" fmla="*/ 3713426 w 7981224"/>
                    <a:gd name="connsiteY63" fmla="*/ 1910591 h 2842441"/>
                    <a:gd name="connsiteX64" fmla="*/ 3666140 w 7981224"/>
                    <a:gd name="connsiteY64" fmla="*/ 1911536 h 2842441"/>
                    <a:gd name="connsiteX65" fmla="*/ 3661972 w 7981224"/>
                    <a:gd name="connsiteY65" fmla="*/ 1917010 h 2842441"/>
                    <a:gd name="connsiteX66" fmla="*/ 3666084 w 7981224"/>
                    <a:gd name="connsiteY66" fmla="*/ 2029774 h 2842441"/>
                    <a:gd name="connsiteX67" fmla="*/ 3668271 w 7981224"/>
                    <a:gd name="connsiteY67" fmla="*/ 2033360 h 2842441"/>
                    <a:gd name="connsiteX68" fmla="*/ 3511424 w 7981224"/>
                    <a:gd name="connsiteY68" fmla="*/ 2034205 h 2842441"/>
                    <a:gd name="connsiteX69" fmla="*/ 3509379 w 7981224"/>
                    <a:gd name="connsiteY69" fmla="*/ 1965979 h 2842441"/>
                    <a:gd name="connsiteX70" fmla="*/ 3507376 w 7981224"/>
                    <a:gd name="connsiteY70" fmla="*/ 1955164 h 2842441"/>
                    <a:gd name="connsiteX71" fmla="*/ 3436168 w 7981224"/>
                    <a:gd name="connsiteY71" fmla="*/ 1949867 h 2842441"/>
                    <a:gd name="connsiteX72" fmla="*/ 3289753 w 7981224"/>
                    <a:gd name="connsiteY72" fmla="*/ 1948212 h 2842441"/>
                    <a:gd name="connsiteX73" fmla="*/ 3253510 w 7981224"/>
                    <a:gd name="connsiteY73" fmla="*/ 1949789 h 2842441"/>
                    <a:gd name="connsiteX74" fmla="*/ 3216570 w 7981224"/>
                    <a:gd name="connsiteY74" fmla="*/ 1953510 h 2842441"/>
                    <a:gd name="connsiteX75" fmla="*/ 3213680 w 7981224"/>
                    <a:gd name="connsiteY75" fmla="*/ 1956045 h 2842441"/>
                    <a:gd name="connsiteX76" fmla="*/ 3213794 w 7981224"/>
                    <a:gd name="connsiteY76" fmla="*/ 1958289 h 2842441"/>
                    <a:gd name="connsiteX77" fmla="*/ 3213346 w 7981224"/>
                    <a:gd name="connsiteY77" fmla="*/ 1980060 h 2842441"/>
                    <a:gd name="connsiteX78" fmla="*/ 3215832 w 7981224"/>
                    <a:gd name="connsiteY78" fmla="*/ 2162633 h 2842441"/>
                    <a:gd name="connsiteX79" fmla="*/ 3206586 w 7981224"/>
                    <a:gd name="connsiteY79" fmla="*/ 2162925 h 2842441"/>
                    <a:gd name="connsiteX80" fmla="*/ 3206750 w 7981224"/>
                    <a:gd name="connsiteY80" fmla="*/ 2159679 h 2842441"/>
                    <a:gd name="connsiteX81" fmla="*/ 3204612 w 7981224"/>
                    <a:gd name="connsiteY81" fmla="*/ 2096395 h 2842441"/>
                    <a:gd name="connsiteX82" fmla="*/ 3198243 w 7981224"/>
                    <a:gd name="connsiteY82" fmla="*/ 2090026 h 2842441"/>
                    <a:gd name="connsiteX83" fmla="*/ 2807185 w 7981224"/>
                    <a:gd name="connsiteY83" fmla="*/ 2090551 h 2842441"/>
                    <a:gd name="connsiteX84" fmla="*/ 2806801 w 7981224"/>
                    <a:gd name="connsiteY84" fmla="*/ 2083869 h 2842441"/>
                    <a:gd name="connsiteX85" fmla="*/ 2807561 w 7981224"/>
                    <a:gd name="connsiteY85" fmla="*/ 1686754 h 2842441"/>
                    <a:gd name="connsiteX86" fmla="*/ 2823950 w 7981224"/>
                    <a:gd name="connsiteY86" fmla="*/ 1688025 h 2842441"/>
                    <a:gd name="connsiteX87" fmla="*/ 2864291 w 7981224"/>
                    <a:gd name="connsiteY87" fmla="*/ 1688118 h 2842441"/>
                    <a:gd name="connsiteX88" fmla="*/ 2904631 w 7981224"/>
                    <a:gd name="connsiteY88" fmla="*/ 1688181 h 2842441"/>
                    <a:gd name="connsiteX89" fmla="*/ 2939220 w 7981224"/>
                    <a:gd name="connsiteY89" fmla="*/ 1687386 h 2842441"/>
                    <a:gd name="connsiteX90" fmla="*/ 2948111 w 7981224"/>
                    <a:gd name="connsiteY90" fmla="*/ 1683893 h 2842441"/>
                    <a:gd name="connsiteX91" fmla="*/ 2949304 w 7981224"/>
                    <a:gd name="connsiteY91" fmla="*/ 1651398 h 2842441"/>
                    <a:gd name="connsiteX92" fmla="*/ 3050187 w 7981224"/>
                    <a:gd name="connsiteY92" fmla="*/ 1653834 h 2842441"/>
                    <a:gd name="connsiteX93" fmla="*/ 3079564 w 7981224"/>
                    <a:gd name="connsiteY93" fmla="*/ 1650404 h 2842441"/>
                    <a:gd name="connsiteX94" fmla="*/ 3081389 w 7981224"/>
                    <a:gd name="connsiteY94" fmla="*/ 1646030 h 2842441"/>
                    <a:gd name="connsiteX95" fmla="*/ 3081900 w 7981224"/>
                    <a:gd name="connsiteY95" fmla="*/ 1628647 h 2842441"/>
                    <a:gd name="connsiteX96" fmla="*/ 3314436 w 7981224"/>
                    <a:gd name="connsiteY96" fmla="*/ 1630997 h 2842441"/>
                    <a:gd name="connsiteX97" fmla="*/ 3317049 w 7981224"/>
                    <a:gd name="connsiteY97" fmla="*/ 1684042 h 2842441"/>
                    <a:gd name="connsiteX98" fmla="*/ 3321047 w 7981224"/>
                    <a:gd name="connsiteY98" fmla="*/ 1692797 h 2842441"/>
                    <a:gd name="connsiteX99" fmla="*/ 3326437 w 7981224"/>
                    <a:gd name="connsiteY99" fmla="*/ 1693010 h 2842441"/>
                    <a:gd name="connsiteX100" fmla="*/ 3393342 w 7981224"/>
                    <a:gd name="connsiteY100" fmla="*/ 1695105 h 2842441"/>
                    <a:gd name="connsiteX101" fmla="*/ 3414389 w 7981224"/>
                    <a:gd name="connsiteY101" fmla="*/ 1695410 h 2842441"/>
                    <a:gd name="connsiteX102" fmla="*/ 3414936 w 7981224"/>
                    <a:gd name="connsiteY102" fmla="*/ 1722465 h 2842441"/>
                    <a:gd name="connsiteX103" fmla="*/ 3417002 w 7981224"/>
                    <a:gd name="connsiteY103" fmla="*/ 1940792 h 2842441"/>
                    <a:gd name="connsiteX104" fmla="*/ 3429742 w 7981224"/>
                    <a:gd name="connsiteY104" fmla="*/ 1940792 h 2842441"/>
                    <a:gd name="connsiteX105" fmla="*/ 3429997 w 7981224"/>
                    <a:gd name="connsiteY105" fmla="*/ 1814820 h 2842441"/>
                    <a:gd name="connsiteX106" fmla="*/ 3427675 w 7981224"/>
                    <a:gd name="connsiteY106" fmla="*/ 1722472 h 2842441"/>
                    <a:gd name="connsiteX107" fmla="*/ 3422882 w 7981224"/>
                    <a:gd name="connsiteY107" fmla="*/ 1689715 h 2842441"/>
                    <a:gd name="connsiteX108" fmla="*/ 3411840 w 7981224"/>
                    <a:gd name="connsiteY108" fmla="*/ 1682501 h 2842441"/>
                    <a:gd name="connsiteX109" fmla="*/ 3405875 w 7981224"/>
                    <a:gd name="connsiteY109" fmla="*/ 1487721 h 2842441"/>
                    <a:gd name="connsiteX110" fmla="*/ 3422619 w 7981224"/>
                    <a:gd name="connsiteY110" fmla="*/ 1488637 h 2842441"/>
                    <a:gd name="connsiteX111" fmla="*/ 3628178 w 7981224"/>
                    <a:gd name="connsiteY111" fmla="*/ 1488637 h 2842441"/>
                    <a:gd name="connsiteX112" fmla="*/ 3627461 w 7981224"/>
                    <a:gd name="connsiteY112" fmla="*/ 2027353 h 2842441"/>
                    <a:gd name="connsiteX113" fmla="*/ 3633320 w 7981224"/>
                    <a:gd name="connsiteY113" fmla="*/ 2033083 h 2842441"/>
                    <a:gd name="connsiteX114" fmla="*/ 3633326 w 7981224"/>
                    <a:gd name="connsiteY114" fmla="*/ 2033083 h 2842441"/>
                    <a:gd name="connsiteX115" fmla="*/ 3640115 w 7981224"/>
                    <a:gd name="connsiteY115" fmla="*/ 2017042 h 2842441"/>
                    <a:gd name="connsiteX116" fmla="*/ 3641195 w 7981224"/>
                    <a:gd name="connsiteY116" fmla="*/ 1612009 h 2842441"/>
                    <a:gd name="connsiteX117" fmla="*/ 3638162 w 7981224"/>
                    <a:gd name="connsiteY117" fmla="*/ 1482339 h 2842441"/>
                    <a:gd name="connsiteX118" fmla="*/ 3636259 w 7981224"/>
                    <a:gd name="connsiteY118" fmla="*/ 1478646 h 2842441"/>
                    <a:gd name="connsiteX119" fmla="*/ 3631125 w 7981224"/>
                    <a:gd name="connsiteY119" fmla="*/ 1475912 h 2842441"/>
                    <a:gd name="connsiteX120" fmla="*/ 3405549 w 7981224"/>
                    <a:gd name="connsiteY120" fmla="*/ 1476899 h 2842441"/>
                    <a:gd name="connsiteX121" fmla="*/ 3399499 w 7981224"/>
                    <a:gd name="connsiteY121" fmla="*/ 1279321 h 2842441"/>
                    <a:gd name="connsiteX122" fmla="*/ 3396573 w 7981224"/>
                    <a:gd name="connsiteY122" fmla="*/ 1233037 h 2842441"/>
                    <a:gd name="connsiteX123" fmla="*/ 3391581 w 7981224"/>
                    <a:gd name="connsiteY123" fmla="*/ 1222826 h 2842441"/>
                    <a:gd name="connsiteX124" fmla="*/ 2781181 w 7981224"/>
                    <a:gd name="connsiteY124" fmla="*/ 1227598 h 2842441"/>
                    <a:gd name="connsiteX125" fmla="*/ 2744561 w 7981224"/>
                    <a:gd name="connsiteY125" fmla="*/ 1228237 h 2842441"/>
                    <a:gd name="connsiteX126" fmla="*/ 2704178 w 7981224"/>
                    <a:gd name="connsiteY126" fmla="*/ 1236382 h 2842441"/>
                    <a:gd name="connsiteX127" fmla="*/ 2700784 w 7981224"/>
                    <a:gd name="connsiteY127" fmla="*/ 1738968 h 2842441"/>
                    <a:gd name="connsiteX128" fmla="*/ 2657780 w 7981224"/>
                    <a:gd name="connsiteY128" fmla="*/ 1739124 h 2842441"/>
                    <a:gd name="connsiteX129" fmla="*/ 2657347 w 7981224"/>
                    <a:gd name="connsiteY129" fmla="*/ 1223437 h 2842441"/>
                    <a:gd name="connsiteX130" fmla="*/ 2653342 w 7981224"/>
                    <a:gd name="connsiteY130" fmla="*/ 1078087 h 2842441"/>
                    <a:gd name="connsiteX131" fmla="*/ 2647299 w 7981224"/>
                    <a:gd name="connsiteY131" fmla="*/ 1072044 h 2842441"/>
                    <a:gd name="connsiteX132" fmla="*/ 2621501 w 7981224"/>
                    <a:gd name="connsiteY132" fmla="*/ 1071930 h 2842441"/>
                    <a:gd name="connsiteX133" fmla="*/ 2617319 w 7981224"/>
                    <a:gd name="connsiteY133" fmla="*/ 782502 h 2842441"/>
                    <a:gd name="connsiteX134" fmla="*/ 2612526 w 7981224"/>
                    <a:gd name="connsiteY134" fmla="*/ 777709 h 2842441"/>
                    <a:gd name="connsiteX135" fmla="*/ 2592920 w 7981224"/>
                    <a:gd name="connsiteY135" fmla="*/ 778305 h 2842441"/>
                    <a:gd name="connsiteX136" fmla="*/ 2591642 w 7981224"/>
                    <a:gd name="connsiteY136" fmla="*/ 549469 h 2842441"/>
                    <a:gd name="connsiteX137" fmla="*/ 2585499 w 7981224"/>
                    <a:gd name="connsiteY137" fmla="*/ 543334 h 2842441"/>
                    <a:gd name="connsiteX138" fmla="*/ 2565368 w 7981224"/>
                    <a:gd name="connsiteY138" fmla="*/ 543135 h 2842441"/>
                    <a:gd name="connsiteX139" fmla="*/ 2561960 w 7981224"/>
                    <a:gd name="connsiteY139" fmla="*/ 472523 h 2842441"/>
                    <a:gd name="connsiteX140" fmla="*/ 2555590 w 7981224"/>
                    <a:gd name="connsiteY140" fmla="*/ 466153 h 2842441"/>
                    <a:gd name="connsiteX141" fmla="*/ 2527960 w 7981224"/>
                    <a:gd name="connsiteY141" fmla="*/ 466139 h 2842441"/>
                    <a:gd name="connsiteX142" fmla="*/ 2524701 w 7981224"/>
                    <a:gd name="connsiteY142" fmla="*/ 409693 h 2842441"/>
                    <a:gd name="connsiteX143" fmla="*/ 2518331 w 7981224"/>
                    <a:gd name="connsiteY143" fmla="*/ 403324 h 2842441"/>
                    <a:gd name="connsiteX144" fmla="*/ 2489814 w 7981224"/>
                    <a:gd name="connsiteY144" fmla="*/ 402976 h 2842441"/>
                    <a:gd name="connsiteX145" fmla="*/ 2488905 w 7981224"/>
                    <a:gd name="connsiteY145" fmla="*/ 347965 h 2842441"/>
                    <a:gd name="connsiteX146" fmla="*/ 2482762 w 7981224"/>
                    <a:gd name="connsiteY146" fmla="*/ 343292 h 2842441"/>
                    <a:gd name="connsiteX147" fmla="*/ 2461126 w 7981224"/>
                    <a:gd name="connsiteY147" fmla="*/ 341893 h 2842441"/>
                    <a:gd name="connsiteX148" fmla="*/ 2460835 w 7981224"/>
                    <a:gd name="connsiteY148" fmla="*/ 300317 h 2842441"/>
                    <a:gd name="connsiteX149" fmla="*/ 2454465 w 7981224"/>
                    <a:gd name="connsiteY149" fmla="*/ 293947 h 2842441"/>
                    <a:gd name="connsiteX150" fmla="*/ 2349413 w 7981224"/>
                    <a:gd name="connsiteY150" fmla="*/ 293947 h 2842441"/>
                    <a:gd name="connsiteX151" fmla="*/ 2343044 w 7981224"/>
                    <a:gd name="connsiteY151" fmla="*/ 300317 h 2842441"/>
                    <a:gd name="connsiteX152" fmla="*/ 2342753 w 7981224"/>
                    <a:gd name="connsiteY152" fmla="*/ 341893 h 2842441"/>
                    <a:gd name="connsiteX153" fmla="*/ 2321116 w 7981224"/>
                    <a:gd name="connsiteY153" fmla="*/ 343292 h 2842441"/>
                    <a:gd name="connsiteX154" fmla="*/ 2314973 w 7981224"/>
                    <a:gd name="connsiteY154" fmla="*/ 347965 h 2842441"/>
                    <a:gd name="connsiteX155" fmla="*/ 2314065 w 7981224"/>
                    <a:gd name="connsiteY155" fmla="*/ 402976 h 2842441"/>
                    <a:gd name="connsiteX156" fmla="*/ 2285547 w 7981224"/>
                    <a:gd name="connsiteY156" fmla="*/ 403324 h 2842441"/>
                    <a:gd name="connsiteX157" fmla="*/ 2279178 w 7981224"/>
                    <a:gd name="connsiteY157" fmla="*/ 409693 h 2842441"/>
                    <a:gd name="connsiteX158" fmla="*/ 2277282 w 7981224"/>
                    <a:gd name="connsiteY158" fmla="*/ 443061 h 2842441"/>
                    <a:gd name="connsiteX159" fmla="*/ 2275719 w 7981224"/>
                    <a:gd name="connsiteY159" fmla="*/ 466153 h 2842441"/>
                    <a:gd name="connsiteX160" fmla="*/ 2248288 w 7981224"/>
                    <a:gd name="connsiteY160" fmla="*/ 466153 h 2842441"/>
                    <a:gd name="connsiteX161" fmla="*/ 2241919 w 7981224"/>
                    <a:gd name="connsiteY161" fmla="*/ 472523 h 2842441"/>
                    <a:gd name="connsiteX162" fmla="*/ 2238510 w 7981224"/>
                    <a:gd name="connsiteY162" fmla="*/ 543099 h 2842441"/>
                    <a:gd name="connsiteX163" fmla="*/ 2218372 w 7981224"/>
                    <a:gd name="connsiteY163" fmla="*/ 543099 h 2842441"/>
                    <a:gd name="connsiteX164" fmla="*/ 2212002 w 7981224"/>
                    <a:gd name="connsiteY164" fmla="*/ 549469 h 2842441"/>
                    <a:gd name="connsiteX165" fmla="*/ 2209013 w 7981224"/>
                    <a:gd name="connsiteY165" fmla="*/ 778184 h 2842441"/>
                    <a:gd name="connsiteX166" fmla="*/ 2193057 w 7981224"/>
                    <a:gd name="connsiteY166" fmla="*/ 777687 h 2842441"/>
                    <a:gd name="connsiteX167" fmla="*/ 2188242 w 7981224"/>
                    <a:gd name="connsiteY167" fmla="*/ 782502 h 2842441"/>
                    <a:gd name="connsiteX168" fmla="*/ 2183442 w 7981224"/>
                    <a:gd name="connsiteY168" fmla="*/ 1071291 h 2842441"/>
                    <a:gd name="connsiteX169" fmla="*/ 2158283 w 7981224"/>
                    <a:gd name="connsiteY169" fmla="*/ 1071717 h 2842441"/>
                    <a:gd name="connsiteX170" fmla="*/ 2151914 w 7981224"/>
                    <a:gd name="connsiteY170" fmla="*/ 1078087 h 2842441"/>
                    <a:gd name="connsiteX171" fmla="*/ 2147575 w 7981224"/>
                    <a:gd name="connsiteY171" fmla="*/ 1467583 h 2842441"/>
                    <a:gd name="connsiteX172" fmla="*/ 2027980 w 7981224"/>
                    <a:gd name="connsiteY172" fmla="*/ 1381696 h 2842441"/>
                    <a:gd name="connsiteX173" fmla="*/ 2021867 w 7981224"/>
                    <a:gd name="connsiteY173" fmla="*/ 1378827 h 2842441"/>
                    <a:gd name="connsiteX174" fmla="*/ 2002197 w 7981224"/>
                    <a:gd name="connsiteY174" fmla="*/ 1393931 h 2842441"/>
                    <a:gd name="connsiteX175" fmla="*/ 1840295 w 7981224"/>
                    <a:gd name="connsiteY175" fmla="*/ 1532201 h 2842441"/>
                    <a:gd name="connsiteX176" fmla="*/ 1834209 w 7981224"/>
                    <a:gd name="connsiteY176" fmla="*/ 1538812 h 2842441"/>
                    <a:gd name="connsiteX177" fmla="*/ 1833889 w 7981224"/>
                    <a:gd name="connsiteY177" fmla="*/ 1545672 h 2842441"/>
                    <a:gd name="connsiteX178" fmla="*/ 1839506 w 7981224"/>
                    <a:gd name="connsiteY178" fmla="*/ 2236498 h 2842441"/>
                    <a:gd name="connsiteX179" fmla="*/ 1369826 w 7981224"/>
                    <a:gd name="connsiteY179" fmla="*/ 2275617 h 2842441"/>
                    <a:gd name="connsiteX180" fmla="*/ 1386223 w 7981224"/>
                    <a:gd name="connsiteY180" fmla="*/ 1512858 h 2842441"/>
                    <a:gd name="connsiteX181" fmla="*/ 1379853 w 7981224"/>
                    <a:gd name="connsiteY181" fmla="*/ 1506489 h 2842441"/>
                    <a:gd name="connsiteX182" fmla="*/ 628776 w 7981224"/>
                    <a:gd name="connsiteY182" fmla="*/ 1506489 h 2842441"/>
                    <a:gd name="connsiteX183" fmla="*/ 622406 w 7981224"/>
                    <a:gd name="connsiteY183" fmla="*/ 1512858 h 2842441"/>
                    <a:gd name="connsiteX184" fmla="*/ 622704 w 7981224"/>
                    <a:gd name="connsiteY184" fmla="*/ 1634250 h 2842441"/>
                    <a:gd name="connsiteX185" fmla="*/ 619729 w 7981224"/>
                    <a:gd name="connsiteY185" fmla="*/ 2807764 h 2842441"/>
                    <a:gd name="connsiteX186" fmla="*/ 4756 w 7981224"/>
                    <a:gd name="connsiteY186" fmla="*/ 2819971 h 2842441"/>
                    <a:gd name="connsiteX187" fmla="*/ 4756 w 7981224"/>
                    <a:gd name="connsiteY187" fmla="*/ 2829820 h 2842441"/>
                    <a:gd name="connsiteX188" fmla="*/ 1012697 w 7981224"/>
                    <a:gd name="connsiteY188" fmla="*/ 2813786 h 2842441"/>
                    <a:gd name="connsiteX189" fmla="*/ 1022340 w 7981224"/>
                    <a:gd name="connsiteY189" fmla="*/ 2813644 h 2842441"/>
                    <a:gd name="connsiteX190" fmla="*/ 1496948 w 7981224"/>
                    <a:gd name="connsiteY190" fmla="*/ 2807267 h 2842441"/>
                    <a:gd name="connsiteX191" fmla="*/ 1500882 w 7981224"/>
                    <a:gd name="connsiteY191" fmla="*/ 2807217 h 2842441"/>
                    <a:gd name="connsiteX192" fmla="*/ 1611117 w 7981224"/>
                    <a:gd name="connsiteY192" fmla="*/ 2805961 h 2842441"/>
                    <a:gd name="connsiteX193" fmla="*/ 1615847 w 7981224"/>
                    <a:gd name="connsiteY193" fmla="*/ 2805911 h 2842441"/>
                    <a:gd name="connsiteX194" fmla="*/ 3671807 w 7981224"/>
                    <a:gd name="connsiteY194" fmla="*/ 2812628 h 2842441"/>
                    <a:gd name="connsiteX195" fmla="*/ 6216470 w 7981224"/>
                    <a:gd name="connsiteY195" fmla="*/ 2792909 h 2842441"/>
                    <a:gd name="connsiteX196" fmla="*/ 6222243 w 7981224"/>
                    <a:gd name="connsiteY196" fmla="*/ 2788279 h 2842441"/>
                    <a:gd name="connsiteX197" fmla="*/ 7963602 w 7981224"/>
                    <a:gd name="connsiteY197" fmla="*/ 2769135 h 2842441"/>
                    <a:gd name="connsiteX198" fmla="*/ 7974537 w 7981224"/>
                    <a:gd name="connsiteY198" fmla="*/ 2768766 h 2842441"/>
                    <a:gd name="connsiteX199" fmla="*/ 7977946 w 7981224"/>
                    <a:gd name="connsiteY199" fmla="*/ 2756403 h 2842441"/>
                    <a:gd name="connsiteX200" fmla="*/ 7258403 w 7981224"/>
                    <a:gd name="connsiteY200" fmla="*/ 2447794 h 2842441"/>
                    <a:gd name="connsiteX201" fmla="*/ 7478463 w 7981224"/>
                    <a:gd name="connsiteY201" fmla="*/ 2461102 h 2842441"/>
                    <a:gd name="connsiteX202" fmla="*/ 7520430 w 7981224"/>
                    <a:gd name="connsiteY202" fmla="*/ 2465000 h 2842441"/>
                    <a:gd name="connsiteX203" fmla="*/ 7524690 w 7981224"/>
                    <a:gd name="connsiteY203" fmla="*/ 2464510 h 2842441"/>
                    <a:gd name="connsiteX204" fmla="*/ 7736726 w 7981224"/>
                    <a:gd name="connsiteY204" fmla="*/ 2650144 h 2842441"/>
                    <a:gd name="connsiteX205" fmla="*/ 7281979 w 7981224"/>
                    <a:gd name="connsiteY205" fmla="*/ 2668081 h 2842441"/>
                    <a:gd name="connsiteX206" fmla="*/ 7276227 w 7981224"/>
                    <a:gd name="connsiteY206" fmla="*/ 2654539 h 2842441"/>
                    <a:gd name="connsiteX207" fmla="*/ 7270333 w 7981224"/>
                    <a:gd name="connsiteY207" fmla="*/ 2617834 h 2842441"/>
                    <a:gd name="connsiteX208" fmla="*/ 7257836 w 7981224"/>
                    <a:gd name="connsiteY208" fmla="*/ 2607140 h 2842441"/>
                    <a:gd name="connsiteX209" fmla="*/ 7258403 w 7981224"/>
                    <a:gd name="connsiteY209" fmla="*/ 2447794 h 2842441"/>
                    <a:gd name="connsiteX210" fmla="*/ 7245693 w 7981224"/>
                    <a:gd name="connsiteY210" fmla="*/ 2447297 h 2842441"/>
                    <a:gd name="connsiteX211" fmla="*/ 7244841 w 7981224"/>
                    <a:gd name="connsiteY211" fmla="*/ 2607027 h 2842441"/>
                    <a:gd name="connsiteX212" fmla="*/ 7231491 w 7981224"/>
                    <a:gd name="connsiteY212" fmla="*/ 2609931 h 2842441"/>
                    <a:gd name="connsiteX213" fmla="*/ 7222757 w 7981224"/>
                    <a:gd name="connsiteY213" fmla="*/ 2613481 h 2842441"/>
                    <a:gd name="connsiteX214" fmla="*/ 7217502 w 7981224"/>
                    <a:gd name="connsiteY214" fmla="*/ 2665418 h 2842441"/>
                    <a:gd name="connsiteX215" fmla="*/ 7226662 w 7981224"/>
                    <a:gd name="connsiteY215" fmla="*/ 2665418 h 2842441"/>
                    <a:gd name="connsiteX216" fmla="*/ 7232911 w 7981224"/>
                    <a:gd name="connsiteY216" fmla="*/ 2622294 h 2842441"/>
                    <a:gd name="connsiteX217" fmla="*/ 7244770 w 7981224"/>
                    <a:gd name="connsiteY217" fmla="*/ 2619815 h 2842441"/>
                    <a:gd name="connsiteX218" fmla="*/ 7255564 w 7981224"/>
                    <a:gd name="connsiteY218" fmla="*/ 2619638 h 2842441"/>
                    <a:gd name="connsiteX219" fmla="*/ 7267777 w 7981224"/>
                    <a:gd name="connsiteY219" fmla="*/ 2668514 h 2842441"/>
                    <a:gd name="connsiteX220" fmla="*/ 6869128 w 7981224"/>
                    <a:gd name="connsiteY220" fmla="*/ 2677560 h 2842441"/>
                    <a:gd name="connsiteX221" fmla="*/ 6868347 w 7981224"/>
                    <a:gd name="connsiteY221" fmla="*/ 2661725 h 2842441"/>
                    <a:gd name="connsiteX222" fmla="*/ 6864868 w 7981224"/>
                    <a:gd name="connsiteY222" fmla="*/ 2640969 h 2842441"/>
                    <a:gd name="connsiteX223" fmla="*/ 6848677 w 7981224"/>
                    <a:gd name="connsiteY223" fmla="*/ 2621158 h 2842441"/>
                    <a:gd name="connsiteX224" fmla="*/ 6844630 w 7981224"/>
                    <a:gd name="connsiteY224" fmla="*/ 2442476 h 2842441"/>
                    <a:gd name="connsiteX225" fmla="*/ 7245693 w 7981224"/>
                    <a:gd name="connsiteY225" fmla="*/ 2447297 h 2842441"/>
                    <a:gd name="connsiteX226" fmla="*/ 6839446 w 7981224"/>
                    <a:gd name="connsiteY226" fmla="*/ 2633393 h 2842441"/>
                    <a:gd name="connsiteX227" fmla="*/ 6845340 w 7981224"/>
                    <a:gd name="connsiteY227" fmla="*/ 2633414 h 2842441"/>
                    <a:gd name="connsiteX228" fmla="*/ 6852796 w 7981224"/>
                    <a:gd name="connsiteY228" fmla="*/ 2645649 h 2842441"/>
                    <a:gd name="connsiteX229" fmla="*/ 6855849 w 7981224"/>
                    <a:gd name="connsiteY229" fmla="*/ 2663813 h 2842441"/>
                    <a:gd name="connsiteX230" fmla="*/ 6859258 w 7981224"/>
                    <a:gd name="connsiteY230" fmla="*/ 2677710 h 2842441"/>
                    <a:gd name="connsiteX231" fmla="*/ 6822262 w 7981224"/>
                    <a:gd name="connsiteY231" fmla="*/ 2678228 h 2842441"/>
                    <a:gd name="connsiteX232" fmla="*/ 6827871 w 7981224"/>
                    <a:gd name="connsiteY232" fmla="*/ 2654667 h 2842441"/>
                    <a:gd name="connsiteX233" fmla="*/ 6829576 w 7981224"/>
                    <a:gd name="connsiteY233" fmla="*/ 2637547 h 2842441"/>
                    <a:gd name="connsiteX234" fmla="*/ 6839446 w 7981224"/>
                    <a:gd name="connsiteY234" fmla="*/ 2633393 h 2842441"/>
                    <a:gd name="connsiteX235" fmla="*/ 6414247 w 7981224"/>
                    <a:gd name="connsiteY235" fmla="*/ 2629132 h 2842441"/>
                    <a:gd name="connsiteX236" fmla="*/ 6420212 w 7981224"/>
                    <a:gd name="connsiteY236" fmla="*/ 2642965 h 2842441"/>
                    <a:gd name="connsiteX237" fmla="*/ 6426418 w 7981224"/>
                    <a:gd name="connsiteY237" fmla="*/ 2676353 h 2842441"/>
                    <a:gd name="connsiteX238" fmla="*/ 6437658 w 7981224"/>
                    <a:gd name="connsiteY238" fmla="*/ 2674834 h 2842441"/>
                    <a:gd name="connsiteX239" fmla="*/ 6432915 w 7981224"/>
                    <a:gd name="connsiteY239" fmla="*/ 2651159 h 2842441"/>
                    <a:gd name="connsiteX240" fmla="*/ 6417918 w 7981224"/>
                    <a:gd name="connsiteY240" fmla="*/ 2618978 h 2842441"/>
                    <a:gd name="connsiteX241" fmla="*/ 6418912 w 7981224"/>
                    <a:gd name="connsiteY241" fmla="*/ 2616869 h 2842441"/>
                    <a:gd name="connsiteX242" fmla="*/ 6419267 w 7981224"/>
                    <a:gd name="connsiteY242" fmla="*/ 2578822 h 2842441"/>
                    <a:gd name="connsiteX243" fmla="*/ 6417563 w 7981224"/>
                    <a:gd name="connsiteY243" fmla="*/ 2451807 h 2842441"/>
                    <a:gd name="connsiteX244" fmla="*/ 6832203 w 7981224"/>
                    <a:gd name="connsiteY244" fmla="*/ 2442589 h 2842441"/>
                    <a:gd name="connsiteX245" fmla="*/ 6835895 w 7981224"/>
                    <a:gd name="connsiteY245" fmla="*/ 2621165 h 2842441"/>
                    <a:gd name="connsiteX246" fmla="*/ 6817220 w 7981224"/>
                    <a:gd name="connsiteY246" fmla="*/ 2633613 h 2842441"/>
                    <a:gd name="connsiteX247" fmla="*/ 6815232 w 7981224"/>
                    <a:gd name="connsiteY247" fmla="*/ 2670446 h 2842441"/>
                    <a:gd name="connsiteX248" fmla="*/ 6815090 w 7981224"/>
                    <a:gd name="connsiteY248" fmla="*/ 2671120 h 2842441"/>
                    <a:gd name="connsiteX249" fmla="*/ 6813243 w 7981224"/>
                    <a:gd name="connsiteY249" fmla="*/ 2678342 h 2842441"/>
                    <a:gd name="connsiteX250" fmla="*/ 6391822 w 7981224"/>
                    <a:gd name="connsiteY250" fmla="*/ 2680401 h 2842441"/>
                    <a:gd name="connsiteX251" fmla="*/ 6390245 w 7981224"/>
                    <a:gd name="connsiteY251" fmla="*/ 2649917 h 2842441"/>
                    <a:gd name="connsiteX252" fmla="*/ 6414247 w 7981224"/>
                    <a:gd name="connsiteY252" fmla="*/ 2629132 h 2842441"/>
                    <a:gd name="connsiteX253" fmla="*/ 6404816 w 7981224"/>
                    <a:gd name="connsiteY253" fmla="*/ 2452176 h 2842441"/>
                    <a:gd name="connsiteX254" fmla="*/ 6406535 w 7981224"/>
                    <a:gd name="connsiteY254" fmla="*/ 2578829 h 2842441"/>
                    <a:gd name="connsiteX255" fmla="*/ 6407898 w 7981224"/>
                    <a:gd name="connsiteY255" fmla="*/ 2616933 h 2842441"/>
                    <a:gd name="connsiteX256" fmla="*/ 6381895 w 7981224"/>
                    <a:gd name="connsiteY256" fmla="*/ 2680366 h 2842441"/>
                    <a:gd name="connsiteX257" fmla="*/ 6022202 w 7981224"/>
                    <a:gd name="connsiteY257" fmla="*/ 2676630 h 2842441"/>
                    <a:gd name="connsiteX258" fmla="*/ 6018935 w 7981224"/>
                    <a:gd name="connsiteY258" fmla="*/ 2657770 h 2842441"/>
                    <a:gd name="connsiteX259" fmla="*/ 6014987 w 7981224"/>
                    <a:gd name="connsiteY259" fmla="*/ 2625965 h 2842441"/>
                    <a:gd name="connsiteX260" fmla="*/ 6001716 w 7981224"/>
                    <a:gd name="connsiteY260" fmla="*/ 2613219 h 2842441"/>
                    <a:gd name="connsiteX261" fmla="*/ 6003157 w 7981224"/>
                    <a:gd name="connsiteY261" fmla="*/ 2461414 h 2842441"/>
                    <a:gd name="connsiteX262" fmla="*/ 6404816 w 7981224"/>
                    <a:gd name="connsiteY262" fmla="*/ 2452176 h 2842441"/>
                    <a:gd name="connsiteX263" fmla="*/ 4888048 w 7981224"/>
                    <a:gd name="connsiteY263" fmla="*/ 1402069 h 2842441"/>
                    <a:gd name="connsiteX264" fmla="*/ 5330645 w 7981224"/>
                    <a:gd name="connsiteY264" fmla="*/ 1400549 h 2842441"/>
                    <a:gd name="connsiteX265" fmla="*/ 5331553 w 7981224"/>
                    <a:gd name="connsiteY265" fmla="*/ 2088378 h 2842441"/>
                    <a:gd name="connsiteX266" fmla="*/ 5343994 w 7981224"/>
                    <a:gd name="connsiteY266" fmla="*/ 2088378 h 2842441"/>
                    <a:gd name="connsiteX267" fmla="*/ 5353645 w 7981224"/>
                    <a:gd name="connsiteY267" fmla="*/ 64309 h 2842441"/>
                    <a:gd name="connsiteX268" fmla="*/ 5601142 w 7981224"/>
                    <a:gd name="connsiteY268" fmla="*/ 505187 h 2842441"/>
                    <a:gd name="connsiteX269" fmla="*/ 5620088 w 7981224"/>
                    <a:gd name="connsiteY269" fmla="*/ 538100 h 2842441"/>
                    <a:gd name="connsiteX270" fmla="*/ 5625172 w 7981224"/>
                    <a:gd name="connsiteY270" fmla="*/ 545379 h 2842441"/>
                    <a:gd name="connsiteX271" fmla="*/ 5625172 w 7981224"/>
                    <a:gd name="connsiteY271" fmla="*/ 564516 h 2842441"/>
                    <a:gd name="connsiteX272" fmla="*/ 5625080 w 7981224"/>
                    <a:gd name="connsiteY272" fmla="*/ 2099740 h 2842441"/>
                    <a:gd name="connsiteX273" fmla="*/ 5039547 w 7981224"/>
                    <a:gd name="connsiteY273" fmla="*/ 2100862 h 2842441"/>
                    <a:gd name="connsiteX274" fmla="*/ 5039547 w 7981224"/>
                    <a:gd name="connsiteY274" fmla="*/ 1991422 h 2842441"/>
                    <a:gd name="connsiteX275" fmla="*/ 5022711 w 7981224"/>
                    <a:gd name="connsiteY275" fmla="*/ 1991422 h 2842441"/>
                    <a:gd name="connsiteX276" fmla="*/ 5022711 w 7981224"/>
                    <a:gd name="connsiteY276" fmla="*/ 2100841 h 2842441"/>
                    <a:gd name="connsiteX277" fmla="*/ 4887721 w 7981224"/>
                    <a:gd name="connsiteY277" fmla="*/ 2101870 h 2842441"/>
                    <a:gd name="connsiteX278" fmla="*/ 4888048 w 7981224"/>
                    <a:gd name="connsiteY278" fmla="*/ 1402069 h 2842441"/>
                    <a:gd name="connsiteX279" fmla="*/ 4952383 w 7981224"/>
                    <a:gd name="connsiteY279" fmla="*/ 2113331 h 2842441"/>
                    <a:gd name="connsiteX280" fmla="*/ 5059274 w 7981224"/>
                    <a:gd name="connsiteY280" fmla="*/ 2113686 h 2842441"/>
                    <a:gd name="connsiteX281" fmla="*/ 5063449 w 7981224"/>
                    <a:gd name="connsiteY281" fmla="*/ 2206503 h 2842441"/>
                    <a:gd name="connsiteX282" fmla="*/ 5063506 w 7981224"/>
                    <a:gd name="connsiteY282" fmla="*/ 2207000 h 2842441"/>
                    <a:gd name="connsiteX283" fmla="*/ 5039363 w 7981224"/>
                    <a:gd name="connsiteY283" fmla="*/ 2208811 h 2842441"/>
                    <a:gd name="connsiteX284" fmla="*/ 5036416 w 7981224"/>
                    <a:gd name="connsiteY284" fmla="*/ 2217801 h 2842441"/>
                    <a:gd name="connsiteX285" fmla="*/ 5039299 w 7981224"/>
                    <a:gd name="connsiteY285" fmla="*/ 2318223 h 2842441"/>
                    <a:gd name="connsiteX286" fmla="*/ 5045747 w 7981224"/>
                    <a:gd name="connsiteY286" fmla="*/ 2527105 h 2842441"/>
                    <a:gd name="connsiteX287" fmla="*/ 4751035 w 7981224"/>
                    <a:gd name="connsiteY287" fmla="*/ 2527638 h 2842441"/>
                    <a:gd name="connsiteX288" fmla="*/ 4754294 w 7981224"/>
                    <a:gd name="connsiteY288" fmla="*/ 2520040 h 2842441"/>
                    <a:gd name="connsiteX289" fmla="*/ 4753839 w 7981224"/>
                    <a:gd name="connsiteY289" fmla="*/ 2493084 h 2842441"/>
                    <a:gd name="connsiteX290" fmla="*/ 4742272 w 7981224"/>
                    <a:gd name="connsiteY290" fmla="*/ 2119985 h 2842441"/>
                    <a:gd name="connsiteX291" fmla="*/ 4952383 w 7981224"/>
                    <a:gd name="connsiteY291" fmla="*/ 2113331 h 2842441"/>
                    <a:gd name="connsiteX292" fmla="*/ 4589836 w 7981224"/>
                    <a:gd name="connsiteY292" fmla="*/ 2522177 h 2842441"/>
                    <a:gd name="connsiteX293" fmla="*/ 4589608 w 7981224"/>
                    <a:gd name="connsiteY293" fmla="*/ 2309929 h 2842441"/>
                    <a:gd name="connsiteX294" fmla="*/ 4586072 w 7981224"/>
                    <a:gd name="connsiteY294" fmla="*/ 1350346 h 2842441"/>
                    <a:gd name="connsiteX295" fmla="*/ 4619667 w 7981224"/>
                    <a:gd name="connsiteY295" fmla="*/ 1351815 h 2842441"/>
                    <a:gd name="connsiteX296" fmla="*/ 4728319 w 7981224"/>
                    <a:gd name="connsiteY296" fmla="*/ 1353619 h 2842441"/>
                    <a:gd name="connsiteX297" fmla="*/ 4877105 w 7981224"/>
                    <a:gd name="connsiteY297" fmla="*/ 1356552 h 2842441"/>
                    <a:gd name="connsiteX298" fmla="*/ 4876970 w 7981224"/>
                    <a:gd name="connsiteY298" fmla="*/ 1568069 h 2842441"/>
                    <a:gd name="connsiteX299" fmla="*/ 4875991 w 7981224"/>
                    <a:gd name="connsiteY299" fmla="*/ 2102247 h 2842441"/>
                    <a:gd name="connsiteX300" fmla="*/ 4771592 w 7981224"/>
                    <a:gd name="connsiteY300" fmla="*/ 2106401 h 2842441"/>
                    <a:gd name="connsiteX301" fmla="*/ 4775270 w 7981224"/>
                    <a:gd name="connsiteY301" fmla="*/ 2100770 h 2842441"/>
                    <a:gd name="connsiteX302" fmla="*/ 4775270 w 7981224"/>
                    <a:gd name="connsiteY302" fmla="*/ 2100770 h 2842441"/>
                    <a:gd name="connsiteX303" fmla="*/ 4775270 w 7981224"/>
                    <a:gd name="connsiteY303" fmla="*/ 2100755 h 2842441"/>
                    <a:gd name="connsiteX304" fmla="*/ 4775128 w 7981224"/>
                    <a:gd name="connsiteY304" fmla="*/ 2099236 h 2842441"/>
                    <a:gd name="connsiteX305" fmla="*/ 4760323 w 7981224"/>
                    <a:gd name="connsiteY305" fmla="*/ 1410164 h 2842441"/>
                    <a:gd name="connsiteX306" fmla="*/ 4759172 w 7981224"/>
                    <a:gd name="connsiteY306" fmla="*/ 1380766 h 2842441"/>
                    <a:gd name="connsiteX307" fmla="*/ 4754195 w 7981224"/>
                    <a:gd name="connsiteY307" fmla="*/ 1380766 h 2842441"/>
                    <a:gd name="connsiteX308" fmla="*/ 4760976 w 7981224"/>
                    <a:gd name="connsiteY308" fmla="*/ 2012256 h 2842441"/>
                    <a:gd name="connsiteX309" fmla="*/ 4762510 w 7981224"/>
                    <a:gd name="connsiteY309" fmla="*/ 2099491 h 2842441"/>
                    <a:gd name="connsiteX310" fmla="*/ 4767161 w 7981224"/>
                    <a:gd name="connsiteY310" fmla="*/ 2106671 h 2842441"/>
                    <a:gd name="connsiteX311" fmla="*/ 4739574 w 7981224"/>
                    <a:gd name="connsiteY311" fmla="*/ 2109092 h 2842441"/>
                    <a:gd name="connsiteX312" fmla="*/ 4733133 w 7981224"/>
                    <a:gd name="connsiteY312" fmla="*/ 2111166 h 2842441"/>
                    <a:gd name="connsiteX313" fmla="*/ 4732189 w 7981224"/>
                    <a:gd name="connsiteY313" fmla="*/ 2117500 h 2842441"/>
                    <a:gd name="connsiteX314" fmla="*/ 4732693 w 7981224"/>
                    <a:gd name="connsiteY314" fmla="*/ 2153580 h 2842441"/>
                    <a:gd name="connsiteX315" fmla="*/ 4741030 w 7981224"/>
                    <a:gd name="connsiteY315" fmla="*/ 2487674 h 2842441"/>
                    <a:gd name="connsiteX316" fmla="*/ 4741456 w 7981224"/>
                    <a:gd name="connsiteY316" fmla="*/ 2513116 h 2842441"/>
                    <a:gd name="connsiteX317" fmla="*/ 4745319 w 7981224"/>
                    <a:gd name="connsiteY317" fmla="*/ 2527645 h 2842441"/>
                    <a:gd name="connsiteX318" fmla="*/ 4585617 w 7981224"/>
                    <a:gd name="connsiteY318" fmla="*/ 2527986 h 2842441"/>
                    <a:gd name="connsiteX319" fmla="*/ 4589836 w 7981224"/>
                    <a:gd name="connsiteY319" fmla="*/ 2522177 h 2842441"/>
                    <a:gd name="connsiteX320" fmla="*/ 5587437 w 7981224"/>
                    <a:gd name="connsiteY320" fmla="*/ 2538587 h 2842441"/>
                    <a:gd name="connsiteX321" fmla="*/ 5366682 w 7981224"/>
                    <a:gd name="connsiteY321" fmla="*/ 2617082 h 2842441"/>
                    <a:gd name="connsiteX322" fmla="*/ 5064408 w 7981224"/>
                    <a:gd name="connsiteY322" fmla="*/ 2620384 h 2842441"/>
                    <a:gd name="connsiteX323" fmla="*/ 4126958 w 7981224"/>
                    <a:gd name="connsiteY323" fmla="*/ 2611628 h 2842441"/>
                    <a:gd name="connsiteX324" fmla="*/ 4124743 w 7981224"/>
                    <a:gd name="connsiteY324" fmla="*/ 2610158 h 2842441"/>
                    <a:gd name="connsiteX325" fmla="*/ 4106664 w 7981224"/>
                    <a:gd name="connsiteY325" fmla="*/ 2607772 h 2842441"/>
                    <a:gd name="connsiteX326" fmla="*/ 4087342 w 7981224"/>
                    <a:gd name="connsiteY326" fmla="*/ 2605912 h 2842441"/>
                    <a:gd name="connsiteX327" fmla="*/ 3896702 w 7981224"/>
                    <a:gd name="connsiteY327" fmla="*/ 2580000 h 2842441"/>
                    <a:gd name="connsiteX328" fmla="*/ 3873830 w 7981224"/>
                    <a:gd name="connsiteY328" fmla="*/ 2564911 h 2842441"/>
                    <a:gd name="connsiteX329" fmla="*/ 3871806 w 7981224"/>
                    <a:gd name="connsiteY329" fmla="*/ 2540114 h 2842441"/>
                    <a:gd name="connsiteX330" fmla="*/ 5587437 w 7981224"/>
                    <a:gd name="connsiteY330" fmla="*/ 2538587 h 2842441"/>
                    <a:gd name="connsiteX331" fmla="*/ 4483939 w 7981224"/>
                    <a:gd name="connsiteY331" fmla="*/ 1392007 h 2842441"/>
                    <a:gd name="connsiteX332" fmla="*/ 4484038 w 7981224"/>
                    <a:gd name="connsiteY332" fmla="*/ 1392064 h 2842441"/>
                    <a:gd name="connsiteX333" fmla="*/ 4483939 w 7981224"/>
                    <a:gd name="connsiteY333" fmla="*/ 1392043 h 2842441"/>
                    <a:gd name="connsiteX334" fmla="*/ 4483939 w 7981224"/>
                    <a:gd name="connsiteY334" fmla="*/ 1392007 h 2842441"/>
                    <a:gd name="connsiteX335" fmla="*/ 4195163 w 7981224"/>
                    <a:gd name="connsiteY335" fmla="*/ 1349827 h 2842441"/>
                    <a:gd name="connsiteX336" fmla="*/ 4477753 w 7981224"/>
                    <a:gd name="connsiteY336" fmla="*/ 1307051 h 2842441"/>
                    <a:gd name="connsiteX337" fmla="*/ 4480374 w 7981224"/>
                    <a:gd name="connsiteY337" fmla="*/ 1380915 h 2842441"/>
                    <a:gd name="connsiteX338" fmla="*/ 4456231 w 7981224"/>
                    <a:gd name="connsiteY338" fmla="*/ 1383251 h 2842441"/>
                    <a:gd name="connsiteX339" fmla="*/ 4198046 w 7981224"/>
                    <a:gd name="connsiteY339" fmla="*/ 1407224 h 2842441"/>
                    <a:gd name="connsiteX340" fmla="*/ 4195163 w 7981224"/>
                    <a:gd name="connsiteY340" fmla="*/ 1349827 h 2842441"/>
                    <a:gd name="connsiteX341" fmla="*/ 4034681 w 7981224"/>
                    <a:gd name="connsiteY341" fmla="*/ 1945443 h 2842441"/>
                    <a:gd name="connsiteX342" fmla="*/ 4039751 w 7981224"/>
                    <a:gd name="connsiteY342" fmla="*/ 1941587 h 2842441"/>
                    <a:gd name="connsiteX343" fmla="*/ 4041484 w 7981224"/>
                    <a:gd name="connsiteY343" fmla="*/ 1913389 h 2842441"/>
                    <a:gd name="connsiteX344" fmla="*/ 4069433 w 7981224"/>
                    <a:gd name="connsiteY344" fmla="*/ 1910790 h 2842441"/>
                    <a:gd name="connsiteX345" fmla="*/ 4074766 w 7981224"/>
                    <a:gd name="connsiteY345" fmla="*/ 1905457 h 2842441"/>
                    <a:gd name="connsiteX346" fmla="*/ 4075000 w 7981224"/>
                    <a:gd name="connsiteY346" fmla="*/ 1877515 h 2842441"/>
                    <a:gd name="connsiteX347" fmla="*/ 4092518 w 7981224"/>
                    <a:gd name="connsiteY347" fmla="*/ 1877153 h 2842441"/>
                    <a:gd name="connsiteX348" fmla="*/ 4111180 w 7981224"/>
                    <a:gd name="connsiteY348" fmla="*/ 1873538 h 2842441"/>
                    <a:gd name="connsiteX349" fmla="*/ 4117478 w 7981224"/>
                    <a:gd name="connsiteY349" fmla="*/ 1861140 h 2842441"/>
                    <a:gd name="connsiteX350" fmla="*/ 4118295 w 7981224"/>
                    <a:gd name="connsiteY350" fmla="*/ 1842883 h 2842441"/>
                    <a:gd name="connsiteX351" fmla="*/ 4194865 w 7981224"/>
                    <a:gd name="connsiteY351" fmla="*/ 1838800 h 2842441"/>
                    <a:gd name="connsiteX352" fmla="*/ 4198103 w 7981224"/>
                    <a:gd name="connsiteY352" fmla="*/ 1837863 h 2842441"/>
                    <a:gd name="connsiteX353" fmla="*/ 4201738 w 7981224"/>
                    <a:gd name="connsiteY353" fmla="*/ 2033431 h 2842441"/>
                    <a:gd name="connsiteX354" fmla="*/ 4139428 w 7981224"/>
                    <a:gd name="connsiteY354" fmla="*/ 2033417 h 2842441"/>
                    <a:gd name="connsiteX355" fmla="*/ 3921264 w 7981224"/>
                    <a:gd name="connsiteY355" fmla="*/ 2033317 h 2842441"/>
                    <a:gd name="connsiteX356" fmla="*/ 3918140 w 7981224"/>
                    <a:gd name="connsiteY356" fmla="*/ 1946536 h 2842441"/>
                    <a:gd name="connsiteX357" fmla="*/ 4034681 w 7981224"/>
                    <a:gd name="connsiteY357" fmla="*/ 1945443 h 2842441"/>
                    <a:gd name="connsiteX358" fmla="*/ 3807095 w 7981224"/>
                    <a:gd name="connsiteY358" fmla="*/ 1891873 h 2842441"/>
                    <a:gd name="connsiteX359" fmla="*/ 3816866 w 7981224"/>
                    <a:gd name="connsiteY359" fmla="*/ 1893847 h 2842441"/>
                    <a:gd name="connsiteX360" fmla="*/ 3819003 w 7981224"/>
                    <a:gd name="connsiteY360" fmla="*/ 1902695 h 2842441"/>
                    <a:gd name="connsiteX361" fmla="*/ 3825749 w 7981224"/>
                    <a:gd name="connsiteY361" fmla="*/ 1918267 h 2842441"/>
                    <a:gd name="connsiteX362" fmla="*/ 3837125 w 7981224"/>
                    <a:gd name="connsiteY362" fmla="*/ 1919091 h 2842441"/>
                    <a:gd name="connsiteX363" fmla="*/ 3905962 w 7981224"/>
                    <a:gd name="connsiteY363" fmla="*/ 1922762 h 2842441"/>
                    <a:gd name="connsiteX364" fmla="*/ 3908525 w 7981224"/>
                    <a:gd name="connsiteY364" fmla="*/ 2033317 h 2842441"/>
                    <a:gd name="connsiteX365" fmla="*/ 3792765 w 7981224"/>
                    <a:gd name="connsiteY365" fmla="*/ 2033268 h 2842441"/>
                    <a:gd name="connsiteX366" fmla="*/ 3792808 w 7981224"/>
                    <a:gd name="connsiteY366" fmla="*/ 2004637 h 2842441"/>
                    <a:gd name="connsiteX367" fmla="*/ 3787595 w 7981224"/>
                    <a:gd name="connsiteY367" fmla="*/ 1892455 h 2842441"/>
                    <a:gd name="connsiteX368" fmla="*/ 3807095 w 7981224"/>
                    <a:gd name="connsiteY368" fmla="*/ 1891873 h 2842441"/>
                    <a:gd name="connsiteX369" fmla="*/ 3673405 w 7981224"/>
                    <a:gd name="connsiteY369" fmla="*/ 1921896 h 2842441"/>
                    <a:gd name="connsiteX370" fmla="*/ 3714136 w 7981224"/>
                    <a:gd name="connsiteY370" fmla="*/ 1922599 h 2842441"/>
                    <a:gd name="connsiteX371" fmla="*/ 3720626 w 7981224"/>
                    <a:gd name="connsiteY371" fmla="*/ 1920604 h 2842441"/>
                    <a:gd name="connsiteX372" fmla="*/ 3722877 w 7981224"/>
                    <a:gd name="connsiteY372" fmla="*/ 1894103 h 2842441"/>
                    <a:gd name="connsiteX373" fmla="*/ 3782270 w 7981224"/>
                    <a:gd name="connsiteY373" fmla="*/ 1892597 h 2842441"/>
                    <a:gd name="connsiteX374" fmla="*/ 3783953 w 7981224"/>
                    <a:gd name="connsiteY374" fmla="*/ 2004637 h 2842441"/>
                    <a:gd name="connsiteX375" fmla="*/ 3785167 w 7981224"/>
                    <a:gd name="connsiteY375" fmla="*/ 2033268 h 2842441"/>
                    <a:gd name="connsiteX376" fmla="*/ 3672680 w 7981224"/>
                    <a:gd name="connsiteY376" fmla="*/ 2033381 h 2842441"/>
                    <a:gd name="connsiteX377" fmla="*/ 3674640 w 7981224"/>
                    <a:gd name="connsiteY377" fmla="*/ 2029802 h 2842441"/>
                    <a:gd name="connsiteX378" fmla="*/ 3673405 w 7981224"/>
                    <a:gd name="connsiteY378" fmla="*/ 1921896 h 2842441"/>
                    <a:gd name="connsiteX379" fmla="*/ 3596707 w 7981224"/>
                    <a:gd name="connsiteY379" fmla="*/ 2196356 h 2842441"/>
                    <a:gd name="connsiteX380" fmla="*/ 3552447 w 7981224"/>
                    <a:gd name="connsiteY380" fmla="*/ 2270135 h 2842441"/>
                    <a:gd name="connsiteX381" fmla="*/ 3539288 w 7981224"/>
                    <a:gd name="connsiteY381" fmla="*/ 2300371 h 2842441"/>
                    <a:gd name="connsiteX382" fmla="*/ 3546340 w 7981224"/>
                    <a:gd name="connsiteY382" fmla="*/ 2303290 h 2842441"/>
                    <a:gd name="connsiteX383" fmla="*/ 3563212 w 7981224"/>
                    <a:gd name="connsiteY383" fmla="*/ 2274878 h 2842441"/>
                    <a:gd name="connsiteX384" fmla="*/ 3609311 w 7981224"/>
                    <a:gd name="connsiteY384" fmla="*/ 2196583 h 2842441"/>
                    <a:gd name="connsiteX385" fmla="*/ 3631743 w 7981224"/>
                    <a:gd name="connsiteY385" fmla="*/ 2197002 h 2842441"/>
                    <a:gd name="connsiteX386" fmla="*/ 3589201 w 7981224"/>
                    <a:gd name="connsiteY386" fmla="*/ 2271655 h 2842441"/>
                    <a:gd name="connsiteX387" fmla="*/ 3575809 w 7981224"/>
                    <a:gd name="connsiteY387" fmla="*/ 2300179 h 2842441"/>
                    <a:gd name="connsiteX388" fmla="*/ 3581632 w 7981224"/>
                    <a:gd name="connsiteY388" fmla="*/ 2303566 h 2842441"/>
                    <a:gd name="connsiteX389" fmla="*/ 3597701 w 7981224"/>
                    <a:gd name="connsiteY389" fmla="*/ 2278223 h 2842441"/>
                    <a:gd name="connsiteX390" fmla="*/ 3639966 w 7981224"/>
                    <a:gd name="connsiteY390" fmla="*/ 2197151 h 2842441"/>
                    <a:gd name="connsiteX391" fmla="*/ 4358734 w 7981224"/>
                    <a:gd name="connsiteY391" fmla="*/ 2220584 h 2842441"/>
                    <a:gd name="connsiteX392" fmla="*/ 4267039 w 7981224"/>
                    <a:gd name="connsiteY392" fmla="*/ 2326566 h 2842441"/>
                    <a:gd name="connsiteX393" fmla="*/ 3301633 w 7981224"/>
                    <a:gd name="connsiteY393" fmla="*/ 2304454 h 2842441"/>
                    <a:gd name="connsiteX394" fmla="*/ 3314329 w 7981224"/>
                    <a:gd name="connsiteY394" fmla="*/ 2281426 h 2842441"/>
                    <a:gd name="connsiteX395" fmla="*/ 3368247 w 7981224"/>
                    <a:gd name="connsiteY395" fmla="*/ 2193203 h 2842441"/>
                    <a:gd name="connsiteX396" fmla="*/ 3596707 w 7981224"/>
                    <a:gd name="connsiteY396" fmla="*/ 2196356 h 2842441"/>
                    <a:gd name="connsiteX397" fmla="*/ 4353011 w 7981224"/>
                    <a:gd name="connsiteY397" fmla="*/ 2270788 h 2842441"/>
                    <a:gd name="connsiteX398" fmla="*/ 4310909 w 7981224"/>
                    <a:gd name="connsiteY398" fmla="*/ 2328960 h 2842441"/>
                    <a:gd name="connsiteX399" fmla="*/ 4280197 w 7981224"/>
                    <a:gd name="connsiteY399" fmla="*/ 2327284 h 2842441"/>
                    <a:gd name="connsiteX400" fmla="*/ 4375080 w 7981224"/>
                    <a:gd name="connsiteY400" fmla="*/ 2221337 h 2842441"/>
                    <a:gd name="connsiteX401" fmla="*/ 4398393 w 7981224"/>
                    <a:gd name="connsiteY401" fmla="*/ 2222466 h 2842441"/>
                    <a:gd name="connsiteX402" fmla="*/ 4353011 w 7981224"/>
                    <a:gd name="connsiteY402" fmla="*/ 2270788 h 2842441"/>
                    <a:gd name="connsiteX403" fmla="*/ 4403165 w 7981224"/>
                    <a:gd name="connsiteY403" fmla="*/ 2235560 h 2842441"/>
                    <a:gd name="connsiteX404" fmla="*/ 4413263 w 7981224"/>
                    <a:gd name="connsiteY404" fmla="*/ 2223191 h 2842441"/>
                    <a:gd name="connsiteX405" fmla="*/ 4500598 w 7981224"/>
                    <a:gd name="connsiteY405" fmla="*/ 2227529 h 2842441"/>
                    <a:gd name="connsiteX406" fmla="*/ 4545262 w 7981224"/>
                    <a:gd name="connsiteY406" fmla="*/ 2232997 h 2842441"/>
                    <a:gd name="connsiteX407" fmla="*/ 4536365 w 7981224"/>
                    <a:gd name="connsiteY407" fmla="*/ 2245452 h 2842441"/>
                    <a:gd name="connsiteX408" fmla="*/ 4416586 w 7981224"/>
                    <a:gd name="connsiteY408" fmla="*/ 2335251 h 2842441"/>
                    <a:gd name="connsiteX409" fmla="*/ 4323819 w 7981224"/>
                    <a:gd name="connsiteY409" fmla="*/ 2329691 h 2842441"/>
                    <a:gd name="connsiteX410" fmla="*/ 4388949 w 7981224"/>
                    <a:gd name="connsiteY410" fmla="*/ 2249848 h 2842441"/>
                    <a:gd name="connsiteX411" fmla="*/ 4403165 w 7981224"/>
                    <a:gd name="connsiteY411" fmla="*/ 2235560 h 2842441"/>
                    <a:gd name="connsiteX412" fmla="*/ 2532178 w 7981224"/>
                    <a:gd name="connsiteY412" fmla="*/ 2209102 h 2842441"/>
                    <a:gd name="connsiteX413" fmla="*/ 2520305 w 7981224"/>
                    <a:gd name="connsiteY413" fmla="*/ 2290714 h 2842441"/>
                    <a:gd name="connsiteX414" fmla="*/ 2518381 w 7981224"/>
                    <a:gd name="connsiteY414" fmla="*/ 2316114 h 2842441"/>
                    <a:gd name="connsiteX415" fmla="*/ 2367648 w 7981224"/>
                    <a:gd name="connsiteY415" fmla="*/ 2319984 h 2842441"/>
                    <a:gd name="connsiteX416" fmla="*/ 2363296 w 7981224"/>
                    <a:gd name="connsiteY416" fmla="*/ 2299434 h 2842441"/>
                    <a:gd name="connsiteX417" fmla="*/ 2356642 w 7981224"/>
                    <a:gd name="connsiteY417" fmla="*/ 2210160 h 2842441"/>
                    <a:gd name="connsiteX418" fmla="*/ 2562343 w 7981224"/>
                    <a:gd name="connsiteY418" fmla="*/ 2200240 h 2842441"/>
                    <a:gd name="connsiteX419" fmla="*/ 2552331 w 7981224"/>
                    <a:gd name="connsiteY419" fmla="*/ 2282384 h 2842441"/>
                    <a:gd name="connsiteX420" fmla="*/ 2547751 w 7981224"/>
                    <a:gd name="connsiteY420" fmla="*/ 2309141 h 2842441"/>
                    <a:gd name="connsiteX421" fmla="*/ 2556648 w 7981224"/>
                    <a:gd name="connsiteY421" fmla="*/ 2311555 h 2842441"/>
                    <a:gd name="connsiteX422" fmla="*/ 2562592 w 7981224"/>
                    <a:gd name="connsiteY422" fmla="*/ 2285217 h 2842441"/>
                    <a:gd name="connsiteX423" fmla="*/ 2568358 w 7981224"/>
                    <a:gd name="connsiteY423" fmla="*/ 2200027 h 2842441"/>
                    <a:gd name="connsiteX424" fmla="*/ 3313364 w 7981224"/>
                    <a:gd name="connsiteY424" fmla="*/ 2192756 h 2842441"/>
                    <a:gd name="connsiteX425" fmla="*/ 3263018 w 7981224"/>
                    <a:gd name="connsiteY425" fmla="*/ 2274218 h 2842441"/>
                    <a:gd name="connsiteX426" fmla="*/ 3246494 w 7981224"/>
                    <a:gd name="connsiteY426" fmla="*/ 2304660 h 2842441"/>
                    <a:gd name="connsiteX427" fmla="*/ 2528237 w 7981224"/>
                    <a:gd name="connsiteY427" fmla="*/ 2315887 h 2842441"/>
                    <a:gd name="connsiteX428" fmla="*/ 2531610 w 7981224"/>
                    <a:gd name="connsiteY428" fmla="*/ 2294882 h 2842441"/>
                    <a:gd name="connsiteX429" fmla="*/ 2534834 w 7981224"/>
                    <a:gd name="connsiteY429" fmla="*/ 2265832 h 2842441"/>
                    <a:gd name="connsiteX430" fmla="*/ 2540529 w 7981224"/>
                    <a:gd name="connsiteY430" fmla="*/ 2209116 h 2842441"/>
                    <a:gd name="connsiteX431" fmla="*/ 2532178 w 7981224"/>
                    <a:gd name="connsiteY431" fmla="*/ 2209102 h 2842441"/>
                    <a:gd name="connsiteX432" fmla="*/ 2329601 w 7981224"/>
                    <a:gd name="connsiteY432" fmla="*/ 2294853 h 2842441"/>
                    <a:gd name="connsiteX433" fmla="*/ 2318283 w 7981224"/>
                    <a:gd name="connsiteY433" fmla="*/ 2212461 h 2842441"/>
                    <a:gd name="connsiteX434" fmla="*/ 2349676 w 7981224"/>
                    <a:gd name="connsiteY434" fmla="*/ 2210572 h 2842441"/>
                    <a:gd name="connsiteX435" fmla="*/ 2349186 w 7981224"/>
                    <a:gd name="connsiteY435" fmla="*/ 2270469 h 2842441"/>
                    <a:gd name="connsiteX436" fmla="*/ 2357253 w 7981224"/>
                    <a:gd name="connsiteY436" fmla="*/ 2320261 h 2842441"/>
                    <a:gd name="connsiteX437" fmla="*/ 2332144 w 7981224"/>
                    <a:gd name="connsiteY437" fmla="*/ 2320928 h 2842441"/>
                    <a:gd name="connsiteX438" fmla="*/ 2329601 w 7981224"/>
                    <a:gd name="connsiteY438" fmla="*/ 2294853 h 2842441"/>
                    <a:gd name="connsiteX439" fmla="*/ 1963425 w 7981224"/>
                    <a:gd name="connsiteY439" fmla="*/ 2239629 h 2842441"/>
                    <a:gd name="connsiteX440" fmla="*/ 2310329 w 7981224"/>
                    <a:gd name="connsiteY440" fmla="*/ 2212965 h 2842441"/>
                    <a:gd name="connsiteX441" fmla="*/ 2320413 w 7981224"/>
                    <a:gd name="connsiteY441" fmla="*/ 2297609 h 2842441"/>
                    <a:gd name="connsiteX442" fmla="*/ 2323978 w 7981224"/>
                    <a:gd name="connsiteY442" fmla="*/ 2321141 h 2842441"/>
                    <a:gd name="connsiteX443" fmla="*/ 2018550 w 7981224"/>
                    <a:gd name="connsiteY443" fmla="*/ 2329776 h 2842441"/>
                    <a:gd name="connsiteX444" fmla="*/ 2010604 w 7981224"/>
                    <a:gd name="connsiteY444" fmla="*/ 2317960 h 2842441"/>
                    <a:gd name="connsiteX445" fmla="*/ 1963425 w 7981224"/>
                    <a:gd name="connsiteY445" fmla="*/ 2239629 h 2842441"/>
                    <a:gd name="connsiteX446" fmla="*/ 2005115 w 7981224"/>
                    <a:gd name="connsiteY446" fmla="*/ 2330174 h 2842441"/>
                    <a:gd name="connsiteX447" fmla="*/ 1987327 w 7981224"/>
                    <a:gd name="connsiteY447" fmla="*/ 2330685 h 2842441"/>
                    <a:gd name="connsiteX448" fmla="*/ 1976711 w 7981224"/>
                    <a:gd name="connsiteY448" fmla="*/ 2313444 h 2842441"/>
                    <a:gd name="connsiteX449" fmla="*/ 1930974 w 7981224"/>
                    <a:gd name="connsiteY449" fmla="*/ 2242519 h 2842441"/>
                    <a:gd name="connsiteX450" fmla="*/ 1952959 w 7981224"/>
                    <a:gd name="connsiteY450" fmla="*/ 2240552 h 2842441"/>
                    <a:gd name="connsiteX451" fmla="*/ 1953633 w 7981224"/>
                    <a:gd name="connsiteY451" fmla="*/ 2243357 h 2842441"/>
                    <a:gd name="connsiteX452" fmla="*/ 2005115 w 7981224"/>
                    <a:gd name="connsiteY452" fmla="*/ 2330174 h 2842441"/>
                    <a:gd name="connsiteX453" fmla="*/ 3273037 w 7981224"/>
                    <a:gd name="connsiteY453" fmla="*/ 2281674 h 2842441"/>
                    <a:gd name="connsiteX454" fmla="*/ 3290392 w 7981224"/>
                    <a:gd name="connsiteY454" fmla="*/ 2251516 h 2842441"/>
                    <a:gd name="connsiteX455" fmla="*/ 3323007 w 7981224"/>
                    <a:gd name="connsiteY455" fmla="*/ 2192827 h 2842441"/>
                    <a:gd name="connsiteX456" fmla="*/ 3356694 w 7981224"/>
                    <a:gd name="connsiteY456" fmla="*/ 2193111 h 2842441"/>
                    <a:gd name="connsiteX457" fmla="*/ 3303344 w 7981224"/>
                    <a:gd name="connsiteY457" fmla="*/ 2275020 h 2842441"/>
                    <a:gd name="connsiteX458" fmla="*/ 3290023 w 7981224"/>
                    <a:gd name="connsiteY458" fmla="*/ 2304504 h 2842441"/>
                    <a:gd name="connsiteX459" fmla="*/ 3259311 w 7981224"/>
                    <a:gd name="connsiteY459" fmla="*/ 2304596 h 2842441"/>
                    <a:gd name="connsiteX460" fmla="*/ 3273037 w 7981224"/>
                    <a:gd name="connsiteY460" fmla="*/ 2281674 h 2842441"/>
                    <a:gd name="connsiteX461" fmla="*/ 3383003 w 7981224"/>
                    <a:gd name="connsiteY461" fmla="*/ 2124629 h 2842441"/>
                    <a:gd name="connsiteX462" fmla="*/ 3381498 w 7981224"/>
                    <a:gd name="connsiteY462" fmla="*/ 1960561 h 2842441"/>
                    <a:gd name="connsiteX463" fmla="*/ 3500219 w 7981224"/>
                    <a:gd name="connsiteY463" fmla="*/ 1967136 h 2842441"/>
                    <a:gd name="connsiteX464" fmla="*/ 3504827 w 7981224"/>
                    <a:gd name="connsiteY464" fmla="*/ 2180869 h 2842441"/>
                    <a:gd name="connsiteX465" fmla="*/ 3379126 w 7981224"/>
                    <a:gd name="connsiteY465" fmla="*/ 2179299 h 2842441"/>
                    <a:gd name="connsiteX466" fmla="*/ 3383003 w 7981224"/>
                    <a:gd name="connsiteY466" fmla="*/ 2124629 h 2842441"/>
                    <a:gd name="connsiteX467" fmla="*/ 2713729 w 7981224"/>
                    <a:gd name="connsiteY467" fmla="*/ 1240820 h 2842441"/>
                    <a:gd name="connsiteX468" fmla="*/ 3386688 w 7981224"/>
                    <a:gd name="connsiteY468" fmla="*/ 1235572 h 2842441"/>
                    <a:gd name="connsiteX469" fmla="*/ 3386596 w 7981224"/>
                    <a:gd name="connsiteY469" fmla="*/ 1273698 h 2842441"/>
                    <a:gd name="connsiteX470" fmla="*/ 3399108 w 7981224"/>
                    <a:gd name="connsiteY470" fmla="*/ 1682494 h 2842441"/>
                    <a:gd name="connsiteX471" fmla="*/ 3329703 w 7981224"/>
                    <a:gd name="connsiteY471" fmla="*/ 1683126 h 2842441"/>
                    <a:gd name="connsiteX472" fmla="*/ 3325527 w 7981224"/>
                    <a:gd name="connsiteY472" fmla="*/ 1629513 h 2842441"/>
                    <a:gd name="connsiteX473" fmla="*/ 3323916 w 7981224"/>
                    <a:gd name="connsiteY473" fmla="*/ 1625956 h 2842441"/>
                    <a:gd name="connsiteX474" fmla="*/ 3294340 w 7981224"/>
                    <a:gd name="connsiteY474" fmla="*/ 1618528 h 2842441"/>
                    <a:gd name="connsiteX475" fmla="*/ 3202468 w 7981224"/>
                    <a:gd name="connsiteY475" fmla="*/ 1618301 h 2842441"/>
                    <a:gd name="connsiteX476" fmla="*/ 3079500 w 7981224"/>
                    <a:gd name="connsiteY476" fmla="*/ 1618493 h 2842441"/>
                    <a:gd name="connsiteX477" fmla="*/ 3075297 w 7981224"/>
                    <a:gd name="connsiteY477" fmla="*/ 1620822 h 2842441"/>
                    <a:gd name="connsiteX478" fmla="*/ 3069147 w 7981224"/>
                    <a:gd name="connsiteY478" fmla="*/ 1642906 h 2842441"/>
                    <a:gd name="connsiteX479" fmla="*/ 3010252 w 7981224"/>
                    <a:gd name="connsiteY479" fmla="*/ 1641976 h 2842441"/>
                    <a:gd name="connsiteX480" fmla="*/ 2943190 w 7981224"/>
                    <a:gd name="connsiteY480" fmla="*/ 1642324 h 2842441"/>
                    <a:gd name="connsiteX481" fmla="*/ 2936572 w 7981224"/>
                    <a:gd name="connsiteY481" fmla="*/ 1666012 h 2842441"/>
                    <a:gd name="connsiteX482" fmla="*/ 2936948 w 7981224"/>
                    <a:gd name="connsiteY482" fmla="*/ 1675130 h 2842441"/>
                    <a:gd name="connsiteX483" fmla="*/ 2907422 w 7981224"/>
                    <a:gd name="connsiteY483" fmla="*/ 1674967 h 2842441"/>
                    <a:gd name="connsiteX484" fmla="*/ 2828133 w 7981224"/>
                    <a:gd name="connsiteY484" fmla="*/ 1675307 h 2842441"/>
                    <a:gd name="connsiteX485" fmla="*/ 2803166 w 7981224"/>
                    <a:gd name="connsiteY485" fmla="*/ 1675244 h 2842441"/>
                    <a:gd name="connsiteX486" fmla="*/ 2798855 w 7981224"/>
                    <a:gd name="connsiteY486" fmla="*/ 1680811 h 2842441"/>
                    <a:gd name="connsiteX487" fmla="*/ 2797321 w 7981224"/>
                    <a:gd name="connsiteY487" fmla="*/ 1739373 h 2842441"/>
                    <a:gd name="connsiteX488" fmla="*/ 2713516 w 7981224"/>
                    <a:gd name="connsiteY488" fmla="*/ 1738897 h 2842441"/>
                    <a:gd name="connsiteX489" fmla="*/ 2713729 w 7981224"/>
                    <a:gd name="connsiteY489" fmla="*/ 1240820 h 2842441"/>
                    <a:gd name="connsiteX490" fmla="*/ 2164369 w 7981224"/>
                    <a:gd name="connsiteY490" fmla="*/ 1084393 h 2842441"/>
                    <a:gd name="connsiteX491" fmla="*/ 2190231 w 7981224"/>
                    <a:gd name="connsiteY491" fmla="*/ 1083988 h 2842441"/>
                    <a:gd name="connsiteX492" fmla="*/ 2196238 w 7981224"/>
                    <a:gd name="connsiteY492" fmla="*/ 1070382 h 2842441"/>
                    <a:gd name="connsiteX493" fmla="*/ 2197800 w 7981224"/>
                    <a:gd name="connsiteY493" fmla="*/ 787444 h 2842441"/>
                    <a:gd name="connsiteX494" fmla="*/ 2215368 w 7981224"/>
                    <a:gd name="connsiteY494" fmla="*/ 787856 h 2842441"/>
                    <a:gd name="connsiteX495" fmla="*/ 2217846 w 7981224"/>
                    <a:gd name="connsiteY495" fmla="*/ 787231 h 2842441"/>
                    <a:gd name="connsiteX496" fmla="*/ 2221738 w 7981224"/>
                    <a:gd name="connsiteY496" fmla="*/ 781550 h 2842441"/>
                    <a:gd name="connsiteX497" fmla="*/ 2224443 w 7981224"/>
                    <a:gd name="connsiteY497" fmla="*/ 555860 h 2842441"/>
                    <a:gd name="connsiteX498" fmla="*/ 2244581 w 7981224"/>
                    <a:gd name="connsiteY498" fmla="*/ 555860 h 2842441"/>
                    <a:gd name="connsiteX499" fmla="*/ 2250951 w 7981224"/>
                    <a:gd name="connsiteY499" fmla="*/ 549490 h 2842441"/>
                    <a:gd name="connsiteX500" fmla="*/ 2254360 w 7981224"/>
                    <a:gd name="connsiteY500" fmla="*/ 478928 h 2842441"/>
                    <a:gd name="connsiteX501" fmla="*/ 2265643 w 7981224"/>
                    <a:gd name="connsiteY501" fmla="*/ 478963 h 2842441"/>
                    <a:gd name="connsiteX502" fmla="*/ 2288494 w 7981224"/>
                    <a:gd name="connsiteY502" fmla="*/ 472097 h 2842441"/>
                    <a:gd name="connsiteX503" fmla="*/ 2291569 w 7981224"/>
                    <a:gd name="connsiteY503" fmla="*/ 416013 h 2842441"/>
                    <a:gd name="connsiteX504" fmla="*/ 2320420 w 7981224"/>
                    <a:gd name="connsiteY504" fmla="*/ 415665 h 2842441"/>
                    <a:gd name="connsiteX505" fmla="*/ 2326789 w 7981224"/>
                    <a:gd name="connsiteY505" fmla="*/ 409296 h 2842441"/>
                    <a:gd name="connsiteX506" fmla="*/ 2327209 w 7981224"/>
                    <a:gd name="connsiteY506" fmla="*/ 355662 h 2842441"/>
                    <a:gd name="connsiteX507" fmla="*/ 2349087 w 7981224"/>
                    <a:gd name="connsiteY507" fmla="*/ 354242 h 2842441"/>
                    <a:gd name="connsiteX508" fmla="*/ 2355456 w 7981224"/>
                    <a:gd name="connsiteY508" fmla="*/ 347872 h 2842441"/>
                    <a:gd name="connsiteX509" fmla="*/ 2355747 w 7981224"/>
                    <a:gd name="connsiteY509" fmla="*/ 306708 h 2842441"/>
                    <a:gd name="connsiteX510" fmla="*/ 2448152 w 7981224"/>
                    <a:gd name="connsiteY510" fmla="*/ 306708 h 2842441"/>
                    <a:gd name="connsiteX511" fmla="*/ 2448444 w 7981224"/>
                    <a:gd name="connsiteY511" fmla="*/ 347872 h 2842441"/>
                    <a:gd name="connsiteX512" fmla="*/ 2454813 w 7981224"/>
                    <a:gd name="connsiteY512" fmla="*/ 354242 h 2842441"/>
                    <a:gd name="connsiteX513" fmla="*/ 2476691 w 7981224"/>
                    <a:gd name="connsiteY513" fmla="*/ 355662 h 2842441"/>
                    <a:gd name="connsiteX514" fmla="*/ 2477110 w 7981224"/>
                    <a:gd name="connsiteY514" fmla="*/ 409296 h 2842441"/>
                    <a:gd name="connsiteX515" fmla="*/ 2483480 w 7981224"/>
                    <a:gd name="connsiteY515" fmla="*/ 415665 h 2842441"/>
                    <a:gd name="connsiteX516" fmla="*/ 2512331 w 7981224"/>
                    <a:gd name="connsiteY516" fmla="*/ 416013 h 2842441"/>
                    <a:gd name="connsiteX517" fmla="*/ 2515413 w 7981224"/>
                    <a:gd name="connsiteY517" fmla="*/ 471869 h 2842441"/>
                    <a:gd name="connsiteX518" fmla="*/ 2538264 w 7981224"/>
                    <a:gd name="connsiteY518" fmla="*/ 478970 h 2842441"/>
                    <a:gd name="connsiteX519" fmla="*/ 2549547 w 7981224"/>
                    <a:gd name="connsiteY519" fmla="*/ 478935 h 2842441"/>
                    <a:gd name="connsiteX520" fmla="*/ 2552956 w 7981224"/>
                    <a:gd name="connsiteY520" fmla="*/ 549497 h 2842441"/>
                    <a:gd name="connsiteX521" fmla="*/ 2559325 w 7981224"/>
                    <a:gd name="connsiteY521" fmla="*/ 555867 h 2842441"/>
                    <a:gd name="connsiteX522" fmla="*/ 2579762 w 7981224"/>
                    <a:gd name="connsiteY522" fmla="*/ 555711 h 2842441"/>
                    <a:gd name="connsiteX523" fmla="*/ 2581686 w 7981224"/>
                    <a:gd name="connsiteY523" fmla="*/ 652930 h 2842441"/>
                    <a:gd name="connsiteX524" fmla="*/ 2584306 w 7981224"/>
                    <a:gd name="connsiteY524" fmla="*/ 781557 h 2842441"/>
                    <a:gd name="connsiteX525" fmla="*/ 2585897 w 7981224"/>
                    <a:gd name="connsiteY525" fmla="*/ 784703 h 2842441"/>
                    <a:gd name="connsiteX526" fmla="*/ 2590250 w 7981224"/>
                    <a:gd name="connsiteY526" fmla="*/ 787870 h 2842441"/>
                    <a:gd name="connsiteX527" fmla="*/ 2607875 w 7981224"/>
                    <a:gd name="connsiteY527" fmla="*/ 787437 h 2842441"/>
                    <a:gd name="connsiteX528" fmla="*/ 2609927 w 7981224"/>
                    <a:gd name="connsiteY528" fmla="*/ 1065774 h 2842441"/>
                    <a:gd name="connsiteX529" fmla="*/ 2611290 w 7981224"/>
                    <a:gd name="connsiteY529" fmla="*/ 1080608 h 2842441"/>
                    <a:gd name="connsiteX530" fmla="*/ 2626920 w 7981224"/>
                    <a:gd name="connsiteY530" fmla="*/ 1083647 h 2842441"/>
                    <a:gd name="connsiteX531" fmla="*/ 2641469 w 7981224"/>
                    <a:gd name="connsiteY531" fmla="*/ 1084009 h 2842441"/>
                    <a:gd name="connsiteX532" fmla="*/ 2645957 w 7981224"/>
                    <a:gd name="connsiteY532" fmla="*/ 1739167 h 2842441"/>
                    <a:gd name="connsiteX533" fmla="*/ 2501310 w 7981224"/>
                    <a:gd name="connsiteY533" fmla="*/ 1739223 h 2842441"/>
                    <a:gd name="connsiteX534" fmla="*/ 2416596 w 7981224"/>
                    <a:gd name="connsiteY534" fmla="*/ 1741545 h 2842441"/>
                    <a:gd name="connsiteX535" fmla="*/ 2415389 w 7981224"/>
                    <a:gd name="connsiteY535" fmla="*/ 1747382 h 2842441"/>
                    <a:gd name="connsiteX536" fmla="*/ 2412875 w 7981224"/>
                    <a:gd name="connsiteY536" fmla="*/ 1750741 h 2842441"/>
                    <a:gd name="connsiteX537" fmla="*/ 2409104 w 7981224"/>
                    <a:gd name="connsiteY537" fmla="*/ 1832466 h 2842441"/>
                    <a:gd name="connsiteX538" fmla="*/ 2408358 w 7981224"/>
                    <a:gd name="connsiteY538" fmla="*/ 2173583 h 2842441"/>
                    <a:gd name="connsiteX539" fmla="*/ 2420302 w 7981224"/>
                    <a:gd name="connsiteY539" fmla="*/ 2173583 h 2842441"/>
                    <a:gd name="connsiteX540" fmla="*/ 2420437 w 7981224"/>
                    <a:gd name="connsiteY540" fmla="*/ 1750741 h 2842441"/>
                    <a:gd name="connsiteX541" fmla="*/ 2419230 w 7981224"/>
                    <a:gd name="connsiteY541" fmla="*/ 1747972 h 2842441"/>
                    <a:gd name="connsiteX542" fmla="*/ 2566249 w 7981224"/>
                    <a:gd name="connsiteY542" fmla="*/ 1750635 h 2842441"/>
                    <a:gd name="connsiteX543" fmla="*/ 2797080 w 7981224"/>
                    <a:gd name="connsiteY543" fmla="*/ 1750983 h 2842441"/>
                    <a:gd name="connsiteX544" fmla="*/ 2794744 w 7981224"/>
                    <a:gd name="connsiteY544" fmla="*/ 1994326 h 2842441"/>
                    <a:gd name="connsiteX545" fmla="*/ 2794162 w 7981224"/>
                    <a:gd name="connsiteY545" fmla="*/ 2083195 h 2842441"/>
                    <a:gd name="connsiteX546" fmla="*/ 2796455 w 7981224"/>
                    <a:gd name="connsiteY546" fmla="*/ 2088037 h 2842441"/>
                    <a:gd name="connsiteX547" fmla="*/ 2796036 w 7981224"/>
                    <a:gd name="connsiteY547" fmla="*/ 2091652 h 2842441"/>
                    <a:gd name="connsiteX548" fmla="*/ 2793565 w 7981224"/>
                    <a:gd name="connsiteY548" fmla="*/ 2091936 h 2842441"/>
                    <a:gd name="connsiteX549" fmla="*/ 2793565 w 7981224"/>
                    <a:gd name="connsiteY549" fmla="*/ 2099300 h 2842441"/>
                    <a:gd name="connsiteX550" fmla="*/ 2795333 w 7981224"/>
                    <a:gd name="connsiteY550" fmla="*/ 2099513 h 2842441"/>
                    <a:gd name="connsiteX551" fmla="*/ 2795049 w 7981224"/>
                    <a:gd name="connsiteY551" fmla="*/ 2142296 h 2842441"/>
                    <a:gd name="connsiteX552" fmla="*/ 2798940 w 7981224"/>
                    <a:gd name="connsiteY552" fmla="*/ 2157968 h 2842441"/>
                    <a:gd name="connsiteX553" fmla="*/ 2806205 w 7981224"/>
                    <a:gd name="connsiteY553" fmla="*/ 2157031 h 2842441"/>
                    <a:gd name="connsiteX554" fmla="*/ 2807717 w 7981224"/>
                    <a:gd name="connsiteY554" fmla="*/ 2140919 h 2842441"/>
                    <a:gd name="connsiteX555" fmla="*/ 2807135 w 7981224"/>
                    <a:gd name="connsiteY555" fmla="*/ 2100663 h 2842441"/>
                    <a:gd name="connsiteX556" fmla="*/ 3191305 w 7981224"/>
                    <a:gd name="connsiteY556" fmla="*/ 2102815 h 2842441"/>
                    <a:gd name="connsiteX557" fmla="*/ 3194280 w 7981224"/>
                    <a:gd name="connsiteY557" fmla="*/ 2163187 h 2842441"/>
                    <a:gd name="connsiteX558" fmla="*/ 3199350 w 7981224"/>
                    <a:gd name="connsiteY558" fmla="*/ 2167845 h 2842441"/>
                    <a:gd name="connsiteX559" fmla="*/ 3222507 w 7981224"/>
                    <a:gd name="connsiteY559" fmla="*/ 2175465 h 2842441"/>
                    <a:gd name="connsiteX560" fmla="*/ 3222308 w 7981224"/>
                    <a:gd name="connsiteY560" fmla="*/ 2175266 h 2842441"/>
                    <a:gd name="connsiteX561" fmla="*/ 3228862 w 7981224"/>
                    <a:gd name="connsiteY561" fmla="*/ 2168925 h 2842441"/>
                    <a:gd name="connsiteX562" fmla="*/ 3219872 w 7981224"/>
                    <a:gd name="connsiteY562" fmla="*/ 1962357 h 2842441"/>
                    <a:gd name="connsiteX563" fmla="*/ 3254909 w 7981224"/>
                    <a:gd name="connsiteY563" fmla="*/ 1961669 h 2842441"/>
                    <a:gd name="connsiteX564" fmla="*/ 3375739 w 7981224"/>
                    <a:gd name="connsiteY564" fmla="*/ 1960476 h 2842441"/>
                    <a:gd name="connsiteX565" fmla="*/ 3373452 w 7981224"/>
                    <a:gd name="connsiteY565" fmla="*/ 2123251 h 2842441"/>
                    <a:gd name="connsiteX566" fmla="*/ 3376356 w 7981224"/>
                    <a:gd name="connsiteY566" fmla="*/ 2179299 h 2842441"/>
                    <a:gd name="connsiteX567" fmla="*/ 2262242 w 7981224"/>
                    <a:gd name="connsiteY567" fmla="*/ 2201241 h 2842441"/>
                    <a:gd name="connsiteX568" fmla="*/ 2262483 w 7981224"/>
                    <a:gd name="connsiteY568" fmla="*/ 1579139 h 2842441"/>
                    <a:gd name="connsiteX569" fmla="*/ 2261084 w 7981224"/>
                    <a:gd name="connsiteY569" fmla="*/ 1553213 h 2842441"/>
                    <a:gd name="connsiteX570" fmla="*/ 2256582 w 7981224"/>
                    <a:gd name="connsiteY570" fmla="*/ 1546979 h 2842441"/>
                    <a:gd name="connsiteX571" fmla="*/ 2254097 w 7981224"/>
                    <a:gd name="connsiteY571" fmla="*/ 1543357 h 2842441"/>
                    <a:gd name="connsiteX572" fmla="*/ 2160101 w 7981224"/>
                    <a:gd name="connsiteY572" fmla="*/ 1476615 h 2842441"/>
                    <a:gd name="connsiteX573" fmla="*/ 2164369 w 7981224"/>
                    <a:gd name="connsiteY573" fmla="*/ 1084393 h 2842441"/>
                    <a:gd name="connsiteX574" fmla="*/ 1842212 w 7981224"/>
                    <a:gd name="connsiteY574" fmla="*/ 1546595 h 2842441"/>
                    <a:gd name="connsiteX575" fmla="*/ 1861349 w 7981224"/>
                    <a:gd name="connsiteY575" fmla="*/ 1530788 h 2842441"/>
                    <a:gd name="connsiteX576" fmla="*/ 2023606 w 7981224"/>
                    <a:gd name="connsiteY576" fmla="*/ 1390040 h 2842441"/>
                    <a:gd name="connsiteX577" fmla="*/ 2251121 w 7981224"/>
                    <a:gd name="connsiteY577" fmla="*/ 1554513 h 2842441"/>
                    <a:gd name="connsiteX578" fmla="*/ 2249630 w 7981224"/>
                    <a:gd name="connsiteY578" fmla="*/ 2175131 h 2842441"/>
                    <a:gd name="connsiteX579" fmla="*/ 2249502 w 7981224"/>
                    <a:gd name="connsiteY579" fmla="*/ 2201341 h 2842441"/>
                    <a:gd name="connsiteX580" fmla="*/ 2249566 w 7981224"/>
                    <a:gd name="connsiteY580" fmla="*/ 2202037 h 2842441"/>
                    <a:gd name="connsiteX581" fmla="*/ 2068591 w 7981224"/>
                    <a:gd name="connsiteY581" fmla="*/ 2215834 h 2842441"/>
                    <a:gd name="connsiteX582" fmla="*/ 1852245 w 7981224"/>
                    <a:gd name="connsiteY582" fmla="*/ 2235354 h 2842441"/>
                    <a:gd name="connsiteX583" fmla="*/ 1842212 w 7981224"/>
                    <a:gd name="connsiteY583" fmla="*/ 1546595 h 2842441"/>
                    <a:gd name="connsiteX584" fmla="*/ 1797128 w 7981224"/>
                    <a:gd name="connsiteY584" fmla="*/ 2254492 h 2842441"/>
                    <a:gd name="connsiteX585" fmla="*/ 1832185 w 7981224"/>
                    <a:gd name="connsiteY585" fmla="*/ 2312556 h 2842441"/>
                    <a:gd name="connsiteX586" fmla="*/ 1844882 w 7981224"/>
                    <a:gd name="connsiteY586" fmla="*/ 2328640 h 2842441"/>
                    <a:gd name="connsiteX587" fmla="*/ 1850072 w 7981224"/>
                    <a:gd name="connsiteY587" fmla="*/ 2324649 h 2842441"/>
                    <a:gd name="connsiteX588" fmla="*/ 1839471 w 7981224"/>
                    <a:gd name="connsiteY588" fmla="*/ 2306762 h 2842441"/>
                    <a:gd name="connsiteX589" fmla="*/ 1806828 w 7981224"/>
                    <a:gd name="connsiteY589" fmla="*/ 2253639 h 2842441"/>
                    <a:gd name="connsiteX590" fmla="*/ 1921998 w 7981224"/>
                    <a:gd name="connsiteY590" fmla="*/ 2243329 h 2842441"/>
                    <a:gd name="connsiteX591" fmla="*/ 1976555 w 7981224"/>
                    <a:gd name="connsiteY591" fmla="*/ 2330998 h 2842441"/>
                    <a:gd name="connsiteX592" fmla="*/ 1826355 w 7981224"/>
                    <a:gd name="connsiteY592" fmla="*/ 2335322 h 2842441"/>
                    <a:gd name="connsiteX593" fmla="*/ 1782145 w 7981224"/>
                    <a:gd name="connsiteY593" fmla="*/ 2265314 h 2842441"/>
                    <a:gd name="connsiteX594" fmla="*/ 1774156 w 7981224"/>
                    <a:gd name="connsiteY594" fmla="*/ 2269986 h 2842441"/>
                    <a:gd name="connsiteX595" fmla="*/ 1812416 w 7981224"/>
                    <a:gd name="connsiteY595" fmla="*/ 2335727 h 2842441"/>
                    <a:gd name="connsiteX596" fmla="*/ 1403528 w 7981224"/>
                    <a:gd name="connsiteY596" fmla="*/ 2347003 h 2842441"/>
                    <a:gd name="connsiteX597" fmla="*/ 1370835 w 7981224"/>
                    <a:gd name="connsiteY597" fmla="*/ 2318869 h 2842441"/>
                    <a:gd name="connsiteX598" fmla="*/ 1342615 w 7981224"/>
                    <a:gd name="connsiteY598" fmla="*/ 2290834 h 2842441"/>
                    <a:gd name="connsiteX599" fmla="*/ 1359949 w 7981224"/>
                    <a:gd name="connsiteY599" fmla="*/ 2289649 h 2842441"/>
                    <a:gd name="connsiteX600" fmla="*/ 1368967 w 7981224"/>
                    <a:gd name="connsiteY600" fmla="*/ 2289080 h 2842441"/>
                    <a:gd name="connsiteX601" fmla="*/ 1368967 w 7981224"/>
                    <a:gd name="connsiteY601" fmla="*/ 2289031 h 2842441"/>
                    <a:gd name="connsiteX602" fmla="*/ 1797128 w 7981224"/>
                    <a:gd name="connsiteY602" fmla="*/ 2254492 h 2842441"/>
                    <a:gd name="connsiteX603" fmla="*/ 1309731 w 7981224"/>
                    <a:gd name="connsiteY603" fmla="*/ 2292659 h 2842441"/>
                    <a:gd name="connsiteX604" fmla="*/ 1331680 w 7981224"/>
                    <a:gd name="connsiteY604" fmla="*/ 2291459 h 2842441"/>
                    <a:gd name="connsiteX605" fmla="*/ 1332795 w 7981224"/>
                    <a:gd name="connsiteY605" fmla="*/ 2297453 h 2842441"/>
                    <a:gd name="connsiteX606" fmla="*/ 1364252 w 7981224"/>
                    <a:gd name="connsiteY606" fmla="*/ 2328924 h 2842441"/>
                    <a:gd name="connsiteX607" fmla="*/ 1388317 w 7981224"/>
                    <a:gd name="connsiteY607" fmla="*/ 2347223 h 2842441"/>
                    <a:gd name="connsiteX608" fmla="*/ 1373079 w 7981224"/>
                    <a:gd name="connsiteY608" fmla="*/ 2347379 h 2842441"/>
                    <a:gd name="connsiteX609" fmla="*/ 1359558 w 7981224"/>
                    <a:gd name="connsiteY609" fmla="*/ 2336856 h 2842441"/>
                    <a:gd name="connsiteX610" fmla="*/ 1309731 w 7981224"/>
                    <a:gd name="connsiteY610" fmla="*/ 2292659 h 2842441"/>
                    <a:gd name="connsiteX611" fmla="*/ 1354786 w 7981224"/>
                    <a:gd name="connsiteY611" fmla="*/ 2347230 h 2842441"/>
                    <a:gd name="connsiteX612" fmla="*/ 1214017 w 7981224"/>
                    <a:gd name="connsiteY612" fmla="*/ 2296430 h 2842441"/>
                    <a:gd name="connsiteX613" fmla="*/ 1213754 w 7981224"/>
                    <a:gd name="connsiteY613" fmla="*/ 2296181 h 2842441"/>
                    <a:gd name="connsiteX614" fmla="*/ 1296480 w 7981224"/>
                    <a:gd name="connsiteY614" fmla="*/ 2293334 h 2842441"/>
                    <a:gd name="connsiteX615" fmla="*/ 1354786 w 7981224"/>
                    <a:gd name="connsiteY615" fmla="*/ 2347230 h 2842441"/>
                    <a:gd name="connsiteX616" fmla="*/ 1010836 w 7981224"/>
                    <a:gd name="connsiteY616" fmla="*/ 2801082 h 2842441"/>
                    <a:gd name="connsiteX617" fmla="*/ 634776 w 7981224"/>
                    <a:gd name="connsiteY617" fmla="*/ 2807494 h 2842441"/>
                    <a:gd name="connsiteX618" fmla="*/ 634648 w 7981224"/>
                    <a:gd name="connsiteY618" fmla="*/ 2599564 h 2842441"/>
                    <a:gd name="connsiteX619" fmla="*/ 635422 w 7981224"/>
                    <a:gd name="connsiteY619" fmla="*/ 1519235 h 2842441"/>
                    <a:gd name="connsiteX620" fmla="*/ 1022496 w 7981224"/>
                    <a:gd name="connsiteY620" fmla="*/ 1519235 h 2842441"/>
                    <a:gd name="connsiteX621" fmla="*/ 1019961 w 7981224"/>
                    <a:gd name="connsiteY621" fmla="*/ 2063312 h 2842441"/>
                    <a:gd name="connsiteX622" fmla="*/ 1010836 w 7981224"/>
                    <a:gd name="connsiteY622" fmla="*/ 2801082 h 2842441"/>
                    <a:gd name="connsiteX623" fmla="*/ 1032487 w 7981224"/>
                    <a:gd name="connsiteY623" fmla="*/ 2073985 h 2842441"/>
                    <a:gd name="connsiteX624" fmla="*/ 1036031 w 7981224"/>
                    <a:gd name="connsiteY624" fmla="*/ 1669705 h 2842441"/>
                    <a:gd name="connsiteX625" fmla="*/ 1032352 w 7981224"/>
                    <a:gd name="connsiteY625" fmla="*/ 1519228 h 2842441"/>
                    <a:gd name="connsiteX626" fmla="*/ 1373526 w 7981224"/>
                    <a:gd name="connsiteY626" fmla="*/ 1519420 h 2842441"/>
                    <a:gd name="connsiteX627" fmla="*/ 1360418 w 7981224"/>
                    <a:gd name="connsiteY627" fmla="*/ 2276270 h 2842441"/>
                    <a:gd name="connsiteX628" fmla="*/ 1207164 w 7981224"/>
                    <a:gd name="connsiteY628" fmla="*/ 2285970 h 2842441"/>
                    <a:gd name="connsiteX629" fmla="*/ 1207810 w 7981224"/>
                    <a:gd name="connsiteY629" fmla="*/ 2296309 h 2842441"/>
                    <a:gd name="connsiteX630" fmla="*/ 1207399 w 7981224"/>
                    <a:gd name="connsiteY630" fmla="*/ 2303048 h 2842441"/>
                    <a:gd name="connsiteX631" fmla="*/ 1289308 w 7981224"/>
                    <a:gd name="connsiteY631" fmla="*/ 2351803 h 2842441"/>
                    <a:gd name="connsiteX632" fmla="*/ 1286241 w 7981224"/>
                    <a:gd name="connsiteY632" fmla="*/ 2435212 h 2842441"/>
                    <a:gd name="connsiteX633" fmla="*/ 1292305 w 7981224"/>
                    <a:gd name="connsiteY633" fmla="*/ 2796978 h 2842441"/>
                    <a:gd name="connsiteX634" fmla="*/ 1023618 w 7981224"/>
                    <a:gd name="connsiteY634" fmla="*/ 2800876 h 2842441"/>
                    <a:gd name="connsiteX635" fmla="*/ 1032487 w 7981224"/>
                    <a:gd name="connsiteY635" fmla="*/ 2073985 h 2842441"/>
                    <a:gd name="connsiteX636" fmla="*/ 1381863 w 7981224"/>
                    <a:gd name="connsiteY636" fmla="*/ 2425604 h 2842441"/>
                    <a:gd name="connsiteX637" fmla="*/ 1475397 w 7981224"/>
                    <a:gd name="connsiteY637" fmla="*/ 2433252 h 2842441"/>
                    <a:gd name="connsiteX638" fmla="*/ 1490607 w 7981224"/>
                    <a:gd name="connsiteY638" fmla="*/ 2435531 h 2842441"/>
                    <a:gd name="connsiteX639" fmla="*/ 1491466 w 7981224"/>
                    <a:gd name="connsiteY639" fmla="*/ 2454327 h 2842441"/>
                    <a:gd name="connsiteX640" fmla="*/ 1491970 w 7981224"/>
                    <a:gd name="connsiteY640" fmla="*/ 2794415 h 2842441"/>
                    <a:gd name="connsiteX641" fmla="*/ 1386024 w 7981224"/>
                    <a:gd name="connsiteY641" fmla="*/ 2795735 h 2842441"/>
                    <a:gd name="connsiteX642" fmla="*/ 1381863 w 7981224"/>
                    <a:gd name="connsiteY642" fmla="*/ 2425604 h 2842441"/>
                    <a:gd name="connsiteX643" fmla="*/ 1503765 w 7981224"/>
                    <a:gd name="connsiteY643" fmla="*/ 2467691 h 2842441"/>
                    <a:gd name="connsiteX644" fmla="*/ 1503765 w 7981224"/>
                    <a:gd name="connsiteY644" fmla="*/ 2434686 h 2842441"/>
                    <a:gd name="connsiteX645" fmla="*/ 1584851 w 7981224"/>
                    <a:gd name="connsiteY645" fmla="*/ 2434019 h 2842441"/>
                    <a:gd name="connsiteX646" fmla="*/ 1595716 w 7981224"/>
                    <a:gd name="connsiteY646" fmla="*/ 2433685 h 2842441"/>
                    <a:gd name="connsiteX647" fmla="*/ 1599294 w 7981224"/>
                    <a:gd name="connsiteY647" fmla="*/ 2442454 h 2842441"/>
                    <a:gd name="connsiteX648" fmla="*/ 1601787 w 7981224"/>
                    <a:gd name="connsiteY648" fmla="*/ 2460988 h 2842441"/>
                    <a:gd name="connsiteX649" fmla="*/ 1601013 w 7981224"/>
                    <a:gd name="connsiteY649" fmla="*/ 2462664 h 2842441"/>
                    <a:gd name="connsiteX650" fmla="*/ 1601396 w 7981224"/>
                    <a:gd name="connsiteY650" fmla="*/ 2490777 h 2842441"/>
                    <a:gd name="connsiteX651" fmla="*/ 1607958 w 7981224"/>
                    <a:gd name="connsiteY651" fmla="*/ 2793065 h 2842441"/>
                    <a:gd name="connsiteX652" fmla="*/ 1504709 w 7981224"/>
                    <a:gd name="connsiteY652" fmla="*/ 2794258 h 2842441"/>
                    <a:gd name="connsiteX653" fmla="*/ 1503765 w 7981224"/>
                    <a:gd name="connsiteY653" fmla="*/ 2467691 h 2842441"/>
                    <a:gd name="connsiteX654" fmla="*/ 1535024 w 7981224"/>
                    <a:gd name="connsiteY654" fmla="*/ 2423630 h 2842441"/>
                    <a:gd name="connsiteX655" fmla="*/ 1553387 w 7981224"/>
                    <a:gd name="connsiteY655" fmla="*/ 2393160 h 2842441"/>
                    <a:gd name="connsiteX656" fmla="*/ 1573837 w 7981224"/>
                    <a:gd name="connsiteY656" fmla="*/ 2406992 h 2842441"/>
                    <a:gd name="connsiteX657" fmla="*/ 1579497 w 7981224"/>
                    <a:gd name="connsiteY657" fmla="*/ 2421308 h 2842441"/>
                    <a:gd name="connsiteX658" fmla="*/ 1535024 w 7981224"/>
                    <a:gd name="connsiteY658" fmla="*/ 2423630 h 2842441"/>
                    <a:gd name="connsiteX659" fmla="*/ 1611423 w 7981224"/>
                    <a:gd name="connsiteY659" fmla="*/ 2487198 h 2842441"/>
                    <a:gd name="connsiteX660" fmla="*/ 1627436 w 7981224"/>
                    <a:gd name="connsiteY660" fmla="*/ 2490549 h 2842441"/>
                    <a:gd name="connsiteX661" fmla="*/ 1669495 w 7981224"/>
                    <a:gd name="connsiteY661" fmla="*/ 2492672 h 2842441"/>
                    <a:gd name="connsiteX662" fmla="*/ 1736556 w 7981224"/>
                    <a:gd name="connsiteY662" fmla="*/ 2496038 h 2842441"/>
                    <a:gd name="connsiteX663" fmla="*/ 1739681 w 7981224"/>
                    <a:gd name="connsiteY663" fmla="*/ 2752433 h 2842441"/>
                    <a:gd name="connsiteX664" fmla="*/ 1740604 w 7981224"/>
                    <a:gd name="connsiteY664" fmla="*/ 2788087 h 2842441"/>
                    <a:gd name="connsiteX665" fmla="*/ 1743522 w 7981224"/>
                    <a:gd name="connsiteY665" fmla="*/ 2791659 h 2842441"/>
                    <a:gd name="connsiteX666" fmla="*/ 1619390 w 7981224"/>
                    <a:gd name="connsiteY666" fmla="*/ 2792944 h 2842441"/>
                    <a:gd name="connsiteX667" fmla="*/ 1611423 w 7981224"/>
                    <a:gd name="connsiteY667" fmla="*/ 2487198 h 2842441"/>
                    <a:gd name="connsiteX668" fmla="*/ 1634494 w 7981224"/>
                    <a:gd name="connsiteY668" fmla="*/ 2477569 h 2842441"/>
                    <a:gd name="connsiteX669" fmla="*/ 1636908 w 7981224"/>
                    <a:gd name="connsiteY669" fmla="*/ 2449598 h 2842441"/>
                    <a:gd name="connsiteX670" fmla="*/ 1648582 w 7981224"/>
                    <a:gd name="connsiteY670" fmla="*/ 2401922 h 2842441"/>
                    <a:gd name="connsiteX671" fmla="*/ 1681808 w 7981224"/>
                    <a:gd name="connsiteY671" fmla="*/ 2400246 h 2842441"/>
                    <a:gd name="connsiteX672" fmla="*/ 1702813 w 7981224"/>
                    <a:gd name="connsiteY672" fmla="*/ 2469339 h 2842441"/>
                    <a:gd name="connsiteX673" fmla="*/ 1704758 w 7981224"/>
                    <a:gd name="connsiteY673" fmla="*/ 2480672 h 2842441"/>
                    <a:gd name="connsiteX674" fmla="*/ 1634494 w 7981224"/>
                    <a:gd name="connsiteY674" fmla="*/ 2477569 h 2842441"/>
                    <a:gd name="connsiteX675" fmla="*/ 1748813 w 7981224"/>
                    <a:gd name="connsiteY675" fmla="*/ 2791602 h 2842441"/>
                    <a:gd name="connsiteX676" fmla="*/ 1751639 w 7981224"/>
                    <a:gd name="connsiteY676" fmla="*/ 2788080 h 2842441"/>
                    <a:gd name="connsiteX677" fmla="*/ 1752526 w 7981224"/>
                    <a:gd name="connsiteY677" fmla="*/ 2757376 h 2842441"/>
                    <a:gd name="connsiteX678" fmla="*/ 1749118 w 7981224"/>
                    <a:gd name="connsiteY678" fmla="*/ 2492055 h 2842441"/>
                    <a:gd name="connsiteX679" fmla="*/ 1748983 w 7981224"/>
                    <a:gd name="connsiteY679" fmla="*/ 2486274 h 2842441"/>
                    <a:gd name="connsiteX680" fmla="*/ 1746491 w 7981224"/>
                    <a:gd name="connsiteY680" fmla="*/ 2436752 h 2842441"/>
                    <a:gd name="connsiteX681" fmla="*/ 2143634 w 7981224"/>
                    <a:gd name="connsiteY681" fmla="*/ 2433031 h 2842441"/>
                    <a:gd name="connsiteX682" fmla="*/ 2151268 w 7981224"/>
                    <a:gd name="connsiteY682" fmla="*/ 2433039 h 2842441"/>
                    <a:gd name="connsiteX683" fmla="*/ 2889634 w 7981224"/>
                    <a:gd name="connsiteY683" fmla="*/ 2434885 h 2842441"/>
                    <a:gd name="connsiteX684" fmla="*/ 2894967 w 7981224"/>
                    <a:gd name="connsiteY684" fmla="*/ 2434899 h 2842441"/>
                    <a:gd name="connsiteX685" fmla="*/ 3232590 w 7981224"/>
                    <a:gd name="connsiteY685" fmla="*/ 2435751 h 2842441"/>
                    <a:gd name="connsiteX686" fmla="*/ 3238953 w 7981224"/>
                    <a:gd name="connsiteY686" fmla="*/ 2435765 h 2842441"/>
                    <a:gd name="connsiteX687" fmla="*/ 3257983 w 7981224"/>
                    <a:gd name="connsiteY687" fmla="*/ 2435815 h 2842441"/>
                    <a:gd name="connsiteX688" fmla="*/ 3258026 w 7981224"/>
                    <a:gd name="connsiteY688" fmla="*/ 2472349 h 2842441"/>
                    <a:gd name="connsiteX689" fmla="*/ 3259517 w 7981224"/>
                    <a:gd name="connsiteY689" fmla="*/ 2599997 h 2842441"/>
                    <a:gd name="connsiteX690" fmla="*/ 3257855 w 7981224"/>
                    <a:gd name="connsiteY690" fmla="*/ 2772536 h 2842441"/>
                    <a:gd name="connsiteX691" fmla="*/ 3270595 w 7981224"/>
                    <a:gd name="connsiteY691" fmla="*/ 2772536 h 2842441"/>
                    <a:gd name="connsiteX692" fmla="*/ 3271298 w 7981224"/>
                    <a:gd name="connsiteY692" fmla="*/ 2514430 h 2842441"/>
                    <a:gd name="connsiteX693" fmla="*/ 3270310 w 7981224"/>
                    <a:gd name="connsiteY693" fmla="*/ 2472349 h 2842441"/>
                    <a:gd name="connsiteX694" fmla="*/ 3268088 w 7981224"/>
                    <a:gd name="connsiteY694" fmla="*/ 2433252 h 2842441"/>
                    <a:gd name="connsiteX695" fmla="*/ 3263053 w 7981224"/>
                    <a:gd name="connsiteY695" fmla="*/ 2423090 h 2842441"/>
                    <a:gd name="connsiteX696" fmla="*/ 3239471 w 7981224"/>
                    <a:gd name="connsiteY696" fmla="*/ 2423033 h 2842441"/>
                    <a:gd name="connsiteX697" fmla="*/ 3197178 w 7981224"/>
                    <a:gd name="connsiteY697" fmla="*/ 2364102 h 2842441"/>
                    <a:gd name="connsiteX698" fmla="*/ 3100931 w 7981224"/>
                    <a:gd name="connsiteY698" fmla="*/ 2422678 h 2842441"/>
                    <a:gd name="connsiteX699" fmla="*/ 3065227 w 7981224"/>
                    <a:gd name="connsiteY699" fmla="*/ 2422586 h 2842441"/>
                    <a:gd name="connsiteX700" fmla="*/ 3053667 w 7981224"/>
                    <a:gd name="connsiteY700" fmla="*/ 2384148 h 2842441"/>
                    <a:gd name="connsiteX701" fmla="*/ 2944148 w 7981224"/>
                    <a:gd name="connsiteY701" fmla="*/ 2422281 h 2842441"/>
                    <a:gd name="connsiteX702" fmla="*/ 2896068 w 7981224"/>
                    <a:gd name="connsiteY702" fmla="*/ 2422160 h 2842441"/>
                    <a:gd name="connsiteX703" fmla="*/ 2829752 w 7981224"/>
                    <a:gd name="connsiteY703" fmla="*/ 2360026 h 2842441"/>
                    <a:gd name="connsiteX704" fmla="*/ 2752983 w 7981224"/>
                    <a:gd name="connsiteY704" fmla="*/ 2421798 h 2842441"/>
                    <a:gd name="connsiteX705" fmla="*/ 2536027 w 7981224"/>
                    <a:gd name="connsiteY705" fmla="*/ 2421187 h 2842441"/>
                    <a:gd name="connsiteX706" fmla="*/ 2530438 w 7981224"/>
                    <a:gd name="connsiteY706" fmla="*/ 2400630 h 2842441"/>
                    <a:gd name="connsiteX707" fmla="*/ 2515008 w 7981224"/>
                    <a:gd name="connsiteY707" fmla="*/ 2375634 h 2842441"/>
                    <a:gd name="connsiteX708" fmla="*/ 2395399 w 7981224"/>
                    <a:gd name="connsiteY708" fmla="*/ 2420725 h 2842441"/>
                    <a:gd name="connsiteX709" fmla="*/ 2342050 w 7981224"/>
                    <a:gd name="connsiteY709" fmla="*/ 2420569 h 2842441"/>
                    <a:gd name="connsiteX710" fmla="*/ 2337043 w 7981224"/>
                    <a:gd name="connsiteY710" fmla="*/ 2400537 h 2842441"/>
                    <a:gd name="connsiteX711" fmla="*/ 2324865 w 7981224"/>
                    <a:gd name="connsiteY711" fmla="*/ 2374874 h 2842441"/>
                    <a:gd name="connsiteX712" fmla="*/ 2192240 w 7981224"/>
                    <a:gd name="connsiteY712" fmla="*/ 2420285 h 2842441"/>
                    <a:gd name="connsiteX713" fmla="*/ 2150685 w 7981224"/>
                    <a:gd name="connsiteY713" fmla="*/ 2420250 h 2842441"/>
                    <a:gd name="connsiteX714" fmla="*/ 2142796 w 7981224"/>
                    <a:gd name="connsiteY714" fmla="*/ 2401183 h 2842441"/>
                    <a:gd name="connsiteX715" fmla="*/ 2130831 w 7981224"/>
                    <a:gd name="connsiteY715" fmla="*/ 2375095 h 2842441"/>
                    <a:gd name="connsiteX716" fmla="*/ 2013693 w 7981224"/>
                    <a:gd name="connsiteY716" fmla="*/ 2420307 h 2842441"/>
                    <a:gd name="connsiteX717" fmla="*/ 1962850 w 7981224"/>
                    <a:gd name="connsiteY717" fmla="*/ 2420434 h 2842441"/>
                    <a:gd name="connsiteX718" fmla="*/ 1950274 w 7981224"/>
                    <a:gd name="connsiteY718" fmla="*/ 2387202 h 2842441"/>
                    <a:gd name="connsiteX719" fmla="*/ 1879577 w 7981224"/>
                    <a:gd name="connsiteY719" fmla="*/ 2382011 h 2842441"/>
                    <a:gd name="connsiteX720" fmla="*/ 1866511 w 7981224"/>
                    <a:gd name="connsiteY720" fmla="*/ 2421656 h 2842441"/>
                    <a:gd name="connsiteX721" fmla="*/ 1814717 w 7981224"/>
                    <a:gd name="connsiteY721" fmla="*/ 2423225 h 2842441"/>
                    <a:gd name="connsiteX722" fmla="*/ 1777572 w 7981224"/>
                    <a:gd name="connsiteY722" fmla="*/ 2370358 h 2842441"/>
                    <a:gd name="connsiteX723" fmla="*/ 1739212 w 7981224"/>
                    <a:gd name="connsiteY723" fmla="*/ 2431306 h 2842441"/>
                    <a:gd name="connsiteX724" fmla="*/ 1736684 w 7981224"/>
                    <a:gd name="connsiteY724" fmla="*/ 2482135 h 2842441"/>
                    <a:gd name="connsiteX725" fmla="*/ 1713989 w 7981224"/>
                    <a:gd name="connsiteY725" fmla="*/ 2481112 h 2842441"/>
                    <a:gd name="connsiteX726" fmla="*/ 1715545 w 7981224"/>
                    <a:gd name="connsiteY726" fmla="*/ 2469332 h 2842441"/>
                    <a:gd name="connsiteX727" fmla="*/ 1712875 w 7981224"/>
                    <a:gd name="connsiteY727" fmla="*/ 2445202 h 2842441"/>
                    <a:gd name="connsiteX728" fmla="*/ 1691600 w 7981224"/>
                    <a:gd name="connsiteY728" fmla="*/ 2392059 h 2842441"/>
                    <a:gd name="connsiteX729" fmla="*/ 1644677 w 7981224"/>
                    <a:gd name="connsiteY729" fmla="*/ 2387081 h 2842441"/>
                    <a:gd name="connsiteX730" fmla="*/ 1626711 w 7981224"/>
                    <a:gd name="connsiteY730" fmla="*/ 2477633 h 2842441"/>
                    <a:gd name="connsiteX731" fmla="*/ 1617537 w 7981224"/>
                    <a:gd name="connsiteY731" fmla="*/ 2473493 h 2842441"/>
                    <a:gd name="connsiteX732" fmla="*/ 1614228 w 7981224"/>
                    <a:gd name="connsiteY732" fmla="*/ 2453958 h 2842441"/>
                    <a:gd name="connsiteX733" fmla="*/ 1610919 w 7981224"/>
                    <a:gd name="connsiteY733" fmla="*/ 2433578 h 2842441"/>
                    <a:gd name="connsiteX734" fmla="*/ 1592648 w 7981224"/>
                    <a:gd name="connsiteY734" fmla="*/ 2420704 h 2842441"/>
                    <a:gd name="connsiteX735" fmla="*/ 1550894 w 7981224"/>
                    <a:gd name="connsiteY735" fmla="*/ 2380427 h 2842441"/>
                    <a:gd name="connsiteX736" fmla="*/ 1524479 w 7981224"/>
                    <a:gd name="connsiteY736" fmla="*/ 2423552 h 2842441"/>
                    <a:gd name="connsiteX737" fmla="*/ 1514303 w 7981224"/>
                    <a:gd name="connsiteY737" fmla="*/ 2422984 h 2842441"/>
                    <a:gd name="connsiteX738" fmla="*/ 1493014 w 7981224"/>
                    <a:gd name="connsiteY738" fmla="*/ 2421137 h 2842441"/>
                    <a:gd name="connsiteX739" fmla="*/ 1490784 w 7981224"/>
                    <a:gd name="connsiteY739" fmla="*/ 2421812 h 2842441"/>
                    <a:gd name="connsiteX740" fmla="*/ 1375671 w 7981224"/>
                    <a:gd name="connsiteY740" fmla="*/ 2415528 h 2842441"/>
                    <a:gd name="connsiteX741" fmla="*/ 1371943 w 7981224"/>
                    <a:gd name="connsiteY741" fmla="*/ 2422700 h 2842441"/>
                    <a:gd name="connsiteX742" fmla="*/ 1373334 w 7981224"/>
                    <a:gd name="connsiteY742" fmla="*/ 2795891 h 2842441"/>
                    <a:gd name="connsiteX743" fmla="*/ 1305058 w 7981224"/>
                    <a:gd name="connsiteY743" fmla="*/ 2796800 h 2842441"/>
                    <a:gd name="connsiteX744" fmla="*/ 1298291 w 7981224"/>
                    <a:gd name="connsiteY744" fmla="*/ 2531565 h 2842441"/>
                    <a:gd name="connsiteX745" fmla="*/ 1298724 w 7981224"/>
                    <a:gd name="connsiteY745" fmla="*/ 2445011 h 2842441"/>
                    <a:gd name="connsiteX746" fmla="*/ 1297226 w 7981224"/>
                    <a:gd name="connsiteY746" fmla="*/ 2353508 h 2842441"/>
                    <a:gd name="connsiteX747" fmla="*/ 1419647 w 7981224"/>
                    <a:gd name="connsiteY747" fmla="*/ 2358556 h 2842441"/>
                    <a:gd name="connsiteX748" fmla="*/ 1823004 w 7981224"/>
                    <a:gd name="connsiteY748" fmla="*/ 2348189 h 2842441"/>
                    <a:gd name="connsiteX749" fmla="*/ 1826838 w 7981224"/>
                    <a:gd name="connsiteY749" fmla="*/ 2348082 h 2842441"/>
                    <a:gd name="connsiteX750" fmla="*/ 2013743 w 7981224"/>
                    <a:gd name="connsiteY750" fmla="*/ 2342721 h 2842441"/>
                    <a:gd name="connsiteX751" fmla="*/ 2017819 w 7981224"/>
                    <a:gd name="connsiteY751" fmla="*/ 2346669 h 2842441"/>
                    <a:gd name="connsiteX752" fmla="*/ 2024643 w 7981224"/>
                    <a:gd name="connsiteY752" fmla="*/ 2342402 h 2842441"/>
                    <a:gd name="connsiteX753" fmla="*/ 4308736 w 7981224"/>
                    <a:gd name="connsiteY753" fmla="*/ 2341550 h 2842441"/>
                    <a:gd name="connsiteX754" fmla="*/ 4313799 w 7981224"/>
                    <a:gd name="connsiteY754" fmla="*/ 2341834 h 2842441"/>
                    <a:gd name="connsiteX755" fmla="*/ 4415890 w 7981224"/>
                    <a:gd name="connsiteY755" fmla="*/ 2347933 h 2842441"/>
                    <a:gd name="connsiteX756" fmla="*/ 4418482 w 7981224"/>
                    <a:gd name="connsiteY756" fmla="*/ 2349048 h 2842441"/>
                    <a:gd name="connsiteX757" fmla="*/ 4423595 w 7981224"/>
                    <a:gd name="connsiteY757" fmla="*/ 2501116 h 2842441"/>
                    <a:gd name="connsiteX758" fmla="*/ 4426712 w 7981224"/>
                    <a:gd name="connsiteY758" fmla="*/ 2523377 h 2842441"/>
                    <a:gd name="connsiteX759" fmla="*/ 4437555 w 7981224"/>
                    <a:gd name="connsiteY759" fmla="*/ 2523377 h 2842441"/>
                    <a:gd name="connsiteX760" fmla="*/ 4436440 w 7981224"/>
                    <a:gd name="connsiteY760" fmla="*/ 2502500 h 2842441"/>
                    <a:gd name="connsiteX761" fmla="*/ 4434118 w 7981224"/>
                    <a:gd name="connsiteY761" fmla="*/ 2478932 h 2842441"/>
                    <a:gd name="connsiteX762" fmla="*/ 4425874 w 7981224"/>
                    <a:gd name="connsiteY762" fmla="*/ 2345462 h 2842441"/>
                    <a:gd name="connsiteX763" fmla="*/ 4510028 w 7981224"/>
                    <a:gd name="connsiteY763" fmla="*/ 2285594 h 2842441"/>
                    <a:gd name="connsiteX764" fmla="*/ 4559273 w 7981224"/>
                    <a:gd name="connsiteY764" fmla="*/ 2232827 h 2842441"/>
                    <a:gd name="connsiteX765" fmla="*/ 4545525 w 7981224"/>
                    <a:gd name="connsiteY765" fmla="*/ 2217013 h 2842441"/>
                    <a:gd name="connsiteX766" fmla="*/ 4476206 w 7981224"/>
                    <a:gd name="connsiteY766" fmla="*/ 2212390 h 2842441"/>
                    <a:gd name="connsiteX767" fmla="*/ 4384830 w 7981224"/>
                    <a:gd name="connsiteY767" fmla="*/ 2207895 h 2842441"/>
                    <a:gd name="connsiteX768" fmla="*/ 4379128 w 7981224"/>
                    <a:gd name="connsiteY768" fmla="*/ 2204614 h 2842441"/>
                    <a:gd name="connsiteX769" fmla="*/ 4374789 w 7981224"/>
                    <a:gd name="connsiteY769" fmla="*/ 2207426 h 2842441"/>
                    <a:gd name="connsiteX770" fmla="*/ 3613785 w 7981224"/>
                    <a:gd name="connsiteY770" fmla="*/ 2182679 h 2842441"/>
                    <a:gd name="connsiteX771" fmla="*/ 3607230 w 7981224"/>
                    <a:gd name="connsiteY771" fmla="*/ 2182559 h 2842441"/>
                    <a:gd name="connsiteX772" fmla="*/ 3517616 w 7981224"/>
                    <a:gd name="connsiteY772" fmla="*/ 2181018 h 2842441"/>
                    <a:gd name="connsiteX773" fmla="*/ 3511687 w 7981224"/>
                    <a:gd name="connsiteY773" fmla="*/ 2044153 h 2842441"/>
                    <a:gd name="connsiteX774" fmla="*/ 3769332 w 7981224"/>
                    <a:gd name="connsiteY774" fmla="*/ 2045233 h 2842441"/>
                    <a:gd name="connsiteX775" fmla="*/ 3771199 w 7981224"/>
                    <a:gd name="connsiteY775" fmla="*/ 2178270 h 2842441"/>
                    <a:gd name="connsiteX776" fmla="*/ 3783938 w 7981224"/>
                    <a:gd name="connsiteY776" fmla="*/ 2178270 h 2842441"/>
                    <a:gd name="connsiteX777" fmla="*/ 3780218 w 7981224"/>
                    <a:gd name="connsiteY777" fmla="*/ 2045233 h 2842441"/>
                    <a:gd name="connsiteX778" fmla="*/ 4201994 w 7981224"/>
                    <a:gd name="connsiteY778" fmla="*/ 2045290 h 2842441"/>
                    <a:gd name="connsiteX779" fmla="*/ 4205601 w 7981224"/>
                    <a:gd name="connsiteY779" fmla="*/ 2178270 h 2842441"/>
                    <a:gd name="connsiteX780" fmla="*/ 4217943 w 7981224"/>
                    <a:gd name="connsiteY780" fmla="*/ 2178270 h 2842441"/>
                    <a:gd name="connsiteX781" fmla="*/ 4213590 w 7981224"/>
                    <a:gd name="connsiteY781" fmla="*/ 2043266 h 2842441"/>
                    <a:gd name="connsiteX782" fmla="*/ 4213384 w 7981224"/>
                    <a:gd name="connsiteY782" fmla="*/ 2034993 h 2842441"/>
                    <a:gd name="connsiteX783" fmla="*/ 4206717 w 7981224"/>
                    <a:gd name="connsiteY783" fmla="*/ 1419126 h 2842441"/>
                    <a:gd name="connsiteX784" fmla="*/ 4489364 w 7981224"/>
                    <a:gd name="connsiteY784" fmla="*/ 1392263 h 2842441"/>
                    <a:gd name="connsiteX785" fmla="*/ 4489832 w 7981224"/>
                    <a:gd name="connsiteY785" fmla="*/ 1392689 h 2842441"/>
                    <a:gd name="connsiteX786" fmla="*/ 4498190 w 7981224"/>
                    <a:gd name="connsiteY786" fmla="*/ 2198997 h 2842441"/>
                    <a:gd name="connsiteX787" fmla="*/ 4510958 w 7981224"/>
                    <a:gd name="connsiteY787" fmla="*/ 2200432 h 2842441"/>
                    <a:gd name="connsiteX788" fmla="*/ 4510958 w 7981224"/>
                    <a:gd name="connsiteY788" fmla="*/ 2200432 h 2842441"/>
                    <a:gd name="connsiteX789" fmla="*/ 4510958 w 7981224"/>
                    <a:gd name="connsiteY789" fmla="*/ 2200418 h 2842441"/>
                    <a:gd name="connsiteX790" fmla="*/ 4495982 w 7981224"/>
                    <a:gd name="connsiteY790" fmla="*/ 1413963 h 2842441"/>
                    <a:gd name="connsiteX791" fmla="*/ 4494888 w 7981224"/>
                    <a:gd name="connsiteY791" fmla="*/ 1382137 h 2842441"/>
                    <a:gd name="connsiteX792" fmla="*/ 4494853 w 7981224"/>
                    <a:gd name="connsiteY792" fmla="*/ 1380738 h 2842441"/>
                    <a:gd name="connsiteX793" fmla="*/ 4492935 w 7981224"/>
                    <a:gd name="connsiteY793" fmla="*/ 1378409 h 2842441"/>
                    <a:gd name="connsiteX794" fmla="*/ 4486126 w 7981224"/>
                    <a:gd name="connsiteY794" fmla="*/ 1304857 h 2842441"/>
                    <a:gd name="connsiteX795" fmla="*/ 4560764 w 7981224"/>
                    <a:gd name="connsiteY795" fmla="*/ 1312668 h 2842441"/>
                    <a:gd name="connsiteX796" fmla="*/ 4576621 w 7981224"/>
                    <a:gd name="connsiteY796" fmla="*/ 1316566 h 2842441"/>
                    <a:gd name="connsiteX797" fmla="*/ 4577203 w 7981224"/>
                    <a:gd name="connsiteY797" fmla="*/ 2498680 h 2842441"/>
                    <a:gd name="connsiteX798" fmla="*/ 4577082 w 7981224"/>
                    <a:gd name="connsiteY798" fmla="*/ 2522142 h 2842441"/>
                    <a:gd name="connsiteX799" fmla="*/ 4581279 w 7981224"/>
                    <a:gd name="connsiteY799" fmla="*/ 2527957 h 2842441"/>
                    <a:gd name="connsiteX800" fmla="*/ 3863384 w 7981224"/>
                    <a:gd name="connsiteY800" fmla="*/ 2532133 h 2842441"/>
                    <a:gd name="connsiteX801" fmla="*/ 3863384 w 7981224"/>
                    <a:gd name="connsiteY801" fmla="*/ 2539603 h 2842441"/>
                    <a:gd name="connsiteX802" fmla="*/ 3867467 w 7981224"/>
                    <a:gd name="connsiteY802" fmla="*/ 2539837 h 2842441"/>
                    <a:gd name="connsiteX803" fmla="*/ 3861112 w 7981224"/>
                    <a:gd name="connsiteY803" fmla="*/ 2564769 h 2842441"/>
                    <a:gd name="connsiteX804" fmla="*/ 3873176 w 7981224"/>
                    <a:gd name="connsiteY804" fmla="*/ 2586469 h 2842441"/>
                    <a:gd name="connsiteX805" fmla="*/ 3890552 w 7981224"/>
                    <a:gd name="connsiteY805" fmla="*/ 2591781 h 2842441"/>
                    <a:gd name="connsiteX806" fmla="*/ 3912430 w 7981224"/>
                    <a:gd name="connsiteY806" fmla="*/ 2595481 h 2842441"/>
                    <a:gd name="connsiteX807" fmla="*/ 4079573 w 7981224"/>
                    <a:gd name="connsiteY807" fmla="*/ 2617827 h 2842441"/>
                    <a:gd name="connsiteX808" fmla="*/ 4081157 w 7981224"/>
                    <a:gd name="connsiteY808" fmla="*/ 2711837 h 2842441"/>
                    <a:gd name="connsiteX809" fmla="*/ 4082186 w 7981224"/>
                    <a:gd name="connsiteY809" fmla="*/ 2764043 h 2842441"/>
                    <a:gd name="connsiteX810" fmla="*/ 4082754 w 7981224"/>
                    <a:gd name="connsiteY810" fmla="*/ 2810818 h 2842441"/>
                    <a:gd name="connsiteX811" fmla="*/ 3816816 w 7981224"/>
                    <a:gd name="connsiteY811" fmla="*/ 2803489 h 2842441"/>
                    <a:gd name="connsiteX812" fmla="*/ 1748813 w 7981224"/>
                    <a:gd name="connsiteY812" fmla="*/ 2791602 h 2842441"/>
                    <a:gd name="connsiteX813" fmla="*/ 1746917 w 7981224"/>
                    <a:gd name="connsiteY813" fmla="*/ 2426705 h 2842441"/>
                    <a:gd name="connsiteX814" fmla="*/ 1777891 w 7981224"/>
                    <a:gd name="connsiteY814" fmla="*/ 2381677 h 2842441"/>
                    <a:gd name="connsiteX815" fmla="*/ 1802766 w 7981224"/>
                    <a:gd name="connsiteY815" fmla="*/ 2423708 h 2842441"/>
                    <a:gd name="connsiteX816" fmla="*/ 1746917 w 7981224"/>
                    <a:gd name="connsiteY816" fmla="*/ 2426705 h 2842441"/>
                    <a:gd name="connsiteX817" fmla="*/ 1870225 w 7981224"/>
                    <a:gd name="connsiteY817" fmla="*/ 2421563 h 2842441"/>
                    <a:gd name="connsiteX818" fmla="*/ 1876410 w 7981224"/>
                    <a:gd name="connsiteY818" fmla="*/ 2405011 h 2842441"/>
                    <a:gd name="connsiteX819" fmla="*/ 1918405 w 7981224"/>
                    <a:gd name="connsiteY819" fmla="*/ 2377481 h 2842441"/>
                    <a:gd name="connsiteX820" fmla="*/ 1949870 w 7981224"/>
                    <a:gd name="connsiteY820" fmla="*/ 2420512 h 2842441"/>
                    <a:gd name="connsiteX821" fmla="*/ 1870225 w 7981224"/>
                    <a:gd name="connsiteY821" fmla="*/ 2421563 h 2842441"/>
                    <a:gd name="connsiteX822" fmla="*/ 2021774 w 7981224"/>
                    <a:gd name="connsiteY822" fmla="*/ 2417097 h 2842441"/>
                    <a:gd name="connsiteX823" fmla="*/ 2044923 w 7981224"/>
                    <a:gd name="connsiteY823" fmla="*/ 2380768 h 2842441"/>
                    <a:gd name="connsiteX824" fmla="*/ 2087458 w 7981224"/>
                    <a:gd name="connsiteY824" fmla="*/ 2369094 h 2842441"/>
                    <a:gd name="connsiteX825" fmla="*/ 2136497 w 7981224"/>
                    <a:gd name="connsiteY825" fmla="*/ 2420250 h 2842441"/>
                    <a:gd name="connsiteX826" fmla="*/ 2078419 w 7981224"/>
                    <a:gd name="connsiteY826" fmla="*/ 2420278 h 2842441"/>
                    <a:gd name="connsiteX827" fmla="*/ 2021227 w 7981224"/>
                    <a:gd name="connsiteY827" fmla="*/ 2420299 h 2842441"/>
                    <a:gd name="connsiteX828" fmla="*/ 2021774 w 7981224"/>
                    <a:gd name="connsiteY828" fmla="*/ 2417097 h 2842441"/>
                    <a:gd name="connsiteX829" fmla="*/ 2199292 w 7981224"/>
                    <a:gd name="connsiteY829" fmla="*/ 2420292 h 2842441"/>
                    <a:gd name="connsiteX830" fmla="*/ 2278048 w 7981224"/>
                    <a:gd name="connsiteY830" fmla="*/ 2363406 h 2842441"/>
                    <a:gd name="connsiteX831" fmla="*/ 2329459 w 7981224"/>
                    <a:gd name="connsiteY831" fmla="*/ 2420541 h 2842441"/>
                    <a:gd name="connsiteX832" fmla="*/ 2199292 w 7981224"/>
                    <a:gd name="connsiteY832" fmla="*/ 2420292 h 2842441"/>
                    <a:gd name="connsiteX833" fmla="*/ 2464541 w 7981224"/>
                    <a:gd name="connsiteY833" fmla="*/ 2362164 h 2842441"/>
                    <a:gd name="connsiteX834" fmla="*/ 2524232 w 7981224"/>
                    <a:gd name="connsiteY834" fmla="*/ 2421144 h 2842441"/>
                    <a:gd name="connsiteX835" fmla="*/ 2402131 w 7981224"/>
                    <a:gd name="connsiteY835" fmla="*/ 2420747 h 2842441"/>
                    <a:gd name="connsiteX836" fmla="*/ 2464541 w 7981224"/>
                    <a:gd name="connsiteY836" fmla="*/ 2362164 h 2842441"/>
                    <a:gd name="connsiteX837" fmla="*/ 2761199 w 7981224"/>
                    <a:gd name="connsiteY837" fmla="*/ 2421819 h 2842441"/>
                    <a:gd name="connsiteX838" fmla="*/ 2832386 w 7981224"/>
                    <a:gd name="connsiteY838" fmla="*/ 2371750 h 2842441"/>
                    <a:gd name="connsiteX839" fmla="*/ 2883513 w 7981224"/>
                    <a:gd name="connsiteY839" fmla="*/ 2422131 h 2842441"/>
                    <a:gd name="connsiteX840" fmla="*/ 2761199 w 7981224"/>
                    <a:gd name="connsiteY840" fmla="*/ 2421819 h 2842441"/>
                    <a:gd name="connsiteX841" fmla="*/ 2952996 w 7981224"/>
                    <a:gd name="connsiteY841" fmla="*/ 2422302 h 2842441"/>
                    <a:gd name="connsiteX842" fmla="*/ 2953067 w 7981224"/>
                    <a:gd name="connsiteY842" fmla="*/ 2421847 h 2842441"/>
                    <a:gd name="connsiteX843" fmla="*/ 3008980 w 7981224"/>
                    <a:gd name="connsiteY843" fmla="*/ 2372794 h 2842441"/>
                    <a:gd name="connsiteX844" fmla="*/ 3054697 w 7981224"/>
                    <a:gd name="connsiteY844" fmla="*/ 2422565 h 2842441"/>
                    <a:gd name="connsiteX845" fmla="*/ 2952996 w 7981224"/>
                    <a:gd name="connsiteY845" fmla="*/ 2422302 h 2842441"/>
                    <a:gd name="connsiteX846" fmla="*/ 3108898 w 7981224"/>
                    <a:gd name="connsiteY846" fmla="*/ 2422700 h 2842441"/>
                    <a:gd name="connsiteX847" fmla="*/ 3109686 w 7981224"/>
                    <a:gd name="connsiteY847" fmla="*/ 2420676 h 2842441"/>
                    <a:gd name="connsiteX848" fmla="*/ 3189558 w 7981224"/>
                    <a:gd name="connsiteY848" fmla="*/ 2374321 h 2842441"/>
                    <a:gd name="connsiteX849" fmla="*/ 3226931 w 7981224"/>
                    <a:gd name="connsiteY849" fmla="*/ 2422998 h 2842441"/>
                    <a:gd name="connsiteX850" fmla="*/ 3108898 w 7981224"/>
                    <a:gd name="connsiteY850" fmla="*/ 2422700 h 2842441"/>
                    <a:gd name="connsiteX851" fmla="*/ 5571226 w 7981224"/>
                    <a:gd name="connsiteY851" fmla="*/ 2769539 h 2842441"/>
                    <a:gd name="connsiteX852" fmla="*/ 5510612 w 7981224"/>
                    <a:gd name="connsiteY852" fmla="*/ 2769873 h 2842441"/>
                    <a:gd name="connsiteX853" fmla="*/ 5510612 w 7981224"/>
                    <a:gd name="connsiteY853" fmla="*/ 2779126 h 2842441"/>
                    <a:gd name="connsiteX854" fmla="*/ 5636903 w 7981224"/>
                    <a:gd name="connsiteY854" fmla="*/ 2783571 h 2842441"/>
                    <a:gd name="connsiteX855" fmla="*/ 6132146 w 7981224"/>
                    <a:gd name="connsiteY855" fmla="*/ 2788009 h 2842441"/>
                    <a:gd name="connsiteX856" fmla="*/ 4095536 w 7981224"/>
                    <a:gd name="connsiteY856" fmla="*/ 2811208 h 2842441"/>
                    <a:gd name="connsiteX857" fmla="*/ 4095011 w 7981224"/>
                    <a:gd name="connsiteY857" fmla="*/ 2764072 h 2842441"/>
                    <a:gd name="connsiteX858" fmla="*/ 4089927 w 7981224"/>
                    <a:gd name="connsiteY858" fmla="*/ 2618892 h 2842441"/>
                    <a:gd name="connsiteX859" fmla="*/ 4119892 w 7981224"/>
                    <a:gd name="connsiteY859" fmla="*/ 2621498 h 2842441"/>
                    <a:gd name="connsiteX860" fmla="*/ 5036245 w 7981224"/>
                    <a:gd name="connsiteY860" fmla="*/ 2632945 h 2842441"/>
                    <a:gd name="connsiteX861" fmla="*/ 5342972 w 7981224"/>
                    <a:gd name="connsiteY861" fmla="*/ 2630531 h 2842441"/>
                    <a:gd name="connsiteX862" fmla="*/ 5483564 w 7981224"/>
                    <a:gd name="connsiteY862" fmla="*/ 2616634 h 2842441"/>
                    <a:gd name="connsiteX863" fmla="*/ 5485254 w 7981224"/>
                    <a:gd name="connsiteY863" fmla="*/ 2652061 h 2842441"/>
                    <a:gd name="connsiteX864" fmla="*/ 5491049 w 7981224"/>
                    <a:gd name="connsiteY864" fmla="*/ 2772827 h 2842441"/>
                    <a:gd name="connsiteX865" fmla="*/ 5502914 w 7981224"/>
                    <a:gd name="connsiteY865" fmla="*/ 2776044 h 2842441"/>
                    <a:gd name="connsiteX866" fmla="*/ 5503418 w 7981224"/>
                    <a:gd name="connsiteY866" fmla="*/ 2765215 h 2842441"/>
                    <a:gd name="connsiteX867" fmla="*/ 5497993 w 7981224"/>
                    <a:gd name="connsiteY867" fmla="*/ 2652061 h 2842441"/>
                    <a:gd name="connsiteX868" fmla="*/ 5495629 w 7981224"/>
                    <a:gd name="connsiteY868" fmla="*/ 2612416 h 2842441"/>
                    <a:gd name="connsiteX869" fmla="*/ 5608463 w 7981224"/>
                    <a:gd name="connsiteY869" fmla="*/ 2538105 h 2842441"/>
                    <a:gd name="connsiteX870" fmla="*/ 5610643 w 7981224"/>
                    <a:gd name="connsiteY870" fmla="*/ 2536365 h 2842441"/>
                    <a:gd name="connsiteX871" fmla="*/ 5611574 w 7981224"/>
                    <a:gd name="connsiteY871" fmla="*/ 2529619 h 2842441"/>
                    <a:gd name="connsiteX872" fmla="*/ 5605786 w 7981224"/>
                    <a:gd name="connsiteY872" fmla="*/ 2525699 h 2842441"/>
                    <a:gd name="connsiteX873" fmla="*/ 5471876 w 7981224"/>
                    <a:gd name="connsiteY873" fmla="*/ 2526473 h 2842441"/>
                    <a:gd name="connsiteX874" fmla="*/ 5476236 w 7981224"/>
                    <a:gd name="connsiteY874" fmla="*/ 2490407 h 2842441"/>
                    <a:gd name="connsiteX875" fmla="*/ 5478103 w 7981224"/>
                    <a:gd name="connsiteY875" fmla="*/ 2470958 h 2842441"/>
                    <a:gd name="connsiteX876" fmla="*/ 5475221 w 7981224"/>
                    <a:gd name="connsiteY876" fmla="*/ 2456166 h 2842441"/>
                    <a:gd name="connsiteX877" fmla="*/ 5470648 w 7981224"/>
                    <a:gd name="connsiteY877" fmla="*/ 2456166 h 2842441"/>
                    <a:gd name="connsiteX878" fmla="*/ 5465499 w 7981224"/>
                    <a:gd name="connsiteY878" fmla="*/ 2469566 h 2842441"/>
                    <a:gd name="connsiteX879" fmla="*/ 5463497 w 7981224"/>
                    <a:gd name="connsiteY879" fmla="*/ 2490407 h 2842441"/>
                    <a:gd name="connsiteX880" fmla="*/ 5461196 w 7981224"/>
                    <a:gd name="connsiteY880" fmla="*/ 2526523 h 2842441"/>
                    <a:gd name="connsiteX881" fmla="*/ 5057399 w 7981224"/>
                    <a:gd name="connsiteY881" fmla="*/ 2527098 h 2842441"/>
                    <a:gd name="connsiteX882" fmla="*/ 5055290 w 7981224"/>
                    <a:gd name="connsiteY882" fmla="*/ 2431228 h 2842441"/>
                    <a:gd name="connsiteX883" fmla="*/ 5044298 w 7981224"/>
                    <a:gd name="connsiteY883" fmla="*/ 2218930 h 2842441"/>
                    <a:gd name="connsiteX884" fmla="*/ 5577979 w 7981224"/>
                    <a:gd name="connsiteY884" fmla="*/ 2216374 h 2842441"/>
                    <a:gd name="connsiteX885" fmla="*/ 5579506 w 7981224"/>
                    <a:gd name="connsiteY885" fmla="*/ 2438101 h 2842441"/>
                    <a:gd name="connsiteX886" fmla="*/ 5592245 w 7981224"/>
                    <a:gd name="connsiteY886" fmla="*/ 2438101 h 2842441"/>
                    <a:gd name="connsiteX887" fmla="*/ 5587949 w 7981224"/>
                    <a:gd name="connsiteY887" fmla="*/ 2213199 h 2842441"/>
                    <a:gd name="connsiteX888" fmla="*/ 5583141 w 7981224"/>
                    <a:gd name="connsiteY888" fmla="*/ 2205807 h 2842441"/>
                    <a:gd name="connsiteX889" fmla="*/ 5074903 w 7981224"/>
                    <a:gd name="connsiteY889" fmla="*/ 2206454 h 2842441"/>
                    <a:gd name="connsiteX890" fmla="*/ 5068235 w 7981224"/>
                    <a:gd name="connsiteY890" fmla="*/ 2113623 h 2842441"/>
                    <a:gd name="connsiteX891" fmla="*/ 5625087 w 7981224"/>
                    <a:gd name="connsiteY891" fmla="*/ 2112600 h 2842441"/>
                    <a:gd name="connsiteX892" fmla="*/ 5625087 w 7981224"/>
                    <a:gd name="connsiteY892" fmla="*/ 2438400 h 2842441"/>
                    <a:gd name="connsiteX893" fmla="*/ 5637826 w 7981224"/>
                    <a:gd name="connsiteY893" fmla="*/ 2438400 h 2842441"/>
                    <a:gd name="connsiteX894" fmla="*/ 5637726 w 7981224"/>
                    <a:gd name="connsiteY894" fmla="*/ 545258 h 2842441"/>
                    <a:gd name="connsiteX895" fmla="*/ 5630917 w 7981224"/>
                    <a:gd name="connsiteY895" fmla="*/ 531788 h 2842441"/>
                    <a:gd name="connsiteX896" fmla="*/ 5422290 w 7981224"/>
                    <a:gd name="connsiteY896" fmla="*/ 167195 h 2842441"/>
                    <a:gd name="connsiteX897" fmla="*/ 5353801 w 7981224"/>
                    <a:gd name="connsiteY897" fmla="*/ 46990 h 2842441"/>
                    <a:gd name="connsiteX898" fmla="*/ 5353907 w 7981224"/>
                    <a:gd name="connsiteY898" fmla="*/ 33342 h 2842441"/>
                    <a:gd name="connsiteX899" fmla="*/ 6002646 w 7981224"/>
                    <a:gd name="connsiteY899" fmla="*/ 15909 h 2842441"/>
                    <a:gd name="connsiteX900" fmla="*/ 6002688 w 7981224"/>
                    <a:gd name="connsiteY900" fmla="*/ 16186 h 2842441"/>
                    <a:gd name="connsiteX901" fmla="*/ 6000799 w 7981224"/>
                    <a:gd name="connsiteY901" fmla="*/ 18131 h 2842441"/>
                    <a:gd name="connsiteX902" fmla="*/ 5740286 w 7981224"/>
                    <a:gd name="connsiteY902" fmla="*/ 517443 h 2842441"/>
                    <a:gd name="connsiteX903" fmla="*/ 5722235 w 7981224"/>
                    <a:gd name="connsiteY903" fmla="*/ 553588 h 2842441"/>
                    <a:gd name="connsiteX904" fmla="*/ 5721234 w 7981224"/>
                    <a:gd name="connsiteY904" fmla="*/ 572093 h 2842441"/>
                    <a:gd name="connsiteX905" fmla="*/ 5720027 w 7981224"/>
                    <a:gd name="connsiteY905" fmla="*/ 1904634 h 2842441"/>
                    <a:gd name="connsiteX906" fmla="*/ 5719863 w 7981224"/>
                    <a:gd name="connsiteY906" fmla="*/ 2438386 h 2842441"/>
                    <a:gd name="connsiteX907" fmla="*/ 5737076 w 7981224"/>
                    <a:gd name="connsiteY907" fmla="*/ 2438386 h 2842441"/>
                    <a:gd name="connsiteX908" fmla="*/ 5736984 w 7981224"/>
                    <a:gd name="connsiteY908" fmla="*/ 2211836 h 2842441"/>
                    <a:gd name="connsiteX909" fmla="*/ 5735727 w 7981224"/>
                    <a:gd name="connsiteY909" fmla="*/ 591826 h 2842441"/>
                    <a:gd name="connsiteX910" fmla="*/ 5735698 w 7981224"/>
                    <a:gd name="connsiteY910" fmla="*/ 561143 h 2842441"/>
                    <a:gd name="connsiteX911" fmla="*/ 5737879 w 7981224"/>
                    <a:gd name="connsiteY911" fmla="*/ 554496 h 2842441"/>
                    <a:gd name="connsiteX912" fmla="*/ 6009569 w 7981224"/>
                    <a:gd name="connsiteY912" fmla="*/ 23258 h 2842441"/>
                    <a:gd name="connsiteX913" fmla="*/ 6010073 w 7981224"/>
                    <a:gd name="connsiteY913" fmla="*/ 22434 h 2842441"/>
                    <a:gd name="connsiteX914" fmla="*/ 6019738 w 7981224"/>
                    <a:gd name="connsiteY914" fmla="*/ 2448355 h 2842441"/>
                    <a:gd name="connsiteX915" fmla="*/ 6002880 w 7981224"/>
                    <a:gd name="connsiteY915" fmla="*/ 2448590 h 2842441"/>
                    <a:gd name="connsiteX916" fmla="*/ 5997611 w 7981224"/>
                    <a:gd name="connsiteY916" fmla="*/ 2358393 h 2842441"/>
                    <a:gd name="connsiteX917" fmla="*/ 5993876 w 7981224"/>
                    <a:gd name="connsiteY917" fmla="*/ 2323811 h 2842441"/>
                    <a:gd name="connsiteX918" fmla="*/ 5985667 w 7981224"/>
                    <a:gd name="connsiteY918" fmla="*/ 2324919 h 2842441"/>
                    <a:gd name="connsiteX919" fmla="*/ 5987159 w 7981224"/>
                    <a:gd name="connsiteY919" fmla="*/ 2361177 h 2842441"/>
                    <a:gd name="connsiteX920" fmla="*/ 5990261 w 7981224"/>
                    <a:gd name="connsiteY920" fmla="*/ 2448739 h 2842441"/>
                    <a:gd name="connsiteX921" fmla="*/ 5471443 w 7981224"/>
                    <a:gd name="connsiteY921" fmla="*/ 2440466 h 2842441"/>
                    <a:gd name="connsiteX922" fmla="*/ 5471443 w 7981224"/>
                    <a:gd name="connsiteY922" fmla="*/ 2452311 h 2842441"/>
                    <a:gd name="connsiteX923" fmla="*/ 5990567 w 7981224"/>
                    <a:gd name="connsiteY923" fmla="*/ 2461599 h 2842441"/>
                    <a:gd name="connsiteX924" fmla="*/ 5989374 w 7981224"/>
                    <a:gd name="connsiteY924" fmla="*/ 2614937 h 2842441"/>
                    <a:gd name="connsiteX925" fmla="*/ 5973950 w 7981224"/>
                    <a:gd name="connsiteY925" fmla="*/ 2619830 h 2842441"/>
                    <a:gd name="connsiteX926" fmla="*/ 5969484 w 7981224"/>
                    <a:gd name="connsiteY926" fmla="*/ 2625702 h 2842441"/>
                    <a:gd name="connsiteX927" fmla="*/ 5968519 w 7981224"/>
                    <a:gd name="connsiteY927" fmla="*/ 2666170 h 2842441"/>
                    <a:gd name="connsiteX928" fmla="*/ 5977707 w 7981224"/>
                    <a:gd name="connsiteY928" fmla="*/ 2667414 h 2842441"/>
                    <a:gd name="connsiteX929" fmla="*/ 5981364 w 7981224"/>
                    <a:gd name="connsiteY929" fmla="*/ 2630325 h 2842441"/>
                    <a:gd name="connsiteX930" fmla="*/ 5997945 w 7981224"/>
                    <a:gd name="connsiteY930" fmla="*/ 2625887 h 2842441"/>
                    <a:gd name="connsiteX931" fmla="*/ 6003043 w 7981224"/>
                    <a:gd name="connsiteY931" fmla="*/ 2632143 h 2842441"/>
                    <a:gd name="connsiteX932" fmla="*/ 6008873 w 7981224"/>
                    <a:gd name="connsiteY932" fmla="*/ 2676403 h 2842441"/>
                    <a:gd name="connsiteX933" fmla="*/ 5552018 w 7981224"/>
                    <a:gd name="connsiteY933" fmla="*/ 2664161 h 2842441"/>
                    <a:gd name="connsiteX934" fmla="*/ 5552018 w 7981224"/>
                    <a:gd name="connsiteY934" fmla="*/ 2678491 h 2842441"/>
                    <a:gd name="connsiteX935" fmla="*/ 7751496 w 7981224"/>
                    <a:gd name="connsiteY935" fmla="*/ 2662563 h 2842441"/>
                    <a:gd name="connsiteX936" fmla="*/ 7946346 w 7981224"/>
                    <a:gd name="connsiteY936" fmla="*/ 2756495 h 2842441"/>
                    <a:gd name="connsiteX937" fmla="*/ 5571226 w 7981224"/>
                    <a:gd name="connsiteY937" fmla="*/ 2769539 h 284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</a:cxnLst>
                  <a:rect l="l" t="t" r="r" b="b"/>
                  <a:pathLst>
                    <a:path w="7981224" h="2842441">
                      <a:moveTo>
                        <a:pt x="7977946" y="2756403"/>
                      </a:moveTo>
                      <a:cubicBezTo>
                        <a:pt x="7904024" y="2720891"/>
                        <a:pt x="7830032" y="2685585"/>
                        <a:pt x="7756324" y="2649831"/>
                      </a:cubicBezTo>
                      <a:cubicBezTo>
                        <a:pt x="7681693" y="2584864"/>
                        <a:pt x="7607416" y="2519387"/>
                        <a:pt x="7532785" y="2454512"/>
                      </a:cubicBezTo>
                      <a:cubicBezTo>
                        <a:pt x="7520287" y="2447979"/>
                        <a:pt x="7503387" y="2450493"/>
                        <a:pt x="7489683" y="2448938"/>
                      </a:cubicBezTo>
                      <a:cubicBezTo>
                        <a:pt x="7412566" y="2442497"/>
                        <a:pt x="7335307" y="2437818"/>
                        <a:pt x="7257978" y="2434729"/>
                      </a:cubicBezTo>
                      <a:cubicBezTo>
                        <a:pt x="7257197" y="2414768"/>
                        <a:pt x="7256416" y="2394793"/>
                        <a:pt x="7254498" y="2374903"/>
                      </a:cubicBezTo>
                      <a:cubicBezTo>
                        <a:pt x="7253433" y="2364053"/>
                        <a:pt x="7253007" y="2352499"/>
                        <a:pt x="7250379" y="2341919"/>
                      </a:cubicBezTo>
                      <a:cubicBezTo>
                        <a:pt x="7249101" y="2336948"/>
                        <a:pt x="7242214" y="2338404"/>
                        <a:pt x="7241858" y="2343069"/>
                      </a:cubicBezTo>
                      <a:cubicBezTo>
                        <a:pt x="7240935" y="2353905"/>
                        <a:pt x="7242285" y="2365281"/>
                        <a:pt x="7242639" y="2376146"/>
                      </a:cubicBezTo>
                      <a:cubicBezTo>
                        <a:pt x="7243278" y="2395510"/>
                        <a:pt x="7244557" y="2414846"/>
                        <a:pt x="7245196" y="2434210"/>
                      </a:cubicBezTo>
                      <a:cubicBezTo>
                        <a:pt x="7111556" y="2429027"/>
                        <a:pt x="6977773" y="2428125"/>
                        <a:pt x="6843990" y="2429467"/>
                      </a:cubicBezTo>
                      <a:cubicBezTo>
                        <a:pt x="6842428" y="2396355"/>
                        <a:pt x="6840440" y="2363286"/>
                        <a:pt x="6838594" y="2330145"/>
                      </a:cubicBezTo>
                      <a:cubicBezTo>
                        <a:pt x="6838239" y="2323918"/>
                        <a:pt x="6828582" y="2323840"/>
                        <a:pt x="6828794" y="2330145"/>
                      </a:cubicBezTo>
                      <a:cubicBezTo>
                        <a:pt x="6830215" y="2363271"/>
                        <a:pt x="6831067" y="2396440"/>
                        <a:pt x="6831919" y="2429595"/>
                      </a:cubicBezTo>
                      <a:cubicBezTo>
                        <a:pt x="6693734" y="2431107"/>
                        <a:pt x="6555549" y="2434949"/>
                        <a:pt x="6417407" y="2438861"/>
                      </a:cubicBezTo>
                      <a:cubicBezTo>
                        <a:pt x="6416896" y="2397470"/>
                        <a:pt x="6416384" y="2356071"/>
                        <a:pt x="6414914" y="2314694"/>
                      </a:cubicBezTo>
                      <a:cubicBezTo>
                        <a:pt x="6414659" y="2307550"/>
                        <a:pt x="6403830" y="2307493"/>
                        <a:pt x="6403773" y="2314694"/>
                      </a:cubicBezTo>
                      <a:cubicBezTo>
                        <a:pt x="6403418" y="2356206"/>
                        <a:pt x="6404028" y="2397711"/>
                        <a:pt x="6404639" y="2439216"/>
                      </a:cubicBezTo>
                      <a:cubicBezTo>
                        <a:pt x="6281622" y="2442696"/>
                        <a:pt x="6158598" y="2446197"/>
                        <a:pt x="6035537" y="2448093"/>
                      </a:cubicBezTo>
                      <a:cubicBezTo>
                        <a:pt x="6043633" y="1813904"/>
                        <a:pt x="6037703" y="1179269"/>
                        <a:pt x="6031483" y="544974"/>
                      </a:cubicBezTo>
                      <a:cubicBezTo>
                        <a:pt x="6029566" y="365894"/>
                        <a:pt x="6027442" y="186822"/>
                        <a:pt x="6025369" y="7743"/>
                      </a:cubicBezTo>
                      <a:cubicBezTo>
                        <a:pt x="6025319" y="3645"/>
                        <a:pt x="6021861" y="-111"/>
                        <a:pt x="6017629" y="3"/>
                      </a:cubicBezTo>
                      <a:cubicBezTo>
                        <a:pt x="5793721" y="6031"/>
                        <a:pt x="5569820" y="12067"/>
                        <a:pt x="5345912" y="18096"/>
                      </a:cubicBezTo>
                      <a:cubicBezTo>
                        <a:pt x="5341736" y="18209"/>
                        <a:pt x="5338200" y="21540"/>
                        <a:pt x="5338193" y="25815"/>
                      </a:cubicBezTo>
                      <a:cubicBezTo>
                        <a:pt x="5338150" y="81571"/>
                        <a:pt x="5337355" y="137328"/>
                        <a:pt x="5336979" y="193085"/>
                      </a:cubicBezTo>
                      <a:cubicBezTo>
                        <a:pt x="5334756" y="591329"/>
                        <a:pt x="5331703" y="989580"/>
                        <a:pt x="5330680" y="1387832"/>
                      </a:cubicBezTo>
                      <a:cubicBezTo>
                        <a:pt x="5182980" y="1388861"/>
                        <a:pt x="5035202" y="1387086"/>
                        <a:pt x="4887544" y="1389543"/>
                      </a:cubicBezTo>
                      <a:cubicBezTo>
                        <a:pt x="4886976" y="1377677"/>
                        <a:pt x="4886174" y="1365840"/>
                        <a:pt x="4884995" y="1354045"/>
                      </a:cubicBezTo>
                      <a:cubicBezTo>
                        <a:pt x="4884874" y="1352866"/>
                        <a:pt x="4884384" y="1351972"/>
                        <a:pt x="4883702" y="1351347"/>
                      </a:cubicBezTo>
                      <a:cubicBezTo>
                        <a:pt x="4885534" y="1346192"/>
                        <a:pt x="4882957" y="1339083"/>
                        <a:pt x="4875913" y="1339232"/>
                      </a:cubicBezTo>
                      <a:cubicBezTo>
                        <a:pt x="4850860" y="1340681"/>
                        <a:pt x="4826390" y="1340958"/>
                        <a:pt x="4801324" y="1340560"/>
                      </a:cubicBezTo>
                      <a:cubicBezTo>
                        <a:pt x="4741690" y="1340326"/>
                        <a:pt x="4682056" y="1340276"/>
                        <a:pt x="4622429" y="1339076"/>
                      </a:cubicBezTo>
                      <a:cubicBezTo>
                        <a:pt x="4610371" y="1338828"/>
                        <a:pt x="4597923" y="1337578"/>
                        <a:pt x="4585859" y="1338558"/>
                      </a:cubicBezTo>
                      <a:cubicBezTo>
                        <a:pt x="4585731" y="1330548"/>
                        <a:pt x="4585440" y="1322538"/>
                        <a:pt x="4585191" y="1314528"/>
                      </a:cubicBezTo>
                      <a:cubicBezTo>
                        <a:pt x="4589928" y="1303820"/>
                        <a:pt x="4571011" y="1301832"/>
                        <a:pt x="4564158" y="1300454"/>
                      </a:cubicBezTo>
                      <a:cubicBezTo>
                        <a:pt x="4538233" y="1295519"/>
                        <a:pt x="4511412" y="1293374"/>
                        <a:pt x="4485110" y="1294922"/>
                      </a:cubicBezTo>
                      <a:cubicBezTo>
                        <a:pt x="4481212" y="1293772"/>
                        <a:pt x="4475936" y="1294574"/>
                        <a:pt x="4472393" y="1295107"/>
                      </a:cubicBezTo>
                      <a:cubicBezTo>
                        <a:pt x="4464688" y="1296272"/>
                        <a:pt x="4456990" y="1297436"/>
                        <a:pt x="4449286" y="1298601"/>
                      </a:cubicBezTo>
                      <a:cubicBezTo>
                        <a:pt x="4361802" y="1311823"/>
                        <a:pt x="4274318" y="1325052"/>
                        <a:pt x="4186833" y="1338274"/>
                      </a:cubicBezTo>
                      <a:cubicBezTo>
                        <a:pt x="4184220" y="1338671"/>
                        <a:pt x="4182033" y="1341881"/>
                        <a:pt x="4182161" y="1344416"/>
                      </a:cubicBezTo>
                      <a:cubicBezTo>
                        <a:pt x="4183326" y="1367651"/>
                        <a:pt x="4184490" y="1390892"/>
                        <a:pt x="4185655" y="1414126"/>
                      </a:cubicBezTo>
                      <a:cubicBezTo>
                        <a:pt x="4185818" y="1417322"/>
                        <a:pt x="4188453" y="1420823"/>
                        <a:pt x="4192024" y="1420496"/>
                      </a:cubicBezTo>
                      <a:cubicBezTo>
                        <a:pt x="4193949" y="1420319"/>
                        <a:pt x="4195866" y="1420141"/>
                        <a:pt x="4197791" y="1419963"/>
                      </a:cubicBezTo>
                      <a:cubicBezTo>
                        <a:pt x="4194332" y="1556054"/>
                        <a:pt x="4196562" y="1692286"/>
                        <a:pt x="4197961" y="1828390"/>
                      </a:cubicBezTo>
                      <a:cubicBezTo>
                        <a:pt x="4197137" y="1827822"/>
                        <a:pt x="4196115" y="1827460"/>
                        <a:pt x="4194858" y="1827439"/>
                      </a:cubicBezTo>
                      <a:cubicBezTo>
                        <a:pt x="4166972" y="1827027"/>
                        <a:pt x="4139449" y="1829257"/>
                        <a:pt x="4111868" y="1833283"/>
                      </a:cubicBezTo>
                      <a:cubicBezTo>
                        <a:pt x="4109582" y="1833617"/>
                        <a:pt x="4108119" y="1836223"/>
                        <a:pt x="4108041" y="1838303"/>
                      </a:cubicBezTo>
                      <a:cubicBezTo>
                        <a:pt x="4107849" y="1843373"/>
                        <a:pt x="4107658" y="1848443"/>
                        <a:pt x="4107466" y="1853514"/>
                      </a:cubicBezTo>
                      <a:cubicBezTo>
                        <a:pt x="4107267" y="1858846"/>
                        <a:pt x="4108048" y="1864570"/>
                        <a:pt x="4101430" y="1865685"/>
                      </a:cubicBezTo>
                      <a:cubicBezTo>
                        <a:pt x="4091212" y="1867410"/>
                        <a:pt x="4080766" y="1867538"/>
                        <a:pt x="4070449" y="1866778"/>
                      </a:cubicBezTo>
                      <a:cubicBezTo>
                        <a:pt x="4068397" y="1866629"/>
                        <a:pt x="4065719" y="1868497"/>
                        <a:pt x="4065393" y="1870627"/>
                      </a:cubicBezTo>
                      <a:cubicBezTo>
                        <a:pt x="4063909" y="1880490"/>
                        <a:pt x="4063312" y="1890290"/>
                        <a:pt x="4063759" y="1900196"/>
                      </a:cubicBezTo>
                      <a:cubicBezTo>
                        <a:pt x="4053775" y="1900529"/>
                        <a:pt x="4043919" y="1901800"/>
                        <a:pt x="4034127" y="1903987"/>
                      </a:cubicBezTo>
                      <a:cubicBezTo>
                        <a:pt x="4031138" y="1904655"/>
                        <a:pt x="4029916" y="1907822"/>
                        <a:pt x="4030406" y="1910542"/>
                      </a:cubicBezTo>
                      <a:cubicBezTo>
                        <a:pt x="4031876" y="1918743"/>
                        <a:pt x="4031833" y="1926838"/>
                        <a:pt x="4030385" y="1934940"/>
                      </a:cubicBezTo>
                      <a:cubicBezTo>
                        <a:pt x="3992977" y="1935516"/>
                        <a:pt x="3954972" y="1936531"/>
                        <a:pt x="3918104" y="1942432"/>
                      </a:cubicBezTo>
                      <a:cubicBezTo>
                        <a:pt x="3918055" y="1934039"/>
                        <a:pt x="3918055" y="1925652"/>
                        <a:pt x="3918154" y="1917252"/>
                      </a:cubicBezTo>
                      <a:cubicBezTo>
                        <a:pt x="3918196" y="1913716"/>
                        <a:pt x="3915321" y="1911514"/>
                        <a:pt x="3912075" y="1911174"/>
                      </a:cubicBezTo>
                      <a:cubicBezTo>
                        <a:pt x="3885589" y="1908411"/>
                        <a:pt x="3859010" y="1907048"/>
                        <a:pt x="3832388" y="1907048"/>
                      </a:cubicBezTo>
                      <a:cubicBezTo>
                        <a:pt x="3829669" y="1900501"/>
                        <a:pt x="3830584" y="1892654"/>
                        <a:pt x="3826395" y="1886526"/>
                      </a:cubicBezTo>
                      <a:cubicBezTo>
                        <a:pt x="3820459" y="1877849"/>
                        <a:pt x="3809218" y="1879780"/>
                        <a:pt x="3800143" y="1880149"/>
                      </a:cubicBezTo>
                      <a:cubicBezTo>
                        <a:pt x="3772832" y="1881264"/>
                        <a:pt x="3745479" y="1882322"/>
                        <a:pt x="3718191" y="1883998"/>
                      </a:cubicBezTo>
                      <a:cubicBezTo>
                        <a:pt x="3715457" y="1884168"/>
                        <a:pt x="3713106" y="1886185"/>
                        <a:pt x="3713120" y="1889075"/>
                      </a:cubicBezTo>
                      <a:cubicBezTo>
                        <a:pt x="3713142" y="1896247"/>
                        <a:pt x="3713305" y="1903419"/>
                        <a:pt x="3713426" y="1910591"/>
                      </a:cubicBezTo>
                      <a:cubicBezTo>
                        <a:pt x="3697825" y="1907623"/>
                        <a:pt x="3681656" y="1908525"/>
                        <a:pt x="3666140" y="1911536"/>
                      </a:cubicBezTo>
                      <a:cubicBezTo>
                        <a:pt x="3663783" y="1911990"/>
                        <a:pt x="3661887" y="1914674"/>
                        <a:pt x="3661972" y="1917010"/>
                      </a:cubicBezTo>
                      <a:cubicBezTo>
                        <a:pt x="3663250" y="1954603"/>
                        <a:pt x="3664514" y="1992189"/>
                        <a:pt x="3666084" y="2029774"/>
                      </a:cubicBezTo>
                      <a:cubicBezTo>
                        <a:pt x="3666155" y="2031535"/>
                        <a:pt x="3667070" y="2032721"/>
                        <a:pt x="3668271" y="2033360"/>
                      </a:cubicBezTo>
                      <a:cubicBezTo>
                        <a:pt x="3615986" y="2033559"/>
                        <a:pt x="3563687" y="2033374"/>
                        <a:pt x="3511424" y="2034205"/>
                      </a:cubicBezTo>
                      <a:cubicBezTo>
                        <a:pt x="3510792" y="2011461"/>
                        <a:pt x="3510160" y="1988716"/>
                        <a:pt x="3509379" y="1965979"/>
                      </a:cubicBezTo>
                      <a:cubicBezTo>
                        <a:pt x="3512880" y="1963039"/>
                        <a:pt x="3512866" y="1956030"/>
                        <a:pt x="3507376" y="1955164"/>
                      </a:cubicBezTo>
                      <a:cubicBezTo>
                        <a:pt x="3484050" y="1951479"/>
                        <a:pt x="3459736" y="1951074"/>
                        <a:pt x="3436168" y="1949867"/>
                      </a:cubicBezTo>
                      <a:cubicBezTo>
                        <a:pt x="3387413" y="1947396"/>
                        <a:pt x="3338558" y="1946870"/>
                        <a:pt x="3289753" y="1948212"/>
                      </a:cubicBezTo>
                      <a:cubicBezTo>
                        <a:pt x="3277660" y="1948546"/>
                        <a:pt x="3265588" y="1949029"/>
                        <a:pt x="3253510" y="1949789"/>
                      </a:cubicBezTo>
                      <a:cubicBezTo>
                        <a:pt x="3241310" y="1950634"/>
                        <a:pt x="3228450" y="1950414"/>
                        <a:pt x="3216570" y="1953510"/>
                      </a:cubicBezTo>
                      <a:cubicBezTo>
                        <a:pt x="3214937" y="1952963"/>
                        <a:pt x="3213396" y="1954411"/>
                        <a:pt x="3213680" y="1956045"/>
                      </a:cubicBezTo>
                      <a:cubicBezTo>
                        <a:pt x="3213744" y="1956421"/>
                        <a:pt x="3213943" y="1956783"/>
                        <a:pt x="3213794" y="1958289"/>
                      </a:cubicBezTo>
                      <a:cubicBezTo>
                        <a:pt x="3213418" y="1965532"/>
                        <a:pt x="3213368" y="1972803"/>
                        <a:pt x="3213346" y="1980060"/>
                      </a:cubicBezTo>
                      <a:cubicBezTo>
                        <a:pt x="3213538" y="2040930"/>
                        <a:pt x="3216386" y="2101764"/>
                        <a:pt x="3215832" y="2162633"/>
                      </a:cubicBezTo>
                      <a:cubicBezTo>
                        <a:pt x="3212757" y="2162818"/>
                        <a:pt x="3209689" y="2163102"/>
                        <a:pt x="3206586" y="2162925"/>
                      </a:cubicBezTo>
                      <a:cubicBezTo>
                        <a:pt x="3206885" y="2161959"/>
                        <a:pt x="3206970" y="2160872"/>
                        <a:pt x="3206750" y="2159679"/>
                      </a:cubicBezTo>
                      <a:cubicBezTo>
                        <a:pt x="3202887" y="2138731"/>
                        <a:pt x="3202283" y="2117556"/>
                        <a:pt x="3204612" y="2096395"/>
                      </a:cubicBezTo>
                      <a:cubicBezTo>
                        <a:pt x="3204989" y="2092966"/>
                        <a:pt x="3201388" y="2090033"/>
                        <a:pt x="3198243" y="2090026"/>
                      </a:cubicBezTo>
                      <a:cubicBezTo>
                        <a:pt x="3067876" y="2090210"/>
                        <a:pt x="2937530" y="2087754"/>
                        <a:pt x="2807185" y="2090551"/>
                      </a:cubicBezTo>
                      <a:cubicBezTo>
                        <a:pt x="2807050" y="2088364"/>
                        <a:pt x="2807561" y="2085950"/>
                        <a:pt x="2806801" y="2083869"/>
                      </a:cubicBezTo>
                      <a:cubicBezTo>
                        <a:pt x="2807575" y="1951521"/>
                        <a:pt x="2810735" y="1819088"/>
                        <a:pt x="2807561" y="1686754"/>
                      </a:cubicBezTo>
                      <a:cubicBezTo>
                        <a:pt x="2812787" y="1688679"/>
                        <a:pt x="2818461" y="1688032"/>
                        <a:pt x="2823950" y="1688025"/>
                      </a:cubicBezTo>
                      <a:cubicBezTo>
                        <a:pt x="2837399" y="1688011"/>
                        <a:pt x="2850842" y="1688068"/>
                        <a:pt x="2864291" y="1688118"/>
                      </a:cubicBezTo>
                      <a:cubicBezTo>
                        <a:pt x="2877740" y="1688167"/>
                        <a:pt x="2891182" y="1688196"/>
                        <a:pt x="2904631" y="1688181"/>
                      </a:cubicBezTo>
                      <a:cubicBezTo>
                        <a:pt x="2916078" y="1687834"/>
                        <a:pt x="2927930" y="1689034"/>
                        <a:pt x="2939220" y="1687386"/>
                      </a:cubicBezTo>
                      <a:cubicBezTo>
                        <a:pt x="2942032" y="1690248"/>
                        <a:pt x="2947635" y="1689112"/>
                        <a:pt x="2948111" y="1683893"/>
                      </a:cubicBezTo>
                      <a:cubicBezTo>
                        <a:pt x="2948927" y="1672879"/>
                        <a:pt x="2949744" y="1662753"/>
                        <a:pt x="2949304" y="1651398"/>
                      </a:cubicBezTo>
                      <a:cubicBezTo>
                        <a:pt x="2982906" y="1652833"/>
                        <a:pt x="3016557" y="1653124"/>
                        <a:pt x="3050187" y="1653834"/>
                      </a:cubicBezTo>
                      <a:cubicBezTo>
                        <a:pt x="3059042" y="1653905"/>
                        <a:pt x="3072534" y="1656909"/>
                        <a:pt x="3079564" y="1650404"/>
                      </a:cubicBezTo>
                      <a:cubicBezTo>
                        <a:pt x="3080835" y="1649431"/>
                        <a:pt x="3081638" y="1647962"/>
                        <a:pt x="3081389" y="1646030"/>
                      </a:cubicBezTo>
                      <a:cubicBezTo>
                        <a:pt x="3080423" y="1640215"/>
                        <a:pt x="3081048" y="1634420"/>
                        <a:pt x="3081900" y="1628647"/>
                      </a:cubicBezTo>
                      <a:cubicBezTo>
                        <a:pt x="3159500" y="1629655"/>
                        <a:pt x="3236844" y="1630231"/>
                        <a:pt x="3314436" y="1630997"/>
                      </a:cubicBezTo>
                      <a:cubicBezTo>
                        <a:pt x="3315146" y="1648679"/>
                        <a:pt x="3315963" y="1666346"/>
                        <a:pt x="3317049" y="1684042"/>
                      </a:cubicBezTo>
                      <a:cubicBezTo>
                        <a:pt x="3313016" y="1686982"/>
                        <a:pt x="3315352" y="1693529"/>
                        <a:pt x="3321047" y="1692797"/>
                      </a:cubicBezTo>
                      <a:cubicBezTo>
                        <a:pt x="3322758" y="1693550"/>
                        <a:pt x="3324754" y="1693635"/>
                        <a:pt x="3326437" y="1693010"/>
                      </a:cubicBezTo>
                      <a:cubicBezTo>
                        <a:pt x="3348727" y="1693905"/>
                        <a:pt x="3371024" y="1694956"/>
                        <a:pt x="3393342" y="1695105"/>
                      </a:cubicBezTo>
                      <a:cubicBezTo>
                        <a:pt x="3399740" y="1695190"/>
                        <a:pt x="3407665" y="1696454"/>
                        <a:pt x="3414389" y="1695410"/>
                      </a:cubicBezTo>
                      <a:cubicBezTo>
                        <a:pt x="3412458" y="1703719"/>
                        <a:pt x="3414631" y="1714185"/>
                        <a:pt x="3414936" y="1722465"/>
                      </a:cubicBezTo>
                      <a:cubicBezTo>
                        <a:pt x="3417606" y="1795200"/>
                        <a:pt x="3418274" y="1868014"/>
                        <a:pt x="3417002" y="1940792"/>
                      </a:cubicBezTo>
                      <a:cubicBezTo>
                        <a:pt x="3416860" y="1948993"/>
                        <a:pt x="3429599" y="1948993"/>
                        <a:pt x="3429742" y="1940792"/>
                      </a:cubicBezTo>
                      <a:cubicBezTo>
                        <a:pt x="3430473" y="1898804"/>
                        <a:pt x="3430572" y="1856808"/>
                        <a:pt x="3429997" y="1814820"/>
                      </a:cubicBezTo>
                      <a:cubicBezTo>
                        <a:pt x="3429578" y="1784031"/>
                        <a:pt x="3428804" y="1753241"/>
                        <a:pt x="3427675" y="1722472"/>
                      </a:cubicBezTo>
                      <a:cubicBezTo>
                        <a:pt x="3427079" y="1713795"/>
                        <a:pt x="3429564" y="1695659"/>
                        <a:pt x="3422882" y="1689715"/>
                      </a:cubicBezTo>
                      <a:cubicBezTo>
                        <a:pt x="3424487" y="1683800"/>
                        <a:pt x="3416051" y="1683005"/>
                        <a:pt x="3411840" y="1682501"/>
                      </a:cubicBezTo>
                      <a:cubicBezTo>
                        <a:pt x="3409852" y="1617577"/>
                        <a:pt x="3407864" y="1552652"/>
                        <a:pt x="3405875" y="1487721"/>
                      </a:cubicBezTo>
                      <a:cubicBezTo>
                        <a:pt x="3410200" y="1488218"/>
                        <a:pt x="3417663" y="1488708"/>
                        <a:pt x="3422619" y="1488637"/>
                      </a:cubicBezTo>
                      <a:cubicBezTo>
                        <a:pt x="3491137" y="1488637"/>
                        <a:pt x="3559654" y="1488637"/>
                        <a:pt x="3628178" y="1488637"/>
                      </a:cubicBezTo>
                      <a:cubicBezTo>
                        <a:pt x="3627270" y="1668121"/>
                        <a:pt x="3628959" y="1847932"/>
                        <a:pt x="3627461" y="2027353"/>
                      </a:cubicBezTo>
                      <a:cubicBezTo>
                        <a:pt x="3627362" y="2030605"/>
                        <a:pt x="3630294" y="2032906"/>
                        <a:pt x="3633320" y="2033083"/>
                      </a:cubicBezTo>
                      <a:cubicBezTo>
                        <a:pt x="3633320" y="2033083"/>
                        <a:pt x="3633326" y="2033083"/>
                        <a:pt x="3633326" y="2033083"/>
                      </a:cubicBezTo>
                      <a:cubicBezTo>
                        <a:pt x="3641102" y="2032757"/>
                        <a:pt x="3640144" y="2022339"/>
                        <a:pt x="3640115" y="2017042"/>
                      </a:cubicBezTo>
                      <a:cubicBezTo>
                        <a:pt x="3641642" y="1882038"/>
                        <a:pt x="3641798" y="1747020"/>
                        <a:pt x="3641195" y="1612009"/>
                      </a:cubicBezTo>
                      <a:cubicBezTo>
                        <a:pt x="3640960" y="1568750"/>
                        <a:pt x="3641074" y="1525491"/>
                        <a:pt x="3638162" y="1482339"/>
                      </a:cubicBezTo>
                      <a:cubicBezTo>
                        <a:pt x="3638049" y="1480663"/>
                        <a:pt x="3637296" y="1479441"/>
                        <a:pt x="3636259" y="1478646"/>
                      </a:cubicBezTo>
                      <a:cubicBezTo>
                        <a:pt x="3635272" y="1477055"/>
                        <a:pt x="3633575" y="1475912"/>
                        <a:pt x="3631125" y="1475912"/>
                      </a:cubicBezTo>
                      <a:cubicBezTo>
                        <a:pt x="3555962" y="1476729"/>
                        <a:pt x="3480627" y="1474258"/>
                        <a:pt x="3405549" y="1476899"/>
                      </a:cubicBezTo>
                      <a:cubicBezTo>
                        <a:pt x="3403532" y="1411038"/>
                        <a:pt x="3401515" y="1345183"/>
                        <a:pt x="3399499" y="1279321"/>
                      </a:cubicBezTo>
                      <a:cubicBezTo>
                        <a:pt x="3399101" y="1263856"/>
                        <a:pt x="3398810" y="1248333"/>
                        <a:pt x="3396573" y="1233037"/>
                      </a:cubicBezTo>
                      <a:cubicBezTo>
                        <a:pt x="3399094" y="1229324"/>
                        <a:pt x="3397447" y="1222833"/>
                        <a:pt x="3391581" y="1222826"/>
                      </a:cubicBezTo>
                      <a:cubicBezTo>
                        <a:pt x="3188103" y="1222635"/>
                        <a:pt x="2984631" y="1224111"/>
                        <a:pt x="2781181" y="1227598"/>
                      </a:cubicBezTo>
                      <a:cubicBezTo>
                        <a:pt x="2768974" y="1227804"/>
                        <a:pt x="2756768" y="1228024"/>
                        <a:pt x="2744561" y="1228237"/>
                      </a:cubicBezTo>
                      <a:cubicBezTo>
                        <a:pt x="2736878" y="1228628"/>
                        <a:pt x="2702140" y="1225773"/>
                        <a:pt x="2704178" y="1236382"/>
                      </a:cubicBezTo>
                      <a:cubicBezTo>
                        <a:pt x="2699300" y="1403674"/>
                        <a:pt x="2702445" y="1571505"/>
                        <a:pt x="2700784" y="1738968"/>
                      </a:cubicBezTo>
                      <a:cubicBezTo>
                        <a:pt x="2686447" y="1739053"/>
                        <a:pt x="2672110" y="1739096"/>
                        <a:pt x="2657780" y="1739124"/>
                      </a:cubicBezTo>
                      <a:cubicBezTo>
                        <a:pt x="2659847" y="1567266"/>
                        <a:pt x="2659037" y="1395309"/>
                        <a:pt x="2657347" y="1223437"/>
                      </a:cubicBezTo>
                      <a:cubicBezTo>
                        <a:pt x="2656644" y="1174973"/>
                        <a:pt x="2655991" y="1126487"/>
                        <a:pt x="2653342" y="1078087"/>
                      </a:cubicBezTo>
                      <a:cubicBezTo>
                        <a:pt x="2653143" y="1074828"/>
                        <a:pt x="2650736" y="1072037"/>
                        <a:pt x="2647299" y="1072044"/>
                      </a:cubicBezTo>
                      <a:cubicBezTo>
                        <a:pt x="2638714" y="1072058"/>
                        <a:pt x="2630094" y="1071838"/>
                        <a:pt x="2621501" y="1071930"/>
                      </a:cubicBezTo>
                      <a:cubicBezTo>
                        <a:pt x="2618860" y="975478"/>
                        <a:pt x="2618384" y="878975"/>
                        <a:pt x="2617319" y="782502"/>
                      </a:cubicBezTo>
                      <a:cubicBezTo>
                        <a:pt x="2617227" y="779974"/>
                        <a:pt x="2615196" y="777630"/>
                        <a:pt x="2612526" y="777709"/>
                      </a:cubicBezTo>
                      <a:cubicBezTo>
                        <a:pt x="2605993" y="777907"/>
                        <a:pt x="2599453" y="778106"/>
                        <a:pt x="2592920" y="778305"/>
                      </a:cubicBezTo>
                      <a:cubicBezTo>
                        <a:pt x="2595128" y="702140"/>
                        <a:pt x="2593041" y="625648"/>
                        <a:pt x="2591642" y="549469"/>
                      </a:cubicBezTo>
                      <a:cubicBezTo>
                        <a:pt x="2591485" y="546117"/>
                        <a:pt x="2588950" y="543376"/>
                        <a:pt x="2585499" y="543334"/>
                      </a:cubicBezTo>
                      <a:cubicBezTo>
                        <a:pt x="2578789" y="543241"/>
                        <a:pt x="2572079" y="543170"/>
                        <a:pt x="2565368" y="543135"/>
                      </a:cubicBezTo>
                      <a:cubicBezTo>
                        <a:pt x="2564161" y="519602"/>
                        <a:pt x="2563217" y="496055"/>
                        <a:pt x="2561960" y="472523"/>
                      </a:cubicBezTo>
                      <a:cubicBezTo>
                        <a:pt x="2561775" y="469100"/>
                        <a:pt x="2559190" y="466132"/>
                        <a:pt x="2555590" y="466153"/>
                      </a:cubicBezTo>
                      <a:cubicBezTo>
                        <a:pt x="2546380" y="466196"/>
                        <a:pt x="2537170" y="466267"/>
                        <a:pt x="2527960" y="466139"/>
                      </a:cubicBezTo>
                      <a:cubicBezTo>
                        <a:pt x="2526753" y="447329"/>
                        <a:pt x="2525816" y="428511"/>
                        <a:pt x="2524701" y="409693"/>
                      </a:cubicBezTo>
                      <a:cubicBezTo>
                        <a:pt x="2524502" y="406221"/>
                        <a:pt x="2521946" y="403366"/>
                        <a:pt x="2518331" y="403324"/>
                      </a:cubicBezTo>
                      <a:cubicBezTo>
                        <a:pt x="2508823" y="403210"/>
                        <a:pt x="2499322" y="403096"/>
                        <a:pt x="2489814" y="402976"/>
                      </a:cubicBezTo>
                      <a:cubicBezTo>
                        <a:pt x="2489288" y="384705"/>
                        <a:pt x="2490829" y="366164"/>
                        <a:pt x="2488905" y="347965"/>
                      </a:cubicBezTo>
                      <a:cubicBezTo>
                        <a:pt x="2488507" y="345110"/>
                        <a:pt x="2485305" y="343455"/>
                        <a:pt x="2482762" y="343292"/>
                      </a:cubicBezTo>
                      <a:cubicBezTo>
                        <a:pt x="2475548" y="342823"/>
                        <a:pt x="2468333" y="342355"/>
                        <a:pt x="2461126" y="341893"/>
                      </a:cubicBezTo>
                      <a:cubicBezTo>
                        <a:pt x="2461026" y="328032"/>
                        <a:pt x="2460934" y="314178"/>
                        <a:pt x="2460835" y="300317"/>
                      </a:cubicBezTo>
                      <a:cubicBezTo>
                        <a:pt x="2460813" y="296873"/>
                        <a:pt x="2457937" y="293947"/>
                        <a:pt x="2454465" y="293947"/>
                      </a:cubicBezTo>
                      <a:cubicBezTo>
                        <a:pt x="2419450" y="293947"/>
                        <a:pt x="2384428" y="293947"/>
                        <a:pt x="2349413" y="293947"/>
                      </a:cubicBezTo>
                      <a:cubicBezTo>
                        <a:pt x="2345955" y="293947"/>
                        <a:pt x="2343072" y="296866"/>
                        <a:pt x="2343044" y="300317"/>
                      </a:cubicBezTo>
                      <a:cubicBezTo>
                        <a:pt x="2342944" y="314171"/>
                        <a:pt x="2342852" y="328032"/>
                        <a:pt x="2342753" y="341893"/>
                      </a:cubicBezTo>
                      <a:cubicBezTo>
                        <a:pt x="2335538" y="342362"/>
                        <a:pt x="2328323" y="342831"/>
                        <a:pt x="2321116" y="343292"/>
                      </a:cubicBezTo>
                      <a:cubicBezTo>
                        <a:pt x="2318609" y="343455"/>
                        <a:pt x="2315371" y="345138"/>
                        <a:pt x="2314973" y="347965"/>
                      </a:cubicBezTo>
                      <a:cubicBezTo>
                        <a:pt x="2313049" y="366157"/>
                        <a:pt x="2314597" y="384705"/>
                        <a:pt x="2314065" y="402976"/>
                      </a:cubicBezTo>
                      <a:cubicBezTo>
                        <a:pt x="2304556" y="403089"/>
                        <a:pt x="2295055" y="403203"/>
                        <a:pt x="2285547" y="403324"/>
                      </a:cubicBezTo>
                      <a:cubicBezTo>
                        <a:pt x="2281961" y="403366"/>
                        <a:pt x="2279376" y="406214"/>
                        <a:pt x="2279178" y="409693"/>
                      </a:cubicBezTo>
                      <a:cubicBezTo>
                        <a:pt x="2278546" y="420814"/>
                        <a:pt x="2277913" y="431941"/>
                        <a:pt x="2277282" y="443061"/>
                      </a:cubicBezTo>
                      <a:cubicBezTo>
                        <a:pt x="2276657" y="450645"/>
                        <a:pt x="2276784" y="458704"/>
                        <a:pt x="2275719" y="466153"/>
                      </a:cubicBezTo>
                      <a:cubicBezTo>
                        <a:pt x="2266580" y="466253"/>
                        <a:pt x="2257434" y="466203"/>
                        <a:pt x="2248288" y="466153"/>
                      </a:cubicBezTo>
                      <a:cubicBezTo>
                        <a:pt x="2244709" y="466132"/>
                        <a:pt x="2242103" y="469093"/>
                        <a:pt x="2241919" y="472523"/>
                      </a:cubicBezTo>
                      <a:cubicBezTo>
                        <a:pt x="2240662" y="496041"/>
                        <a:pt x="2239717" y="519574"/>
                        <a:pt x="2238510" y="543099"/>
                      </a:cubicBezTo>
                      <a:cubicBezTo>
                        <a:pt x="2231800" y="543099"/>
                        <a:pt x="2225089" y="543099"/>
                        <a:pt x="2218372" y="543099"/>
                      </a:cubicBezTo>
                      <a:cubicBezTo>
                        <a:pt x="2214779" y="543099"/>
                        <a:pt x="2212208" y="546025"/>
                        <a:pt x="2212002" y="549469"/>
                      </a:cubicBezTo>
                      <a:cubicBezTo>
                        <a:pt x="2208850" y="625634"/>
                        <a:pt x="2210390" y="701962"/>
                        <a:pt x="2209013" y="778184"/>
                      </a:cubicBezTo>
                      <a:cubicBezTo>
                        <a:pt x="2203694" y="778014"/>
                        <a:pt x="2198376" y="777851"/>
                        <a:pt x="2193057" y="777687"/>
                      </a:cubicBezTo>
                      <a:cubicBezTo>
                        <a:pt x="2190380" y="777602"/>
                        <a:pt x="2188335" y="779967"/>
                        <a:pt x="2188242" y="782502"/>
                      </a:cubicBezTo>
                      <a:cubicBezTo>
                        <a:pt x="2186631" y="878741"/>
                        <a:pt x="2186631" y="975059"/>
                        <a:pt x="2183442" y="1071291"/>
                      </a:cubicBezTo>
                      <a:cubicBezTo>
                        <a:pt x="2175063" y="1071277"/>
                        <a:pt x="2166648" y="1071618"/>
                        <a:pt x="2158283" y="1071717"/>
                      </a:cubicBezTo>
                      <a:cubicBezTo>
                        <a:pt x="2154711" y="1071760"/>
                        <a:pt x="2152084" y="1074608"/>
                        <a:pt x="2151914" y="1078087"/>
                      </a:cubicBezTo>
                      <a:cubicBezTo>
                        <a:pt x="2145558" y="1207836"/>
                        <a:pt x="2143932" y="1337734"/>
                        <a:pt x="2147575" y="1467583"/>
                      </a:cubicBezTo>
                      <a:cubicBezTo>
                        <a:pt x="2107618" y="1439157"/>
                        <a:pt x="2068832" y="1408822"/>
                        <a:pt x="2027980" y="1381696"/>
                      </a:cubicBezTo>
                      <a:cubicBezTo>
                        <a:pt x="2027490" y="1379104"/>
                        <a:pt x="2024941" y="1377123"/>
                        <a:pt x="2021867" y="1378827"/>
                      </a:cubicBezTo>
                      <a:cubicBezTo>
                        <a:pt x="2014595" y="1382861"/>
                        <a:pt x="2008573" y="1388584"/>
                        <a:pt x="2002197" y="1393931"/>
                      </a:cubicBezTo>
                      <a:cubicBezTo>
                        <a:pt x="1948208" y="1439995"/>
                        <a:pt x="1894432" y="1486308"/>
                        <a:pt x="1840295" y="1532201"/>
                      </a:cubicBezTo>
                      <a:cubicBezTo>
                        <a:pt x="1837511" y="1534751"/>
                        <a:pt x="1835729" y="1536420"/>
                        <a:pt x="1834209" y="1538812"/>
                      </a:cubicBezTo>
                      <a:cubicBezTo>
                        <a:pt x="1831724" y="1540964"/>
                        <a:pt x="1832185" y="1543790"/>
                        <a:pt x="1833889" y="1545672"/>
                      </a:cubicBezTo>
                      <a:cubicBezTo>
                        <a:pt x="1832796" y="1775943"/>
                        <a:pt x="1837241" y="2006234"/>
                        <a:pt x="1839506" y="2236498"/>
                      </a:cubicBezTo>
                      <a:cubicBezTo>
                        <a:pt x="1683036" y="2250678"/>
                        <a:pt x="1526545" y="2264561"/>
                        <a:pt x="1369826" y="2275617"/>
                      </a:cubicBezTo>
                      <a:cubicBezTo>
                        <a:pt x="1386798" y="2021814"/>
                        <a:pt x="1386223" y="1767109"/>
                        <a:pt x="1386223" y="1512858"/>
                      </a:cubicBezTo>
                      <a:cubicBezTo>
                        <a:pt x="1386223" y="1509414"/>
                        <a:pt x="1383304" y="1506489"/>
                        <a:pt x="1379853" y="1506489"/>
                      </a:cubicBezTo>
                      <a:cubicBezTo>
                        <a:pt x="1129501" y="1506737"/>
                        <a:pt x="879085" y="1506127"/>
                        <a:pt x="628776" y="1506489"/>
                      </a:cubicBezTo>
                      <a:cubicBezTo>
                        <a:pt x="625339" y="1506489"/>
                        <a:pt x="622399" y="1509407"/>
                        <a:pt x="622406" y="1512858"/>
                      </a:cubicBezTo>
                      <a:cubicBezTo>
                        <a:pt x="622505" y="1553320"/>
                        <a:pt x="622605" y="1593788"/>
                        <a:pt x="622704" y="1634250"/>
                      </a:cubicBezTo>
                      <a:cubicBezTo>
                        <a:pt x="623954" y="2025421"/>
                        <a:pt x="624607" y="2416614"/>
                        <a:pt x="619729" y="2807764"/>
                      </a:cubicBezTo>
                      <a:cubicBezTo>
                        <a:pt x="414731" y="2811521"/>
                        <a:pt x="209740" y="2815625"/>
                        <a:pt x="4756" y="2819971"/>
                      </a:cubicBezTo>
                      <a:cubicBezTo>
                        <a:pt x="-1571" y="2820106"/>
                        <a:pt x="-1599" y="2829919"/>
                        <a:pt x="4756" y="2829820"/>
                      </a:cubicBezTo>
                      <a:cubicBezTo>
                        <a:pt x="340732" y="2824579"/>
                        <a:pt x="676707" y="2818806"/>
                        <a:pt x="1012697" y="2813786"/>
                      </a:cubicBezTo>
                      <a:cubicBezTo>
                        <a:pt x="1015246" y="2816392"/>
                        <a:pt x="1019990" y="2816356"/>
                        <a:pt x="1022340" y="2813644"/>
                      </a:cubicBezTo>
                      <a:cubicBezTo>
                        <a:pt x="1180536" y="2811314"/>
                        <a:pt x="1338738" y="2809149"/>
                        <a:pt x="1496948" y="2807267"/>
                      </a:cubicBezTo>
                      <a:cubicBezTo>
                        <a:pt x="1498248" y="2807608"/>
                        <a:pt x="1499625" y="2807601"/>
                        <a:pt x="1500882" y="2807217"/>
                      </a:cubicBezTo>
                      <a:cubicBezTo>
                        <a:pt x="1537629" y="2806784"/>
                        <a:pt x="1574377" y="2806358"/>
                        <a:pt x="1611117" y="2805961"/>
                      </a:cubicBezTo>
                      <a:cubicBezTo>
                        <a:pt x="1612602" y="2806578"/>
                        <a:pt x="1614349" y="2806557"/>
                        <a:pt x="1615847" y="2805911"/>
                      </a:cubicBezTo>
                      <a:cubicBezTo>
                        <a:pt x="2301169" y="2798434"/>
                        <a:pt x="2986598" y="2797056"/>
                        <a:pt x="3671807" y="2812628"/>
                      </a:cubicBezTo>
                      <a:cubicBezTo>
                        <a:pt x="4519671" y="2832390"/>
                        <a:pt x="5370637" y="2877482"/>
                        <a:pt x="6216470" y="2792909"/>
                      </a:cubicBezTo>
                      <a:cubicBezTo>
                        <a:pt x="6219531" y="2792604"/>
                        <a:pt x="6221455" y="2790615"/>
                        <a:pt x="6222243" y="2788279"/>
                      </a:cubicBezTo>
                      <a:cubicBezTo>
                        <a:pt x="6802734" y="2789557"/>
                        <a:pt x="7383310" y="2781327"/>
                        <a:pt x="7963602" y="2769135"/>
                      </a:cubicBezTo>
                      <a:cubicBezTo>
                        <a:pt x="7967223" y="2769021"/>
                        <a:pt x="7970916" y="2768901"/>
                        <a:pt x="7974537" y="2768766"/>
                      </a:cubicBezTo>
                      <a:cubicBezTo>
                        <a:pt x="7980644" y="2768546"/>
                        <a:pt x="7984195" y="2759421"/>
                        <a:pt x="7977946" y="2756403"/>
                      </a:cubicBezTo>
                      <a:close/>
                      <a:moveTo>
                        <a:pt x="7258403" y="2447794"/>
                      </a:moveTo>
                      <a:cubicBezTo>
                        <a:pt x="7331828" y="2450805"/>
                        <a:pt x="7405181" y="2455115"/>
                        <a:pt x="7478463" y="2461102"/>
                      </a:cubicBezTo>
                      <a:cubicBezTo>
                        <a:pt x="7492168" y="2462366"/>
                        <a:pt x="7506937" y="2463147"/>
                        <a:pt x="7520430" y="2465000"/>
                      </a:cubicBezTo>
                      <a:cubicBezTo>
                        <a:pt x="7521779" y="2465071"/>
                        <a:pt x="7524406" y="2465014"/>
                        <a:pt x="7524690" y="2464510"/>
                      </a:cubicBezTo>
                      <a:cubicBezTo>
                        <a:pt x="7595061" y="2526736"/>
                        <a:pt x="7666142" y="2588195"/>
                        <a:pt x="7736726" y="2650144"/>
                      </a:cubicBezTo>
                      <a:cubicBezTo>
                        <a:pt x="7585190" y="2657422"/>
                        <a:pt x="7433585" y="2663401"/>
                        <a:pt x="7281979" y="2668081"/>
                      </a:cubicBezTo>
                      <a:cubicBezTo>
                        <a:pt x="7281127" y="2663117"/>
                        <a:pt x="7277079" y="2659638"/>
                        <a:pt x="7276227" y="2654539"/>
                      </a:cubicBezTo>
                      <a:cubicBezTo>
                        <a:pt x="7274097" y="2642340"/>
                        <a:pt x="7277150" y="2628947"/>
                        <a:pt x="7270333" y="2617834"/>
                      </a:cubicBezTo>
                      <a:cubicBezTo>
                        <a:pt x="7267422" y="2613020"/>
                        <a:pt x="7263090" y="2609015"/>
                        <a:pt x="7257836" y="2607140"/>
                      </a:cubicBezTo>
                      <a:cubicBezTo>
                        <a:pt x="7260463" y="2554075"/>
                        <a:pt x="7259824" y="2500874"/>
                        <a:pt x="7258403" y="2447794"/>
                      </a:cubicBezTo>
                      <a:close/>
                      <a:moveTo>
                        <a:pt x="7245693" y="2447297"/>
                      </a:moveTo>
                      <a:cubicBezTo>
                        <a:pt x="7247611" y="2500540"/>
                        <a:pt x="7246829" y="2553819"/>
                        <a:pt x="7244841" y="2607027"/>
                      </a:cubicBezTo>
                      <a:cubicBezTo>
                        <a:pt x="7240864" y="2607893"/>
                        <a:pt x="7235467" y="2611948"/>
                        <a:pt x="7231491" y="2609931"/>
                      </a:cubicBezTo>
                      <a:cubicBezTo>
                        <a:pt x="7228224" y="2608177"/>
                        <a:pt x="7223609" y="2609626"/>
                        <a:pt x="7222757" y="2613481"/>
                      </a:cubicBezTo>
                      <a:cubicBezTo>
                        <a:pt x="7218780" y="2630332"/>
                        <a:pt x="7215940" y="2648099"/>
                        <a:pt x="7217502" y="2665418"/>
                      </a:cubicBezTo>
                      <a:cubicBezTo>
                        <a:pt x="7217999" y="2671361"/>
                        <a:pt x="7225952" y="2671234"/>
                        <a:pt x="7226662" y="2665418"/>
                      </a:cubicBezTo>
                      <a:cubicBezTo>
                        <a:pt x="7228366" y="2650897"/>
                        <a:pt x="7229787" y="2636545"/>
                        <a:pt x="7232911" y="2622294"/>
                      </a:cubicBezTo>
                      <a:cubicBezTo>
                        <a:pt x="7236746" y="2622415"/>
                        <a:pt x="7240651" y="2621200"/>
                        <a:pt x="7244770" y="2619815"/>
                      </a:cubicBezTo>
                      <a:cubicBezTo>
                        <a:pt x="7248463" y="2618587"/>
                        <a:pt x="7252013" y="2617359"/>
                        <a:pt x="7255564" y="2619638"/>
                      </a:cubicBezTo>
                      <a:cubicBezTo>
                        <a:pt x="7268700" y="2629991"/>
                        <a:pt x="7257622" y="2654937"/>
                        <a:pt x="7267777" y="2668514"/>
                      </a:cubicBezTo>
                      <a:cubicBezTo>
                        <a:pt x="7134918" y="2672526"/>
                        <a:pt x="7002058" y="2675587"/>
                        <a:pt x="6869128" y="2677560"/>
                      </a:cubicBezTo>
                      <a:cubicBezTo>
                        <a:pt x="6870903" y="2672256"/>
                        <a:pt x="6869341" y="2667392"/>
                        <a:pt x="6868347" y="2661725"/>
                      </a:cubicBezTo>
                      <a:cubicBezTo>
                        <a:pt x="6867211" y="2654809"/>
                        <a:pt x="6866145" y="2647864"/>
                        <a:pt x="6864868" y="2640969"/>
                      </a:cubicBezTo>
                      <a:cubicBezTo>
                        <a:pt x="6863092" y="2631163"/>
                        <a:pt x="6858192" y="2623487"/>
                        <a:pt x="6848677" y="2621158"/>
                      </a:cubicBezTo>
                      <a:cubicBezTo>
                        <a:pt x="6848038" y="2561588"/>
                        <a:pt x="6847115" y="2501996"/>
                        <a:pt x="6844630" y="2442476"/>
                      </a:cubicBezTo>
                      <a:cubicBezTo>
                        <a:pt x="6978341" y="2441169"/>
                        <a:pt x="7112052" y="2442028"/>
                        <a:pt x="7245693" y="2447297"/>
                      </a:cubicBezTo>
                      <a:close/>
                      <a:moveTo>
                        <a:pt x="6839446" y="2633393"/>
                      </a:moveTo>
                      <a:cubicBezTo>
                        <a:pt x="6841292" y="2634230"/>
                        <a:pt x="6843494" y="2634238"/>
                        <a:pt x="6845340" y="2633414"/>
                      </a:cubicBezTo>
                      <a:cubicBezTo>
                        <a:pt x="6851020" y="2634770"/>
                        <a:pt x="6851872" y="2640138"/>
                        <a:pt x="6852796" y="2645649"/>
                      </a:cubicBezTo>
                      <a:cubicBezTo>
                        <a:pt x="6853861" y="2651699"/>
                        <a:pt x="6854855" y="2657756"/>
                        <a:pt x="6855849" y="2663813"/>
                      </a:cubicBezTo>
                      <a:cubicBezTo>
                        <a:pt x="6856701" y="2668734"/>
                        <a:pt x="6856773" y="2673620"/>
                        <a:pt x="6859258" y="2677710"/>
                      </a:cubicBezTo>
                      <a:cubicBezTo>
                        <a:pt x="6846902" y="2677894"/>
                        <a:pt x="6834618" y="2678065"/>
                        <a:pt x="6822262" y="2678228"/>
                      </a:cubicBezTo>
                      <a:cubicBezTo>
                        <a:pt x="6828582" y="2672973"/>
                        <a:pt x="6826664" y="2662088"/>
                        <a:pt x="6827871" y="2654667"/>
                      </a:cubicBezTo>
                      <a:cubicBezTo>
                        <a:pt x="6828511" y="2648965"/>
                        <a:pt x="6829007" y="2643256"/>
                        <a:pt x="6829576" y="2637547"/>
                      </a:cubicBezTo>
                      <a:cubicBezTo>
                        <a:pt x="6832700" y="2635800"/>
                        <a:pt x="6836037" y="2634081"/>
                        <a:pt x="6839446" y="2633393"/>
                      </a:cubicBezTo>
                      <a:close/>
                      <a:moveTo>
                        <a:pt x="6414247" y="2629132"/>
                      </a:moveTo>
                      <a:cubicBezTo>
                        <a:pt x="6419515" y="2631049"/>
                        <a:pt x="6419281" y="2638093"/>
                        <a:pt x="6420212" y="2642965"/>
                      </a:cubicBezTo>
                      <a:cubicBezTo>
                        <a:pt x="6422327" y="2654000"/>
                        <a:pt x="6423400" y="2665532"/>
                        <a:pt x="6426418" y="2676353"/>
                      </a:cubicBezTo>
                      <a:cubicBezTo>
                        <a:pt x="6428079" y="2682332"/>
                        <a:pt x="6438433" y="2681431"/>
                        <a:pt x="6437658" y="2674834"/>
                      </a:cubicBezTo>
                      <a:cubicBezTo>
                        <a:pt x="6436721" y="2666860"/>
                        <a:pt x="6434626" y="2659006"/>
                        <a:pt x="6432915" y="2651159"/>
                      </a:cubicBezTo>
                      <a:cubicBezTo>
                        <a:pt x="6429947" y="2639876"/>
                        <a:pt x="6431360" y="2623274"/>
                        <a:pt x="6417918" y="2618978"/>
                      </a:cubicBezTo>
                      <a:cubicBezTo>
                        <a:pt x="6418380" y="2618403"/>
                        <a:pt x="6418741" y="2617706"/>
                        <a:pt x="6418912" y="2616869"/>
                      </a:cubicBezTo>
                      <a:cubicBezTo>
                        <a:pt x="6421383" y="2604854"/>
                        <a:pt x="6419437" y="2591071"/>
                        <a:pt x="6419267" y="2578822"/>
                      </a:cubicBezTo>
                      <a:cubicBezTo>
                        <a:pt x="6418699" y="2536478"/>
                        <a:pt x="6418110" y="2494142"/>
                        <a:pt x="6417563" y="2451807"/>
                      </a:cubicBezTo>
                      <a:cubicBezTo>
                        <a:pt x="6555762" y="2447922"/>
                        <a:pt x="6693947" y="2444095"/>
                        <a:pt x="6832203" y="2442589"/>
                      </a:cubicBezTo>
                      <a:cubicBezTo>
                        <a:pt x="6833908" y="2502110"/>
                        <a:pt x="6835470" y="2561623"/>
                        <a:pt x="6835895" y="2621165"/>
                      </a:cubicBezTo>
                      <a:cubicBezTo>
                        <a:pt x="6827588" y="2622727"/>
                        <a:pt x="6818427" y="2626853"/>
                        <a:pt x="6817220" y="2633613"/>
                      </a:cubicBezTo>
                      <a:cubicBezTo>
                        <a:pt x="6815515" y="2645691"/>
                        <a:pt x="6816084" y="2658267"/>
                        <a:pt x="6815232" y="2670446"/>
                      </a:cubicBezTo>
                      <a:cubicBezTo>
                        <a:pt x="6815161" y="2670694"/>
                        <a:pt x="6815090" y="2670914"/>
                        <a:pt x="6815090" y="2671120"/>
                      </a:cubicBezTo>
                      <a:cubicBezTo>
                        <a:pt x="6810972" y="2671355"/>
                        <a:pt x="6810900" y="2675892"/>
                        <a:pt x="6813243" y="2678342"/>
                      </a:cubicBezTo>
                      <a:cubicBezTo>
                        <a:pt x="6672786" y="2680167"/>
                        <a:pt x="6532329" y="2680848"/>
                        <a:pt x="6391822" y="2680401"/>
                      </a:cubicBezTo>
                      <a:cubicBezTo>
                        <a:pt x="6391112" y="2670247"/>
                        <a:pt x="6390671" y="2660085"/>
                        <a:pt x="6390245" y="2649917"/>
                      </a:cubicBezTo>
                      <a:cubicBezTo>
                        <a:pt x="6388484" y="2630566"/>
                        <a:pt x="6394911" y="2623913"/>
                        <a:pt x="6414247" y="2629132"/>
                      </a:cubicBezTo>
                      <a:close/>
                      <a:moveTo>
                        <a:pt x="6404816" y="2452176"/>
                      </a:moveTo>
                      <a:cubicBezTo>
                        <a:pt x="6405406" y="2494391"/>
                        <a:pt x="6405960" y="2536613"/>
                        <a:pt x="6406535" y="2578829"/>
                      </a:cubicBezTo>
                      <a:cubicBezTo>
                        <a:pt x="6406706" y="2591078"/>
                        <a:pt x="6405072" y="2605003"/>
                        <a:pt x="6407898" y="2616933"/>
                      </a:cubicBezTo>
                      <a:cubicBezTo>
                        <a:pt x="6368971" y="2613517"/>
                        <a:pt x="6378990" y="2655470"/>
                        <a:pt x="6381895" y="2680366"/>
                      </a:cubicBezTo>
                      <a:cubicBezTo>
                        <a:pt x="6261988" y="2679933"/>
                        <a:pt x="6142088" y="2678732"/>
                        <a:pt x="6022202" y="2676630"/>
                      </a:cubicBezTo>
                      <a:cubicBezTo>
                        <a:pt x="6021996" y="2670261"/>
                        <a:pt x="6019731" y="2663252"/>
                        <a:pt x="6018935" y="2657770"/>
                      </a:cubicBezTo>
                      <a:cubicBezTo>
                        <a:pt x="6017401" y="2647225"/>
                        <a:pt x="6016791" y="2636460"/>
                        <a:pt x="6014987" y="2625965"/>
                      </a:cubicBezTo>
                      <a:cubicBezTo>
                        <a:pt x="6013418" y="2616798"/>
                        <a:pt x="6008213" y="2613581"/>
                        <a:pt x="6001716" y="2613219"/>
                      </a:cubicBezTo>
                      <a:cubicBezTo>
                        <a:pt x="6003938" y="2562667"/>
                        <a:pt x="6004307" y="2512016"/>
                        <a:pt x="6003157" y="2461414"/>
                      </a:cubicBezTo>
                      <a:cubicBezTo>
                        <a:pt x="6137074" y="2459681"/>
                        <a:pt x="6270949" y="2455953"/>
                        <a:pt x="6404816" y="2452176"/>
                      </a:cubicBezTo>
                      <a:close/>
                      <a:moveTo>
                        <a:pt x="4888048" y="1402069"/>
                      </a:moveTo>
                      <a:cubicBezTo>
                        <a:pt x="5035557" y="1403411"/>
                        <a:pt x="5183115" y="1400436"/>
                        <a:pt x="5330645" y="1400549"/>
                      </a:cubicBezTo>
                      <a:cubicBezTo>
                        <a:pt x="5330084" y="1629826"/>
                        <a:pt x="5330197" y="1859109"/>
                        <a:pt x="5331553" y="2088378"/>
                      </a:cubicBezTo>
                      <a:cubicBezTo>
                        <a:pt x="5331639" y="2096381"/>
                        <a:pt x="5344059" y="2096395"/>
                        <a:pt x="5343994" y="2088378"/>
                      </a:cubicBezTo>
                      <a:cubicBezTo>
                        <a:pt x="5341630" y="1413700"/>
                        <a:pt x="5348305" y="738930"/>
                        <a:pt x="5353645" y="64309"/>
                      </a:cubicBezTo>
                      <a:cubicBezTo>
                        <a:pt x="5433872" y="212528"/>
                        <a:pt x="5517337" y="358971"/>
                        <a:pt x="5601142" y="505187"/>
                      </a:cubicBezTo>
                      <a:cubicBezTo>
                        <a:pt x="5607448" y="516158"/>
                        <a:pt x="5613754" y="527136"/>
                        <a:pt x="5620088" y="538100"/>
                      </a:cubicBezTo>
                      <a:cubicBezTo>
                        <a:pt x="5621188" y="540010"/>
                        <a:pt x="5624718" y="543767"/>
                        <a:pt x="5625172" y="545379"/>
                      </a:cubicBezTo>
                      <a:cubicBezTo>
                        <a:pt x="5626720" y="550804"/>
                        <a:pt x="5625172" y="558942"/>
                        <a:pt x="5625172" y="564516"/>
                      </a:cubicBezTo>
                      <a:cubicBezTo>
                        <a:pt x="5625144" y="1076255"/>
                        <a:pt x="5625101" y="1587994"/>
                        <a:pt x="5625080" y="2099740"/>
                      </a:cubicBezTo>
                      <a:cubicBezTo>
                        <a:pt x="5429909" y="2099911"/>
                        <a:pt x="5234718" y="2100202"/>
                        <a:pt x="5039547" y="2100862"/>
                      </a:cubicBezTo>
                      <a:lnTo>
                        <a:pt x="5039547" y="1991422"/>
                      </a:lnTo>
                      <a:lnTo>
                        <a:pt x="5022711" y="1991422"/>
                      </a:lnTo>
                      <a:lnTo>
                        <a:pt x="5022711" y="2100841"/>
                      </a:lnTo>
                      <a:cubicBezTo>
                        <a:pt x="4977712" y="2100479"/>
                        <a:pt x="4932713" y="2100202"/>
                        <a:pt x="4887721" y="2101870"/>
                      </a:cubicBezTo>
                      <a:cubicBezTo>
                        <a:pt x="4887721" y="1868617"/>
                        <a:pt x="4891840" y="1635322"/>
                        <a:pt x="4888048" y="1402069"/>
                      </a:cubicBezTo>
                      <a:close/>
                      <a:moveTo>
                        <a:pt x="4952383" y="2113331"/>
                      </a:moveTo>
                      <a:cubicBezTo>
                        <a:pt x="4988023" y="2113033"/>
                        <a:pt x="5023634" y="2114148"/>
                        <a:pt x="5059274" y="2113686"/>
                      </a:cubicBezTo>
                      <a:cubicBezTo>
                        <a:pt x="5061326" y="2144576"/>
                        <a:pt x="5062803" y="2175550"/>
                        <a:pt x="5063449" y="2206503"/>
                      </a:cubicBezTo>
                      <a:cubicBezTo>
                        <a:pt x="5063449" y="2206681"/>
                        <a:pt x="5063492" y="2206830"/>
                        <a:pt x="5063506" y="2207000"/>
                      </a:cubicBezTo>
                      <a:cubicBezTo>
                        <a:pt x="5055439" y="2207455"/>
                        <a:pt x="5047387" y="2208037"/>
                        <a:pt x="5039363" y="2208811"/>
                      </a:cubicBezTo>
                      <a:cubicBezTo>
                        <a:pt x="5034250" y="2209301"/>
                        <a:pt x="5033150" y="2215401"/>
                        <a:pt x="5036416" y="2217801"/>
                      </a:cubicBezTo>
                      <a:cubicBezTo>
                        <a:pt x="5035102" y="2251246"/>
                        <a:pt x="5038099" y="2284791"/>
                        <a:pt x="5039299" y="2318223"/>
                      </a:cubicBezTo>
                      <a:cubicBezTo>
                        <a:pt x="5041940" y="2387812"/>
                        <a:pt x="5046315" y="2457452"/>
                        <a:pt x="5045747" y="2527105"/>
                      </a:cubicBezTo>
                      <a:cubicBezTo>
                        <a:pt x="4947504" y="2527162"/>
                        <a:pt x="4849277" y="2527439"/>
                        <a:pt x="4751035" y="2527638"/>
                      </a:cubicBezTo>
                      <a:cubicBezTo>
                        <a:pt x="4753555" y="2526438"/>
                        <a:pt x="4754685" y="2523292"/>
                        <a:pt x="4754294" y="2520040"/>
                      </a:cubicBezTo>
                      <a:cubicBezTo>
                        <a:pt x="4754159" y="2511057"/>
                        <a:pt x="4753975" y="2502067"/>
                        <a:pt x="4753839" y="2493084"/>
                      </a:cubicBezTo>
                      <a:cubicBezTo>
                        <a:pt x="4750829" y="2368725"/>
                        <a:pt x="4751042" y="2244103"/>
                        <a:pt x="4742272" y="2119985"/>
                      </a:cubicBezTo>
                      <a:cubicBezTo>
                        <a:pt x="4812302" y="2118181"/>
                        <a:pt x="4882303" y="2113608"/>
                        <a:pt x="4952383" y="2113331"/>
                      </a:cubicBezTo>
                      <a:close/>
                      <a:moveTo>
                        <a:pt x="4589836" y="2522177"/>
                      </a:moveTo>
                      <a:cubicBezTo>
                        <a:pt x="4590247" y="2451444"/>
                        <a:pt x="4589757" y="2380669"/>
                        <a:pt x="4589608" y="2309929"/>
                      </a:cubicBezTo>
                      <a:cubicBezTo>
                        <a:pt x="4589019" y="1990065"/>
                        <a:pt x="4587371" y="1670195"/>
                        <a:pt x="4586072" y="1350346"/>
                      </a:cubicBezTo>
                      <a:cubicBezTo>
                        <a:pt x="4597142" y="1351815"/>
                        <a:pt x="4608554" y="1351503"/>
                        <a:pt x="4619667" y="1351815"/>
                      </a:cubicBezTo>
                      <a:cubicBezTo>
                        <a:pt x="4655875" y="1352852"/>
                        <a:pt x="4692097" y="1353378"/>
                        <a:pt x="4728319" y="1353619"/>
                      </a:cubicBezTo>
                      <a:cubicBezTo>
                        <a:pt x="4777940" y="1354322"/>
                        <a:pt x="4827604" y="1352810"/>
                        <a:pt x="4877105" y="1356552"/>
                      </a:cubicBezTo>
                      <a:cubicBezTo>
                        <a:pt x="4874293" y="1426986"/>
                        <a:pt x="4877574" y="1497584"/>
                        <a:pt x="4876970" y="1568069"/>
                      </a:cubicBezTo>
                      <a:cubicBezTo>
                        <a:pt x="4877176" y="1746118"/>
                        <a:pt x="4875451" y="1924232"/>
                        <a:pt x="4875991" y="2102247"/>
                      </a:cubicBezTo>
                      <a:cubicBezTo>
                        <a:pt x="4841274" y="2103617"/>
                        <a:pt x="4806444" y="2104384"/>
                        <a:pt x="4771592" y="2106401"/>
                      </a:cubicBezTo>
                      <a:cubicBezTo>
                        <a:pt x="4773417" y="2105627"/>
                        <a:pt x="4775356" y="2103227"/>
                        <a:pt x="4775270" y="2100770"/>
                      </a:cubicBezTo>
                      <a:cubicBezTo>
                        <a:pt x="4775270" y="2100770"/>
                        <a:pt x="4775270" y="2100770"/>
                        <a:pt x="4775270" y="2100770"/>
                      </a:cubicBezTo>
                      <a:cubicBezTo>
                        <a:pt x="4775270" y="2100763"/>
                        <a:pt x="4775270" y="2100763"/>
                        <a:pt x="4775270" y="2100755"/>
                      </a:cubicBezTo>
                      <a:cubicBezTo>
                        <a:pt x="4775284" y="2100223"/>
                        <a:pt x="4775228" y="2099704"/>
                        <a:pt x="4775128" y="2099236"/>
                      </a:cubicBezTo>
                      <a:cubicBezTo>
                        <a:pt x="4770179" y="1869612"/>
                        <a:pt x="4770314" y="1639639"/>
                        <a:pt x="4760323" y="1410164"/>
                      </a:cubicBezTo>
                      <a:cubicBezTo>
                        <a:pt x="4759521" y="1400436"/>
                        <a:pt x="4760280" y="1390438"/>
                        <a:pt x="4759172" y="1380766"/>
                      </a:cubicBezTo>
                      <a:cubicBezTo>
                        <a:pt x="4759073" y="1377571"/>
                        <a:pt x="4754187" y="1377549"/>
                        <a:pt x="4754195" y="1380766"/>
                      </a:cubicBezTo>
                      <a:cubicBezTo>
                        <a:pt x="4750871" y="1591246"/>
                        <a:pt x="4758405" y="1801776"/>
                        <a:pt x="4760976" y="2012256"/>
                      </a:cubicBezTo>
                      <a:cubicBezTo>
                        <a:pt x="4761473" y="2041270"/>
                        <a:pt x="4760976" y="2070505"/>
                        <a:pt x="4762510" y="2099491"/>
                      </a:cubicBezTo>
                      <a:cubicBezTo>
                        <a:pt x="4762290" y="2102765"/>
                        <a:pt x="4764463" y="2105982"/>
                        <a:pt x="4767161" y="2106671"/>
                      </a:cubicBezTo>
                      <a:cubicBezTo>
                        <a:pt x="4757781" y="2107295"/>
                        <a:pt x="4748670" y="2108105"/>
                        <a:pt x="4739574" y="2109092"/>
                      </a:cubicBezTo>
                      <a:cubicBezTo>
                        <a:pt x="4737465" y="2106500"/>
                        <a:pt x="4733239" y="2107438"/>
                        <a:pt x="4733133" y="2111166"/>
                      </a:cubicBezTo>
                      <a:cubicBezTo>
                        <a:pt x="4731535" y="2112912"/>
                        <a:pt x="4731195" y="2115547"/>
                        <a:pt x="4732189" y="2117500"/>
                      </a:cubicBezTo>
                      <a:cubicBezTo>
                        <a:pt x="4730989" y="2129337"/>
                        <a:pt x="4732466" y="2141927"/>
                        <a:pt x="4732693" y="2153580"/>
                      </a:cubicBezTo>
                      <a:cubicBezTo>
                        <a:pt x="4736350" y="2264916"/>
                        <a:pt x="4739290" y="2376280"/>
                        <a:pt x="4741030" y="2487674"/>
                      </a:cubicBezTo>
                      <a:cubicBezTo>
                        <a:pt x="4741171" y="2496152"/>
                        <a:pt x="4741313" y="2504631"/>
                        <a:pt x="4741456" y="2513116"/>
                      </a:cubicBezTo>
                      <a:cubicBezTo>
                        <a:pt x="4741356" y="2517753"/>
                        <a:pt x="4739971" y="2525358"/>
                        <a:pt x="4745319" y="2527645"/>
                      </a:cubicBezTo>
                      <a:cubicBezTo>
                        <a:pt x="4692082" y="2527758"/>
                        <a:pt x="4638853" y="2527872"/>
                        <a:pt x="4585617" y="2527986"/>
                      </a:cubicBezTo>
                      <a:cubicBezTo>
                        <a:pt x="4587925" y="2527247"/>
                        <a:pt x="4589814" y="2525323"/>
                        <a:pt x="4589836" y="2522177"/>
                      </a:cubicBezTo>
                      <a:close/>
                      <a:moveTo>
                        <a:pt x="5587437" y="2538587"/>
                      </a:moveTo>
                      <a:cubicBezTo>
                        <a:pt x="5510477" y="2603945"/>
                        <a:pt x="5466224" y="2616372"/>
                        <a:pt x="5366682" y="2617082"/>
                      </a:cubicBezTo>
                      <a:cubicBezTo>
                        <a:pt x="5265962" y="2620220"/>
                        <a:pt x="5165171" y="2620952"/>
                        <a:pt x="5064408" y="2620384"/>
                      </a:cubicBezTo>
                      <a:cubicBezTo>
                        <a:pt x="4751936" y="2619766"/>
                        <a:pt x="4439387" y="2601878"/>
                        <a:pt x="4126958" y="2611628"/>
                      </a:cubicBezTo>
                      <a:cubicBezTo>
                        <a:pt x="4126347" y="2610975"/>
                        <a:pt x="4125609" y="2610449"/>
                        <a:pt x="4124743" y="2610158"/>
                      </a:cubicBezTo>
                      <a:cubicBezTo>
                        <a:pt x="4119033" y="2608220"/>
                        <a:pt x="4112650" y="2608326"/>
                        <a:pt x="4106664" y="2607772"/>
                      </a:cubicBezTo>
                      <a:cubicBezTo>
                        <a:pt x="4100223" y="2607176"/>
                        <a:pt x="4093775" y="2606558"/>
                        <a:pt x="4087342" y="2605912"/>
                      </a:cubicBezTo>
                      <a:cubicBezTo>
                        <a:pt x="4023511" y="2599556"/>
                        <a:pt x="3959915" y="2590886"/>
                        <a:pt x="3896702" y="2580000"/>
                      </a:cubicBezTo>
                      <a:cubicBezTo>
                        <a:pt x="3886342" y="2578218"/>
                        <a:pt x="3875683" y="2577124"/>
                        <a:pt x="3873830" y="2564911"/>
                      </a:cubicBezTo>
                      <a:cubicBezTo>
                        <a:pt x="3872580" y="2557071"/>
                        <a:pt x="3876620" y="2546967"/>
                        <a:pt x="3871806" y="2540114"/>
                      </a:cubicBezTo>
                      <a:cubicBezTo>
                        <a:pt x="4443576" y="2545028"/>
                        <a:pt x="5015589" y="2537558"/>
                        <a:pt x="5587437" y="2538587"/>
                      </a:cubicBezTo>
                      <a:close/>
                      <a:moveTo>
                        <a:pt x="4483939" y="1392007"/>
                      </a:moveTo>
                      <a:cubicBezTo>
                        <a:pt x="4483974" y="1392028"/>
                        <a:pt x="4484010" y="1392043"/>
                        <a:pt x="4484038" y="1392064"/>
                      </a:cubicBezTo>
                      <a:cubicBezTo>
                        <a:pt x="4484002" y="1392057"/>
                        <a:pt x="4483974" y="1392049"/>
                        <a:pt x="4483939" y="1392043"/>
                      </a:cubicBezTo>
                      <a:cubicBezTo>
                        <a:pt x="4483939" y="1392035"/>
                        <a:pt x="4483939" y="1392021"/>
                        <a:pt x="4483939" y="1392007"/>
                      </a:cubicBezTo>
                      <a:close/>
                      <a:moveTo>
                        <a:pt x="4195163" y="1349827"/>
                      </a:moveTo>
                      <a:cubicBezTo>
                        <a:pt x="4289350" y="1335519"/>
                        <a:pt x="4383587" y="1321473"/>
                        <a:pt x="4477753" y="1307051"/>
                      </a:cubicBezTo>
                      <a:cubicBezTo>
                        <a:pt x="4475758" y="1331634"/>
                        <a:pt x="4479408" y="1356339"/>
                        <a:pt x="4480374" y="1380915"/>
                      </a:cubicBezTo>
                      <a:cubicBezTo>
                        <a:pt x="4472328" y="1381725"/>
                        <a:pt x="4464276" y="1382485"/>
                        <a:pt x="4456231" y="1383251"/>
                      </a:cubicBezTo>
                      <a:cubicBezTo>
                        <a:pt x="4370181" y="1391389"/>
                        <a:pt x="4284110" y="1399285"/>
                        <a:pt x="4198046" y="1407224"/>
                      </a:cubicBezTo>
                      <a:cubicBezTo>
                        <a:pt x="4197080" y="1388094"/>
                        <a:pt x="4196122" y="1368964"/>
                        <a:pt x="4195163" y="1349827"/>
                      </a:cubicBezTo>
                      <a:close/>
                      <a:moveTo>
                        <a:pt x="4034681" y="1945443"/>
                      </a:moveTo>
                      <a:cubicBezTo>
                        <a:pt x="4036918" y="1945443"/>
                        <a:pt x="4039219" y="1943817"/>
                        <a:pt x="4039751" y="1941587"/>
                      </a:cubicBezTo>
                      <a:cubicBezTo>
                        <a:pt x="4041995" y="1932164"/>
                        <a:pt x="4042520" y="1922855"/>
                        <a:pt x="4041484" y="1913389"/>
                      </a:cubicBezTo>
                      <a:cubicBezTo>
                        <a:pt x="4050715" y="1911664"/>
                        <a:pt x="4060003" y="1910811"/>
                        <a:pt x="4069433" y="1910790"/>
                      </a:cubicBezTo>
                      <a:cubicBezTo>
                        <a:pt x="4072132" y="1910783"/>
                        <a:pt x="4075015" y="1908347"/>
                        <a:pt x="4074766" y="1905457"/>
                      </a:cubicBezTo>
                      <a:cubicBezTo>
                        <a:pt x="4073949" y="1896126"/>
                        <a:pt x="4073956" y="1886803"/>
                        <a:pt x="4075000" y="1877515"/>
                      </a:cubicBezTo>
                      <a:cubicBezTo>
                        <a:pt x="4080844" y="1877749"/>
                        <a:pt x="4086681" y="1877671"/>
                        <a:pt x="4092518" y="1877153"/>
                      </a:cubicBezTo>
                      <a:cubicBezTo>
                        <a:pt x="4098370" y="1876634"/>
                        <a:pt x="4105939" y="1876500"/>
                        <a:pt x="4111180" y="1873538"/>
                      </a:cubicBezTo>
                      <a:cubicBezTo>
                        <a:pt x="4115916" y="1870861"/>
                        <a:pt x="4117137" y="1866288"/>
                        <a:pt x="4117478" y="1861140"/>
                      </a:cubicBezTo>
                      <a:cubicBezTo>
                        <a:pt x="4117883" y="1855069"/>
                        <a:pt x="4118068" y="1848969"/>
                        <a:pt x="4118295" y="1842883"/>
                      </a:cubicBezTo>
                      <a:cubicBezTo>
                        <a:pt x="4143624" y="1839560"/>
                        <a:pt x="4169344" y="1838424"/>
                        <a:pt x="4194865" y="1838800"/>
                      </a:cubicBezTo>
                      <a:cubicBezTo>
                        <a:pt x="4196186" y="1838822"/>
                        <a:pt x="4197258" y="1838460"/>
                        <a:pt x="4198103" y="1837863"/>
                      </a:cubicBezTo>
                      <a:cubicBezTo>
                        <a:pt x="4199005" y="1903057"/>
                        <a:pt x="4200170" y="1968251"/>
                        <a:pt x="4201738" y="2033431"/>
                      </a:cubicBezTo>
                      <a:cubicBezTo>
                        <a:pt x="4180968" y="2033431"/>
                        <a:pt x="4160198" y="2033424"/>
                        <a:pt x="4139428" y="2033417"/>
                      </a:cubicBezTo>
                      <a:cubicBezTo>
                        <a:pt x="4066706" y="2033381"/>
                        <a:pt x="3993985" y="2033353"/>
                        <a:pt x="3921264" y="2033317"/>
                      </a:cubicBezTo>
                      <a:cubicBezTo>
                        <a:pt x="3919503" y="2004409"/>
                        <a:pt x="3918395" y="1975487"/>
                        <a:pt x="3918140" y="1946536"/>
                      </a:cubicBezTo>
                      <a:cubicBezTo>
                        <a:pt x="3956861" y="1946906"/>
                        <a:pt x="3995846" y="1945088"/>
                        <a:pt x="4034681" y="1945443"/>
                      </a:cubicBezTo>
                      <a:close/>
                      <a:moveTo>
                        <a:pt x="3807095" y="1891873"/>
                      </a:moveTo>
                      <a:cubicBezTo>
                        <a:pt x="3810389" y="1891767"/>
                        <a:pt x="3814707" y="1890794"/>
                        <a:pt x="3816866" y="1893847"/>
                      </a:cubicBezTo>
                      <a:cubicBezTo>
                        <a:pt x="3818470" y="1896120"/>
                        <a:pt x="3818541" y="1900053"/>
                        <a:pt x="3819003" y="1902695"/>
                      </a:cubicBezTo>
                      <a:cubicBezTo>
                        <a:pt x="3819862" y="1907580"/>
                        <a:pt x="3820956" y="1915470"/>
                        <a:pt x="3825749" y="1918267"/>
                      </a:cubicBezTo>
                      <a:cubicBezTo>
                        <a:pt x="3828809" y="1920057"/>
                        <a:pt x="3833752" y="1919070"/>
                        <a:pt x="3837125" y="1919091"/>
                      </a:cubicBezTo>
                      <a:cubicBezTo>
                        <a:pt x="3860110" y="1919212"/>
                        <a:pt x="3883082" y="1920504"/>
                        <a:pt x="3905962" y="1922762"/>
                      </a:cubicBezTo>
                      <a:cubicBezTo>
                        <a:pt x="3905585" y="1959631"/>
                        <a:pt x="3906317" y="1996513"/>
                        <a:pt x="3908525" y="2033317"/>
                      </a:cubicBezTo>
                      <a:cubicBezTo>
                        <a:pt x="3869938" y="2033303"/>
                        <a:pt x="3831352" y="2033282"/>
                        <a:pt x="3792765" y="2033268"/>
                      </a:cubicBezTo>
                      <a:cubicBezTo>
                        <a:pt x="3794036" y="2023880"/>
                        <a:pt x="3792765" y="2014123"/>
                        <a:pt x="3792808" y="2004637"/>
                      </a:cubicBezTo>
                      <a:cubicBezTo>
                        <a:pt x="3791629" y="1967236"/>
                        <a:pt x="3790663" y="1929757"/>
                        <a:pt x="3787595" y="1892455"/>
                      </a:cubicBezTo>
                      <a:cubicBezTo>
                        <a:pt x="3794093" y="1892278"/>
                        <a:pt x="3800590" y="1892093"/>
                        <a:pt x="3807095" y="1891873"/>
                      </a:cubicBezTo>
                      <a:close/>
                      <a:moveTo>
                        <a:pt x="3673405" y="1921896"/>
                      </a:moveTo>
                      <a:cubicBezTo>
                        <a:pt x="3687060" y="1920021"/>
                        <a:pt x="3700388" y="1921037"/>
                        <a:pt x="3714136" y="1922599"/>
                      </a:cubicBezTo>
                      <a:cubicBezTo>
                        <a:pt x="3715769" y="1925013"/>
                        <a:pt x="3720342" y="1924296"/>
                        <a:pt x="3720626" y="1920604"/>
                      </a:cubicBezTo>
                      <a:cubicBezTo>
                        <a:pt x="3721301" y="1911763"/>
                        <a:pt x="3722160" y="1902944"/>
                        <a:pt x="3722877" y="1894103"/>
                      </a:cubicBezTo>
                      <a:cubicBezTo>
                        <a:pt x="3742675" y="1893812"/>
                        <a:pt x="3762472" y="1893109"/>
                        <a:pt x="3782270" y="1892597"/>
                      </a:cubicBezTo>
                      <a:cubicBezTo>
                        <a:pt x="3782064" y="1929934"/>
                        <a:pt x="3783413" y="1967292"/>
                        <a:pt x="3783953" y="2004637"/>
                      </a:cubicBezTo>
                      <a:cubicBezTo>
                        <a:pt x="3784414" y="2014116"/>
                        <a:pt x="3783612" y="2023923"/>
                        <a:pt x="3785167" y="2033268"/>
                      </a:cubicBezTo>
                      <a:cubicBezTo>
                        <a:pt x="3747674" y="2033239"/>
                        <a:pt x="3710173" y="2033289"/>
                        <a:pt x="3672680" y="2033381"/>
                      </a:cubicBezTo>
                      <a:cubicBezTo>
                        <a:pt x="3673823" y="2032742"/>
                        <a:pt x="3674654" y="2031556"/>
                        <a:pt x="3674640" y="2029802"/>
                      </a:cubicBezTo>
                      <a:cubicBezTo>
                        <a:pt x="3674420" y="1993829"/>
                        <a:pt x="3673909" y="1957862"/>
                        <a:pt x="3673405" y="1921896"/>
                      </a:cubicBezTo>
                      <a:close/>
                      <a:moveTo>
                        <a:pt x="3596707" y="2196356"/>
                      </a:moveTo>
                      <a:cubicBezTo>
                        <a:pt x="3581063" y="2220457"/>
                        <a:pt x="3566158" y="2244898"/>
                        <a:pt x="3552447" y="2270135"/>
                      </a:cubicBezTo>
                      <a:cubicBezTo>
                        <a:pt x="3547462" y="2279281"/>
                        <a:pt x="3539509" y="2289712"/>
                        <a:pt x="3539288" y="2300371"/>
                      </a:cubicBezTo>
                      <a:cubicBezTo>
                        <a:pt x="3539210" y="2304291"/>
                        <a:pt x="3543705" y="2305363"/>
                        <a:pt x="3546340" y="2303290"/>
                      </a:cubicBezTo>
                      <a:cubicBezTo>
                        <a:pt x="3554548" y="2296820"/>
                        <a:pt x="3558404" y="2283975"/>
                        <a:pt x="3563212" y="2274878"/>
                      </a:cubicBezTo>
                      <a:cubicBezTo>
                        <a:pt x="3577293" y="2247994"/>
                        <a:pt x="3592886" y="2222118"/>
                        <a:pt x="3609311" y="2196583"/>
                      </a:cubicBezTo>
                      <a:cubicBezTo>
                        <a:pt x="3616788" y="2196718"/>
                        <a:pt x="3624266" y="2196860"/>
                        <a:pt x="3631743" y="2197002"/>
                      </a:cubicBezTo>
                      <a:cubicBezTo>
                        <a:pt x="3616803" y="2221444"/>
                        <a:pt x="3602800" y="2246439"/>
                        <a:pt x="3589201" y="2271655"/>
                      </a:cubicBezTo>
                      <a:cubicBezTo>
                        <a:pt x="3584273" y="2280666"/>
                        <a:pt x="3577840" y="2289975"/>
                        <a:pt x="3575809" y="2300179"/>
                      </a:cubicBezTo>
                      <a:cubicBezTo>
                        <a:pt x="3575141" y="2303510"/>
                        <a:pt x="3579019" y="2306087"/>
                        <a:pt x="3581632" y="2303566"/>
                      </a:cubicBezTo>
                      <a:cubicBezTo>
                        <a:pt x="3588818" y="2296629"/>
                        <a:pt x="3592986" y="2286886"/>
                        <a:pt x="3597701" y="2278223"/>
                      </a:cubicBezTo>
                      <a:cubicBezTo>
                        <a:pt x="3612457" y="2251552"/>
                        <a:pt x="3626701" y="2224604"/>
                        <a:pt x="3639966" y="2197151"/>
                      </a:cubicBezTo>
                      <a:cubicBezTo>
                        <a:pt x="3879645" y="2201809"/>
                        <a:pt x="4119268" y="2209521"/>
                        <a:pt x="4358734" y="2220584"/>
                      </a:cubicBezTo>
                      <a:cubicBezTo>
                        <a:pt x="4324976" y="2252951"/>
                        <a:pt x="4294648" y="2288839"/>
                        <a:pt x="4267039" y="2326566"/>
                      </a:cubicBezTo>
                      <a:cubicBezTo>
                        <a:pt x="3945549" y="2309631"/>
                        <a:pt x="3623549" y="2303815"/>
                        <a:pt x="3301633" y="2304454"/>
                      </a:cubicBezTo>
                      <a:cubicBezTo>
                        <a:pt x="3307115" y="2297879"/>
                        <a:pt x="3310417" y="2288470"/>
                        <a:pt x="3314329" y="2281426"/>
                      </a:cubicBezTo>
                      <a:cubicBezTo>
                        <a:pt x="3330328" y="2250863"/>
                        <a:pt x="3351155" y="2223048"/>
                        <a:pt x="3368247" y="2193203"/>
                      </a:cubicBezTo>
                      <a:cubicBezTo>
                        <a:pt x="3444412" y="2193927"/>
                        <a:pt x="3520563" y="2195000"/>
                        <a:pt x="3596707" y="2196356"/>
                      </a:cubicBezTo>
                      <a:close/>
                      <a:moveTo>
                        <a:pt x="4353011" y="2270788"/>
                      </a:moveTo>
                      <a:cubicBezTo>
                        <a:pt x="4337786" y="2288896"/>
                        <a:pt x="4322008" y="2307870"/>
                        <a:pt x="4310909" y="2328960"/>
                      </a:cubicBezTo>
                      <a:cubicBezTo>
                        <a:pt x="4300677" y="2328392"/>
                        <a:pt x="4290437" y="2327830"/>
                        <a:pt x="4280197" y="2327284"/>
                      </a:cubicBezTo>
                      <a:cubicBezTo>
                        <a:pt x="4309361" y="2289883"/>
                        <a:pt x="4342160" y="2255351"/>
                        <a:pt x="4375080" y="2221337"/>
                      </a:cubicBezTo>
                      <a:cubicBezTo>
                        <a:pt x="4382849" y="2221699"/>
                        <a:pt x="4390625" y="2222097"/>
                        <a:pt x="4398393" y="2222466"/>
                      </a:cubicBezTo>
                      <a:cubicBezTo>
                        <a:pt x="4382395" y="2237726"/>
                        <a:pt x="4367241" y="2253874"/>
                        <a:pt x="4353011" y="2270788"/>
                      </a:cubicBezTo>
                      <a:close/>
                      <a:moveTo>
                        <a:pt x="4403165" y="2235560"/>
                      </a:moveTo>
                      <a:cubicBezTo>
                        <a:pt x="4407106" y="2231726"/>
                        <a:pt x="4411175" y="2228261"/>
                        <a:pt x="4413263" y="2223191"/>
                      </a:cubicBezTo>
                      <a:cubicBezTo>
                        <a:pt x="4442376" y="2224575"/>
                        <a:pt x="4471491" y="2226002"/>
                        <a:pt x="4500598" y="2227529"/>
                      </a:cubicBezTo>
                      <a:cubicBezTo>
                        <a:pt x="4507031" y="2228197"/>
                        <a:pt x="4544602" y="2226684"/>
                        <a:pt x="4545262" y="2232997"/>
                      </a:cubicBezTo>
                      <a:cubicBezTo>
                        <a:pt x="4545490" y="2236895"/>
                        <a:pt x="4538637" y="2243059"/>
                        <a:pt x="4536365" y="2245452"/>
                      </a:cubicBezTo>
                      <a:cubicBezTo>
                        <a:pt x="4501457" y="2281163"/>
                        <a:pt x="4455769" y="2304774"/>
                        <a:pt x="4416586" y="2335251"/>
                      </a:cubicBezTo>
                      <a:cubicBezTo>
                        <a:pt x="4385668" y="2333284"/>
                        <a:pt x="4354743" y="2331445"/>
                        <a:pt x="4323819" y="2329691"/>
                      </a:cubicBezTo>
                      <a:cubicBezTo>
                        <a:pt x="4344525" y="2302302"/>
                        <a:pt x="4364628" y="2274282"/>
                        <a:pt x="4388949" y="2249848"/>
                      </a:cubicBezTo>
                      <a:cubicBezTo>
                        <a:pt x="4393614" y="2245005"/>
                        <a:pt x="4398351" y="2240240"/>
                        <a:pt x="4403165" y="2235560"/>
                      </a:cubicBezTo>
                      <a:close/>
                      <a:moveTo>
                        <a:pt x="2532178" y="2209102"/>
                      </a:moveTo>
                      <a:cubicBezTo>
                        <a:pt x="2528457" y="2236306"/>
                        <a:pt x="2523785" y="2263453"/>
                        <a:pt x="2520305" y="2290714"/>
                      </a:cubicBezTo>
                      <a:cubicBezTo>
                        <a:pt x="2519290" y="2298383"/>
                        <a:pt x="2516364" y="2308296"/>
                        <a:pt x="2518381" y="2316114"/>
                      </a:cubicBezTo>
                      <a:cubicBezTo>
                        <a:pt x="2468134" y="2317321"/>
                        <a:pt x="2417888" y="2318649"/>
                        <a:pt x="2367648" y="2319984"/>
                      </a:cubicBezTo>
                      <a:cubicBezTo>
                        <a:pt x="2366732" y="2313067"/>
                        <a:pt x="2364645" y="2306272"/>
                        <a:pt x="2363296" y="2299434"/>
                      </a:cubicBezTo>
                      <a:cubicBezTo>
                        <a:pt x="2357622" y="2270085"/>
                        <a:pt x="2355421" y="2240020"/>
                        <a:pt x="2356642" y="2210160"/>
                      </a:cubicBezTo>
                      <a:cubicBezTo>
                        <a:pt x="2425152" y="2206141"/>
                        <a:pt x="2493712" y="2202796"/>
                        <a:pt x="2562343" y="2200240"/>
                      </a:cubicBezTo>
                      <a:cubicBezTo>
                        <a:pt x="2559638" y="2227607"/>
                        <a:pt x="2557309" y="2255266"/>
                        <a:pt x="2552331" y="2282384"/>
                      </a:cubicBezTo>
                      <a:cubicBezTo>
                        <a:pt x="2550840" y="2290707"/>
                        <a:pt x="2546842" y="2300747"/>
                        <a:pt x="2547751" y="2309141"/>
                      </a:cubicBezTo>
                      <a:cubicBezTo>
                        <a:pt x="2548233" y="2313614"/>
                        <a:pt x="2554049" y="2315936"/>
                        <a:pt x="2556648" y="2311555"/>
                      </a:cubicBezTo>
                      <a:cubicBezTo>
                        <a:pt x="2560980" y="2304255"/>
                        <a:pt x="2561242" y="2293504"/>
                        <a:pt x="2562592" y="2285217"/>
                      </a:cubicBezTo>
                      <a:cubicBezTo>
                        <a:pt x="2567072" y="2257062"/>
                        <a:pt x="2570105" y="2228481"/>
                        <a:pt x="2568358" y="2200027"/>
                      </a:cubicBezTo>
                      <a:cubicBezTo>
                        <a:pt x="2816558" y="2191563"/>
                        <a:pt x="3065036" y="2191115"/>
                        <a:pt x="3313364" y="2192756"/>
                      </a:cubicBezTo>
                      <a:cubicBezTo>
                        <a:pt x="3295633" y="2219292"/>
                        <a:pt x="3279755" y="2247050"/>
                        <a:pt x="3263018" y="2274218"/>
                      </a:cubicBezTo>
                      <a:cubicBezTo>
                        <a:pt x="3257280" y="2284032"/>
                        <a:pt x="3249781" y="2293696"/>
                        <a:pt x="3246494" y="2304660"/>
                      </a:cubicBezTo>
                      <a:cubicBezTo>
                        <a:pt x="3007042" y="2305640"/>
                        <a:pt x="2767618" y="2310057"/>
                        <a:pt x="2528237" y="2315887"/>
                      </a:cubicBezTo>
                      <a:cubicBezTo>
                        <a:pt x="2531021" y="2309588"/>
                        <a:pt x="2530843" y="2301429"/>
                        <a:pt x="2531610" y="2294882"/>
                      </a:cubicBezTo>
                      <a:cubicBezTo>
                        <a:pt x="2532746" y="2285203"/>
                        <a:pt x="2533783" y="2275518"/>
                        <a:pt x="2534834" y="2265832"/>
                      </a:cubicBezTo>
                      <a:cubicBezTo>
                        <a:pt x="2536886" y="2246950"/>
                        <a:pt x="2538313" y="2227962"/>
                        <a:pt x="2540529" y="2209116"/>
                      </a:cubicBezTo>
                      <a:cubicBezTo>
                        <a:pt x="2541168" y="2203741"/>
                        <a:pt x="2532867" y="2203862"/>
                        <a:pt x="2532178" y="2209102"/>
                      </a:cubicBezTo>
                      <a:close/>
                      <a:moveTo>
                        <a:pt x="2329601" y="2294853"/>
                      </a:moveTo>
                      <a:cubicBezTo>
                        <a:pt x="2325795" y="2267401"/>
                        <a:pt x="2322792" y="2239807"/>
                        <a:pt x="2318283" y="2212461"/>
                      </a:cubicBezTo>
                      <a:cubicBezTo>
                        <a:pt x="2328749" y="2211808"/>
                        <a:pt x="2339209" y="2211190"/>
                        <a:pt x="2349676" y="2210572"/>
                      </a:cubicBezTo>
                      <a:cubicBezTo>
                        <a:pt x="2347894" y="2230519"/>
                        <a:pt x="2347397" y="2250487"/>
                        <a:pt x="2349186" y="2270469"/>
                      </a:cubicBezTo>
                      <a:cubicBezTo>
                        <a:pt x="2350940" y="2287170"/>
                        <a:pt x="2352879" y="2304021"/>
                        <a:pt x="2357253" y="2320261"/>
                      </a:cubicBezTo>
                      <a:cubicBezTo>
                        <a:pt x="2348881" y="2320488"/>
                        <a:pt x="2340516" y="2320701"/>
                        <a:pt x="2332144" y="2320928"/>
                      </a:cubicBezTo>
                      <a:cubicBezTo>
                        <a:pt x="2333564" y="2312776"/>
                        <a:pt x="2330617" y="2302757"/>
                        <a:pt x="2329601" y="2294853"/>
                      </a:cubicBezTo>
                      <a:close/>
                      <a:moveTo>
                        <a:pt x="1963425" y="2239629"/>
                      </a:moveTo>
                      <a:cubicBezTo>
                        <a:pt x="2079058" y="2229354"/>
                        <a:pt x="2194640" y="2220251"/>
                        <a:pt x="2310329" y="2212965"/>
                      </a:cubicBezTo>
                      <a:cubicBezTo>
                        <a:pt x="2312900" y="2241255"/>
                        <a:pt x="2317061" y="2269397"/>
                        <a:pt x="2320413" y="2297609"/>
                      </a:cubicBezTo>
                      <a:cubicBezTo>
                        <a:pt x="2321350" y="2304830"/>
                        <a:pt x="2321109" y="2314083"/>
                        <a:pt x="2323978" y="2321141"/>
                      </a:cubicBezTo>
                      <a:cubicBezTo>
                        <a:pt x="2222164" y="2323911"/>
                        <a:pt x="2120357" y="2326836"/>
                        <a:pt x="2018550" y="2329776"/>
                      </a:cubicBezTo>
                      <a:cubicBezTo>
                        <a:pt x="2015965" y="2325736"/>
                        <a:pt x="2013075" y="2321837"/>
                        <a:pt x="2010604" y="2317960"/>
                      </a:cubicBezTo>
                      <a:cubicBezTo>
                        <a:pt x="1994187" y="2292283"/>
                        <a:pt x="1978479" y="2266144"/>
                        <a:pt x="1963425" y="2239629"/>
                      </a:cubicBezTo>
                      <a:close/>
                      <a:moveTo>
                        <a:pt x="2005115" y="2330174"/>
                      </a:moveTo>
                      <a:cubicBezTo>
                        <a:pt x="1999186" y="2330344"/>
                        <a:pt x="1993257" y="2330515"/>
                        <a:pt x="1987327" y="2330685"/>
                      </a:cubicBezTo>
                      <a:cubicBezTo>
                        <a:pt x="1984565" y="2324578"/>
                        <a:pt x="1980276" y="2319025"/>
                        <a:pt x="1976711" y="2313444"/>
                      </a:cubicBezTo>
                      <a:cubicBezTo>
                        <a:pt x="1961558" y="2289748"/>
                        <a:pt x="1946220" y="2266166"/>
                        <a:pt x="1930974" y="2242519"/>
                      </a:cubicBezTo>
                      <a:cubicBezTo>
                        <a:pt x="1938302" y="2241866"/>
                        <a:pt x="1945630" y="2241198"/>
                        <a:pt x="1952959" y="2240552"/>
                      </a:cubicBezTo>
                      <a:cubicBezTo>
                        <a:pt x="1952909" y="2241440"/>
                        <a:pt x="1953086" y="2242384"/>
                        <a:pt x="1953633" y="2243357"/>
                      </a:cubicBezTo>
                      <a:cubicBezTo>
                        <a:pt x="1969901" y="2272855"/>
                        <a:pt x="1987562" y="2301429"/>
                        <a:pt x="2005115" y="2330174"/>
                      </a:cubicBezTo>
                      <a:close/>
                      <a:moveTo>
                        <a:pt x="3273037" y="2281674"/>
                      </a:moveTo>
                      <a:cubicBezTo>
                        <a:pt x="3278860" y="2271640"/>
                        <a:pt x="3284640" y="2261593"/>
                        <a:pt x="3290392" y="2251516"/>
                      </a:cubicBezTo>
                      <a:cubicBezTo>
                        <a:pt x="3301477" y="2232095"/>
                        <a:pt x="3313122" y="2212887"/>
                        <a:pt x="3323007" y="2192827"/>
                      </a:cubicBezTo>
                      <a:cubicBezTo>
                        <a:pt x="3334233" y="2192919"/>
                        <a:pt x="3345467" y="2193011"/>
                        <a:pt x="3356694" y="2193111"/>
                      </a:cubicBezTo>
                      <a:cubicBezTo>
                        <a:pt x="3335895" y="2218241"/>
                        <a:pt x="3319676" y="2246950"/>
                        <a:pt x="3303344" y="2275020"/>
                      </a:cubicBezTo>
                      <a:cubicBezTo>
                        <a:pt x="3298558" y="2283627"/>
                        <a:pt x="3290186" y="2294264"/>
                        <a:pt x="3290023" y="2304504"/>
                      </a:cubicBezTo>
                      <a:cubicBezTo>
                        <a:pt x="3279783" y="2304532"/>
                        <a:pt x="3269551" y="2304554"/>
                        <a:pt x="3259311" y="2304596"/>
                      </a:cubicBezTo>
                      <a:cubicBezTo>
                        <a:pt x="3264552" y="2297445"/>
                        <a:pt x="3268635" y="2289265"/>
                        <a:pt x="3273037" y="2281674"/>
                      </a:cubicBezTo>
                      <a:close/>
                      <a:moveTo>
                        <a:pt x="3383003" y="2124629"/>
                      </a:moveTo>
                      <a:cubicBezTo>
                        <a:pt x="3382918" y="2069980"/>
                        <a:pt x="3384430" y="2015167"/>
                        <a:pt x="3381498" y="1960561"/>
                      </a:cubicBezTo>
                      <a:cubicBezTo>
                        <a:pt x="3421164" y="1960902"/>
                        <a:pt x="3460681" y="1964878"/>
                        <a:pt x="3500219" y="1967136"/>
                      </a:cubicBezTo>
                      <a:cubicBezTo>
                        <a:pt x="3497329" y="2038380"/>
                        <a:pt x="3500425" y="2109752"/>
                        <a:pt x="3504827" y="2180869"/>
                      </a:cubicBezTo>
                      <a:cubicBezTo>
                        <a:pt x="3462932" y="2180251"/>
                        <a:pt x="3421029" y="2179725"/>
                        <a:pt x="3379126" y="2179299"/>
                      </a:cubicBezTo>
                      <a:cubicBezTo>
                        <a:pt x="3384068" y="2161583"/>
                        <a:pt x="3382797" y="2142935"/>
                        <a:pt x="3383003" y="2124629"/>
                      </a:cubicBezTo>
                      <a:close/>
                      <a:moveTo>
                        <a:pt x="2713729" y="1240820"/>
                      </a:moveTo>
                      <a:cubicBezTo>
                        <a:pt x="2937907" y="1238945"/>
                        <a:pt x="3162390" y="1234678"/>
                        <a:pt x="3386688" y="1235572"/>
                      </a:cubicBezTo>
                      <a:cubicBezTo>
                        <a:pt x="3385417" y="1248241"/>
                        <a:pt x="3386106" y="1260994"/>
                        <a:pt x="3386596" y="1273698"/>
                      </a:cubicBezTo>
                      <a:cubicBezTo>
                        <a:pt x="3390764" y="1409958"/>
                        <a:pt x="3394940" y="1546226"/>
                        <a:pt x="3399108" y="1682494"/>
                      </a:cubicBezTo>
                      <a:cubicBezTo>
                        <a:pt x="3375966" y="1682267"/>
                        <a:pt x="3352838" y="1682600"/>
                        <a:pt x="3329703" y="1683126"/>
                      </a:cubicBezTo>
                      <a:cubicBezTo>
                        <a:pt x="3328525" y="1665217"/>
                        <a:pt x="3327076" y="1647358"/>
                        <a:pt x="3325527" y="1629513"/>
                      </a:cubicBezTo>
                      <a:cubicBezTo>
                        <a:pt x="3325400" y="1628001"/>
                        <a:pt x="3324782" y="1626829"/>
                        <a:pt x="3323916" y="1625956"/>
                      </a:cubicBezTo>
                      <a:cubicBezTo>
                        <a:pt x="3325506" y="1614935"/>
                        <a:pt x="3300987" y="1618642"/>
                        <a:pt x="3294340" y="1618528"/>
                      </a:cubicBezTo>
                      <a:cubicBezTo>
                        <a:pt x="3263714" y="1618471"/>
                        <a:pt x="3233094" y="1618322"/>
                        <a:pt x="3202468" y="1618301"/>
                      </a:cubicBezTo>
                      <a:cubicBezTo>
                        <a:pt x="3161481" y="1618301"/>
                        <a:pt x="3120487" y="1618400"/>
                        <a:pt x="3079500" y="1618493"/>
                      </a:cubicBezTo>
                      <a:cubicBezTo>
                        <a:pt x="3077469" y="1618500"/>
                        <a:pt x="3076063" y="1619480"/>
                        <a:pt x="3075297" y="1620822"/>
                      </a:cubicBezTo>
                      <a:cubicBezTo>
                        <a:pt x="3067713" y="1622583"/>
                        <a:pt x="3068323" y="1636387"/>
                        <a:pt x="3069147" y="1642906"/>
                      </a:cubicBezTo>
                      <a:cubicBezTo>
                        <a:pt x="3049449" y="1641812"/>
                        <a:pt x="3029942" y="1642487"/>
                        <a:pt x="3010252" y="1641976"/>
                      </a:cubicBezTo>
                      <a:cubicBezTo>
                        <a:pt x="2987919" y="1641706"/>
                        <a:pt x="2965501" y="1641166"/>
                        <a:pt x="2943190" y="1642324"/>
                      </a:cubicBezTo>
                      <a:cubicBezTo>
                        <a:pt x="2933483" y="1642551"/>
                        <a:pt x="2936643" y="1659664"/>
                        <a:pt x="2936572" y="1666012"/>
                      </a:cubicBezTo>
                      <a:cubicBezTo>
                        <a:pt x="2936614" y="1669059"/>
                        <a:pt x="2936749" y="1672098"/>
                        <a:pt x="2936948" y="1675130"/>
                      </a:cubicBezTo>
                      <a:cubicBezTo>
                        <a:pt x="2927525" y="1673454"/>
                        <a:pt x="2916348" y="1674953"/>
                        <a:pt x="2907422" y="1674967"/>
                      </a:cubicBezTo>
                      <a:cubicBezTo>
                        <a:pt x="2880992" y="1674959"/>
                        <a:pt x="2854562" y="1675244"/>
                        <a:pt x="2828133" y="1675307"/>
                      </a:cubicBezTo>
                      <a:cubicBezTo>
                        <a:pt x="2819725" y="1675315"/>
                        <a:pt x="2811467" y="1676067"/>
                        <a:pt x="2803166" y="1675244"/>
                      </a:cubicBezTo>
                      <a:cubicBezTo>
                        <a:pt x="2800098" y="1674938"/>
                        <a:pt x="2798344" y="1678169"/>
                        <a:pt x="2798855" y="1680811"/>
                      </a:cubicBezTo>
                      <a:cubicBezTo>
                        <a:pt x="2798309" y="1700338"/>
                        <a:pt x="2797783" y="1719859"/>
                        <a:pt x="2797321" y="1739373"/>
                      </a:cubicBezTo>
                      <a:cubicBezTo>
                        <a:pt x="2769422" y="1738670"/>
                        <a:pt x="2741465" y="1738726"/>
                        <a:pt x="2713516" y="1738897"/>
                      </a:cubicBezTo>
                      <a:cubicBezTo>
                        <a:pt x="2713608" y="1572883"/>
                        <a:pt x="2715532" y="1406827"/>
                        <a:pt x="2713729" y="1240820"/>
                      </a:cubicBezTo>
                      <a:close/>
                      <a:moveTo>
                        <a:pt x="2164369" y="1084393"/>
                      </a:moveTo>
                      <a:cubicBezTo>
                        <a:pt x="2172862" y="1083846"/>
                        <a:pt x="2181816" y="1085216"/>
                        <a:pt x="2190231" y="1083988"/>
                      </a:cubicBezTo>
                      <a:cubicBezTo>
                        <a:pt x="2196799" y="1082553"/>
                        <a:pt x="2196054" y="1075637"/>
                        <a:pt x="2196238" y="1070382"/>
                      </a:cubicBezTo>
                      <a:cubicBezTo>
                        <a:pt x="2197587" y="976089"/>
                        <a:pt x="2196863" y="881752"/>
                        <a:pt x="2197800" y="787444"/>
                      </a:cubicBezTo>
                      <a:cubicBezTo>
                        <a:pt x="2203659" y="787579"/>
                        <a:pt x="2209517" y="787721"/>
                        <a:pt x="2215368" y="787856"/>
                      </a:cubicBezTo>
                      <a:cubicBezTo>
                        <a:pt x="2216362" y="787877"/>
                        <a:pt x="2217172" y="787629"/>
                        <a:pt x="2217846" y="787231"/>
                      </a:cubicBezTo>
                      <a:cubicBezTo>
                        <a:pt x="2219998" y="786421"/>
                        <a:pt x="2221709" y="784533"/>
                        <a:pt x="2221738" y="781550"/>
                      </a:cubicBezTo>
                      <a:cubicBezTo>
                        <a:pt x="2222988" y="706330"/>
                        <a:pt x="2221880" y="631038"/>
                        <a:pt x="2224443" y="555860"/>
                      </a:cubicBezTo>
                      <a:cubicBezTo>
                        <a:pt x="2231154" y="555860"/>
                        <a:pt x="2237864" y="555860"/>
                        <a:pt x="2244581" y="555860"/>
                      </a:cubicBezTo>
                      <a:cubicBezTo>
                        <a:pt x="2248160" y="555860"/>
                        <a:pt x="2250766" y="552934"/>
                        <a:pt x="2250951" y="549490"/>
                      </a:cubicBezTo>
                      <a:cubicBezTo>
                        <a:pt x="2252208" y="525979"/>
                        <a:pt x="2253152" y="502446"/>
                        <a:pt x="2254360" y="478928"/>
                      </a:cubicBezTo>
                      <a:cubicBezTo>
                        <a:pt x="2258123" y="478942"/>
                        <a:pt x="2261887" y="478963"/>
                        <a:pt x="2265643" y="478963"/>
                      </a:cubicBezTo>
                      <a:cubicBezTo>
                        <a:pt x="2272851" y="478601"/>
                        <a:pt x="2287266" y="482585"/>
                        <a:pt x="2288494" y="472097"/>
                      </a:cubicBezTo>
                      <a:cubicBezTo>
                        <a:pt x="2289282" y="453364"/>
                        <a:pt x="2290589" y="434739"/>
                        <a:pt x="2291569" y="416013"/>
                      </a:cubicBezTo>
                      <a:cubicBezTo>
                        <a:pt x="2301183" y="415900"/>
                        <a:pt x="2310805" y="415779"/>
                        <a:pt x="2320420" y="415665"/>
                      </a:cubicBezTo>
                      <a:cubicBezTo>
                        <a:pt x="2323864" y="415623"/>
                        <a:pt x="2326783" y="412782"/>
                        <a:pt x="2326789" y="409296"/>
                      </a:cubicBezTo>
                      <a:cubicBezTo>
                        <a:pt x="2326839" y="391415"/>
                        <a:pt x="2326825" y="373535"/>
                        <a:pt x="2327209" y="355662"/>
                      </a:cubicBezTo>
                      <a:cubicBezTo>
                        <a:pt x="2334501" y="355186"/>
                        <a:pt x="2341794" y="354718"/>
                        <a:pt x="2349087" y="354242"/>
                      </a:cubicBezTo>
                      <a:cubicBezTo>
                        <a:pt x="2352538" y="354015"/>
                        <a:pt x="2355428" y="351508"/>
                        <a:pt x="2355456" y="347872"/>
                      </a:cubicBezTo>
                      <a:cubicBezTo>
                        <a:pt x="2355555" y="334153"/>
                        <a:pt x="2355648" y="320427"/>
                        <a:pt x="2355747" y="306708"/>
                      </a:cubicBezTo>
                      <a:cubicBezTo>
                        <a:pt x="2386551" y="306708"/>
                        <a:pt x="2417348" y="306708"/>
                        <a:pt x="2448152" y="306708"/>
                      </a:cubicBezTo>
                      <a:cubicBezTo>
                        <a:pt x="2448252" y="320427"/>
                        <a:pt x="2448344" y="334153"/>
                        <a:pt x="2448444" y="347872"/>
                      </a:cubicBezTo>
                      <a:cubicBezTo>
                        <a:pt x="2448472" y="351480"/>
                        <a:pt x="2451348" y="354015"/>
                        <a:pt x="2454813" y="354242"/>
                      </a:cubicBezTo>
                      <a:cubicBezTo>
                        <a:pt x="2462106" y="354718"/>
                        <a:pt x="2469398" y="355186"/>
                        <a:pt x="2476691" y="355662"/>
                      </a:cubicBezTo>
                      <a:cubicBezTo>
                        <a:pt x="2477075" y="373535"/>
                        <a:pt x="2477060" y="391415"/>
                        <a:pt x="2477110" y="409296"/>
                      </a:cubicBezTo>
                      <a:cubicBezTo>
                        <a:pt x="2477110" y="412768"/>
                        <a:pt x="2480029" y="415623"/>
                        <a:pt x="2483480" y="415665"/>
                      </a:cubicBezTo>
                      <a:cubicBezTo>
                        <a:pt x="2493094" y="415779"/>
                        <a:pt x="2502716" y="415900"/>
                        <a:pt x="2512331" y="416013"/>
                      </a:cubicBezTo>
                      <a:cubicBezTo>
                        <a:pt x="2513304" y="434632"/>
                        <a:pt x="2514618" y="453237"/>
                        <a:pt x="2515413" y="471869"/>
                      </a:cubicBezTo>
                      <a:cubicBezTo>
                        <a:pt x="2516307" y="482599"/>
                        <a:pt x="2531028" y="478622"/>
                        <a:pt x="2538264" y="478970"/>
                      </a:cubicBezTo>
                      <a:cubicBezTo>
                        <a:pt x="2542027" y="478970"/>
                        <a:pt x="2545791" y="478956"/>
                        <a:pt x="2549547" y="478935"/>
                      </a:cubicBezTo>
                      <a:cubicBezTo>
                        <a:pt x="2550747" y="502453"/>
                        <a:pt x="2551699" y="525979"/>
                        <a:pt x="2552956" y="549497"/>
                      </a:cubicBezTo>
                      <a:cubicBezTo>
                        <a:pt x="2553140" y="552934"/>
                        <a:pt x="2555725" y="555867"/>
                        <a:pt x="2559325" y="555867"/>
                      </a:cubicBezTo>
                      <a:cubicBezTo>
                        <a:pt x="2566135" y="555867"/>
                        <a:pt x="2572945" y="555796"/>
                        <a:pt x="2579762" y="555711"/>
                      </a:cubicBezTo>
                      <a:cubicBezTo>
                        <a:pt x="2581786" y="588056"/>
                        <a:pt x="2581352" y="620543"/>
                        <a:pt x="2581686" y="652930"/>
                      </a:cubicBezTo>
                      <a:cubicBezTo>
                        <a:pt x="2582126" y="695678"/>
                        <a:pt x="2580983" y="738930"/>
                        <a:pt x="2584306" y="781557"/>
                      </a:cubicBezTo>
                      <a:cubicBezTo>
                        <a:pt x="2584420" y="782985"/>
                        <a:pt x="2585038" y="784028"/>
                        <a:pt x="2585897" y="784703"/>
                      </a:cubicBezTo>
                      <a:cubicBezTo>
                        <a:pt x="2586394" y="786478"/>
                        <a:pt x="2587836" y="787927"/>
                        <a:pt x="2590250" y="787870"/>
                      </a:cubicBezTo>
                      <a:cubicBezTo>
                        <a:pt x="2596123" y="787728"/>
                        <a:pt x="2602002" y="787586"/>
                        <a:pt x="2607875" y="787437"/>
                      </a:cubicBezTo>
                      <a:cubicBezTo>
                        <a:pt x="2609401" y="880197"/>
                        <a:pt x="2607640" y="973021"/>
                        <a:pt x="2609927" y="1065774"/>
                      </a:cubicBezTo>
                      <a:cubicBezTo>
                        <a:pt x="2610033" y="1069836"/>
                        <a:pt x="2609068" y="1076901"/>
                        <a:pt x="2611290" y="1080608"/>
                      </a:cubicBezTo>
                      <a:cubicBezTo>
                        <a:pt x="2613974" y="1085082"/>
                        <a:pt x="2622630" y="1083541"/>
                        <a:pt x="2626920" y="1083647"/>
                      </a:cubicBezTo>
                      <a:cubicBezTo>
                        <a:pt x="2631769" y="1083768"/>
                        <a:pt x="2636619" y="1083889"/>
                        <a:pt x="2641469" y="1084009"/>
                      </a:cubicBezTo>
                      <a:cubicBezTo>
                        <a:pt x="2648521" y="1302307"/>
                        <a:pt x="2645112" y="1520854"/>
                        <a:pt x="2645957" y="1739167"/>
                      </a:cubicBezTo>
                      <a:cubicBezTo>
                        <a:pt x="2597742" y="1739202"/>
                        <a:pt x="2549533" y="1739010"/>
                        <a:pt x="2501310" y="1739223"/>
                      </a:cubicBezTo>
                      <a:cubicBezTo>
                        <a:pt x="2473105" y="1739287"/>
                        <a:pt x="2444666" y="1738556"/>
                        <a:pt x="2416596" y="1741545"/>
                      </a:cubicBezTo>
                      <a:cubicBezTo>
                        <a:pt x="2413088" y="1741922"/>
                        <a:pt x="2412690" y="1746111"/>
                        <a:pt x="2415389" y="1747382"/>
                      </a:cubicBezTo>
                      <a:cubicBezTo>
                        <a:pt x="2414139" y="1747872"/>
                        <a:pt x="2413088" y="1749001"/>
                        <a:pt x="2412875" y="1750741"/>
                      </a:cubicBezTo>
                      <a:cubicBezTo>
                        <a:pt x="2409622" y="1777718"/>
                        <a:pt x="2409864" y="1805312"/>
                        <a:pt x="2409104" y="1832466"/>
                      </a:cubicBezTo>
                      <a:cubicBezTo>
                        <a:pt x="2405561" y="1946146"/>
                        <a:pt x="2406661" y="2059882"/>
                        <a:pt x="2408358" y="2173583"/>
                      </a:cubicBezTo>
                      <a:cubicBezTo>
                        <a:pt x="2408415" y="2181288"/>
                        <a:pt x="2420657" y="2181252"/>
                        <a:pt x="2420302" y="2173583"/>
                      </a:cubicBezTo>
                      <a:cubicBezTo>
                        <a:pt x="2412853" y="2032792"/>
                        <a:pt x="2419003" y="1891525"/>
                        <a:pt x="2420437" y="1750741"/>
                      </a:cubicBezTo>
                      <a:cubicBezTo>
                        <a:pt x="2420381" y="1749491"/>
                        <a:pt x="2419912" y="1748575"/>
                        <a:pt x="2419230" y="1747972"/>
                      </a:cubicBezTo>
                      <a:cubicBezTo>
                        <a:pt x="2468085" y="1751941"/>
                        <a:pt x="2517273" y="1749669"/>
                        <a:pt x="2566249" y="1750635"/>
                      </a:cubicBezTo>
                      <a:cubicBezTo>
                        <a:pt x="2643188" y="1750663"/>
                        <a:pt x="2720148" y="1751260"/>
                        <a:pt x="2797080" y="1750983"/>
                      </a:cubicBezTo>
                      <a:cubicBezTo>
                        <a:pt x="2795262" y="1832062"/>
                        <a:pt x="2795461" y="1913226"/>
                        <a:pt x="2794744" y="1994326"/>
                      </a:cubicBezTo>
                      <a:cubicBezTo>
                        <a:pt x="2794552" y="2023951"/>
                        <a:pt x="2794353" y="2053569"/>
                        <a:pt x="2794162" y="2083195"/>
                      </a:cubicBezTo>
                      <a:cubicBezTo>
                        <a:pt x="2794147" y="2085424"/>
                        <a:pt x="2795092" y="2087022"/>
                        <a:pt x="2796455" y="2088037"/>
                      </a:cubicBezTo>
                      <a:cubicBezTo>
                        <a:pt x="2796306" y="2089245"/>
                        <a:pt x="2796171" y="2090445"/>
                        <a:pt x="2796036" y="2091652"/>
                      </a:cubicBezTo>
                      <a:cubicBezTo>
                        <a:pt x="2795213" y="2091744"/>
                        <a:pt x="2794389" y="2091830"/>
                        <a:pt x="2793565" y="2091936"/>
                      </a:cubicBezTo>
                      <a:cubicBezTo>
                        <a:pt x="2788836" y="2092525"/>
                        <a:pt x="2788843" y="2098689"/>
                        <a:pt x="2793565" y="2099300"/>
                      </a:cubicBezTo>
                      <a:cubicBezTo>
                        <a:pt x="2794155" y="2099378"/>
                        <a:pt x="2794744" y="2099435"/>
                        <a:pt x="2795333" y="2099513"/>
                      </a:cubicBezTo>
                      <a:cubicBezTo>
                        <a:pt x="2794389" y="2113722"/>
                        <a:pt x="2794325" y="2128059"/>
                        <a:pt x="2795049" y="2142296"/>
                      </a:cubicBezTo>
                      <a:cubicBezTo>
                        <a:pt x="2795348" y="2148211"/>
                        <a:pt x="2794708" y="2153487"/>
                        <a:pt x="2798940" y="2157968"/>
                      </a:cubicBezTo>
                      <a:cubicBezTo>
                        <a:pt x="2801121" y="2160276"/>
                        <a:pt x="2804572" y="2159388"/>
                        <a:pt x="2806205" y="2157031"/>
                      </a:cubicBezTo>
                      <a:cubicBezTo>
                        <a:pt x="2809528" y="2152230"/>
                        <a:pt x="2807980" y="2146479"/>
                        <a:pt x="2807717" y="2140919"/>
                      </a:cubicBezTo>
                      <a:cubicBezTo>
                        <a:pt x="2807064" y="2127512"/>
                        <a:pt x="2806887" y="2114077"/>
                        <a:pt x="2807135" y="2100663"/>
                      </a:cubicBezTo>
                      <a:cubicBezTo>
                        <a:pt x="2935144" y="2103773"/>
                        <a:pt x="3063239" y="2101899"/>
                        <a:pt x="3191305" y="2102815"/>
                      </a:cubicBezTo>
                      <a:cubicBezTo>
                        <a:pt x="3189658" y="2123010"/>
                        <a:pt x="3190716" y="2143198"/>
                        <a:pt x="3194280" y="2163187"/>
                      </a:cubicBezTo>
                      <a:cubicBezTo>
                        <a:pt x="3194834" y="2166290"/>
                        <a:pt x="3196979" y="2167710"/>
                        <a:pt x="3199350" y="2167845"/>
                      </a:cubicBezTo>
                      <a:cubicBezTo>
                        <a:pt x="3198754" y="2180223"/>
                        <a:pt x="3214980" y="2174208"/>
                        <a:pt x="3222507" y="2175465"/>
                      </a:cubicBezTo>
                      <a:cubicBezTo>
                        <a:pt x="3222443" y="2175401"/>
                        <a:pt x="3222372" y="2175330"/>
                        <a:pt x="3222308" y="2175266"/>
                      </a:cubicBezTo>
                      <a:cubicBezTo>
                        <a:pt x="3225475" y="2175458"/>
                        <a:pt x="3228848" y="2173214"/>
                        <a:pt x="3228862" y="2168925"/>
                      </a:cubicBezTo>
                      <a:cubicBezTo>
                        <a:pt x="3224403" y="2100223"/>
                        <a:pt x="3228478" y="2030797"/>
                        <a:pt x="3219872" y="1962357"/>
                      </a:cubicBezTo>
                      <a:cubicBezTo>
                        <a:pt x="3231418" y="1963316"/>
                        <a:pt x="3243355" y="1961988"/>
                        <a:pt x="3254909" y="1961669"/>
                      </a:cubicBezTo>
                      <a:cubicBezTo>
                        <a:pt x="3295171" y="1960348"/>
                        <a:pt x="3335462" y="1959517"/>
                        <a:pt x="3375739" y="1960476"/>
                      </a:cubicBezTo>
                      <a:cubicBezTo>
                        <a:pt x="3373047" y="2014663"/>
                        <a:pt x="3374290" y="2069028"/>
                        <a:pt x="3373452" y="2123251"/>
                      </a:cubicBezTo>
                      <a:cubicBezTo>
                        <a:pt x="3373381" y="2141991"/>
                        <a:pt x="3371741" y="2161064"/>
                        <a:pt x="3376356" y="2179299"/>
                      </a:cubicBezTo>
                      <a:cubicBezTo>
                        <a:pt x="3004833" y="2175870"/>
                        <a:pt x="2633012" y="2177311"/>
                        <a:pt x="2262242" y="2201241"/>
                      </a:cubicBezTo>
                      <a:cubicBezTo>
                        <a:pt x="2262689" y="1993879"/>
                        <a:pt x="2265352" y="1786488"/>
                        <a:pt x="2262483" y="1579139"/>
                      </a:cubicBezTo>
                      <a:cubicBezTo>
                        <a:pt x="2262256" y="1570618"/>
                        <a:pt x="2262355" y="1561671"/>
                        <a:pt x="2261084" y="1553213"/>
                      </a:cubicBezTo>
                      <a:cubicBezTo>
                        <a:pt x="2261042" y="1550444"/>
                        <a:pt x="2259423" y="1547021"/>
                        <a:pt x="2256582" y="1546979"/>
                      </a:cubicBezTo>
                      <a:cubicBezTo>
                        <a:pt x="2256291" y="1545622"/>
                        <a:pt x="2255517" y="1544337"/>
                        <a:pt x="2254097" y="1543357"/>
                      </a:cubicBezTo>
                      <a:cubicBezTo>
                        <a:pt x="2222455" y="1521529"/>
                        <a:pt x="2191296" y="1499061"/>
                        <a:pt x="2160101" y="1476615"/>
                      </a:cubicBezTo>
                      <a:cubicBezTo>
                        <a:pt x="2158305" y="1345872"/>
                        <a:pt x="2156742" y="1215015"/>
                        <a:pt x="2164369" y="1084393"/>
                      </a:cubicBezTo>
                      <a:close/>
                      <a:moveTo>
                        <a:pt x="1842212" y="1546595"/>
                      </a:moveTo>
                      <a:cubicBezTo>
                        <a:pt x="1849483" y="1541951"/>
                        <a:pt x="1854816" y="1536164"/>
                        <a:pt x="1861349" y="1530788"/>
                      </a:cubicBezTo>
                      <a:cubicBezTo>
                        <a:pt x="1915125" y="1483517"/>
                        <a:pt x="1969774" y="1437240"/>
                        <a:pt x="2023606" y="1390040"/>
                      </a:cubicBezTo>
                      <a:cubicBezTo>
                        <a:pt x="2096888" y="1447941"/>
                        <a:pt x="2173905" y="1502491"/>
                        <a:pt x="2251121" y="1554513"/>
                      </a:cubicBezTo>
                      <a:cubicBezTo>
                        <a:pt x="2251256" y="1761378"/>
                        <a:pt x="2250596" y="1968258"/>
                        <a:pt x="2249630" y="2175131"/>
                      </a:cubicBezTo>
                      <a:cubicBezTo>
                        <a:pt x="2249517" y="2183801"/>
                        <a:pt x="2249069" y="2192678"/>
                        <a:pt x="2249502" y="2201341"/>
                      </a:cubicBezTo>
                      <a:cubicBezTo>
                        <a:pt x="2249502" y="2201589"/>
                        <a:pt x="2249545" y="2201802"/>
                        <a:pt x="2249566" y="2202037"/>
                      </a:cubicBezTo>
                      <a:cubicBezTo>
                        <a:pt x="2189215" y="2206013"/>
                        <a:pt x="2128885" y="2210572"/>
                        <a:pt x="2068591" y="2215834"/>
                      </a:cubicBezTo>
                      <a:cubicBezTo>
                        <a:pt x="1996466" y="2222225"/>
                        <a:pt x="1924356" y="2228814"/>
                        <a:pt x="1852245" y="2235354"/>
                      </a:cubicBezTo>
                      <a:cubicBezTo>
                        <a:pt x="1849071" y="2005773"/>
                        <a:pt x="1848255" y="1776127"/>
                        <a:pt x="1842212" y="1546595"/>
                      </a:cubicBezTo>
                      <a:close/>
                      <a:moveTo>
                        <a:pt x="1797128" y="2254492"/>
                      </a:moveTo>
                      <a:cubicBezTo>
                        <a:pt x="1808049" y="2274296"/>
                        <a:pt x="1819716" y="2293689"/>
                        <a:pt x="1832185" y="2312556"/>
                      </a:cubicBezTo>
                      <a:cubicBezTo>
                        <a:pt x="1835920" y="2318209"/>
                        <a:pt x="1839315" y="2324649"/>
                        <a:pt x="1844882" y="2328640"/>
                      </a:cubicBezTo>
                      <a:cubicBezTo>
                        <a:pt x="1847481" y="2330500"/>
                        <a:pt x="1850818" y="2327433"/>
                        <a:pt x="1850072" y="2324649"/>
                      </a:cubicBezTo>
                      <a:cubicBezTo>
                        <a:pt x="1848290" y="2318038"/>
                        <a:pt x="1843227" y="2312400"/>
                        <a:pt x="1839471" y="2306762"/>
                      </a:cubicBezTo>
                      <a:cubicBezTo>
                        <a:pt x="1827925" y="2289478"/>
                        <a:pt x="1817060" y="2271733"/>
                        <a:pt x="1806828" y="2253639"/>
                      </a:cubicBezTo>
                      <a:cubicBezTo>
                        <a:pt x="1845223" y="2250231"/>
                        <a:pt x="1883611" y="2246780"/>
                        <a:pt x="1921998" y="2243329"/>
                      </a:cubicBezTo>
                      <a:cubicBezTo>
                        <a:pt x="1940177" y="2272556"/>
                        <a:pt x="1958256" y="2301855"/>
                        <a:pt x="1976555" y="2330998"/>
                      </a:cubicBezTo>
                      <a:cubicBezTo>
                        <a:pt x="1926486" y="2332446"/>
                        <a:pt x="1876424" y="2333888"/>
                        <a:pt x="1826355" y="2335322"/>
                      </a:cubicBezTo>
                      <a:cubicBezTo>
                        <a:pt x="1811649" y="2312031"/>
                        <a:pt x="1798051" y="2287802"/>
                        <a:pt x="1782145" y="2265314"/>
                      </a:cubicBezTo>
                      <a:cubicBezTo>
                        <a:pt x="1778615" y="2260591"/>
                        <a:pt x="1771507" y="2264532"/>
                        <a:pt x="1774156" y="2269986"/>
                      </a:cubicBezTo>
                      <a:cubicBezTo>
                        <a:pt x="1785546" y="2292610"/>
                        <a:pt x="1800053" y="2313600"/>
                        <a:pt x="1812416" y="2335727"/>
                      </a:cubicBezTo>
                      <a:cubicBezTo>
                        <a:pt x="1676120" y="2339554"/>
                        <a:pt x="1539838" y="2343687"/>
                        <a:pt x="1403528" y="2347003"/>
                      </a:cubicBezTo>
                      <a:cubicBezTo>
                        <a:pt x="1395674" y="2335400"/>
                        <a:pt x="1381223" y="2328143"/>
                        <a:pt x="1370835" y="2318869"/>
                      </a:cubicBezTo>
                      <a:cubicBezTo>
                        <a:pt x="1360780" y="2310185"/>
                        <a:pt x="1351407" y="2300776"/>
                        <a:pt x="1342615" y="2290834"/>
                      </a:cubicBezTo>
                      <a:cubicBezTo>
                        <a:pt x="1348396" y="2290451"/>
                        <a:pt x="1354169" y="2290039"/>
                        <a:pt x="1359949" y="2289649"/>
                      </a:cubicBezTo>
                      <a:cubicBezTo>
                        <a:pt x="1360361" y="2294925"/>
                        <a:pt x="1368570" y="2294640"/>
                        <a:pt x="1368967" y="2289080"/>
                      </a:cubicBezTo>
                      <a:cubicBezTo>
                        <a:pt x="1368967" y="2289066"/>
                        <a:pt x="1368967" y="2289045"/>
                        <a:pt x="1368967" y="2289031"/>
                      </a:cubicBezTo>
                      <a:cubicBezTo>
                        <a:pt x="1511903" y="2279246"/>
                        <a:pt x="1654433" y="2266833"/>
                        <a:pt x="1797128" y="2254492"/>
                      </a:cubicBezTo>
                      <a:close/>
                      <a:moveTo>
                        <a:pt x="1309731" y="2292659"/>
                      </a:moveTo>
                      <a:cubicBezTo>
                        <a:pt x="1317045" y="2292276"/>
                        <a:pt x="1324359" y="2291878"/>
                        <a:pt x="1331680" y="2291459"/>
                      </a:cubicBezTo>
                      <a:cubicBezTo>
                        <a:pt x="1330984" y="2293334"/>
                        <a:pt x="1331147" y="2295542"/>
                        <a:pt x="1332795" y="2297453"/>
                      </a:cubicBezTo>
                      <a:cubicBezTo>
                        <a:pt x="1342502" y="2308700"/>
                        <a:pt x="1352969" y="2319252"/>
                        <a:pt x="1364252" y="2328924"/>
                      </a:cubicBezTo>
                      <a:cubicBezTo>
                        <a:pt x="1371410" y="2335066"/>
                        <a:pt x="1379512" y="2342331"/>
                        <a:pt x="1388317" y="2347223"/>
                      </a:cubicBezTo>
                      <a:cubicBezTo>
                        <a:pt x="1383240" y="2347294"/>
                        <a:pt x="1378163" y="2347372"/>
                        <a:pt x="1373079" y="2347379"/>
                      </a:cubicBezTo>
                      <a:cubicBezTo>
                        <a:pt x="1369145" y="2343339"/>
                        <a:pt x="1363620" y="2340115"/>
                        <a:pt x="1359558" y="2336856"/>
                      </a:cubicBezTo>
                      <a:cubicBezTo>
                        <a:pt x="1342211" y="2322995"/>
                        <a:pt x="1325602" y="2308203"/>
                        <a:pt x="1309731" y="2292659"/>
                      </a:cubicBezTo>
                      <a:close/>
                      <a:moveTo>
                        <a:pt x="1354786" y="2347230"/>
                      </a:moveTo>
                      <a:cubicBezTo>
                        <a:pt x="1304242" y="2346186"/>
                        <a:pt x="1248329" y="2336969"/>
                        <a:pt x="1214017" y="2296430"/>
                      </a:cubicBezTo>
                      <a:cubicBezTo>
                        <a:pt x="1213932" y="2296331"/>
                        <a:pt x="1213839" y="2296267"/>
                        <a:pt x="1213754" y="2296181"/>
                      </a:cubicBezTo>
                      <a:cubicBezTo>
                        <a:pt x="1241327" y="2295642"/>
                        <a:pt x="1268907" y="2294662"/>
                        <a:pt x="1296480" y="2293334"/>
                      </a:cubicBezTo>
                      <a:cubicBezTo>
                        <a:pt x="1314709" y="2312542"/>
                        <a:pt x="1334414" y="2330316"/>
                        <a:pt x="1354786" y="2347230"/>
                      </a:cubicBezTo>
                      <a:close/>
                      <a:moveTo>
                        <a:pt x="1010836" y="2801082"/>
                      </a:moveTo>
                      <a:cubicBezTo>
                        <a:pt x="885476" y="2803056"/>
                        <a:pt x="760122" y="2805208"/>
                        <a:pt x="634776" y="2807494"/>
                      </a:cubicBezTo>
                      <a:cubicBezTo>
                        <a:pt x="635124" y="2738182"/>
                        <a:pt x="634328" y="2668876"/>
                        <a:pt x="634648" y="2599564"/>
                      </a:cubicBezTo>
                      <a:cubicBezTo>
                        <a:pt x="637467" y="2239452"/>
                        <a:pt x="635940" y="1879333"/>
                        <a:pt x="635422" y="1519235"/>
                      </a:cubicBezTo>
                      <a:cubicBezTo>
                        <a:pt x="764447" y="1519235"/>
                        <a:pt x="893472" y="1519235"/>
                        <a:pt x="1022496" y="1519235"/>
                      </a:cubicBezTo>
                      <a:cubicBezTo>
                        <a:pt x="1024570" y="1700559"/>
                        <a:pt x="1022596" y="1881981"/>
                        <a:pt x="1019961" y="2063312"/>
                      </a:cubicBezTo>
                      <a:cubicBezTo>
                        <a:pt x="1009970" y="2309070"/>
                        <a:pt x="1005837" y="2555133"/>
                        <a:pt x="1010836" y="2801082"/>
                      </a:cubicBezTo>
                      <a:close/>
                      <a:moveTo>
                        <a:pt x="1032487" y="2073985"/>
                      </a:moveTo>
                      <a:cubicBezTo>
                        <a:pt x="1034958" y="1939244"/>
                        <a:pt x="1035825" y="1804474"/>
                        <a:pt x="1036031" y="1669705"/>
                      </a:cubicBezTo>
                      <a:cubicBezTo>
                        <a:pt x="1036017" y="1619792"/>
                        <a:pt x="1037515" y="1568977"/>
                        <a:pt x="1032352" y="1519228"/>
                      </a:cubicBezTo>
                      <a:cubicBezTo>
                        <a:pt x="1146075" y="1519413"/>
                        <a:pt x="1259811" y="1518873"/>
                        <a:pt x="1373526" y="1519420"/>
                      </a:cubicBezTo>
                      <a:cubicBezTo>
                        <a:pt x="1375173" y="1771796"/>
                        <a:pt x="1370686" y="2024107"/>
                        <a:pt x="1360418" y="2276270"/>
                      </a:cubicBezTo>
                      <a:cubicBezTo>
                        <a:pt x="1309361" y="2279835"/>
                        <a:pt x="1258277" y="2283101"/>
                        <a:pt x="1207164" y="2285970"/>
                      </a:cubicBezTo>
                      <a:cubicBezTo>
                        <a:pt x="1200298" y="2286560"/>
                        <a:pt x="1200624" y="2297154"/>
                        <a:pt x="1207810" y="2296309"/>
                      </a:cubicBezTo>
                      <a:cubicBezTo>
                        <a:pt x="1206227" y="2297971"/>
                        <a:pt x="1205588" y="2300755"/>
                        <a:pt x="1207399" y="2303048"/>
                      </a:cubicBezTo>
                      <a:cubicBezTo>
                        <a:pt x="1228687" y="2330011"/>
                        <a:pt x="1257581" y="2344340"/>
                        <a:pt x="1289308" y="2351803"/>
                      </a:cubicBezTo>
                      <a:cubicBezTo>
                        <a:pt x="1284522" y="2378936"/>
                        <a:pt x="1287050" y="2407660"/>
                        <a:pt x="1286241" y="2435212"/>
                      </a:cubicBezTo>
                      <a:cubicBezTo>
                        <a:pt x="1284004" y="2555843"/>
                        <a:pt x="1288428" y="2676425"/>
                        <a:pt x="1292305" y="2796978"/>
                      </a:cubicBezTo>
                      <a:cubicBezTo>
                        <a:pt x="1202740" y="2798199"/>
                        <a:pt x="1113176" y="2799506"/>
                        <a:pt x="1023618" y="2800876"/>
                      </a:cubicBezTo>
                      <a:cubicBezTo>
                        <a:pt x="1019201" y="2558548"/>
                        <a:pt x="1022155" y="2316121"/>
                        <a:pt x="1032487" y="2073985"/>
                      </a:cubicBezTo>
                      <a:close/>
                      <a:moveTo>
                        <a:pt x="1381863" y="2425604"/>
                      </a:moveTo>
                      <a:cubicBezTo>
                        <a:pt x="1412986" y="2428750"/>
                        <a:pt x="1444188" y="2431128"/>
                        <a:pt x="1475397" y="2433252"/>
                      </a:cubicBezTo>
                      <a:cubicBezTo>
                        <a:pt x="1478855" y="2433486"/>
                        <a:pt x="1488306" y="2432577"/>
                        <a:pt x="1490607" y="2435531"/>
                      </a:cubicBezTo>
                      <a:cubicBezTo>
                        <a:pt x="1493767" y="2439571"/>
                        <a:pt x="1491637" y="2449598"/>
                        <a:pt x="1491466" y="2454327"/>
                      </a:cubicBezTo>
                      <a:cubicBezTo>
                        <a:pt x="1487880" y="2567638"/>
                        <a:pt x="1487894" y="2681111"/>
                        <a:pt x="1491970" y="2794415"/>
                      </a:cubicBezTo>
                      <a:cubicBezTo>
                        <a:pt x="1456657" y="2794841"/>
                        <a:pt x="1421337" y="2795280"/>
                        <a:pt x="1386024" y="2795735"/>
                      </a:cubicBezTo>
                      <a:cubicBezTo>
                        <a:pt x="1382594" y="2672384"/>
                        <a:pt x="1384241" y="2548948"/>
                        <a:pt x="1381863" y="2425604"/>
                      </a:cubicBezTo>
                      <a:close/>
                      <a:moveTo>
                        <a:pt x="1503765" y="2467691"/>
                      </a:moveTo>
                      <a:cubicBezTo>
                        <a:pt x="1503680" y="2456713"/>
                        <a:pt x="1505654" y="2445572"/>
                        <a:pt x="1503765" y="2434686"/>
                      </a:cubicBezTo>
                      <a:cubicBezTo>
                        <a:pt x="1530955" y="2438627"/>
                        <a:pt x="1557704" y="2435069"/>
                        <a:pt x="1584851" y="2434019"/>
                      </a:cubicBezTo>
                      <a:cubicBezTo>
                        <a:pt x="1587400" y="2433912"/>
                        <a:pt x="1593443" y="2432605"/>
                        <a:pt x="1595716" y="2433685"/>
                      </a:cubicBezTo>
                      <a:cubicBezTo>
                        <a:pt x="1599245" y="2435361"/>
                        <a:pt x="1598705" y="2438911"/>
                        <a:pt x="1599294" y="2442454"/>
                      </a:cubicBezTo>
                      <a:cubicBezTo>
                        <a:pt x="1600281" y="2448441"/>
                        <a:pt x="1600935" y="2454739"/>
                        <a:pt x="1601787" y="2460988"/>
                      </a:cubicBezTo>
                      <a:cubicBezTo>
                        <a:pt x="1601396" y="2461393"/>
                        <a:pt x="1601112" y="2461947"/>
                        <a:pt x="1601013" y="2462664"/>
                      </a:cubicBezTo>
                      <a:cubicBezTo>
                        <a:pt x="1599735" y="2471874"/>
                        <a:pt x="1600892" y="2481510"/>
                        <a:pt x="1601396" y="2490777"/>
                      </a:cubicBezTo>
                      <a:cubicBezTo>
                        <a:pt x="1607361" y="2591426"/>
                        <a:pt x="1608128" y="2692267"/>
                        <a:pt x="1607958" y="2793065"/>
                      </a:cubicBezTo>
                      <a:cubicBezTo>
                        <a:pt x="1573539" y="2793448"/>
                        <a:pt x="1539121" y="2793846"/>
                        <a:pt x="1504709" y="2794258"/>
                      </a:cubicBezTo>
                      <a:cubicBezTo>
                        <a:pt x="1500662" y="2685464"/>
                        <a:pt x="1500797" y="2576507"/>
                        <a:pt x="1503765" y="2467691"/>
                      </a:cubicBezTo>
                      <a:close/>
                      <a:moveTo>
                        <a:pt x="1535024" y="2423630"/>
                      </a:moveTo>
                      <a:cubicBezTo>
                        <a:pt x="1535315" y="2411352"/>
                        <a:pt x="1542437" y="2398443"/>
                        <a:pt x="1553387" y="2393160"/>
                      </a:cubicBezTo>
                      <a:cubicBezTo>
                        <a:pt x="1564336" y="2387876"/>
                        <a:pt x="1569555" y="2398634"/>
                        <a:pt x="1573837" y="2406992"/>
                      </a:cubicBezTo>
                      <a:cubicBezTo>
                        <a:pt x="1576174" y="2411565"/>
                        <a:pt x="1578062" y="2416380"/>
                        <a:pt x="1579497" y="2421308"/>
                      </a:cubicBezTo>
                      <a:cubicBezTo>
                        <a:pt x="1564670" y="2422131"/>
                        <a:pt x="1549872" y="2423431"/>
                        <a:pt x="1535024" y="2423630"/>
                      </a:cubicBezTo>
                      <a:close/>
                      <a:moveTo>
                        <a:pt x="1611423" y="2487198"/>
                      </a:moveTo>
                      <a:cubicBezTo>
                        <a:pt x="1615762" y="2489896"/>
                        <a:pt x="1621556" y="2490251"/>
                        <a:pt x="1627436" y="2490549"/>
                      </a:cubicBezTo>
                      <a:cubicBezTo>
                        <a:pt x="1641453" y="2491260"/>
                        <a:pt x="1655477" y="2491969"/>
                        <a:pt x="1669495" y="2492672"/>
                      </a:cubicBezTo>
                      <a:cubicBezTo>
                        <a:pt x="1691877" y="2493958"/>
                        <a:pt x="1714188" y="2494363"/>
                        <a:pt x="1736556" y="2496038"/>
                      </a:cubicBezTo>
                      <a:cubicBezTo>
                        <a:pt x="1737067" y="2581513"/>
                        <a:pt x="1739411" y="2666952"/>
                        <a:pt x="1739681" y="2752433"/>
                      </a:cubicBezTo>
                      <a:cubicBezTo>
                        <a:pt x="1739730" y="2764108"/>
                        <a:pt x="1738523" y="2776584"/>
                        <a:pt x="1740604" y="2788087"/>
                      </a:cubicBezTo>
                      <a:cubicBezTo>
                        <a:pt x="1740923" y="2789849"/>
                        <a:pt x="1742074" y="2791034"/>
                        <a:pt x="1743522" y="2791659"/>
                      </a:cubicBezTo>
                      <a:cubicBezTo>
                        <a:pt x="1702145" y="2792064"/>
                        <a:pt x="1660768" y="2792490"/>
                        <a:pt x="1619390" y="2792944"/>
                      </a:cubicBezTo>
                      <a:cubicBezTo>
                        <a:pt x="1621989" y="2691038"/>
                        <a:pt x="1617807" y="2588905"/>
                        <a:pt x="1611423" y="2487198"/>
                      </a:cubicBezTo>
                      <a:close/>
                      <a:moveTo>
                        <a:pt x="1634494" y="2477569"/>
                      </a:moveTo>
                      <a:cubicBezTo>
                        <a:pt x="1634899" y="2468224"/>
                        <a:pt x="1636063" y="2458900"/>
                        <a:pt x="1636908" y="2449598"/>
                      </a:cubicBezTo>
                      <a:cubicBezTo>
                        <a:pt x="1638357" y="2433671"/>
                        <a:pt x="1639479" y="2415691"/>
                        <a:pt x="1648582" y="2401922"/>
                      </a:cubicBezTo>
                      <a:cubicBezTo>
                        <a:pt x="1656713" y="2389630"/>
                        <a:pt x="1671895" y="2390106"/>
                        <a:pt x="1681808" y="2400246"/>
                      </a:cubicBezTo>
                      <a:cubicBezTo>
                        <a:pt x="1698261" y="2418290"/>
                        <a:pt x="1700661" y="2446055"/>
                        <a:pt x="1702813" y="2469339"/>
                      </a:cubicBezTo>
                      <a:cubicBezTo>
                        <a:pt x="1703026" y="2472861"/>
                        <a:pt x="1702727" y="2477548"/>
                        <a:pt x="1704758" y="2480672"/>
                      </a:cubicBezTo>
                      <a:cubicBezTo>
                        <a:pt x="1681339" y="2479507"/>
                        <a:pt x="1657913" y="2478570"/>
                        <a:pt x="1634494" y="2477569"/>
                      </a:cubicBezTo>
                      <a:close/>
                      <a:moveTo>
                        <a:pt x="1748813" y="2791602"/>
                      </a:moveTo>
                      <a:cubicBezTo>
                        <a:pt x="1750211" y="2790963"/>
                        <a:pt x="1751319" y="2789784"/>
                        <a:pt x="1751639" y="2788080"/>
                      </a:cubicBezTo>
                      <a:cubicBezTo>
                        <a:pt x="1753513" y="2778139"/>
                        <a:pt x="1752569" y="2767466"/>
                        <a:pt x="1752526" y="2757376"/>
                      </a:cubicBezTo>
                      <a:cubicBezTo>
                        <a:pt x="1751980" y="2668933"/>
                        <a:pt x="1750148" y="2580490"/>
                        <a:pt x="1749118" y="2492055"/>
                      </a:cubicBezTo>
                      <a:cubicBezTo>
                        <a:pt x="1750297" y="2490301"/>
                        <a:pt x="1750552" y="2488007"/>
                        <a:pt x="1748983" y="2486274"/>
                      </a:cubicBezTo>
                      <a:cubicBezTo>
                        <a:pt x="1748543" y="2469751"/>
                        <a:pt x="1747733" y="2453241"/>
                        <a:pt x="1746491" y="2436752"/>
                      </a:cubicBezTo>
                      <a:cubicBezTo>
                        <a:pt x="1878846" y="2435801"/>
                        <a:pt x="2011236" y="2432080"/>
                        <a:pt x="2143634" y="2433031"/>
                      </a:cubicBezTo>
                      <a:cubicBezTo>
                        <a:pt x="2145864" y="2435559"/>
                        <a:pt x="2149357" y="2436333"/>
                        <a:pt x="2151268" y="2433039"/>
                      </a:cubicBezTo>
                      <a:cubicBezTo>
                        <a:pt x="2397388" y="2433585"/>
                        <a:pt x="2643507" y="2434302"/>
                        <a:pt x="2889634" y="2434885"/>
                      </a:cubicBezTo>
                      <a:cubicBezTo>
                        <a:pt x="2890799" y="2436688"/>
                        <a:pt x="2893987" y="2437171"/>
                        <a:pt x="2894967" y="2434899"/>
                      </a:cubicBezTo>
                      <a:cubicBezTo>
                        <a:pt x="3007503" y="2435183"/>
                        <a:pt x="3120047" y="2435467"/>
                        <a:pt x="3232590" y="2435751"/>
                      </a:cubicBezTo>
                      <a:cubicBezTo>
                        <a:pt x="3234394" y="2437995"/>
                        <a:pt x="3237199" y="2437519"/>
                        <a:pt x="3238953" y="2435765"/>
                      </a:cubicBezTo>
                      <a:cubicBezTo>
                        <a:pt x="3245294" y="2435779"/>
                        <a:pt x="3251635" y="2435794"/>
                        <a:pt x="3257983" y="2435815"/>
                      </a:cubicBezTo>
                      <a:cubicBezTo>
                        <a:pt x="3256790" y="2447894"/>
                        <a:pt x="3257784" y="2460285"/>
                        <a:pt x="3258026" y="2472349"/>
                      </a:cubicBezTo>
                      <a:cubicBezTo>
                        <a:pt x="3258850" y="2514891"/>
                        <a:pt x="3259332" y="2557440"/>
                        <a:pt x="3259517" y="2599997"/>
                      </a:cubicBezTo>
                      <a:cubicBezTo>
                        <a:pt x="3260355" y="2657508"/>
                        <a:pt x="3257784" y="2715054"/>
                        <a:pt x="3257855" y="2772536"/>
                      </a:cubicBezTo>
                      <a:cubicBezTo>
                        <a:pt x="3258033" y="2780795"/>
                        <a:pt x="3270055" y="2780667"/>
                        <a:pt x="3270595" y="2772536"/>
                      </a:cubicBezTo>
                      <a:cubicBezTo>
                        <a:pt x="3273627" y="2686607"/>
                        <a:pt x="3272299" y="2600423"/>
                        <a:pt x="3271298" y="2514430"/>
                      </a:cubicBezTo>
                      <a:cubicBezTo>
                        <a:pt x="3271014" y="2500406"/>
                        <a:pt x="3270687" y="2486381"/>
                        <a:pt x="3270310" y="2472349"/>
                      </a:cubicBezTo>
                      <a:cubicBezTo>
                        <a:pt x="3269970" y="2459454"/>
                        <a:pt x="3270438" y="2446019"/>
                        <a:pt x="3268088" y="2433252"/>
                      </a:cubicBezTo>
                      <a:cubicBezTo>
                        <a:pt x="3270552" y="2429538"/>
                        <a:pt x="3268890" y="2423111"/>
                        <a:pt x="3263053" y="2423090"/>
                      </a:cubicBezTo>
                      <a:cubicBezTo>
                        <a:pt x="3255193" y="2423069"/>
                        <a:pt x="3247332" y="2423047"/>
                        <a:pt x="3239471" y="2423033"/>
                      </a:cubicBezTo>
                      <a:cubicBezTo>
                        <a:pt x="3234749" y="2398734"/>
                        <a:pt x="3221008" y="2373823"/>
                        <a:pt x="3197178" y="2364102"/>
                      </a:cubicBezTo>
                      <a:cubicBezTo>
                        <a:pt x="3156191" y="2347486"/>
                        <a:pt x="3099759" y="2375499"/>
                        <a:pt x="3100931" y="2422678"/>
                      </a:cubicBezTo>
                      <a:cubicBezTo>
                        <a:pt x="3089030" y="2422650"/>
                        <a:pt x="3077129" y="2422621"/>
                        <a:pt x="3065227" y="2422586"/>
                      </a:cubicBezTo>
                      <a:cubicBezTo>
                        <a:pt x="3071575" y="2412936"/>
                        <a:pt x="3058872" y="2391164"/>
                        <a:pt x="3053667" y="2384148"/>
                      </a:cubicBezTo>
                      <a:cubicBezTo>
                        <a:pt x="3019078" y="2336117"/>
                        <a:pt x="2944930" y="2366815"/>
                        <a:pt x="2944148" y="2422281"/>
                      </a:cubicBezTo>
                      <a:cubicBezTo>
                        <a:pt x="2928122" y="2422238"/>
                        <a:pt x="2912095" y="2422195"/>
                        <a:pt x="2896068" y="2422160"/>
                      </a:cubicBezTo>
                      <a:cubicBezTo>
                        <a:pt x="2887603" y="2392116"/>
                        <a:pt x="2864880" y="2357512"/>
                        <a:pt x="2829752" y="2360026"/>
                      </a:cubicBezTo>
                      <a:cubicBezTo>
                        <a:pt x="2797733" y="2362512"/>
                        <a:pt x="2752450" y="2385199"/>
                        <a:pt x="2752983" y="2421798"/>
                      </a:cubicBezTo>
                      <a:cubicBezTo>
                        <a:pt x="2680667" y="2421620"/>
                        <a:pt x="2608343" y="2421436"/>
                        <a:pt x="2536027" y="2421187"/>
                      </a:cubicBezTo>
                      <a:cubicBezTo>
                        <a:pt x="2535927" y="2414200"/>
                        <a:pt x="2532760" y="2406374"/>
                        <a:pt x="2530438" y="2400630"/>
                      </a:cubicBezTo>
                      <a:cubicBezTo>
                        <a:pt x="2526732" y="2391462"/>
                        <a:pt x="2521598" y="2383019"/>
                        <a:pt x="2515008" y="2375634"/>
                      </a:cubicBezTo>
                      <a:cubicBezTo>
                        <a:pt x="2473467" y="2327767"/>
                        <a:pt x="2388682" y="2353713"/>
                        <a:pt x="2395399" y="2420725"/>
                      </a:cubicBezTo>
                      <a:cubicBezTo>
                        <a:pt x="2377618" y="2420669"/>
                        <a:pt x="2359830" y="2420619"/>
                        <a:pt x="2342050" y="2420569"/>
                      </a:cubicBezTo>
                      <a:cubicBezTo>
                        <a:pt x="2341588" y="2413745"/>
                        <a:pt x="2338783" y="2406254"/>
                        <a:pt x="2337043" y="2400537"/>
                      </a:cubicBezTo>
                      <a:cubicBezTo>
                        <a:pt x="2334281" y="2391441"/>
                        <a:pt x="2330567" y="2382543"/>
                        <a:pt x="2324865" y="2374874"/>
                      </a:cubicBezTo>
                      <a:cubicBezTo>
                        <a:pt x="2289865" y="2326304"/>
                        <a:pt x="2189570" y="2361312"/>
                        <a:pt x="2192240" y="2420285"/>
                      </a:cubicBezTo>
                      <a:cubicBezTo>
                        <a:pt x="2178386" y="2420271"/>
                        <a:pt x="2164539" y="2420257"/>
                        <a:pt x="2150685" y="2420250"/>
                      </a:cubicBezTo>
                      <a:cubicBezTo>
                        <a:pt x="2148697" y="2413539"/>
                        <a:pt x="2144962" y="2406737"/>
                        <a:pt x="2142796" y="2401183"/>
                      </a:cubicBezTo>
                      <a:cubicBezTo>
                        <a:pt x="2139359" y="2392364"/>
                        <a:pt x="2136384" y="2382870"/>
                        <a:pt x="2130831" y="2375095"/>
                      </a:cubicBezTo>
                      <a:cubicBezTo>
                        <a:pt x="2102264" y="2334370"/>
                        <a:pt x="1996566" y="2365416"/>
                        <a:pt x="2013693" y="2420307"/>
                      </a:cubicBezTo>
                      <a:cubicBezTo>
                        <a:pt x="1996750" y="2420321"/>
                        <a:pt x="1979800" y="2420356"/>
                        <a:pt x="1962850" y="2420434"/>
                      </a:cubicBezTo>
                      <a:cubicBezTo>
                        <a:pt x="1960564" y="2408554"/>
                        <a:pt x="1956672" y="2397349"/>
                        <a:pt x="1950274" y="2387202"/>
                      </a:cubicBezTo>
                      <a:cubicBezTo>
                        <a:pt x="1932628" y="2360609"/>
                        <a:pt x="1900305" y="2356107"/>
                        <a:pt x="1879577" y="2382011"/>
                      </a:cubicBezTo>
                      <a:cubicBezTo>
                        <a:pt x="1871319" y="2391746"/>
                        <a:pt x="1858139" y="2408519"/>
                        <a:pt x="1866511" y="2421656"/>
                      </a:cubicBezTo>
                      <a:cubicBezTo>
                        <a:pt x="1849242" y="2422046"/>
                        <a:pt x="1831972" y="2422565"/>
                        <a:pt x="1814717" y="2423225"/>
                      </a:cubicBezTo>
                      <a:cubicBezTo>
                        <a:pt x="1814063" y="2398925"/>
                        <a:pt x="1805500" y="2372709"/>
                        <a:pt x="1777572" y="2370358"/>
                      </a:cubicBezTo>
                      <a:cubicBezTo>
                        <a:pt x="1745930" y="2368682"/>
                        <a:pt x="1733396" y="2404606"/>
                        <a:pt x="1739212" y="2431306"/>
                      </a:cubicBezTo>
                      <a:cubicBezTo>
                        <a:pt x="1737607" y="2448206"/>
                        <a:pt x="1736997" y="2465178"/>
                        <a:pt x="1736684" y="2482135"/>
                      </a:cubicBezTo>
                      <a:cubicBezTo>
                        <a:pt x="1729150" y="2481922"/>
                        <a:pt x="1721531" y="2481439"/>
                        <a:pt x="1713989" y="2481112"/>
                      </a:cubicBezTo>
                      <a:cubicBezTo>
                        <a:pt x="1716333" y="2477974"/>
                        <a:pt x="1715772" y="2473060"/>
                        <a:pt x="1715545" y="2469332"/>
                      </a:cubicBezTo>
                      <a:cubicBezTo>
                        <a:pt x="1715055" y="2461251"/>
                        <a:pt x="1714153" y="2453191"/>
                        <a:pt x="1712875" y="2445202"/>
                      </a:cubicBezTo>
                      <a:cubicBezTo>
                        <a:pt x="1709914" y="2426683"/>
                        <a:pt x="1704694" y="2406190"/>
                        <a:pt x="1691600" y="2392059"/>
                      </a:cubicBezTo>
                      <a:cubicBezTo>
                        <a:pt x="1679585" y="2379092"/>
                        <a:pt x="1658744" y="2374846"/>
                        <a:pt x="1644677" y="2387081"/>
                      </a:cubicBezTo>
                      <a:cubicBezTo>
                        <a:pt x="1623523" y="2406197"/>
                        <a:pt x="1622280" y="2451231"/>
                        <a:pt x="1626711" y="2477633"/>
                      </a:cubicBezTo>
                      <a:cubicBezTo>
                        <a:pt x="1622728" y="2477668"/>
                        <a:pt x="1618879" y="2477157"/>
                        <a:pt x="1617537" y="2473493"/>
                      </a:cubicBezTo>
                      <a:cubicBezTo>
                        <a:pt x="1615392" y="2467627"/>
                        <a:pt x="1615250" y="2460122"/>
                        <a:pt x="1614228" y="2453958"/>
                      </a:cubicBezTo>
                      <a:cubicBezTo>
                        <a:pt x="1613106" y="2447191"/>
                        <a:pt x="1612310" y="2440296"/>
                        <a:pt x="1610919" y="2433578"/>
                      </a:cubicBezTo>
                      <a:cubicBezTo>
                        <a:pt x="1609222" y="2423253"/>
                        <a:pt x="1602703" y="2419710"/>
                        <a:pt x="1592648" y="2420704"/>
                      </a:cubicBezTo>
                      <a:cubicBezTo>
                        <a:pt x="1587251" y="2402561"/>
                        <a:pt x="1574910" y="2371359"/>
                        <a:pt x="1550894" y="2380427"/>
                      </a:cubicBezTo>
                      <a:cubicBezTo>
                        <a:pt x="1533078" y="2387202"/>
                        <a:pt x="1522973" y="2405402"/>
                        <a:pt x="1524479" y="2423552"/>
                      </a:cubicBezTo>
                      <a:cubicBezTo>
                        <a:pt x="1521084" y="2423445"/>
                        <a:pt x="1517690" y="2423268"/>
                        <a:pt x="1514303" y="2422984"/>
                      </a:cubicBezTo>
                      <a:cubicBezTo>
                        <a:pt x="1507287" y="2422387"/>
                        <a:pt x="1500051" y="2420754"/>
                        <a:pt x="1493014" y="2421137"/>
                      </a:cubicBezTo>
                      <a:cubicBezTo>
                        <a:pt x="1492183" y="2421180"/>
                        <a:pt x="1491438" y="2421428"/>
                        <a:pt x="1490784" y="2421812"/>
                      </a:cubicBezTo>
                      <a:cubicBezTo>
                        <a:pt x="1452574" y="2418439"/>
                        <a:pt x="1414044" y="2416969"/>
                        <a:pt x="1375671" y="2415528"/>
                      </a:cubicBezTo>
                      <a:cubicBezTo>
                        <a:pt x="1371303" y="2415400"/>
                        <a:pt x="1370160" y="2419852"/>
                        <a:pt x="1371943" y="2422700"/>
                      </a:cubicBezTo>
                      <a:cubicBezTo>
                        <a:pt x="1368243" y="2547016"/>
                        <a:pt x="1370984" y="2671546"/>
                        <a:pt x="1373334" y="2795891"/>
                      </a:cubicBezTo>
                      <a:cubicBezTo>
                        <a:pt x="1350576" y="2796190"/>
                        <a:pt x="1327817" y="2796495"/>
                        <a:pt x="1305058" y="2796800"/>
                      </a:cubicBezTo>
                      <a:cubicBezTo>
                        <a:pt x="1302502" y="2708408"/>
                        <a:pt x="1298540" y="2620000"/>
                        <a:pt x="1298291" y="2531565"/>
                      </a:cubicBezTo>
                      <a:cubicBezTo>
                        <a:pt x="1298383" y="2502713"/>
                        <a:pt x="1298781" y="2473862"/>
                        <a:pt x="1298724" y="2445011"/>
                      </a:cubicBezTo>
                      <a:cubicBezTo>
                        <a:pt x="1298632" y="2414718"/>
                        <a:pt x="1300556" y="2383658"/>
                        <a:pt x="1297226" y="2353508"/>
                      </a:cubicBezTo>
                      <a:cubicBezTo>
                        <a:pt x="1337339" y="2361439"/>
                        <a:pt x="1381230" y="2359416"/>
                        <a:pt x="1419647" y="2358556"/>
                      </a:cubicBezTo>
                      <a:cubicBezTo>
                        <a:pt x="1554111" y="2355531"/>
                        <a:pt x="1688561" y="2351945"/>
                        <a:pt x="1823004" y="2348189"/>
                      </a:cubicBezTo>
                      <a:cubicBezTo>
                        <a:pt x="1824232" y="2348778"/>
                        <a:pt x="1825667" y="2348679"/>
                        <a:pt x="1826838" y="2348082"/>
                      </a:cubicBezTo>
                      <a:cubicBezTo>
                        <a:pt x="1889142" y="2346336"/>
                        <a:pt x="1951439" y="2344532"/>
                        <a:pt x="2013743" y="2342721"/>
                      </a:cubicBezTo>
                      <a:cubicBezTo>
                        <a:pt x="2015014" y="2344156"/>
                        <a:pt x="2016363" y="2345491"/>
                        <a:pt x="2017819" y="2346669"/>
                      </a:cubicBezTo>
                      <a:cubicBezTo>
                        <a:pt x="2020951" y="2349226"/>
                        <a:pt x="2026120" y="2346726"/>
                        <a:pt x="2024643" y="2342402"/>
                      </a:cubicBezTo>
                      <a:cubicBezTo>
                        <a:pt x="2785690" y="2320275"/>
                        <a:pt x="3548001" y="2299235"/>
                        <a:pt x="4308736" y="2341550"/>
                      </a:cubicBezTo>
                      <a:cubicBezTo>
                        <a:pt x="4310114" y="2342835"/>
                        <a:pt x="4312102" y="2343268"/>
                        <a:pt x="4313799" y="2341834"/>
                      </a:cubicBezTo>
                      <a:cubicBezTo>
                        <a:pt x="4347841" y="2343715"/>
                        <a:pt x="4381869" y="2345775"/>
                        <a:pt x="4415890" y="2347933"/>
                      </a:cubicBezTo>
                      <a:cubicBezTo>
                        <a:pt x="4416657" y="2348523"/>
                        <a:pt x="4417537" y="2348920"/>
                        <a:pt x="4418482" y="2349048"/>
                      </a:cubicBezTo>
                      <a:cubicBezTo>
                        <a:pt x="4416884" y="2399777"/>
                        <a:pt x="4418752" y="2450578"/>
                        <a:pt x="4423595" y="2501116"/>
                      </a:cubicBezTo>
                      <a:cubicBezTo>
                        <a:pt x="4424262" y="2508280"/>
                        <a:pt x="4424035" y="2516681"/>
                        <a:pt x="4426712" y="2523377"/>
                      </a:cubicBezTo>
                      <a:cubicBezTo>
                        <a:pt x="4428501" y="2527858"/>
                        <a:pt x="4436568" y="2529520"/>
                        <a:pt x="4437555" y="2523377"/>
                      </a:cubicBezTo>
                      <a:cubicBezTo>
                        <a:pt x="4438656" y="2516503"/>
                        <a:pt x="4437157" y="2509402"/>
                        <a:pt x="4436440" y="2502500"/>
                      </a:cubicBezTo>
                      <a:cubicBezTo>
                        <a:pt x="4435623" y="2494647"/>
                        <a:pt x="4434835" y="2486793"/>
                        <a:pt x="4434118" y="2478932"/>
                      </a:cubicBezTo>
                      <a:cubicBezTo>
                        <a:pt x="4430220" y="2434537"/>
                        <a:pt x="4427379" y="2390007"/>
                        <a:pt x="4425874" y="2345462"/>
                      </a:cubicBezTo>
                      <a:cubicBezTo>
                        <a:pt x="4453447" y="2324848"/>
                        <a:pt x="4482483" y="2306251"/>
                        <a:pt x="4510028" y="2285594"/>
                      </a:cubicBezTo>
                      <a:cubicBezTo>
                        <a:pt x="4524819" y="2274502"/>
                        <a:pt x="4558612" y="2254449"/>
                        <a:pt x="4559273" y="2232827"/>
                      </a:cubicBezTo>
                      <a:cubicBezTo>
                        <a:pt x="4559536" y="2224248"/>
                        <a:pt x="4553144" y="2219242"/>
                        <a:pt x="4545525" y="2217013"/>
                      </a:cubicBezTo>
                      <a:cubicBezTo>
                        <a:pt x="4524379" y="2210828"/>
                        <a:pt x="4498076" y="2213505"/>
                        <a:pt x="4476206" y="2212390"/>
                      </a:cubicBezTo>
                      <a:cubicBezTo>
                        <a:pt x="4445750" y="2210835"/>
                        <a:pt x="4415293" y="2209336"/>
                        <a:pt x="4384830" y="2207895"/>
                      </a:cubicBezTo>
                      <a:cubicBezTo>
                        <a:pt x="4384837" y="2205331"/>
                        <a:pt x="4381606" y="2203102"/>
                        <a:pt x="4379128" y="2204614"/>
                      </a:cubicBezTo>
                      <a:cubicBezTo>
                        <a:pt x="4377651" y="2205516"/>
                        <a:pt x="4376209" y="2206461"/>
                        <a:pt x="4374789" y="2207426"/>
                      </a:cubicBezTo>
                      <a:cubicBezTo>
                        <a:pt x="4121256" y="2195525"/>
                        <a:pt x="3867553" y="2187402"/>
                        <a:pt x="3613785" y="2182679"/>
                      </a:cubicBezTo>
                      <a:cubicBezTo>
                        <a:pt x="3612357" y="2180471"/>
                        <a:pt x="3609169" y="2179946"/>
                        <a:pt x="3607230" y="2182559"/>
                      </a:cubicBezTo>
                      <a:cubicBezTo>
                        <a:pt x="3577357" y="2181976"/>
                        <a:pt x="3547490" y="2181465"/>
                        <a:pt x="3517616" y="2181018"/>
                      </a:cubicBezTo>
                      <a:cubicBezTo>
                        <a:pt x="3514932" y="2135458"/>
                        <a:pt x="3512638" y="2089827"/>
                        <a:pt x="3511687" y="2044153"/>
                      </a:cubicBezTo>
                      <a:cubicBezTo>
                        <a:pt x="3597559" y="2045346"/>
                        <a:pt x="3683452" y="2045155"/>
                        <a:pt x="3769332" y="2045233"/>
                      </a:cubicBezTo>
                      <a:cubicBezTo>
                        <a:pt x="3768316" y="2089564"/>
                        <a:pt x="3770638" y="2133917"/>
                        <a:pt x="3771199" y="2178270"/>
                      </a:cubicBezTo>
                      <a:cubicBezTo>
                        <a:pt x="3771377" y="2186457"/>
                        <a:pt x="3784116" y="2186486"/>
                        <a:pt x="3783938" y="2178270"/>
                      </a:cubicBezTo>
                      <a:cubicBezTo>
                        <a:pt x="3783101" y="2133889"/>
                        <a:pt x="3783399" y="2089507"/>
                        <a:pt x="3780218" y="2045233"/>
                      </a:cubicBezTo>
                      <a:cubicBezTo>
                        <a:pt x="3920810" y="2045361"/>
                        <a:pt x="4061409" y="2044722"/>
                        <a:pt x="4201994" y="2045290"/>
                      </a:cubicBezTo>
                      <a:cubicBezTo>
                        <a:pt x="4203486" y="2089593"/>
                        <a:pt x="4203507" y="2134009"/>
                        <a:pt x="4205601" y="2178270"/>
                      </a:cubicBezTo>
                      <a:cubicBezTo>
                        <a:pt x="4206084" y="2186123"/>
                        <a:pt x="4218014" y="2186280"/>
                        <a:pt x="4217943" y="2178270"/>
                      </a:cubicBezTo>
                      <a:cubicBezTo>
                        <a:pt x="4216679" y="2133285"/>
                        <a:pt x="4214357" y="2088293"/>
                        <a:pt x="4213590" y="2043266"/>
                      </a:cubicBezTo>
                      <a:cubicBezTo>
                        <a:pt x="4215571" y="2041001"/>
                        <a:pt x="4215493" y="2037152"/>
                        <a:pt x="4213384" y="2034993"/>
                      </a:cubicBezTo>
                      <a:cubicBezTo>
                        <a:pt x="4208215" y="1829747"/>
                        <a:pt x="4206873" y="1624429"/>
                        <a:pt x="4206717" y="1419126"/>
                      </a:cubicBezTo>
                      <a:cubicBezTo>
                        <a:pt x="4300861" y="1409901"/>
                        <a:pt x="4395460" y="1402815"/>
                        <a:pt x="4489364" y="1392263"/>
                      </a:cubicBezTo>
                      <a:cubicBezTo>
                        <a:pt x="4489619" y="1392234"/>
                        <a:pt x="4489839" y="1392433"/>
                        <a:pt x="4489832" y="1392689"/>
                      </a:cubicBezTo>
                      <a:cubicBezTo>
                        <a:pt x="4486914" y="1661432"/>
                        <a:pt x="4495087" y="1930289"/>
                        <a:pt x="4498190" y="2198997"/>
                      </a:cubicBezTo>
                      <a:cubicBezTo>
                        <a:pt x="4497501" y="2207639"/>
                        <a:pt x="4510219" y="2210054"/>
                        <a:pt x="4510958" y="2200432"/>
                      </a:cubicBezTo>
                      <a:cubicBezTo>
                        <a:pt x="4510958" y="2200432"/>
                        <a:pt x="4510958" y="2200432"/>
                        <a:pt x="4510958" y="2200432"/>
                      </a:cubicBezTo>
                      <a:cubicBezTo>
                        <a:pt x="4510958" y="2200425"/>
                        <a:pt x="4510958" y="2200418"/>
                        <a:pt x="4510958" y="2200418"/>
                      </a:cubicBezTo>
                      <a:cubicBezTo>
                        <a:pt x="4505668" y="1938356"/>
                        <a:pt x="4506157" y="1675918"/>
                        <a:pt x="4495982" y="1413963"/>
                      </a:cubicBezTo>
                      <a:cubicBezTo>
                        <a:pt x="4495115" y="1403439"/>
                        <a:pt x="4496145" y="1392603"/>
                        <a:pt x="4494888" y="1382137"/>
                      </a:cubicBezTo>
                      <a:cubicBezTo>
                        <a:pt x="4494831" y="1381682"/>
                        <a:pt x="4494860" y="1381199"/>
                        <a:pt x="4494853" y="1380738"/>
                      </a:cubicBezTo>
                      <a:cubicBezTo>
                        <a:pt x="4494817" y="1379403"/>
                        <a:pt x="4493944" y="1378636"/>
                        <a:pt x="4492935" y="1378409"/>
                      </a:cubicBezTo>
                      <a:cubicBezTo>
                        <a:pt x="4490855" y="1353924"/>
                        <a:pt x="4491529" y="1328936"/>
                        <a:pt x="4486126" y="1304857"/>
                      </a:cubicBezTo>
                      <a:cubicBezTo>
                        <a:pt x="4511107" y="1305872"/>
                        <a:pt x="4536180" y="1307931"/>
                        <a:pt x="4560764" y="1312668"/>
                      </a:cubicBezTo>
                      <a:cubicBezTo>
                        <a:pt x="4565770" y="1313704"/>
                        <a:pt x="4571288" y="1315977"/>
                        <a:pt x="4576621" y="1316566"/>
                      </a:cubicBezTo>
                      <a:cubicBezTo>
                        <a:pt x="4569917" y="1710528"/>
                        <a:pt x="4580988" y="2104668"/>
                        <a:pt x="4577203" y="2498680"/>
                      </a:cubicBezTo>
                      <a:cubicBezTo>
                        <a:pt x="4577110" y="2506498"/>
                        <a:pt x="4577132" y="2514323"/>
                        <a:pt x="4577082" y="2522142"/>
                      </a:cubicBezTo>
                      <a:cubicBezTo>
                        <a:pt x="4577061" y="2525309"/>
                        <a:pt x="4578957" y="2527240"/>
                        <a:pt x="4581279" y="2527957"/>
                      </a:cubicBezTo>
                      <a:cubicBezTo>
                        <a:pt x="4342040" y="2530521"/>
                        <a:pt x="4102495" y="2524726"/>
                        <a:pt x="3863384" y="2532133"/>
                      </a:cubicBezTo>
                      <a:cubicBezTo>
                        <a:pt x="3858591" y="2532459"/>
                        <a:pt x="3858570" y="2539298"/>
                        <a:pt x="3863384" y="2539603"/>
                      </a:cubicBezTo>
                      <a:cubicBezTo>
                        <a:pt x="3864747" y="2539688"/>
                        <a:pt x="3866104" y="2539759"/>
                        <a:pt x="3867467" y="2539837"/>
                      </a:cubicBezTo>
                      <a:cubicBezTo>
                        <a:pt x="3860608" y="2545056"/>
                        <a:pt x="3860302" y="2556936"/>
                        <a:pt x="3861112" y="2564769"/>
                      </a:cubicBezTo>
                      <a:cubicBezTo>
                        <a:pt x="3862007" y="2573375"/>
                        <a:pt x="3865621" y="2581712"/>
                        <a:pt x="3873176" y="2586469"/>
                      </a:cubicBezTo>
                      <a:cubicBezTo>
                        <a:pt x="3878417" y="2589771"/>
                        <a:pt x="3884566" y="2590730"/>
                        <a:pt x="3890552" y="2591781"/>
                      </a:cubicBezTo>
                      <a:cubicBezTo>
                        <a:pt x="3897838" y="2593059"/>
                        <a:pt x="3905131" y="2594280"/>
                        <a:pt x="3912430" y="2595481"/>
                      </a:cubicBezTo>
                      <a:cubicBezTo>
                        <a:pt x="3967903" y="2604619"/>
                        <a:pt x="4023653" y="2612083"/>
                        <a:pt x="4079573" y="2617827"/>
                      </a:cubicBezTo>
                      <a:cubicBezTo>
                        <a:pt x="4078686" y="2649157"/>
                        <a:pt x="4080603" y="2680508"/>
                        <a:pt x="4081157" y="2711837"/>
                      </a:cubicBezTo>
                      <a:cubicBezTo>
                        <a:pt x="4081562" y="2729235"/>
                        <a:pt x="4081909" y="2746639"/>
                        <a:pt x="4082186" y="2764043"/>
                      </a:cubicBezTo>
                      <a:cubicBezTo>
                        <a:pt x="4082435" y="2779523"/>
                        <a:pt x="4081547" y="2795387"/>
                        <a:pt x="4082754" y="2810818"/>
                      </a:cubicBezTo>
                      <a:cubicBezTo>
                        <a:pt x="3994078" y="2808311"/>
                        <a:pt x="3905429" y="2805811"/>
                        <a:pt x="3816816" y="2803489"/>
                      </a:cubicBezTo>
                      <a:cubicBezTo>
                        <a:pt x="3127659" y="2785510"/>
                        <a:pt x="2438183" y="2784913"/>
                        <a:pt x="1748813" y="2791602"/>
                      </a:cubicBezTo>
                      <a:close/>
                      <a:moveTo>
                        <a:pt x="1746917" y="2426705"/>
                      </a:moveTo>
                      <a:cubicBezTo>
                        <a:pt x="1750382" y="2406829"/>
                        <a:pt x="1752100" y="2378745"/>
                        <a:pt x="1777891" y="2381677"/>
                      </a:cubicBezTo>
                      <a:cubicBezTo>
                        <a:pt x="1798036" y="2384028"/>
                        <a:pt x="1802617" y="2406829"/>
                        <a:pt x="1802766" y="2423708"/>
                      </a:cubicBezTo>
                      <a:cubicBezTo>
                        <a:pt x="1784133" y="2424532"/>
                        <a:pt x="1765507" y="2425419"/>
                        <a:pt x="1746917" y="2426705"/>
                      </a:cubicBezTo>
                      <a:close/>
                      <a:moveTo>
                        <a:pt x="1870225" y="2421563"/>
                      </a:moveTo>
                      <a:cubicBezTo>
                        <a:pt x="1872618" y="2416117"/>
                        <a:pt x="1873428" y="2410237"/>
                        <a:pt x="1876410" y="2405011"/>
                      </a:cubicBezTo>
                      <a:cubicBezTo>
                        <a:pt x="1885265" y="2391477"/>
                        <a:pt x="1900156" y="2372560"/>
                        <a:pt x="1918405" y="2377481"/>
                      </a:cubicBezTo>
                      <a:cubicBezTo>
                        <a:pt x="1937564" y="2382551"/>
                        <a:pt x="1946333" y="2402696"/>
                        <a:pt x="1949870" y="2420512"/>
                      </a:cubicBezTo>
                      <a:cubicBezTo>
                        <a:pt x="1923319" y="2420669"/>
                        <a:pt x="1896761" y="2420981"/>
                        <a:pt x="1870225" y="2421563"/>
                      </a:cubicBezTo>
                      <a:close/>
                      <a:moveTo>
                        <a:pt x="2021774" y="2417097"/>
                      </a:moveTo>
                      <a:cubicBezTo>
                        <a:pt x="2019104" y="2401894"/>
                        <a:pt x="2033214" y="2388132"/>
                        <a:pt x="2044923" y="2380768"/>
                      </a:cubicBezTo>
                      <a:cubicBezTo>
                        <a:pt x="2057606" y="2372794"/>
                        <a:pt x="2072482" y="2368704"/>
                        <a:pt x="2087458" y="2369094"/>
                      </a:cubicBezTo>
                      <a:cubicBezTo>
                        <a:pt x="2123297" y="2369882"/>
                        <a:pt x="2125619" y="2392393"/>
                        <a:pt x="2136497" y="2420250"/>
                      </a:cubicBezTo>
                      <a:cubicBezTo>
                        <a:pt x="2117140" y="2420250"/>
                        <a:pt x="2097776" y="2420250"/>
                        <a:pt x="2078419" y="2420278"/>
                      </a:cubicBezTo>
                      <a:cubicBezTo>
                        <a:pt x="2059367" y="2420299"/>
                        <a:pt x="2040301" y="2420292"/>
                        <a:pt x="2021227" y="2420299"/>
                      </a:cubicBezTo>
                      <a:cubicBezTo>
                        <a:pt x="2021746" y="2419433"/>
                        <a:pt x="2021994" y="2418354"/>
                        <a:pt x="2021774" y="2417097"/>
                      </a:cubicBezTo>
                      <a:close/>
                      <a:moveTo>
                        <a:pt x="2199292" y="2420292"/>
                      </a:moveTo>
                      <a:cubicBezTo>
                        <a:pt x="2200740" y="2385199"/>
                        <a:pt x="2247110" y="2362426"/>
                        <a:pt x="2278048" y="2363406"/>
                      </a:cubicBezTo>
                      <a:cubicBezTo>
                        <a:pt x="2311643" y="2364677"/>
                        <a:pt x="2325078" y="2390624"/>
                        <a:pt x="2329459" y="2420541"/>
                      </a:cubicBezTo>
                      <a:cubicBezTo>
                        <a:pt x="2286065" y="2420427"/>
                        <a:pt x="2242678" y="2420335"/>
                        <a:pt x="2199292" y="2420292"/>
                      </a:cubicBezTo>
                      <a:close/>
                      <a:moveTo>
                        <a:pt x="2464541" y="2362164"/>
                      </a:moveTo>
                      <a:cubicBezTo>
                        <a:pt x="2495438" y="2364195"/>
                        <a:pt x="2520518" y="2391029"/>
                        <a:pt x="2524232" y="2421144"/>
                      </a:cubicBezTo>
                      <a:cubicBezTo>
                        <a:pt x="2483529" y="2421010"/>
                        <a:pt x="2442834" y="2420875"/>
                        <a:pt x="2402131" y="2420747"/>
                      </a:cubicBezTo>
                      <a:cubicBezTo>
                        <a:pt x="2400846" y="2386492"/>
                        <a:pt x="2430854" y="2359579"/>
                        <a:pt x="2464541" y="2362164"/>
                      </a:cubicBezTo>
                      <a:close/>
                      <a:moveTo>
                        <a:pt x="2761199" y="2421819"/>
                      </a:moveTo>
                      <a:cubicBezTo>
                        <a:pt x="2768279" y="2390738"/>
                        <a:pt x="2802818" y="2373724"/>
                        <a:pt x="2832386" y="2371750"/>
                      </a:cubicBezTo>
                      <a:cubicBezTo>
                        <a:pt x="2859690" y="2371487"/>
                        <a:pt x="2876171" y="2398968"/>
                        <a:pt x="2883513" y="2422131"/>
                      </a:cubicBezTo>
                      <a:cubicBezTo>
                        <a:pt x="2842739" y="2422025"/>
                        <a:pt x="2801966" y="2421926"/>
                        <a:pt x="2761199" y="2421819"/>
                      </a:cubicBezTo>
                      <a:close/>
                      <a:moveTo>
                        <a:pt x="2952996" y="2422302"/>
                      </a:moveTo>
                      <a:cubicBezTo>
                        <a:pt x="2953017" y="2422146"/>
                        <a:pt x="2953060" y="2422011"/>
                        <a:pt x="2953067" y="2421847"/>
                      </a:cubicBezTo>
                      <a:cubicBezTo>
                        <a:pt x="2954786" y="2396050"/>
                        <a:pt x="2983459" y="2372183"/>
                        <a:pt x="3008980" y="2372794"/>
                      </a:cubicBezTo>
                      <a:cubicBezTo>
                        <a:pt x="3035588" y="2373823"/>
                        <a:pt x="3052566" y="2397654"/>
                        <a:pt x="3054697" y="2422565"/>
                      </a:cubicBezTo>
                      <a:cubicBezTo>
                        <a:pt x="3020796" y="2422472"/>
                        <a:pt x="2986896" y="2422387"/>
                        <a:pt x="2952996" y="2422302"/>
                      </a:cubicBezTo>
                      <a:close/>
                      <a:moveTo>
                        <a:pt x="3108898" y="2422700"/>
                      </a:moveTo>
                      <a:cubicBezTo>
                        <a:pt x="3109289" y="2422131"/>
                        <a:pt x="3109566" y="2421464"/>
                        <a:pt x="3109686" y="2420676"/>
                      </a:cubicBezTo>
                      <a:cubicBezTo>
                        <a:pt x="3115701" y="2382579"/>
                        <a:pt x="3154174" y="2363733"/>
                        <a:pt x="3189558" y="2374321"/>
                      </a:cubicBezTo>
                      <a:cubicBezTo>
                        <a:pt x="3210826" y="2381344"/>
                        <a:pt x="3220859" y="2403101"/>
                        <a:pt x="3226931" y="2422998"/>
                      </a:cubicBezTo>
                      <a:cubicBezTo>
                        <a:pt x="3187584" y="2422898"/>
                        <a:pt x="3148245" y="2422799"/>
                        <a:pt x="3108898" y="2422700"/>
                      </a:cubicBezTo>
                      <a:close/>
                      <a:moveTo>
                        <a:pt x="5571226" y="2769539"/>
                      </a:moveTo>
                      <a:cubicBezTo>
                        <a:pt x="5550924" y="2769100"/>
                        <a:pt x="5530900" y="2769078"/>
                        <a:pt x="5510612" y="2769873"/>
                      </a:cubicBezTo>
                      <a:cubicBezTo>
                        <a:pt x="5504583" y="2770115"/>
                        <a:pt x="5504739" y="2778600"/>
                        <a:pt x="5510612" y="2779126"/>
                      </a:cubicBezTo>
                      <a:cubicBezTo>
                        <a:pt x="5552579" y="2782868"/>
                        <a:pt x="5594773" y="2782804"/>
                        <a:pt x="5636903" y="2783571"/>
                      </a:cubicBezTo>
                      <a:cubicBezTo>
                        <a:pt x="5801972" y="2785929"/>
                        <a:pt x="5967063" y="2787363"/>
                        <a:pt x="6132146" y="2788009"/>
                      </a:cubicBezTo>
                      <a:cubicBezTo>
                        <a:pt x="5455068" y="2849177"/>
                        <a:pt x="4774525" y="2830388"/>
                        <a:pt x="4095536" y="2811208"/>
                      </a:cubicBezTo>
                      <a:cubicBezTo>
                        <a:pt x="4096608" y="2795678"/>
                        <a:pt x="4095280" y="2779630"/>
                        <a:pt x="4095011" y="2764072"/>
                      </a:cubicBezTo>
                      <a:cubicBezTo>
                        <a:pt x="4093662" y="2715671"/>
                        <a:pt x="4094194" y="2667144"/>
                        <a:pt x="4089927" y="2618892"/>
                      </a:cubicBezTo>
                      <a:cubicBezTo>
                        <a:pt x="4099903" y="2619666"/>
                        <a:pt x="4109902" y="2621349"/>
                        <a:pt x="4119892" y="2621498"/>
                      </a:cubicBezTo>
                      <a:cubicBezTo>
                        <a:pt x="4425412" y="2619077"/>
                        <a:pt x="4730783" y="2629594"/>
                        <a:pt x="5036245" y="2632945"/>
                      </a:cubicBezTo>
                      <a:cubicBezTo>
                        <a:pt x="5138492" y="2633762"/>
                        <a:pt x="5240761" y="2633336"/>
                        <a:pt x="5342972" y="2630531"/>
                      </a:cubicBezTo>
                      <a:cubicBezTo>
                        <a:pt x="5389632" y="2629253"/>
                        <a:pt x="5438537" y="2630701"/>
                        <a:pt x="5483564" y="2616634"/>
                      </a:cubicBezTo>
                      <a:cubicBezTo>
                        <a:pt x="5482833" y="2628230"/>
                        <a:pt x="5484708" y="2640692"/>
                        <a:pt x="5485254" y="2652061"/>
                      </a:cubicBezTo>
                      <a:cubicBezTo>
                        <a:pt x="5487186" y="2692316"/>
                        <a:pt x="5489117" y="2732572"/>
                        <a:pt x="5491049" y="2772827"/>
                      </a:cubicBezTo>
                      <a:cubicBezTo>
                        <a:pt x="5491333" y="2778728"/>
                        <a:pt x="5499911" y="2782023"/>
                        <a:pt x="5502914" y="2776044"/>
                      </a:cubicBezTo>
                      <a:cubicBezTo>
                        <a:pt x="5504576" y="2772685"/>
                        <a:pt x="5506941" y="2768226"/>
                        <a:pt x="5503418" y="2765215"/>
                      </a:cubicBezTo>
                      <a:cubicBezTo>
                        <a:pt x="5501608" y="2727495"/>
                        <a:pt x="5499797" y="2689774"/>
                        <a:pt x="5497993" y="2652061"/>
                      </a:cubicBezTo>
                      <a:cubicBezTo>
                        <a:pt x="5497383" y="2639357"/>
                        <a:pt x="5498441" y="2624893"/>
                        <a:pt x="5495629" y="2612416"/>
                      </a:cubicBezTo>
                      <a:cubicBezTo>
                        <a:pt x="5538171" y="2596134"/>
                        <a:pt x="5572909" y="2565912"/>
                        <a:pt x="5608463" y="2538105"/>
                      </a:cubicBezTo>
                      <a:cubicBezTo>
                        <a:pt x="5609365" y="2537707"/>
                        <a:pt x="5610082" y="2537096"/>
                        <a:pt x="5610643" y="2536365"/>
                      </a:cubicBezTo>
                      <a:cubicBezTo>
                        <a:pt x="5612973" y="2534306"/>
                        <a:pt x="5612902" y="2531685"/>
                        <a:pt x="5611574" y="2529619"/>
                      </a:cubicBezTo>
                      <a:cubicBezTo>
                        <a:pt x="5610757" y="2527418"/>
                        <a:pt x="5608840" y="2525678"/>
                        <a:pt x="5605786" y="2525699"/>
                      </a:cubicBezTo>
                      <a:cubicBezTo>
                        <a:pt x="5561149" y="2526047"/>
                        <a:pt x="5516513" y="2526281"/>
                        <a:pt x="5471876" y="2526473"/>
                      </a:cubicBezTo>
                      <a:cubicBezTo>
                        <a:pt x="5475171" y="2515076"/>
                        <a:pt x="5475114" y="2502046"/>
                        <a:pt x="5476236" y="2490407"/>
                      </a:cubicBezTo>
                      <a:cubicBezTo>
                        <a:pt x="5476861" y="2483924"/>
                        <a:pt x="5477479" y="2477441"/>
                        <a:pt x="5478103" y="2470958"/>
                      </a:cubicBezTo>
                      <a:cubicBezTo>
                        <a:pt x="5478672" y="2465029"/>
                        <a:pt x="5479062" y="2460960"/>
                        <a:pt x="5475221" y="2456166"/>
                      </a:cubicBezTo>
                      <a:cubicBezTo>
                        <a:pt x="5474063" y="2454725"/>
                        <a:pt x="5471862" y="2455144"/>
                        <a:pt x="5470648" y="2456166"/>
                      </a:cubicBezTo>
                      <a:cubicBezTo>
                        <a:pt x="5466231" y="2459902"/>
                        <a:pt x="5466018" y="2464134"/>
                        <a:pt x="5465499" y="2469566"/>
                      </a:cubicBezTo>
                      <a:cubicBezTo>
                        <a:pt x="5464832" y="2476511"/>
                        <a:pt x="5464165" y="2483456"/>
                        <a:pt x="5463497" y="2490407"/>
                      </a:cubicBezTo>
                      <a:cubicBezTo>
                        <a:pt x="5462368" y="2502174"/>
                        <a:pt x="5460060" y="2514657"/>
                        <a:pt x="5461196" y="2526523"/>
                      </a:cubicBezTo>
                      <a:cubicBezTo>
                        <a:pt x="5326604" y="2527055"/>
                        <a:pt x="5191998" y="2527006"/>
                        <a:pt x="5057399" y="2527098"/>
                      </a:cubicBezTo>
                      <a:cubicBezTo>
                        <a:pt x="5057896" y="2492389"/>
                        <a:pt x="5056185" y="2464879"/>
                        <a:pt x="5055290" y="2431228"/>
                      </a:cubicBezTo>
                      <a:cubicBezTo>
                        <a:pt x="5052237" y="2360509"/>
                        <a:pt x="5051825" y="2289336"/>
                        <a:pt x="5044298" y="2218930"/>
                      </a:cubicBezTo>
                      <a:cubicBezTo>
                        <a:pt x="5222113" y="2216480"/>
                        <a:pt x="5400078" y="2213107"/>
                        <a:pt x="5577979" y="2216374"/>
                      </a:cubicBezTo>
                      <a:cubicBezTo>
                        <a:pt x="5580990" y="2290224"/>
                        <a:pt x="5581806" y="2364223"/>
                        <a:pt x="5579506" y="2438101"/>
                      </a:cubicBezTo>
                      <a:cubicBezTo>
                        <a:pt x="5579250" y="2446303"/>
                        <a:pt x="5591989" y="2446289"/>
                        <a:pt x="5592245" y="2438101"/>
                      </a:cubicBezTo>
                      <a:cubicBezTo>
                        <a:pt x="5594588" y="2363073"/>
                        <a:pt x="5593466" y="2288065"/>
                        <a:pt x="5587949" y="2213199"/>
                      </a:cubicBezTo>
                      <a:cubicBezTo>
                        <a:pt x="5589042" y="2210096"/>
                        <a:pt x="5587437" y="2205885"/>
                        <a:pt x="5583141" y="2205807"/>
                      </a:cubicBezTo>
                      <a:cubicBezTo>
                        <a:pt x="5413705" y="2202491"/>
                        <a:pt x="5244339" y="2202676"/>
                        <a:pt x="5074903" y="2206454"/>
                      </a:cubicBezTo>
                      <a:cubicBezTo>
                        <a:pt x="5073454" y="2175436"/>
                        <a:pt x="5071303" y="2144519"/>
                        <a:pt x="5068235" y="2113623"/>
                      </a:cubicBezTo>
                      <a:cubicBezTo>
                        <a:pt x="5253848" y="2112444"/>
                        <a:pt x="5439488" y="2113118"/>
                        <a:pt x="5625087" y="2112600"/>
                      </a:cubicBezTo>
                      <a:cubicBezTo>
                        <a:pt x="5625286" y="2221195"/>
                        <a:pt x="5624753" y="2329812"/>
                        <a:pt x="5625087" y="2438400"/>
                      </a:cubicBezTo>
                      <a:cubicBezTo>
                        <a:pt x="5625087" y="2446594"/>
                        <a:pt x="5637826" y="2446608"/>
                        <a:pt x="5637826" y="2438400"/>
                      </a:cubicBezTo>
                      <a:cubicBezTo>
                        <a:pt x="5637826" y="1807364"/>
                        <a:pt x="5637762" y="1176258"/>
                        <a:pt x="5637726" y="545258"/>
                      </a:cubicBezTo>
                      <a:cubicBezTo>
                        <a:pt x="5636924" y="540337"/>
                        <a:pt x="5633402" y="536062"/>
                        <a:pt x="5630917" y="531788"/>
                      </a:cubicBezTo>
                      <a:cubicBezTo>
                        <a:pt x="5560433" y="410794"/>
                        <a:pt x="5491276" y="289041"/>
                        <a:pt x="5422290" y="167195"/>
                      </a:cubicBezTo>
                      <a:cubicBezTo>
                        <a:pt x="5399545" y="127074"/>
                        <a:pt x="5376680" y="87032"/>
                        <a:pt x="5353801" y="46990"/>
                      </a:cubicBezTo>
                      <a:cubicBezTo>
                        <a:pt x="5353836" y="42438"/>
                        <a:pt x="5353872" y="37893"/>
                        <a:pt x="5353907" y="33342"/>
                      </a:cubicBezTo>
                      <a:cubicBezTo>
                        <a:pt x="5570153" y="27533"/>
                        <a:pt x="5786400" y="21717"/>
                        <a:pt x="6002646" y="15909"/>
                      </a:cubicBezTo>
                      <a:cubicBezTo>
                        <a:pt x="6002873" y="15902"/>
                        <a:pt x="6002894" y="16065"/>
                        <a:pt x="6002688" y="16186"/>
                      </a:cubicBezTo>
                      <a:cubicBezTo>
                        <a:pt x="6001971" y="16583"/>
                        <a:pt x="6001318" y="17215"/>
                        <a:pt x="6000799" y="18131"/>
                      </a:cubicBezTo>
                      <a:cubicBezTo>
                        <a:pt x="5909935" y="182412"/>
                        <a:pt x="5825050" y="349953"/>
                        <a:pt x="5740286" y="517443"/>
                      </a:cubicBezTo>
                      <a:cubicBezTo>
                        <a:pt x="5734506" y="528983"/>
                        <a:pt x="5726041" y="541303"/>
                        <a:pt x="5722235" y="553588"/>
                      </a:cubicBezTo>
                      <a:cubicBezTo>
                        <a:pt x="5720432" y="559417"/>
                        <a:pt x="5721241" y="566000"/>
                        <a:pt x="5721234" y="572093"/>
                      </a:cubicBezTo>
                      <a:cubicBezTo>
                        <a:pt x="5720794" y="1016273"/>
                        <a:pt x="5719828" y="1460453"/>
                        <a:pt x="5720027" y="1904634"/>
                      </a:cubicBezTo>
                      <a:cubicBezTo>
                        <a:pt x="5720155" y="2082549"/>
                        <a:pt x="5719707" y="2260485"/>
                        <a:pt x="5719863" y="2438386"/>
                      </a:cubicBezTo>
                      <a:cubicBezTo>
                        <a:pt x="5719863" y="2449463"/>
                        <a:pt x="5737076" y="2449484"/>
                        <a:pt x="5737076" y="2438386"/>
                      </a:cubicBezTo>
                      <a:cubicBezTo>
                        <a:pt x="5737048" y="2362867"/>
                        <a:pt x="5737012" y="2287348"/>
                        <a:pt x="5736984" y="2211836"/>
                      </a:cubicBezTo>
                      <a:cubicBezTo>
                        <a:pt x="5737091" y="1671835"/>
                        <a:pt x="5736466" y="1131827"/>
                        <a:pt x="5735727" y="591826"/>
                      </a:cubicBezTo>
                      <a:cubicBezTo>
                        <a:pt x="5735720" y="581821"/>
                        <a:pt x="5734598" y="571098"/>
                        <a:pt x="5735698" y="561143"/>
                      </a:cubicBezTo>
                      <a:cubicBezTo>
                        <a:pt x="5736167" y="556882"/>
                        <a:pt x="5735905" y="558693"/>
                        <a:pt x="5737879" y="554496"/>
                      </a:cubicBezTo>
                      <a:cubicBezTo>
                        <a:pt x="5825050" y="375729"/>
                        <a:pt x="5918421" y="200023"/>
                        <a:pt x="6009569" y="23258"/>
                      </a:cubicBezTo>
                      <a:cubicBezTo>
                        <a:pt x="6009825" y="22754"/>
                        <a:pt x="6010066" y="22214"/>
                        <a:pt x="6010073" y="22434"/>
                      </a:cubicBezTo>
                      <a:cubicBezTo>
                        <a:pt x="6019461" y="830980"/>
                        <a:pt x="6029189" y="1639909"/>
                        <a:pt x="6019738" y="2448355"/>
                      </a:cubicBezTo>
                      <a:cubicBezTo>
                        <a:pt x="6014121" y="2448434"/>
                        <a:pt x="6008497" y="2448512"/>
                        <a:pt x="6002880" y="2448590"/>
                      </a:cubicBezTo>
                      <a:cubicBezTo>
                        <a:pt x="6002213" y="2418453"/>
                        <a:pt x="6000658" y="2388373"/>
                        <a:pt x="5997611" y="2358393"/>
                      </a:cubicBezTo>
                      <a:cubicBezTo>
                        <a:pt x="5996730" y="2346875"/>
                        <a:pt x="5996425" y="2335095"/>
                        <a:pt x="5993876" y="2323811"/>
                      </a:cubicBezTo>
                      <a:cubicBezTo>
                        <a:pt x="5992789" y="2319011"/>
                        <a:pt x="5985951" y="2320403"/>
                        <a:pt x="5985667" y="2324919"/>
                      </a:cubicBezTo>
                      <a:cubicBezTo>
                        <a:pt x="5984914" y="2336934"/>
                        <a:pt x="5986526" y="2349148"/>
                        <a:pt x="5987159" y="2361177"/>
                      </a:cubicBezTo>
                      <a:cubicBezTo>
                        <a:pt x="5987961" y="2390369"/>
                        <a:pt x="5989402" y="2419540"/>
                        <a:pt x="5990261" y="2448739"/>
                      </a:cubicBezTo>
                      <a:cubicBezTo>
                        <a:pt x="5817275" y="2451132"/>
                        <a:pt x="5644252" y="2448796"/>
                        <a:pt x="5471443" y="2440466"/>
                      </a:cubicBezTo>
                      <a:cubicBezTo>
                        <a:pt x="5463795" y="2440132"/>
                        <a:pt x="5463880" y="2451828"/>
                        <a:pt x="5471443" y="2452311"/>
                      </a:cubicBezTo>
                      <a:cubicBezTo>
                        <a:pt x="5644103" y="2463331"/>
                        <a:pt x="5817552" y="2463836"/>
                        <a:pt x="5990567" y="2461599"/>
                      </a:cubicBezTo>
                      <a:cubicBezTo>
                        <a:pt x="5992115" y="2512697"/>
                        <a:pt x="5990382" y="2563931"/>
                        <a:pt x="5989374" y="2614937"/>
                      </a:cubicBezTo>
                      <a:cubicBezTo>
                        <a:pt x="5983835" y="2616421"/>
                        <a:pt x="5978339" y="2618516"/>
                        <a:pt x="5973950" y="2619830"/>
                      </a:cubicBezTo>
                      <a:cubicBezTo>
                        <a:pt x="5971274" y="2620632"/>
                        <a:pt x="5969612" y="2622961"/>
                        <a:pt x="5969484" y="2625702"/>
                      </a:cubicBezTo>
                      <a:cubicBezTo>
                        <a:pt x="5968845" y="2639116"/>
                        <a:pt x="5967474" y="2652771"/>
                        <a:pt x="5968519" y="2666170"/>
                      </a:cubicBezTo>
                      <a:cubicBezTo>
                        <a:pt x="5968902" y="2671078"/>
                        <a:pt x="5976613" y="2672931"/>
                        <a:pt x="5977707" y="2667414"/>
                      </a:cubicBezTo>
                      <a:cubicBezTo>
                        <a:pt x="5980107" y="2655257"/>
                        <a:pt x="5980604" y="2642716"/>
                        <a:pt x="5981364" y="2630325"/>
                      </a:cubicBezTo>
                      <a:cubicBezTo>
                        <a:pt x="5986818" y="2628614"/>
                        <a:pt x="5992463" y="2626625"/>
                        <a:pt x="5997945" y="2625887"/>
                      </a:cubicBezTo>
                      <a:cubicBezTo>
                        <a:pt x="6003228" y="2625170"/>
                        <a:pt x="6002546" y="2627932"/>
                        <a:pt x="6003043" y="2632143"/>
                      </a:cubicBezTo>
                      <a:cubicBezTo>
                        <a:pt x="6004655" y="2647019"/>
                        <a:pt x="6006878" y="2661541"/>
                        <a:pt x="6008873" y="2676403"/>
                      </a:cubicBezTo>
                      <a:cubicBezTo>
                        <a:pt x="5856550" y="2673684"/>
                        <a:pt x="5704277" y="2669437"/>
                        <a:pt x="5552018" y="2664161"/>
                      </a:cubicBezTo>
                      <a:cubicBezTo>
                        <a:pt x="5542794" y="2663842"/>
                        <a:pt x="5542808" y="2678171"/>
                        <a:pt x="5552018" y="2678491"/>
                      </a:cubicBezTo>
                      <a:cubicBezTo>
                        <a:pt x="6284966" y="2703536"/>
                        <a:pt x="7018959" y="2698196"/>
                        <a:pt x="7751496" y="2662563"/>
                      </a:cubicBezTo>
                      <a:cubicBezTo>
                        <a:pt x="7816114" y="2694148"/>
                        <a:pt x="7882366" y="2724171"/>
                        <a:pt x="7946346" y="2756495"/>
                      </a:cubicBezTo>
                      <a:cubicBezTo>
                        <a:pt x="7154800" y="2772188"/>
                        <a:pt x="6362864" y="2783174"/>
                        <a:pt x="5571226" y="276953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 dirty="0"/>
                </a:p>
              </p:txBody>
            </p:sp>
          </p:grpSp>
        </p:grpSp>
      </p:grpSp>
      <p:sp>
        <p:nvSpPr>
          <p:cNvPr id="489" name="TextBox 488">
            <a:extLst>
              <a:ext uri="{FF2B5EF4-FFF2-40B4-BE49-F238E27FC236}">
                <a16:creationId xmlns:a16="http://schemas.microsoft.com/office/drawing/2014/main" id="{EFEE2D5E-3ED0-6887-E207-B7BB6A940974}"/>
              </a:ext>
            </a:extLst>
          </p:cNvPr>
          <p:cNvSpPr txBox="1"/>
          <p:nvPr/>
        </p:nvSpPr>
        <p:spPr>
          <a:xfrm>
            <a:off x="7430018" y="2519746"/>
            <a:ext cx="4327409" cy="2308324"/>
          </a:xfrm>
          <a:prstGeom prst="rect">
            <a:avLst/>
          </a:prstGeom>
          <a:noFill/>
          <a:effectLst>
            <a:outerShdw blurRad="127000" dist="38100" dir="2700000" algn="tl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PH" sz="7200" b="1" dirty="0">
                <a:ln/>
                <a:solidFill>
                  <a:srgbClr val="00B0F0"/>
                </a:solidFill>
                <a:latin typeface="Arial Black" panose="020B0A04020102020204" pitchFamily="34" charset="0"/>
              </a:rPr>
              <a:t>Project Charter</a:t>
            </a:r>
          </a:p>
        </p:txBody>
      </p:sp>
      <p:pic>
        <p:nvPicPr>
          <p:cNvPr id="490" name="Graphic 489" descr="Landing with solid fill">
            <a:extLst>
              <a:ext uri="{FF2B5EF4-FFF2-40B4-BE49-F238E27FC236}">
                <a16:creationId xmlns:a16="http://schemas.microsoft.com/office/drawing/2014/main" id="{3C845A3B-6580-15D2-AA7B-F6BF27416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778886" y="1468214"/>
            <a:ext cx="914400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64EBF7-FC51-7C63-D964-0E3A1506D7A3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BAAFF0-8829-6F96-C442-7255A4C35269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63" name="Rectangle 46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D5E7DCD-4FC7-F973-7982-F6E59901F3E2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64" name="Rectangle 46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CADD117-5752-3E56-0A14-6895114E2A27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65" name="Rectangle 46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FFA22D2-0B58-F560-1910-6C8B48243417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4" name="Rectangle 3">
              <a:hlinkClick r:id="" action="ppaction://noaction"/>
              <a:extLst>
                <a:ext uri="{FF2B5EF4-FFF2-40B4-BE49-F238E27FC236}">
                  <a16:creationId xmlns:a16="http://schemas.microsoft.com/office/drawing/2014/main" id="{112E81F3-F431-8197-2369-5C3D9892BF44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rgbClr val="00B0F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2C983-D630-96BE-AEB9-E74D87268794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EE1461-20FA-72FB-EFC2-7116F9B260A1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9BC67DF-D68C-E1E3-2586-A49624D01736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46F7E384-999D-5897-CFE0-CDBC0017CA6C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rgbClr val="00B0F0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62" name="Isosceles Triangle 461">
                  <a:extLst>
                    <a:ext uri="{FF2B5EF4-FFF2-40B4-BE49-F238E27FC236}">
                      <a16:creationId xmlns:a16="http://schemas.microsoft.com/office/drawing/2014/main" id="{84B4B4CA-C1A8-8851-932E-2F71DDBE472C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rgbClr val="00B0F0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A9302AAD-FE17-2F80-C7C9-A05702D8A943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77AEE744-0D3E-4841-ED04-2634B809F1EA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455" name="Graphic 454" descr="Magnifying glass with solid fill">
                    <a:extLst>
                      <a:ext uri="{FF2B5EF4-FFF2-40B4-BE49-F238E27FC236}">
                        <a16:creationId xmlns:a16="http://schemas.microsoft.com/office/drawing/2014/main" id="{33DF9AE8-06E2-02D7-54B1-E2D5FFBA8E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56" name="Rectangle 45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CD41F64C-BBF9-5AD4-F2C6-EEA32AE28C2A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rgbClr val="00B0F0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888A87-A1A6-CE31-5BAF-A245E7721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8" name="TextBox 457">
            <a:extLst>
              <a:ext uri="{FF2B5EF4-FFF2-40B4-BE49-F238E27FC236}">
                <a16:creationId xmlns:a16="http://schemas.microsoft.com/office/drawing/2014/main" id="{2C6E9A83-19FD-AB38-8560-13C4668E10CC}"/>
              </a:ext>
            </a:extLst>
          </p:cNvPr>
          <p:cNvSpPr txBox="1"/>
          <p:nvPr/>
        </p:nvSpPr>
        <p:spPr>
          <a:xfrm>
            <a:off x="451625" y="794573"/>
            <a:ext cx="56057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just"/>
            <a:r>
              <a:rPr lang="en-PH" sz="4800" b="1" dirty="0">
                <a:ln/>
                <a:solidFill>
                  <a:srgbClr val="00B0F0"/>
                </a:solidFill>
              </a:rPr>
              <a:t>STAKEHOLDERS</a:t>
            </a:r>
          </a:p>
        </p:txBody>
      </p:sp>
      <p:sp>
        <p:nvSpPr>
          <p:cNvPr id="460" name="TextBox 459">
            <a:extLst>
              <a:ext uri="{FF2B5EF4-FFF2-40B4-BE49-F238E27FC236}">
                <a16:creationId xmlns:a16="http://schemas.microsoft.com/office/drawing/2014/main" id="{13E98A96-F462-81BB-D287-76302C11D88C}"/>
              </a:ext>
            </a:extLst>
          </p:cNvPr>
          <p:cNvSpPr txBox="1"/>
          <p:nvPr/>
        </p:nvSpPr>
        <p:spPr>
          <a:xfrm>
            <a:off x="323415" y="1937364"/>
            <a:ext cx="74288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rgbClr val="018CFA"/>
                </a:solidFill>
              </a:rPr>
              <a:t>ABC Company(senior management, HR, Award winners, spouses)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rgbClr val="018CFA"/>
                </a:solidFill>
              </a:rPr>
              <a:t>VAYCAME Travel (Project manager, PR, Team members, Finance, Marketing)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rgbClr val="018CFA"/>
                </a:solidFill>
              </a:rPr>
              <a:t>Locals ( guides, Hotels, Restaurants, Local transportation, entertainment)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3600" dirty="0">
                <a:solidFill>
                  <a:srgbClr val="018CFA"/>
                </a:solidFill>
              </a:rPr>
              <a:t>Regulatory Bodies ( Authorities in Canada and Portugal)</a:t>
            </a:r>
            <a:endParaRPr kumimoji="1" lang="ja-JP" altLang="en-US" sz="3600" dirty="0">
              <a:solidFill>
                <a:srgbClr val="018C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33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roup 639">
            <a:extLst>
              <a:ext uri="{FF2B5EF4-FFF2-40B4-BE49-F238E27FC236}">
                <a16:creationId xmlns:a16="http://schemas.microsoft.com/office/drawing/2014/main" id="{B206BDD3-32F8-624C-FC30-D482C8B92779}"/>
              </a:ext>
            </a:extLst>
          </p:cNvPr>
          <p:cNvGrpSpPr/>
          <p:nvPr/>
        </p:nvGrpSpPr>
        <p:grpSpPr>
          <a:xfrm>
            <a:off x="13169" y="3225355"/>
            <a:ext cx="5507718" cy="3678920"/>
            <a:chOff x="1" y="3436481"/>
            <a:chExt cx="5112728" cy="3388175"/>
          </a:xfrm>
        </p:grpSpPr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3FA2FD19-0A88-888D-023F-0BEBEB5F5FFF}"/>
                </a:ext>
              </a:extLst>
            </p:cNvPr>
            <p:cNvSpPr/>
            <p:nvPr/>
          </p:nvSpPr>
          <p:spPr>
            <a:xfrm flipH="1">
              <a:off x="960572" y="3937100"/>
              <a:ext cx="466725" cy="623110"/>
            </a:xfrm>
            <a:custGeom>
              <a:avLst/>
              <a:gdLst>
                <a:gd name="connsiteX0" fmla="*/ 330195 w 466725"/>
                <a:gd name="connsiteY0" fmla="*/ 511270 h 623110"/>
                <a:gd name="connsiteX1" fmla="*/ 330195 w 466725"/>
                <a:gd name="connsiteY1" fmla="*/ 0 h 623110"/>
                <a:gd name="connsiteX2" fmla="*/ 0 w 466725"/>
                <a:gd name="connsiteY2" fmla="*/ 0 h 623110"/>
                <a:gd name="connsiteX3" fmla="*/ 0 w 466725"/>
                <a:gd name="connsiteY3" fmla="*/ 623111 h 623110"/>
                <a:gd name="connsiteX4" fmla="*/ 434223 w 466725"/>
                <a:gd name="connsiteY4" fmla="*/ 623111 h 623110"/>
                <a:gd name="connsiteX5" fmla="*/ 466726 w 466725"/>
                <a:gd name="connsiteY5" fmla="*/ 587194 h 623110"/>
                <a:gd name="connsiteX6" fmla="*/ 466726 w 466725"/>
                <a:gd name="connsiteY6" fmla="*/ 511270 h 623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6725" h="623110">
                  <a:moveTo>
                    <a:pt x="330195" y="511270"/>
                  </a:moveTo>
                  <a:lnTo>
                    <a:pt x="330195" y="0"/>
                  </a:lnTo>
                  <a:lnTo>
                    <a:pt x="0" y="0"/>
                  </a:lnTo>
                  <a:lnTo>
                    <a:pt x="0" y="623111"/>
                  </a:lnTo>
                  <a:lnTo>
                    <a:pt x="434223" y="623111"/>
                  </a:lnTo>
                  <a:lnTo>
                    <a:pt x="466726" y="587194"/>
                  </a:lnTo>
                  <a:lnTo>
                    <a:pt x="466726" y="51127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27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C6DA64B-253E-78B7-ADED-4A3B7190476C}"/>
                </a:ext>
              </a:extLst>
            </p:cNvPr>
            <p:cNvGrpSpPr/>
            <p:nvPr/>
          </p:nvGrpSpPr>
          <p:grpSpPr>
            <a:xfrm flipH="1">
              <a:off x="1363389" y="3628208"/>
              <a:ext cx="404755" cy="3195439"/>
              <a:chOff x="3344559" y="3628208"/>
              <a:chExt cx="404755" cy="3195439"/>
            </a:xfrm>
          </p:grpSpPr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7A744685-E400-1E57-7A40-5C95146D7334}"/>
                  </a:ext>
                </a:extLst>
              </p:cNvPr>
              <p:cNvSpPr/>
              <p:nvPr/>
            </p:nvSpPr>
            <p:spPr>
              <a:xfrm>
                <a:off x="3344559" y="3628208"/>
                <a:ext cx="404755" cy="3195439"/>
              </a:xfrm>
              <a:custGeom>
                <a:avLst/>
                <a:gdLst>
                  <a:gd name="connsiteX0" fmla="*/ 0 w 404755"/>
                  <a:gd name="connsiteY0" fmla="*/ 0 h 3195439"/>
                  <a:gd name="connsiteX1" fmla="*/ 404756 w 404755"/>
                  <a:gd name="connsiteY1" fmla="*/ 0 h 3195439"/>
                  <a:gd name="connsiteX2" fmla="*/ 404756 w 404755"/>
                  <a:gd name="connsiteY2" fmla="*/ 3195439 h 3195439"/>
                  <a:gd name="connsiteX3" fmla="*/ 0 w 404755"/>
                  <a:gd name="connsiteY3" fmla="*/ 3195439 h 31954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755" h="3195439">
                    <a:moveTo>
                      <a:pt x="0" y="0"/>
                    </a:moveTo>
                    <a:lnTo>
                      <a:pt x="404756" y="0"/>
                    </a:lnTo>
                    <a:lnTo>
                      <a:pt x="404756" y="3195439"/>
                    </a:lnTo>
                    <a:lnTo>
                      <a:pt x="0" y="3195439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2189F5D9-7FFC-8A68-BFF8-3E579F27F17C}"/>
                  </a:ext>
                </a:extLst>
              </p:cNvPr>
              <p:cNvSpPr/>
              <p:nvPr/>
            </p:nvSpPr>
            <p:spPr>
              <a:xfrm>
                <a:off x="3680081" y="3692117"/>
                <a:ext cx="10651" cy="1214266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BC5FD6F4-7D8B-8A39-F82F-99817B9DF289}"/>
                  </a:ext>
                </a:extLst>
              </p:cNvPr>
              <p:cNvSpPr/>
              <p:nvPr/>
            </p:nvSpPr>
            <p:spPr>
              <a:xfrm>
                <a:off x="3637475" y="3692117"/>
                <a:ext cx="10651" cy="1214266"/>
              </a:xfrm>
              <a:custGeom>
                <a:avLst/>
                <a:gdLst>
                  <a:gd name="connsiteX0" fmla="*/ 0 w 10651"/>
                  <a:gd name="connsiteY0" fmla="*/ 0 h 1214266"/>
                  <a:gd name="connsiteX1" fmla="*/ 10651 w 10651"/>
                  <a:gd name="connsiteY1" fmla="*/ 0 h 1214266"/>
                  <a:gd name="connsiteX2" fmla="*/ 10651 w 10651"/>
                  <a:gd name="connsiteY2" fmla="*/ 1214267 h 1214266"/>
                  <a:gd name="connsiteX3" fmla="*/ 0 w 10651"/>
                  <a:gd name="connsiteY3" fmla="*/ 1214267 h 12142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14266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14267"/>
                    </a:lnTo>
                    <a:lnTo>
                      <a:pt x="0" y="1214267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31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19D13945-6001-26FE-27B5-95160E582133}"/>
                  </a:ext>
                </a:extLst>
              </p:cNvPr>
              <p:cNvGrpSpPr/>
              <p:nvPr/>
            </p:nvGrpSpPr>
            <p:grpSpPr>
              <a:xfrm>
                <a:off x="3344559" y="3657499"/>
                <a:ext cx="404755" cy="229006"/>
                <a:chOff x="3344559" y="3657499"/>
                <a:chExt cx="404755" cy="229006"/>
              </a:xfrm>
              <a:solidFill>
                <a:srgbClr val="D2D2D2"/>
              </a:solidFill>
            </p:grpSpPr>
            <p:sp>
              <p:nvSpPr>
                <p:cNvPr id="532" name="Freeform: Shape 531">
                  <a:extLst>
                    <a:ext uri="{FF2B5EF4-FFF2-40B4-BE49-F238E27FC236}">
                      <a16:creationId xmlns:a16="http://schemas.microsoft.com/office/drawing/2014/main" id="{A3ACFE52-1C35-34F1-5ED1-32BFA33077A8}"/>
                    </a:ext>
                  </a:extLst>
                </p:cNvPr>
                <p:cNvSpPr/>
                <p:nvPr/>
              </p:nvSpPr>
              <p:spPr>
                <a:xfrm>
                  <a:off x="3344559" y="3689454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: Shape 532">
                  <a:extLst>
                    <a:ext uri="{FF2B5EF4-FFF2-40B4-BE49-F238E27FC236}">
                      <a16:creationId xmlns:a16="http://schemas.microsoft.com/office/drawing/2014/main" id="{67032D9F-015E-2B36-0A13-79798FFE4E88}"/>
                    </a:ext>
                  </a:extLst>
                </p:cNvPr>
                <p:cNvSpPr/>
                <p:nvPr/>
              </p:nvSpPr>
              <p:spPr>
                <a:xfrm>
                  <a:off x="3344559" y="3753363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4" name="Freeform: Shape 533">
                  <a:extLst>
                    <a:ext uri="{FF2B5EF4-FFF2-40B4-BE49-F238E27FC236}">
                      <a16:creationId xmlns:a16="http://schemas.microsoft.com/office/drawing/2014/main" id="{6EC07249-4409-A956-F0AC-E354C8AD6FFE}"/>
                    </a:ext>
                  </a:extLst>
                </p:cNvPr>
                <p:cNvSpPr/>
                <p:nvPr/>
              </p:nvSpPr>
              <p:spPr>
                <a:xfrm>
                  <a:off x="3344559" y="3817271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Freeform: Shape 534">
                  <a:extLst>
                    <a:ext uri="{FF2B5EF4-FFF2-40B4-BE49-F238E27FC236}">
                      <a16:creationId xmlns:a16="http://schemas.microsoft.com/office/drawing/2014/main" id="{BB0D080A-AB15-CB96-6592-EA44524AAB55}"/>
                    </a:ext>
                  </a:extLst>
                </p:cNvPr>
                <p:cNvSpPr/>
                <p:nvPr/>
              </p:nvSpPr>
              <p:spPr>
                <a:xfrm>
                  <a:off x="3344559" y="3881180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Freeform: Shape 535">
                  <a:extLst>
                    <a:ext uri="{FF2B5EF4-FFF2-40B4-BE49-F238E27FC236}">
                      <a16:creationId xmlns:a16="http://schemas.microsoft.com/office/drawing/2014/main" id="{755F5B2D-004A-41B7-E393-15E102CBD7FD}"/>
                    </a:ext>
                  </a:extLst>
                </p:cNvPr>
                <p:cNvSpPr/>
                <p:nvPr/>
              </p:nvSpPr>
              <p:spPr>
                <a:xfrm>
                  <a:off x="3344559" y="3657499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7" name="Freeform: Shape 536">
                  <a:extLst>
                    <a:ext uri="{FF2B5EF4-FFF2-40B4-BE49-F238E27FC236}">
                      <a16:creationId xmlns:a16="http://schemas.microsoft.com/office/drawing/2014/main" id="{BD261F5F-79D8-B014-618A-66B487C02497}"/>
                    </a:ext>
                  </a:extLst>
                </p:cNvPr>
                <p:cNvSpPr/>
                <p:nvPr/>
              </p:nvSpPr>
              <p:spPr>
                <a:xfrm>
                  <a:off x="3344559" y="3721408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8" name="Freeform: Shape 537">
                  <a:extLst>
                    <a:ext uri="{FF2B5EF4-FFF2-40B4-BE49-F238E27FC236}">
                      <a16:creationId xmlns:a16="http://schemas.microsoft.com/office/drawing/2014/main" id="{3A004434-3980-7F90-4B3E-E16D489D5473}"/>
                    </a:ext>
                  </a:extLst>
                </p:cNvPr>
                <p:cNvSpPr/>
                <p:nvPr/>
              </p:nvSpPr>
              <p:spPr>
                <a:xfrm>
                  <a:off x="3344559" y="3785317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39" name="Freeform: Shape 538">
                  <a:extLst>
                    <a:ext uri="{FF2B5EF4-FFF2-40B4-BE49-F238E27FC236}">
                      <a16:creationId xmlns:a16="http://schemas.microsoft.com/office/drawing/2014/main" id="{100808A2-1262-7513-B181-1E628CA3BBAB}"/>
                    </a:ext>
                  </a:extLst>
                </p:cNvPr>
                <p:cNvSpPr/>
                <p:nvPr/>
              </p:nvSpPr>
              <p:spPr>
                <a:xfrm>
                  <a:off x="3344559" y="3849226"/>
                  <a:ext cx="404755" cy="5325"/>
                </a:xfrm>
                <a:custGeom>
                  <a:avLst/>
                  <a:gdLst>
                    <a:gd name="connsiteX0" fmla="*/ 0 w 404755"/>
                    <a:gd name="connsiteY0" fmla="*/ 0 h 5325"/>
                    <a:gd name="connsiteX1" fmla="*/ 404756 w 404755"/>
                    <a:gd name="connsiteY1" fmla="*/ 0 h 5325"/>
                    <a:gd name="connsiteX2" fmla="*/ 404756 w 404755"/>
                    <a:gd name="connsiteY2" fmla="*/ 5326 h 5325"/>
                    <a:gd name="connsiteX3" fmla="*/ 0 w 404755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4755" h="5325">
                      <a:moveTo>
                        <a:pt x="0" y="0"/>
                      </a:moveTo>
                      <a:lnTo>
                        <a:pt x="404756" y="0"/>
                      </a:lnTo>
                      <a:lnTo>
                        <a:pt x="404756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40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FCF3A587-2BDD-1A10-7474-1E712AC9744C}"/>
                </a:ext>
              </a:extLst>
            </p:cNvPr>
            <p:cNvGrpSpPr/>
            <p:nvPr/>
          </p:nvGrpSpPr>
          <p:grpSpPr>
            <a:xfrm flipH="1">
              <a:off x="1597721" y="3947752"/>
              <a:ext cx="660390" cy="2147276"/>
              <a:chOff x="2854592" y="3947752"/>
              <a:chExt cx="660390" cy="2147276"/>
            </a:xfrm>
          </p:grpSpPr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3076DC3B-DAC2-4E2A-D66F-339308677457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177" cy="2147276"/>
              </a:xfrm>
              <a:custGeom>
                <a:avLst/>
                <a:gdLst>
                  <a:gd name="connsiteX0" fmla="*/ 660178 w 660177"/>
                  <a:gd name="connsiteY0" fmla="*/ 314218 h 2147276"/>
                  <a:gd name="connsiteX1" fmla="*/ 660178 w 660177"/>
                  <a:gd name="connsiteY1" fmla="*/ 0 h 2147276"/>
                  <a:gd name="connsiteX2" fmla="*/ 0 w 660177"/>
                  <a:gd name="connsiteY2" fmla="*/ 0 h 2147276"/>
                  <a:gd name="connsiteX3" fmla="*/ 0 w 660177"/>
                  <a:gd name="connsiteY3" fmla="*/ 2147277 h 2147276"/>
                  <a:gd name="connsiteX4" fmla="*/ 585831 w 660177"/>
                  <a:gd name="connsiteY4" fmla="*/ 2147277 h 2147276"/>
                  <a:gd name="connsiteX5" fmla="*/ 585831 w 660177"/>
                  <a:gd name="connsiteY5" fmla="*/ 314218 h 214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0177" h="2147276">
                    <a:moveTo>
                      <a:pt x="660178" y="314218"/>
                    </a:moveTo>
                    <a:lnTo>
                      <a:pt x="660178" y="0"/>
                    </a:lnTo>
                    <a:lnTo>
                      <a:pt x="0" y="0"/>
                    </a:lnTo>
                    <a:lnTo>
                      <a:pt x="0" y="2147277"/>
                    </a:lnTo>
                    <a:lnTo>
                      <a:pt x="585831" y="2147277"/>
                    </a:lnTo>
                    <a:lnTo>
                      <a:pt x="585831" y="314218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8220BEB9-DB62-E5B8-BE5A-7167AABD04F6}"/>
                  </a:ext>
                </a:extLst>
              </p:cNvPr>
              <p:cNvSpPr/>
              <p:nvPr/>
            </p:nvSpPr>
            <p:spPr>
              <a:xfrm>
                <a:off x="2854592" y="3947752"/>
                <a:ext cx="660390" cy="1597719"/>
              </a:xfrm>
              <a:custGeom>
                <a:avLst/>
                <a:gdLst>
                  <a:gd name="connsiteX0" fmla="*/ 660391 w 660390"/>
                  <a:gd name="connsiteY0" fmla="*/ 165098 h 1597719"/>
                  <a:gd name="connsiteX1" fmla="*/ 660391 w 660390"/>
                  <a:gd name="connsiteY1" fmla="*/ 154446 h 1597719"/>
                  <a:gd name="connsiteX2" fmla="*/ 495293 w 660390"/>
                  <a:gd name="connsiteY2" fmla="*/ 154446 h 1597719"/>
                  <a:gd name="connsiteX3" fmla="*/ 495293 w 660390"/>
                  <a:gd name="connsiteY3" fmla="*/ 0 h 1597719"/>
                  <a:gd name="connsiteX4" fmla="*/ 484642 w 660390"/>
                  <a:gd name="connsiteY4" fmla="*/ 0 h 1597719"/>
                  <a:gd name="connsiteX5" fmla="*/ 484642 w 660390"/>
                  <a:gd name="connsiteY5" fmla="*/ 154446 h 1597719"/>
                  <a:gd name="connsiteX6" fmla="*/ 343675 w 660390"/>
                  <a:gd name="connsiteY6" fmla="*/ 154446 h 1597719"/>
                  <a:gd name="connsiteX7" fmla="*/ 343675 w 660390"/>
                  <a:gd name="connsiteY7" fmla="*/ 0 h 1597719"/>
                  <a:gd name="connsiteX8" fmla="*/ 333023 w 660390"/>
                  <a:gd name="connsiteY8" fmla="*/ 0 h 1597719"/>
                  <a:gd name="connsiteX9" fmla="*/ 333023 w 660390"/>
                  <a:gd name="connsiteY9" fmla="*/ 154446 h 1597719"/>
                  <a:gd name="connsiteX10" fmla="*/ 186401 w 660390"/>
                  <a:gd name="connsiteY10" fmla="*/ 154446 h 1597719"/>
                  <a:gd name="connsiteX11" fmla="*/ 186401 w 660390"/>
                  <a:gd name="connsiteY11" fmla="*/ 0 h 1597719"/>
                  <a:gd name="connsiteX12" fmla="*/ 175749 w 660390"/>
                  <a:gd name="connsiteY12" fmla="*/ 0 h 1597719"/>
                  <a:gd name="connsiteX13" fmla="*/ 175749 w 660390"/>
                  <a:gd name="connsiteY13" fmla="*/ 154446 h 1597719"/>
                  <a:gd name="connsiteX14" fmla="*/ 0 w 660390"/>
                  <a:gd name="connsiteY14" fmla="*/ 154446 h 1597719"/>
                  <a:gd name="connsiteX15" fmla="*/ 0 w 660390"/>
                  <a:gd name="connsiteY15" fmla="*/ 165098 h 1597719"/>
                  <a:gd name="connsiteX16" fmla="*/ 175749 w 660390"/>
                  <a:gd name="connsiteY16" fmla="*/ 165098 h 1597719"/>
                  <a:gd name="connsiteX17" fmla="*/ 175749 w 660390"/>
                  <a:gd name="connsiteY17" fmla="*/ 314218 h 1597719"/>
                  <a:gd name="connsiteX18" fmla="*/ 0 w 660390"/>
                  <a:gd name="connsiteY18" fmla="*/ 314218 h 1597719"/>
                  <a:gd name="connsiteX19" fmla="*/ 0 w 660390"/>
                  <a:gd name="connsiteY19" fmla="*/ 324870 h 1597719"/>
                  <a:gd name="connsiteX20" fmla="*/ 175749 w 660390"/>
                  <a:gd name="connsiteY20" fmla="*/ 324870 h 1597719"/>
                  <a:gd name="connsiteX21" fmla="*/ 175749 w 660390"/>
                  <a:gd name="connsiteY21" fmla="*/ 473990 h 1597719"/>
                  <a:gd name="connsiteX22" fmla="*/ 0 w 660390"/>
                  <a:gd name="connsiteY22" fmla="*/ 473990 h 1597719"/>
                  <a:gd name="connsiteX23" fmla="*/ 0 w 660390"/>
                  <a:gd name="connsiteY23" fmla="*/ 484642 h 1597719"/>
                  <a:gd name="connsiteX24" fmla="*/ 175749 w 660390"/>
                  <a:gd name="connsiteY24" fmla="*/ 484642 h 1597719"/>
                  <a:gd name="connsiteX25" fmla="*/ 175749 w 660390"/>
                  <a:gd name="connsiteY25" fmla="*/ 633762 h 1597719"/>
                  <a:gd name="connsiteX26" fmla="*/ 0 w 660390"/>
                  <a:gd name="connsiteY26" fmla="*/ 633762 h 1597719"/>
                  <a:gd name="connsiteX27" fmla="*/ 0 w 660390"/>
                  <a:gd name="connsiteY27" fmla="*/ 644414 h 1597719"/>
                  <a:gd name="connsiteX28" fmla="*/ 175749 w 660390"/>
                  <a:gd name="connsiteY28" fmla="*/ 644414 h 1597719"/>
                  <a:gd name="connsiteX29" fmla="*/ 175749 w 660390"/>
                  <a:gd name="connsiteY29" fmla="*/ 793534 h 1597719"/>
                  <a:gd name="connsiteX30" fmla="*/ 0 w 660390"/>
                  <a:gd name="connsiteY30" fmla="*/ 793534 h 1597719"/>
                  <a:gd name="connsiteX31" fmla="*/ 0 w 660390"/>
                  <a:gd name="connsiteY31" fmla="*/ 804186 h 1597719"/>
                  <a:gd name="connsiteX32" fmla="*/ 175749 w 660390"/>
                  <a:gd name="connsiteY32" fmla="*/ 804186 h 1597719"/>
                  <a:gd name="connsiteX33" fmla="*/ 175749 w 660390"/>
                  <a:gd name="connsiteY33" fmla="*/ 953306 h 1597719"/>
                  <a:gd name="connsiteX34" fmla="*/ 0 w 660390"/>
                  <a:gd name="connsiteY34" fmla="*/ 953306 h 1597719"/>
                  <a:gd name="connsiteX35" fmla="*/ 0 w 660390"/>
                  <a:gd name="connsiteY35" fmla="*/ 963958 h 1597719"/>
                  <a:gd name="connsiteX36" fmla="*/ 175749 w 660390"/>
                  <a:gd name="connsiteY36" fmla="*/ 963958 h 1597719"/>
                  <a:gd name="connsiteX37" fmla="*/ 175749 w 660390"/>
                  <a:gd name="connsiteY37" fmla="*/ 1113078 h 1597719"/>
                  <a:gd name="connsiteX38" fmla="*/ 0 w 660390"/>
                  <a:gd name="connsiteY38" fmla="*/ 1113078 h 1597719"/>
                  <a:gd name="connsiteX39" fmla="*/ 0 w 660390"/>
                  <a:gd name="connsiteY39" fmla="*/ 1123730 h 1597719"/>
                  <a:gd name="connsiteX40" fmla="*/ 175749 w 660390"/>
                  <a:gd name="connsiteY40" fmla="*/ 1123730 h 1597719"/>
                  <a:gd name="connsiteX41" fmla="*/ 175749 w 660390"/>
                  <a:gd name="connsiteY41" fmla="*/ 1272850 h 1597719"/>
                  <a:gd name="connsiteX42" fmla="*/ 0 w 660390"/>
                  <a:gd name="connsiteY42" fmla="*/ 1272850 h 1597719"/>
                  <a:gd name="connsiteX43" fmla="*/ 0 w 660390"/>
                  <a:gd name="connsiteY43" fmla="*/ 1283502 h 1597719"/>
                  <a:gd name="connsiteX44" fmla="*/ 175749 w 660390"/>
                  <a:gd name="connsiteY44" fmla="*/ 1283502 h 1597719"/>
                  <a:gd name="connsiteX45" fmla="*/ 175749 w 660390"/>
                  <a:gd name="connsiteY45" fmla="*/ 1432622 h 1597719"/>
                  <a:gd name="connsiteX46" fmla="*/ 0 w 660390"/>
                  <a:gd name="connsiteY46" fmla="*/ 1432622 h 1597719"/>
                  <a:gd name="connsiteX47" fmla="*/ 0 w 660390"/>
                  <a:gd name="connsiteY47" fmla="*/ 1443274 h 1597719"/>
                  <a:gd name="connsiteX48" fmla="*/ 175749 w 660390"/>
                  <a:gd name="connsiteY48" fmla="*/ 1443274 h 1597719"/>
                  <a:gd name="connsiteX49" fmla="*/ 175749 w 660390"/>
                  <a:gd name="connsiteY49" fmla="*/ 1597720 h 1597719"/>
                  <a:gd name="connsiteX50" fmla="*/ 186401 w 660390"/>
                  <a:gd name="connsiteY50" fmla="*/ 1597720 h 1597719"/>
                  <a:gd name="connsiteX51" fmla="*/ 186401 w 660390"/>
                  <a:gd name="connsiteY51" fmla="*/ 1443274 h 1597719"/>
                  <a:gd name="connsiteX52" fmla="*/ 333023 w 660390"/>
                  <a:gd name="connsiteY52" fmla="*/ 1443274 h 1597719"/>
                  <a:gd name="connsiteX53" fmla="*/ 333023 w 660390"/>
                  <a:gd name="connsiteY53" fmla="*/ 1597720 h 1597719"/>
                  <a:gd name="connsiteX54" fmla="*/ 343675 w 660390"/>
                  <a:gd name="connsiteY54" fmla="*/ 1597720 h 1597719"/>
                  <a:gd name="connsiteX55" fmla="*/ 343675 w 660390"/>
                  <a:gd name="connsiteY55" fmla="*/ 1443274 h 1597719"/>
                  <a:gd name="connsiteX56" fmla="*/ 484642 w 660390"/>
                  <a:gd name="connsiteY56" fmla="*/ 1443274 h 1597719"/>
                  <a:gd name="connsiteX57" fmla="*/ 484642 w 660390"/>
                  <a:gd name="connsiteY57" fmla="*/ 1597720 h 1597719"/>
                  <a:gd name="connsiteX58" fmla="*/ 495293 w 660390"/>
                  <a:gd name="connsiteY58" fmla="*/ 1597720 h 1597719"/>
                  <a:gd name="connsiteX59" fmla="*/ 495293 w 660390"/>
                  <a:gd name="connsiteY59" fmla="*/ 1443274 h 1597719"/>
                  <a:gd name="connsiteX60" fmla="*/ 585831 w 660390"/>
                  <a:gd name="connsiteY60" fmla="*/ 1443274 h 1597719"/>
                  <a:gd name="connsiteX61" fmla="*/ 585831 w 660390"/>
                  <a:gd name="connsiteY61" fmla="*/ 1432622 h 1597719"/>
                  <a:gd name="connsiteX62" fmla="*/ 495293 w 660390"/>
                  <a:gd name="connsiteY62" fmla="*/ 1432622 h 1597719"/>
                  <a:gd name="connsiteX63" fmla="*/ 495293 w 660390"/>
                  <a:gd name="connsiteY63" fmla="*/ 1283502 h 1597719"/>
                  <a:gd name="connsiteX64" fmla="*/ 585831 w 660390"/>
                  <a:gd name="connsiteY64" fmla="*/ 1283502 h 1597719"/>
                  <a:gd name="connsiteX65" fmla="*/ 585831 w 660390"/>
                  <a:gd name="connsiteY65" fmla="*/ 1272850 h 1597719"/>
                  <a:gd name="connsiteX66" fmla="*/ 495293 w 660390"/>
                  <a:gd name="connsiteY66" fmla="*/ 1272850 h 1597719"/>
                  <a:gd name="connsiteX67" fmla="*/ 495293 w 660390"/>
                  <a:gd name="connsiteY67" fmla="*/ 1123730 h 1597719"/>
                  <a:gd name="connsiteX68" fmla="*/ 585831 w 660390"/>
                  <a:gd name="connsiteY68" fmla="*/ 1123730 h 1597719"/>
                  <a:gd name="connsiteX69" fmla="*/ 585831 w 660390"/>
                  <a:gd name="connsiteY69" fmla="*/ 1113078 h 1597719"/>
                  <a:gd name="connsiteX70" fmla="*/ 495293 w 660390"/>
                  <a:gd name="connsiteY70" fmla="*/ 1113078 h 1597719"/>
                  <a:gd name="connsiteX71" fmla="*/ 495293 w 660390"/>
                  <a:gd name="connsiteY71" fmla="*/ 963958 h 1597719"/>
                  <a:gd name="connsiteX72" fmla="*/ 585831 w 660390"/>
                  <a:gd name="connsiteY72" fmla="*/ 963958 h 1597719"/>
                  <a:gd name="connsiteX73" fmla="*/ 585831 w 660390"/>
                  <a:gd name="connsiteY73" fmla="*/ 953306 h 1597719"/>
                  <a:gd name="connsiteX74" fmla="*/ 495293 w 660390"/>
                  <a:gd name="connsiteY74" fmla="*/ 953306 h 1597719"/>
                  <a:gd name="connsiteX75" fmla="*/ 495293 w 660390"/>
                  <a:gd name="connsiteY75" fmla="*/ 804186 h 1597719"/>
                  <a:gd name="connsiteX76" fmla="*/ 585831 w 660390"/>
                  <a:gd name="connsiteY76" fmla="*/ 804186 h 1597719"/>
                  <a:gd name="connsiteX77" fmla="*/ 585831 w 660390"/>
                  <a:gd name="connsiteY77" fmla="*/ 793534 h 1597719"/>
                  <a:gd name="connsiteX78" fmla="*/ 495293 w 660390"/>
                  <a:gd name="connsiteY78" fmla="*/ 793534 h 1597719"/>
                  <a:gd name="connsiteX79" fmla="*/ 495293 w 660390"/>
                  <a:gd name="connsiteY79" fmla="*/ 644414 h 1597719"/>
                  <a:gd name="connsiteX80" fmla="*/ 585831 w 660390"/>
                  <a:gd name="connsiteY80" fmla="*/ 644414 h 1597719"/>
                  <a:gd name="connsiteX81" fmla="*/ 585831 w 660390"/>
                  <a:gd name="connsiteY81" fmla="*/ 633762 h 1597719"/>
                  <a:gd name="connsiteX82" fmla="*/ 495293 w 660390"/>
                  <a:gd name="connsiteY82" fmla="*/ 633762 h 1597719"/>
                  <a:gd name="connsiteX83" fmla="*/ 495293 w 660390"/>
                  <a:gd name="connsiteY83" fmla="*/ 484642 h 1597719"/>
                  <a:gd name="connsiteX84" fmla="*/ 585831 w 660390"/>
                  <a:gd name="connsiteY84" fmla="*/ 484642 h 1597719"/>
                  <a:gd name="connsiteX85" fmla="*/ 585831 w 660390"/>
                  <a:gd name="connsiteY85" fmla="*/ 473990 h 1597719"/>
                  <a:gd name="connsiteX86" fmla="*/ 495293 w 660390"/>
                  <a:gd name="connsiteY86" fmla="*/ 473990 h 1597719"/>
                  <a:gd name="connsiteX87" fmla="*/ 495293 w 660390"/>
                  <a:gd name="connsiteY87" fmla="*/ 324870 h 1597719"/>
                  <a:gd name="connsiteX88" fmla="*/ 585831 w 660390"/>
                  <a:gd name="connsiteY88" fmla="*/ 324870 h 1597719"/>
                  <a:gd name="connsiteX89" fmla="*/ 585831 w 660390"/>
                  <a:gd name="connsiteY89" fmla="*/ 314218 h 1597719"/>
                  <a:gd name="connsiteX90" fmla="*/ 495293 w 660390"/>
                  <a:gd name="connsiteY90" fmla="*/ 314218 h 1597719"/>
                  <a:gd name="connsiteX91" fmla="*/ 495293 w 660390"/>
                  <a:gd name="connsiteY91" fmla="*/ 165098 h 1597719"/>
                  <a:gd name="connsiteX92" fmla="*/ 660391 w 660390"/>
                  <a:gd name="connsiteY92" fmla="*/ 165098 h 1597719"/>
                  <a:gd name="connsiteX93" fmla="*/ 186401 w 660390"/>
                  <a:gd name="connsiteY93" fmla="*/ 165098 h 1597719"/>
                  <a:gd name="connsiteX94" fmla="*/ 333023 w 660390"/>
                  <a:gd name="connsiteY94" fmla="*/ 165098 h 1597719"/>
                  <a:gd name="connsiteX95" fmla="*/ 333023 w 660390"/>
                  <a:gd name="connsiteY95" fmla="*/ 314218 h 1597719"/>
                  <a:gd name="connsiteX96" fmla="*/ 186401 w 660390"/>
                  <a:gd name="connsiteY96" fmla="*/ 314218 h 1597719"/>
                  <a:gd name="connsiteX97" fmla="*/ 186401 w 660390"/>
                  <a:gd name="connsiteY97" fmla="*/ 165098 h 1597719"/>
                  <a:gd name="connsiteX98" fmla="*/ 186401 w 660390"/>
                  <a:gd name="connsiteY98" fmla="*/ 324870 h 1597719"/>
                  <a:gd name="connsiteX99" fmla="*/ 333023 w 660390"/>
                  <a:gd name="connsiteY99" fmla="*/ 324870 h 1597719"/>
                  <a:gd name="connsiteX100" fmla="*/ 333023 w 660390"/>
                  <a:gd name="connsiteY100" fmla="*/ 473990 h 1597719"/>
                  <a:gd name="connsiteX101" fmla="*/ 186401 w 660390"/>
                  <a:gd name="connsiteY101" fmla="*/ 473990 h 1597719"/>
                  <a:gd name="connsiteX102" fmla="*/ 186401 w 660390"/>
                  <a:gd name="connsiteY102" fmla="*/ 324870 h 1597719"/>
                  <a:gd name="connsiteX103" fmla="*/ 186401 w 660390"/>
                  <a:gd name="connsiteY103" fmla="*/ 484642 h 1597719"/>
                  <a:gd name="connsiteX104" fmla="*/ 333023 w 660390"/>
                  <a:gd name="connsiteY104" fmla="*/ 484642 h 1597719"/>
                  <a:gd name="connsiteX105" fmla="*/ 333023 w 660390"/>
                  <a:gd name="connsiteY105" fmla="*/ 633762 h 1597719"/>
                  <a:gd name="connsiteX106" fmla="*/ 186401 w 660390"/>
                  <a:gd name="connsiteY106" fmla="*/ 633762 h 1597719"/>
                  <a:gd name="connsiteX107" fmla="*/ 186401 w 660390"/>
                  <a:gd name="connsiteY107" fmla="*/ 484642 h 1597719"/>
                  <a:gd name="connsiteX108" fmla="*/ 186401 w 660390"/>
                  <a:gd name="connsiteY108" fmla="*/ 644414 h 1597719"/>
                  <a:gd name="connsiteX109" fmla="*/ 333023 w 660390"/>
                  <a:gd name="connsiteY109" fmla="*/ 644414 h 1597719"/>
                  <a:gd name="connsiteX110" fmla="*/ 333023 w 660390"/>
                  <a:gd name="connsiteY110" fmla="*/ 793534 h 1597719"/>
                  <a:gd name="connsiteX111" fmla="*/ 186401 w 660390"/>
                  <a:gd name="connsiteY111" fmla="*/ 793534 h 1597719"/>
                  <a:gd name="connsiteX112" fmla="*/ 186401 w 660390"/>
                  <a:gd name="connsiteY112" fmla="*/ 644414 h 1597719"/>
                  <a:gd name="connsiteX113" fmla="*/ 186401 w 660390"/>
                  <a:gd name="connsiteY113" fmla="*/ 804186 h 1597719"/>
                  <a:gd name="connsiteX114" fmla="*/ 333023 w 660390"/>
                  <a:gd name="connsiteY114" fmla="*/ 804186 h 1597719"/>
                  <a:gd name="connsiteX115" fmla="*/ 333023 w 660390"/>
                  <a:gd name="connsiteY115" fmla="*/ 953306 h 1597719"/>
                  <a:gd name="connsiteX116" fmla="*/ 186401 w 660390"/>
                  <a:gd name="connsiteY116" fmla="*/ 953306 h 1597719"/>
                  <a:gd name="connsiteX117" fmla="*/ 186401 w 660390"/>
                  <a:gd name="connsiteY117" fmla="*/ 804186 h 1597719"/>
                  <a:gd name="connsiteX118" fmla="*/ 186401 w 660390"/>
                  <a:gd name="connsiteY118" fmla="*/ 963958 h 1597719"/>
                  <a:gd name="connsiteX119" fmla="*/ 333023 w 660390"/>
                  <a:gd name="connsiteY119" fmla="*/ 963958 h 1597719"/>
                  <a:gd name="connsiteX120" fmla="*/ 333023 w 660390"/>
                  <a:gd name="connsiteY120" fmla="*/ 1113078 h 1597719"/>
                  <a:gd name="connsiteX121" fmla="*/ 186401 w 660390"/>
                  <a:gd name="connsiteY121" fmla="*/ 1113078 h 1597719"/>
                  <a:gd name="connsiteX122" fmla="*/ 186401 w 660390"/>
                  <a:gd name="connsiteY122" fmla="*/ 963958 h 1597719"/>
                  <a:gd name="connsiteX123" fmla="*/ 186401 w 660390"/>
                  <a:gd name="connsiteY123" fmla="*/ 1123730 h 1597719"/>
                  <a:gd name="connsiteX124" fmla="*/ 333023 w 660390"/>
                  <a:gd name="connsiteY124" fmla="*/ 1123730 h 1597719"/>
                  <a:gd name="connsiteX125" fmla="*/ 333023 w 660390"/>
                  <a:gd name="connsiteY125" fmla="*/ 1272850 h 1597719"/>
                  <a:gd name="connsiteX126" fmla="*/ 186401 w 660390"/>
                  <a:gd name="connsiteY126" fmla="*/ 1272850 h 1597719"/>
                  <a:gd name="connsiteX127" fmla="*/ 186401 w 660390"/>
                  <a:gd name="connsiteY127" fmla="*/ 1123730 h 1597719"/>
                  <a:gd name="connsiteX128" fmla="*/ 186401 w 660390"/>
                  <a:gd name="connsiteY128" fmla="*/ 1432622 h 1597719"/>
                  <a:gd name="connsiteX129" fmla="*/ 186401 w 660390"/>
                  <a:gd name="connsiteY129" fmla="*/ 1283502 h 1597719"/>
                  <a:gd name="connsiteX130" fmla="*/ 333023 w 660390"/>
                  <a:gd name="connsiteY130" fmla="*/ 1283502 h 1597719"/>
                  <a:gd name="connsiteX131" fmla="*/ 333023 w 660390"/>
                  <a:gd name="connsiteY131" fmla="*/ 1432622 h 1597719"/>
                  <a:gd name="connsiteX132" fmla="*/ 186401 w 660390"/>
                  <a:gd name="connsiteY132" fmla="*/ 1432622 h 1597719"/>
                  <a:gd name="connsiteX133" fmla="*/ 484642 w 660390"/>
                  <a:gd name="connsiteY133" fmla="*/ 1432622 h 1597719"/>
                  <a:gd name="connsiteX134" fmla="*/ 343675 w 660390"/>
                  <a:gd name="connsiteY134" fmla="*/ 1432622 h 1597719"/>
                  <a:gd name="connsiteX135" fmla="*/ 343675 w 660390"/>
                  <a:gd name="connsiteY135" fmla="*/ 1283502 h 1597719"/>
                  <a:gd name="connsiteX136" fmla="*/ 484642 w 660390"/>
                  <a:gd name="connsiteY136" fmla="*/ 1283502 h 1597719"/>
                  <a:gd name="connsiteX137" fmla="*/ 484642 w 660390"/>
                  <a:gd name="connsiteY137" fmla="*/ 1432622 h 1597719"/>
                  <a:gd name="connsiteX138" fmla="*/ 484642 w 660390"/>
                  <a:gd name="connsiteY138" fmla="*/ 1272850 h 1597719"/>
                  <a:gd name="connsiteX139" fmla="*/ 343675 w 660390"/>
                  <a:gd name="connsiteY139" fmla="*/ 1272850 h 1597719"/>
                  <a:gd name="connsiteX140" fmla="*/ 343675 w 660390"/>
                  <a:gd name="connsiteY140" fmla="*/ 1123730 h 1597719"/>
                  <a:gd name="connsiteX141" fmla="*/ 484642 w 660390"/>
                  <a:gd name="connsiteY141" fmla="*/ 1123730 h 1597719"/>
                  <a:gd name="connsiteX142" fmla="*/ 484642 w 660390"/>
                  <a:gd name="connsiteY142" fmla="*/ 1272850 h 1597719"/>
                  <a:gd name="connsiteX143" fmla="*/ 484642 w 660390"/>
                  <a:gd name="connsiteY143" fmla="*/ 1113078 h 1597719"/>
                  <a:gd name="connsiteX144" fmla="*/ 343675 w 660390"/>
                  <a:gd name="connsiteY144" fmla="*/ 1113078 h 1597719"/>
                  <a:gd name="connsiteX145" fmla="*/ 343675 w 660390"/>
                  <a:gd name="connsiteY145" fmla="*/ 963958 h 1597719"/>
                  <a:gd name="connsiteX146" fmla="*/ 484642 w 660390"/>
                  <a:gd name="connsiteY146" fmla="*/ 963958 h 1597719"/>
                  <a:gd name="connsiteX147" fmla="*/ 484642 w 660390"/>
                  <a:gd name="connsiteY147" fmla="*/ 1113078 h 1597719"/>
                  <a:gd name="connsiteX148" fmla="*/ 484642 w 660390"/>
                  <a:gd name="connsiteY148" fmla="*/ 953306 h 1597719"/>
                  <a:gd name="connsiteX149" fmla="*/ 343675 w 660390"/>
                  <a:gd name="connsiteY149" fmla="*/ 953306 h 1597719"/>
                  <a:gd name="connsiteX150" fmla="*/ 343675 w 660390"/>
                  <a:gd name="connsiteY150" fmla="*/ 804186 h 1597719"/>
                  <a:gd name="connsiteX151" fmla="*/ 484642 w 660390"/>
                  <a:gd name="connsiteY151" fmla="*/ 804186 h 1597719"/>
                  <a:gd name="connsiteX152" fmla="*/ 484642 w 660390"/>
                  <a:gd name="connsiteY152" fmla="*/ 953306 h 1597719"/>
                  <a:gd name="connsiteX153" fmla="*/ 484642 w 660390"/>
                  <a:gd name="connsiteY153" fmla="*/ 793534 h 1597719"/>
                  <a:gd name="connsiteX154" fmla="*/ 343675 w 660390"/>
                  <a:gd name="connsiteY154" fmla="*/ 793534 h 1597719"/>
                  <a:gd name="connsiteX155" fmla="*/ 343675 w 660390"/>
                  <a:gd name="connsiteY155" fmla="*/ 644414 h 1597719"/>
                  <a:gd name="connsiteX156" fmla="*/ 484642 w 660390"/>
                  <a:gd name="connsiteY156" fmla="*/ 644414 h 1597719"/>
                  <a:gd name="connsiteX157" fmla="*/ 484642 w 660390"/>
                  <a:gd name="connsiteY157" fmla="*/ 793534 h 1597719"/>
                  <a:gd name="connsiteX158" fmla="*/ 484642 w 660390"/>
                  <a:gd name="connsiteY158" fmla="*/ 633762 h 1597719"/>
                  <a:gd name="connsiteX159" fmla="*/ 343675 w 660390"/>
                  <a:gd name="connsiteY159" fmla="*/ 633762 h 1597719"/>
                  <a:gd name="connsiteX160" fmla="*/ 343675 w 660390"/>
                  <a:gd name="connsiteY160" fmla="*/ 484642 h 1597719"/>
                  <a:gd name="connsiteX161" fmla="*/ 484642 w 660390"/>
                  <a:gd name="connsiteY161" fmla="*/ 484642 h 1597719"/>
                  <a:gd name="connsiteX162" fmla="*/ 484642 w 660390"/>
                  <a:gd name="connsiteY162" fmla="*/ 633762 h 1597719"/>
                  <a:gd name="connsiteX163" fmla="*/ 484642 w 660390"/>
                  <a:gd name="connsiteY163" fmla="*/ 473990 h 1597719"/>
                  <a:gd name="connsiteX164" fmla="*/ 343675 w 660390"/>
                  <a:gd name="connsiteY164" fmla="*/ 473990 h 1597719"/>
                  <a:gd name="connsiteX165" fmla="*/ 343675 w 660390"/>
                  <a:gd name="connsiteY165" fmla="*/ 324870 h 1597719"/>
                  <a:gd name="connsiteX166" fmla="*/ 484642 w 660390"/>
                  <a:gd name="connsiteY166" fmla="*/ 324870 h 1597719"/>
                  <a:gd name="connsiteX167" fmla="*/ 484642 w 660390"/>
                  <a:gd name="connsiteY167" fmla="*/ 473990 h 1597719"/>
                  <a:gd name="connsiteX168" fmla="*/ 484642 w 660390"/>
                  <a:gd name="connsiteY168" fmla="*/ 314213 h 1597719"/>
                  <a:gd name="connsiteX169" fmla="*/ 343675 w 660390"/>
                  <a:gd name="connsiteY169" fmla="*/ 314213 h 1597719"/>
                  <a:gd name="connsiteX170" fmla="*/ 343675 w 660390"/>
                  <a:gd name="connsiteY170" fmla="*/ 165092 h 1597719"/>
                  <a:gd name="connsiteX171" fmla="*/ 484642 w 660390"/>
                  <a:gd name="connsiteY171" fmla="*/ 165092 h 1597719"/>
                  <a:gd name="connsiteX172" fmla="*/ 484642 w 660390"/>
                  <a:gd name="connsiteY172" fmla="*/ 314213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</a:cxnLst>
                <a:rect l="l" t="t" r="r" b="b"/>
                <a:pathLst>
                  <a:path w="660390" h="1597719">
                    <a:moveTo>
                      <a:pt x="660391" y="165098"/>
                    </a:moveTo>
                    <a:lnTo>
                      <a:pt x="660391" y="154446"/>
                    </a:lnTo>
                    <a:lnTo>
                      <a:pt x="495293" y="154446"/>
                    </a:lnTo>
                    <a:lnTo>
                      <a:pt x="495293" y="0"/>
                    </a:lnTo>
                    <a:lnTo>
                      <a:pt x="484642" y="0"/>
                    </a:lnTo>
                    <a:lnTo>
                      <a:pt x="484642" y="154446"/>
                    </a:lnTo>
                    <a:lnTo>
                      <a:pt x="343675" y="154446"/>
                    </a:lnTo>
                    <a:lnTo>
                      <a:pt x="343675" y="0"/>
                    </a:lnTo>
                    <a:lnTo>
                      <a:pt x="333023" y="0"/>
                    </a:lnTo>
                    <a:lnTo>
                      <a:pt x="333023" y="154446"/>
                    </a:lnTo>
                    <a:lnTo>
                      <a:pt x="186401" y="154446"/>
                    </a:lnTo>
                    <a:lnTo>
                      <a:pt x="186401" y="0"/>
                    </a:lnTo>
                    <a:lnTo>
                      <a:pt x="175749" y="0"/>
                    </a:lnTo>
                    <a:lnTo>
                      <a:pt x="175749" y="154446"/>
                    </a:lnTo>
                    <a:lnTo>
                      <a:pt x="0" y="154446"/>
                    </a:lnTo>
                    <a:lnTo>
                      <a:pt x="0" y="165098"/>
                    </a:lnTo>
                    <a:lnTo>
                      <a:pt x="175749" y="165098"/>
                    </a:lnTo>
                    <a:lnTo>
                      <a:pt x="175749" y="314218"/>
                    </a:lnTo>
                    <a:lnTo>
                      <a:pt x="0" y="314218"/>
                    </a:lnTo>
                    <a:lnTo>
                      <a:pt x="0" y="324870"/>
                    </a:lnTo>
                    <a:lnTo>
                      <a:pt x="175749" y="324870"/>
                    </a:lnTo>
                    <a:lnTo>
                      <a:pt x="175749" y="473990"/>
                    </a:lnTo>
                    <a:lnTo>
                      <a:pt x="0" y="473990"/>
                    </a:lnTo>
                    <a:lnTo>
                      <a:pt x="0" y="484642"/>
                    </a:lnTo>
                    <a:lnTo>
                      <a:pt x="175749" y="484642"/>
                    </a:lnTo>
                    <a:lnTo>
                      <a:pt x="175749" y="633762"/>
                    </a:lnTo>
                    <a:lnTo>
                      <a:pt x="0" y="633762"/>
                    </a:lnTo>
                    <a:lnTo>
                      <a:pt x="0" y="644414"/>
                    </a:lnTo>
                    <a:lnTo>
                      <a:pt x="175749" y="644414"/>
                    </a:lnTo>
                    <a:lnTo>
                      <a:pt x="175749" y="793534"/>
                    </a:lnTo>
                    <a:lnTo>
                      <a:pt x="0" y="793534"/>
                    </a:lnTo>
                    <a:lnTo>
                      <a:pt x="0" y="804186"/>
                    </a:lnTo>
                    <a:lnTo>
                      <a:pt x="175749" y="804186"/>
                    </a:lnTo>
                    <a:lnTo>
                      <a:pt x="175749" y="953306"/>
                    </a:lnTo>
                    <a:lnTo>
                      <a:pt x="0" y="953306"/>
                    </a:lnTo>
                    <a:lnTo>
                      <a:pt x="0" y="963958"/>
                    </a:lnTo>
                    <a:lnTo>
                      <a:pt x="175749" y="963958"/>
                    </a:lnTo>
                    <a:lnTo>
                      <a:pt x="175749" y="1113078"/>
                    </a:lnTo>
                    <a:lnTo>
                      <a:pt x="0" y="1113078"/>
                    </a:lnTo>
                    <a:lnTo>
                      <a:pt x="0" y="1123730"/>
                    </a:lnTo>
                    <a:lnTo>
                      <a:pt x="175749" y="1123730"/>
                    </a:lnTo>
                    <a:lnTo>
                      <a:pt x="175749" y="1272850"/>
                    </a:lnTo>
                    <a:lnTo>
                      <a:pt x="0" y="1272850"/>
                    </a:lnTo>
                    <a:lnTo>
                      <a:pt x="0" y="1283502"/>
                    </a:lnTo>
                    <a:lnTo>
                      <a:pt x="175749" y="1283502"/>
                    </a:lnTo>
                    <a:lnTo>
                      <a:pt x="175749" y="1432622"/>
                    </a:lnTo>
                    <a:lnTo>
                      <a:pt x="0" y="1432622"/>
                    </a:lnTo>
                    <a:lnTo>
                      <a:pt x="0" y="1443274"/>
                    </a:lnTo>
                    <a:lnTo>
                      <a:pt x="175749" y="1443274"/>
                    </a:lnTo>
                    <a:lnTo>
                      <a:pt x="175749" y="1597720"/>
                    </a:lnTo>
                    <a:lnTo>
                      <a:pt x="186401" y="1597720"/>
                    </a:lnTo>
                    <a:lnTo>
                      <a:pt x="186401" y="1443274"/>
                    </a:lnTo>
                    <a:lnTo>
                      <a:pt x="333023" y="1443274"/>
                    </a:lnTo>
                    <a:lnTo>
                      <a:pt x="333023" y="1597720"/>
                    </a:lnTo>
                    <a:lnTo>
                      <a:pt x="343675" y="1597720"/>
                    </a:lnTo>
                    <a:lnTo>
                      <a:pt x="343675" y="1443274"/>
                    </a:lnTo>
                    <a:lnTo>
                      <a:pt x="484642" y="1443274"/>
                    </a:lnTo>
                    <a:lnTo>
                      <a:pt x="484642" y="1597720"/>
                    </a:lnTo>
                    <a:lnTo>
                      <a:pt x="495293" y="1597720"/>
                    </a:lnTo>
                    <a:lnTo>
                      <a:pt x="495293" y="1443274"/>
                    </a:lnTo>
                    <a:lnTo>
                      <a:pt x="585831" y="1443274"/>
                    </a:lnTo>
                    <a:lnTo>
                      <a:pt x="585831" y="1432622"/>
                    </a:lnTo>
                    <a:lnTo>
                      <a:pt x="495293" y="1432622"/>
                    </a:lnTo>
                    <a:lnTo>
                      <a:pt x="495293" y="1283502"/>
                    </a:lnTo>
                    <a:lnTo>
                      <a:pt x="585831" y="1283502"/>
                    </a:lnTo>
                    <a:lnTo>
                      <a:pt x="585831" y="1272850"/>
                    </a:lnTo>
                    <a:lnTo>
                      <a:pt x="495293" y="1272850"/>
                    </a:lnTo>
                    <a:lnTo>
                      <a:pt x="495293" y="1123730"/>
                    </a:lnTo>
                    <a:lnTo>
                      <a:pt x="585831" y="1123730"/>
                    </a:lnTo>
                    <a:lnTo>
                      <a:pt x="585831" y="1113078"/>
                    </a:lnTo>
                    <a:lnTo>
                      <a:pt x="495293" y="1113078"/>
                    </a:lnTo>
                    <a:lnTo>
                      <a:pt x="495293" y="963958"/>
                    </a:lnTo>
                    <a:lnTo>
                      <a:pt x="585831" y="963958"/>
                    </a:lnTo>
                    <a:lnTo>
                      <a:pt x="585831" y="953306"/>
                    </a:lnTo>
                    <a:lnTo>
                      <a:pt x="495293" y="953306"/>
                    </a:lnTo>
                    <a:lnTo>
                      <a:pt x="495293" y="804186"/>
                    </a:lnTo>
                    <a:lnTo>
                      <a:pt x="585831" y="804186"/>
                    </a:lnTo>
                    <a:lnTo>
                      <a:pt x="585831" y="793534"/>
                    </a:lnTo>
                    <a:lnTo>
                      <a:pt x="495293" y="793534"/>
                    </a:lnTo>
                    <a:lnTo>
                      <a:pt x="495293" y="644414"/>
                    </a:lnTo>
                    <a:lnTo>
                      <a:pt x="585831" y="644414"/>
                    </a:lnTo>
                    <a:lnTo>
                      <a:pt x="585831" y="633762"/>
                    </a:lnTo>
                    <a:lnTo>
                      <a:pt x="495293" y="633762"/>
                    </a:lnTo>
                    <a:lnTo>
                      <a:pt x="495293" y="484642"/>
                    </a:lnTo>
                    <a:lnTo>
                      <a:pt x="585831" y="484642"/>
                    </a:lnTo>
                    <a:lnTo>
                      <a:pt x="585831" y="473990"/>
                    </a:lnTo>
                    <a:lnTo>
                      <a:pt x="495293" y="473990"/>
                    </a:lnTo>
                    <a:lnTo>
                      <a:pt x="495293" y="324870"/>
                    </a:lnTo>
                    <a:lnTo>
                      <a:pt x="585831" y="324870"/>
                    </a:lnTo>
                    <a:lnTo>
                      <a:pt x="585831" y="314218"/>
                    </a:lnTo>
                    <a:lnTo>
                      <a:pt x="495293" y="314218"/>
                    </a:lnTo>
                    <a:lnTo>
                      <a:pt x="495293" y="165098"/>
                    </a:lnTo>
                    <a:lnTo>
                      <a:pt x="660391" y="165098"/>
                    </a:lnTo>
                    <a:close/>
                    <a:moveTo>
                      <a:pt x="186401" y="165098"/>
                    </a:moveTo>
                    <a:lnTo>
                      <a:pt x="333023" y="165098"/>
                    </a:lnTo>
                    <a:lnTo>
                      <a:pt x="333023" y="314218"/>
                    </a:lnTo>
                    <a:lnTo>
                      <a:pt x="186401" y="314218"/>
                    </a:lnTo>
                    <a:lnTo>
                      <a:pt x="186401" y="165098"/>
                    </a:lnTo>
                    <a:close/>
                    <a:moveTo>
                      <a:pt x="186401" y="324870"/>
                    </a:moveTo>
                    <a:lnTo>
                      <a:pt x="333023" y="324870"/>
                    </a:lnTo>
                    <a:lnTo>
                      <a:pt x="333023" y="473990"/>
                    </a:lnTo>
                    <a:lnTo>
                      <a:pt x="186401" y="473990"/>
                    </a:lnTo>
                    <a:lnTo>
                      <a:pt x="186401" y="324870"/>
                    </a:lnTo>
                    <a:close/>
                    <a:moveTo>
                      <a:pt x="186401" y="484642"/>
                    </a:moveTo>
                    <a:lnTo>
                      <a:pt x="333023" y="484642"/>
                    </a:lnTo>
                    <a:lnTo>
                      <a:pt x="333023" y="633762"/>
                    </a:lnTo>
                    <a:lnTo>
                      <a:pt x="186401" y="633762"/>
                    </a:lnTo>
                    <a:lnTo>
                      <a:pt x="186401" y="484642"/>
                    </a:lnTo>
                    <a:close/>
                    <a:moveTo>
                      <a:pt x="186401" y="644414"/>
                    </a:moveTo>
                    <a:lnTo>
                      <a:pt x="333023" y="644414"/>
                    </a:lnTo>
                    <a:lnTo>
                      <a:pt x="333023" y="793534"/>
                    </a:lnTo>
                    <a:lnTo>
                      <a:pt x="186401" y="793534"/>
                    </a:lnTo>
                    <a:lnTo>
                      <a:pt x="186401" y="644414"/>
                    </a:lnTo>
                    <a:close/>
                    <a:moveTo>
                      <a:pt x="186401" y="804186"/>
                    </a:moveTo>
                    <a:lnTo>
                      <a:pt x="333023" y="804186"/>
                    </a:lnTo>
                    <a:lnTo>
                      <a:pt x="333023" y="953306"/>
                    </a:lnTo>
                    <a:lnTo>
                      <a:pt x="186401" y="953306"/>
                    </a:lnTo>
                    <a:lnTo>
                      <a:pt x="186401" y="804186"/>
                    </a:lnTo>
                    <a:close/>
                    <a:moveTo>
                      <a:pt x="186401" y="963958"/>
                    </a:moveTo>
                    <a:lnTo>
                      <a:pt x="333023" y="963958"/>
                    </a:lnTo>
                    <a:lnTo>
                      <a:pt x="333023" y="1113078"/>
                    </a:lnTo>
                    <a:lnTo>
                      <a:pt x="186401" y="1113078"/>
                    </a:lnTo>
                    <a:lnTo>
                      <a:pt x="186401" y="963958"/>
                    </a:lnTo>
                    <a:close/>
                    <a:moveTo>
                      <a:pt x="186401" y="1123730"/>
                    </a:moveTo>
                    <a:lnTo>
                      <a:pt x="333023" y="1123730"/>
                    </a:lnTo>
                    <a:lnTo>
                      <a:pt x="333023" y="1272850"/>
                    </a:lnTo>
                    <a:lnTo>
                      <a:pt x="186401" y="1272850"/>
                    </a:lnTo>
                    <a:lnTo>
                      <a:pt x="186401" y="1123730"/>
                    </a:lnTo>
                    <a:close/>
                    <a:moveTo>
                      <a:pt x="186401" y="1432622"/>
                    </a:moveTo>
                    <a:lnTo>
                      <a:pt x="186401" y="1283502"/>
                    </a:lnTo>
                    <a:lnTo>
                      <a:pt x="333023" y="1283502"/>
                    </a:lnTo>
                    <a:lnTo>
                      <a:pt x="333023" y="1432622"/>
                    </a:lnTo>
                    <a:lnTo>
                      <a:pt x="186401" y="1432622"/>
                    </a:lnTo>
                    <a:close/>
                    <a:moveTo>
                      <a:pt x="484642" y="1432622"/>
                    </a:moveTo>
                    <a:lnTo>
                      <a:pt x="343675" y="1432622"/>
                    </a:lnTo>
                    <a:lnTo>
                      <a:pt x="343675" y="1283502"/>
                    </a:lnTo>
                    <a:lnTo>
                      <a:pt x="484642" y="1283502"/>
                    </a:lnTo>
                    <a:lnTo>
                      <a:pt x="484642" y="1432622"/>
                    </a:lnTo>
                    <a:close/>
                    <a:moveTo>
                      <a:pt x="484642" y="1272850"/>
                    </a:moveTo>
                    <a:lnTo>
                      <a:pt x="343675" y="1272850"/>
                    </a:lnTo>
                    <a:lnTo>
                      <a:pt x="343675" y="1123730"/>
                    </a:lnTo>
                    <a:lnTo>
                      <a:pt x="484642" y="1123730"/>
                    </a:lnTo>
                    <a:lnTo>
                      <a:pt x="484642" y="1272850"/>
                    </a:lnTo>
                    <a:close/>
                    <a:moveTo>
                      <a:pt x="484642" y="1113078"/>
                    </a:moveTo>
                    <a:lnTo>
                      <a:pt x="343675" y="1113078"/>
                    </a:lnTo>
                    <a:lnTo>
                      <a:pt x="343675" y="963958"/>
                    </a:lnTo>
                    <a:lnTo>
                      <a:pt x="484642" y="963958"/>
                    </a:lnTo>
                    <a:lnTo>
                      <a:pt x="484642" y="1113078"/>
                    </a:lnTo>
                    <a:close/>
                    <a:moveTo>
                      <a:pt x="484642" y="953306"/>
                    </a:moveTo>
                    <a:lnTo>
                      <a:pt x="343675" y="953306"/>
                    </a:lnTo>
                    <a:lnTo>
                      <a:pt x="343675" y="804186"/>
                    </a:lnTo>
                    <a:lnTo>
                      <a:pt x="484642" y="804186"/>
                    </a:lnTo>
                    <a:lnTo>
                      <a:pt x="484642" y="953306"/>
                    </a:lnTo>
                    <a:close/>
                    <a:moveTo>
                      <a:pt x="484642" y="793534"/>
                    </a:moveTo>
                    <a:lnTo>
                      <a:pt x="343675" y="793534"/>
                    </a:lnTo>
                    <a:lnTo>
                      <a:pt x="343675" y="644414"/>
                    </a:lnTo>
                    <a:lnTo>
                      <a:pt x="484642" y="644414"/>
                    </a:lnTo>
                    <a:lnTo>
                      <a:pt x="484642" y="793534"/>
                    </a:lnTo>
                    <a:close/>
                    <a:moveTo>
                      <a:pt x="484642" y="633762"/>
                    </a:moveTo>
                    <a:lnTo>
                      <a:pt x="343675" y="633762"/>
                    </a:lnTo>
                    <a:lnTo>
                      <a:pt x="343675" y="484642"/>
                    </a:lnTo>
                    <a:lnTo>
                      <a:pt x="484642" y="484642"/>
                    </a:lnTo>
                    <a:lnTo>
                      <a:pt x="484642" y="633762"/>
                    </a:lnTo>
                    <a:close/>
                    <a:moveTo>
                      <a:pt x="484642" y="473990"/>
                    </a:moveTo>
                    <a:lnTo>
                      <a:pt x="343675" y="473990"/>
                    </a:lnTo>
                    <a:lnTo>
                      <a:pt x="343675" y="324870"/>
                    </a:lnTo>
                    <a:lnTo>
                      <a:pt x="484642" y="324870"/>
                    </a:lnTo>
                    <a:lnTo>
                      <a:pt x="484642" y="473990"/>
                    </a:lnTo>
                    <a:close/>
                    <a:moveTo>
                      <a:pt x="484642" y="314213"/>
                    </a:moveTo>
                    <a:lnTo>
                      <a:pt x="343675" y="314213"/>
                    </a:lnTo>
                    <a:lnTo>
                      <a:pt x="343675" y="165092"/>
                    </a:lnTo>
                    <a:lnTo>
                      <a:pt x="484642" y="165092"/>
                    </a:lnTo>
                    <a:lnTo>
                      <a:pt x="484642" y="314213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B9C2066A-8FC6-6E5F-8C7C-61920DDC46B5}"/>
                </a:ext>
              </a:extLst>
            </p:cNvPr>
            <p:cNvSpPr/>
            <p:nvPr/>
          </p:nvSpPr>
          <p:spPr>
            <a:xfrm flipH="1">
              <a:off x="3994301" y="5874754"/>
              <a:ext cx="1118428" cy="949902"/>
            </a:xfrm>
            <a:custGeom>
              <a:avLst/>
              <a:gdLst>
                <a:gd name="connsiteX0" fmla="*/ 867226 w 1118428"/>
                <a:gd name="connsiteY0" fmla="*/ 552643 h 949902"/>
                <a:gd name="connsiteX1" fmla="*/ 1118308 w 1118428"/>
                <a:gd name="connsiteY1" fmla="*/ 268680 h 949902"/>
                <a:gd name="connsiteX2" fmla="*/ 849720 w 1118428"/>
                <a:gd name="connsiteY2" fmla="*/ 119 h 949902"/>
                <a:gd name="connsiteX3" fmla="*/ 660636 w 1118428"/>
                <a:gd name="connsiteY3" fmla="*/ 67272 h 949902"/>
                <a:gd name="connsiteX4" fmla="*/ 555005 w 1118428"/>
                <a:gd name="connsiteY4" fmla="*/ 106517 h 949902"/>
                <a:gd name="connsiteX5" fmla="*/ 553903 w 1118428"/>
                <a:gd name="connsiteY5" fmla="*/ 106517 h 949902"/>
                <a:gd name="connsiteX6" fmla="*/ 276965 w 1118428"/>
                <a:gd name="connsiteY6" fmla="*/ 383455 h 949902"/>
                <a:gd name="connsiteX7" fmla="*/ 276965 w 1118428"/>
                <a:gd name="connsiteY7" fmla="*/ 384334 h 949902"/>
                <a:gd name="connsiteX8" fmla="*/ 212790 w 1118428"/>
                <a:gd name="connsiteY8" fmla="*/ 514191 h 949902"/>
                <a:gd name="connsiteX9" fmla="*/ 26 w 1118428"/>
                <a:gd name="connsiteY9" fmla="*/ 949900 h 949902"/>
                <a:gd name="connsiteX10" fmla="*/ 319533 w 1118428"/>
                <a:gd name="connsiteY10" fmla="*/ 949900 h 949902"/>
                <a:gd name="connsiteX11" fmla="*/ 844688 w 1118428"/>
                <a:gd name="connsiteY11" fmla="*/ 829539 h 949902"/>
                <a:gd name="connsiteX12" fmla="*/ 867226 w 1118428"/>
                <a:gd name="connsiteY12" fmla="*/ 552643 h 949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8428" h="949902">
                  <a:moveTo>
                    <a:pt x="867226" y="552643"/>
                  </a:moveTo>
                  <a:cubicBezTo>
                    <a:pt x="1010781" y="539403"/>
                    <a:pt x="1122616" y="416661"/>
                    <a:pt x="1118308" y="268680"/>
                  </a:cubicBezTo>
                  <a:cubicBezTo>
                    <a:pt x="1114074" y="123144"/>
                    <a:pt x="995257" y="4343"/>
                    <a:pt x="849720" y="119"/>
                  </a:cubicBezTo>
                  <a:cubicBezTo>
                    <a:pt x="777365" y="-1979"/>
                    <a:pt x="711065" y="23702"/>
                    <a:pt x="660636" y="67272"/>
                  </a:cubicBezTo>
                  <a:cubicBezTo>
                    <a:pt x="631195" y="92702"/>
                    <a:pt x="593904" y="106677"/>
                    <a:pt x="555005" y="106517"/>
                  </a:cubicBezTo>
                  <a:cubicBezTo>
                    <a:pt x="554638" y="106517"/>
                    <a:pt x="554270" y="106517"/>
                    <a:pt x="553903" y="106517"/>
                  </a:cubicBezTo>
                  <a:cubicBezTo>
                    <a:pt x="400953" y="106517"/>
                    <a:pt x="276965" y="230505"/>
                    <a:pt x="276965" y="383455"/>
                  </a:cubicBezTo>
                  <a:cubicBezTo>
                    <a:pt x="276965" y="383748"/>
                    <a:pt x="276965" y="384041"/>
                    <a:pt x="276965" y="384334"/>
                  </a:cubicBezTo>
                  <a:cubicBezTo>
                    <a:pt x="277124" y="435471"/>
                    <a:pt x="254123" y="484085"/>
                    <a:pt x="212790" y="514191"/>
                  </a:cubicBezTo>
                  <a:cubicBezTo>
                    <a:pt x="82522" y="609075"/>
                    <a:pt x="-1715" y="775999"/>
                    <a:pt x="26" y="949900"/>
                  </a:cubicBezTo>
                  <a:cubicBezTo>
                    <a:pt x="32" y="949905"/>
                    <a:pt x="319533" y="949900"/>
                    <a:pt x="319533" y="949900"/>
                  </a:cubicBezTo>
                  <a:lnTo>
                    <a:pt x="844688" y="829539"/>
                  </a:lnTo>
                  <a:cubicBezTo>
                    <a:pt x="844688" y="829539"/>
                    <a:pt x="970487" y="648123"/>
                    <a:pt x="867226" y="552643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4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4A4DE8E9-2A29-00BD-85AA-BC303679905F}"/>
                </a:ext>
              </a:extLst>
            </p:cNvPr>
            <p:cNvGrpSpPr/>
            <p:nvPr/>
          </p:nvGrpSpPr>
          <p:grpSpPr>
            <a:xfrm flipH="1">
              <a:off x="4095101" y="5289836"/>
              <a:ext cx="378126" cy="633756"/>
              <a:chOff x="639476" y="5289836"/>
              <a:chExt cx="378126" cy="633756"/>
            </a:xfrm>
          </p:grpSpPr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54E1FF30-2DF9-9555-A9A4-5D5C6593868A}"/>
                  </a:ext>
                </a:extLst>
              </p:cNvPr>
              <p:cNvSpPr/>
              <p:nvPr/>
            </p:nvSpPr>
            <p:spPr>
              <a:xfrm>
                <a:off x="639476" y="5289836"/>
                <a:ext cx="378126" cy="633756"/>
              </a:xfrm>
              <a:custGeom>
                <a:avLst/>
                <a:gdLst>
                  <a:gd name="connsiteX0" fmla="*/ 57486 w 378126"/>
                  <a:gd name="connsiteY0" fmla="*/ 633757 h 633756"/>
                  <a:gd name="connsiteX1" fmla="*/ 378127 w 378126"/>
                  <a:gd name="connsiteY1" fmla="*/ 633757 h 633756"/>
                  <a:gd name="connsiteX2" fmla="*/ 378127 w 378126"/>
                  <a:gd name="connsiteY2" fmla="*/ 54621 h 633756"/>
                  <a:gd name="connsiteX3" fmla="*/ 319512 w 378126"/>
                  <a:gd name="connsiteY3" fmla="*/ 0 h 633756"/>
                  <a:gd name="connsiteX4" fmla="*/ 0 w 378126"/>
                  <a:gd name="connsiteY4" fmla="*/ 0 h 633756"/>
                  <a:gd name="connsiteX5" fmla="*/ 0 w 378126"/>
                  <a:gd name="connsiteY5" fmla="*/ 576351 h 6337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8126" h="633756">
                    <a:moveTo>
                      <a:pt x="57486" y="633757"/>
                    </a:moveTo>
                    <a:lnTo>
                      <a:pt x="378127" y="633757"/>
                    </a:lnTo>
                    <a:lnTo>
                      <a:pt x="378127" y="54621"/>
                    </a:lnTo>
                    <a:lnTo>
                      <a:pt x="319512" y="0"/>
                    </a:lnTo>
                    <a:lnTo>
                      <a:pt x="0" y="0"/>
                    </a:lnTo>
                    <a:lnTo>
                      <a:pt x="0" y="576351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511BADA6-0CA7-7CC7-EF44-154F8AC78226}"/>
                  </a:ext>
                </a:extLst>
              </p:cNvPr>
              <p:cNvSpPr/>
              <p:nvPr/>
            </p:nvSpPr>
            <p:spPr>
              <a:xfrm>
                <a:off x="641665" y="5545471"/>
                <a:ext cx="354246" cy="159771"/>
              </a:xfrm>
              <a:custGeom>
                <a:avLst/>
                <a:gdLst>
                  <a:gd name="connsiteX0" fmla="*/ 0 w 354246"/>
                  <a:gd name="connsiteY0" fmla="*/ 0 h 159771"/>
                  <a:gd name="connsiteX1" fmla="*/ 354246 w 354246"/>
                  <a:gd name="connsiteY1" fmla="*/ 0 h 159771"/>
                  <a:gd name="connsiteX2" fmla="*/ 354246 w 354246"/>
                  <a:gd name="connsiteY2" fmla="*/ 159772 h 159771"/>
                  <a:gd name="connsiteX3" fmla="*/ 0 w 354246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246" h="159771">
                    <a:moveTo>
                      <a:pt x="0" y="0"/>
                    </a:moveTo>
                    <a:lnTo>
                      <a:pt x="354246" y="0"/>
                    </a:lnTo>
                    <a:lnTo>
                      <a:pt x="35424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47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2F3C96CC-F868-7A96-C086-2907FA3305ED}"/>
                </a:ext>
              </a:extLst>
            </p:cNvPr>
            <p:cNvGrpSpPr/>
            <p:nvPr/>
          </p:nvGrpSpPr>
          <p:grpSpPr>
            <a:xfrm flipH="1">
              <a:off x="2662867" y="4267296"/>
              <a:ext cx="798859" cy="2545699"/>
              <a:chOff x="1650977" y="4267296"/>
              <a:chExt cx="798859" cy="2545699"/>
            </a:xfrm>
          </p:grpSpPr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70EA0AF7-4D32-C1A5-9AA6-7663556B9F83}"/>
                  </a:ext>
                </a:extLst>
              </p:cNvPr>
              <p:cNvSpPr/>
              <p:nvPr/>
            </p:nvSpPr>
            <p:spPr>
              <a:xfrm>
                <a:off x="1650977" y="4267296"/>
                <a:ext cx="798588" cy="2535586"/>
              </a:xfrm>
              <a:custGeom>
                <a:avLst/>
                <a:gdLst>
                  <a:gd name="connsiteX0" fmla="*/ 798588 w 798588"/>
                  <a:gd name="connsiteY0" fmla="*/ 2535587 h 2535586"/>
                  <a:gd name="connsiteX1" fmla="*/ 0 w 798588"/>
                  <a:gd name="connsiteY1" fmla="*/ 2535043 h 2535586"/>
                  <a:gd name="connsiteX2" fmla="*/ 0 w 798588"/>
                  <a:gd name="connsiteY2" fmla="*/ 191183 h 2535586"/>
                  <a:gd name="connsiteX3" fmla="*/ 340740 w 798588"/>
                  <a:gd name="connsiteY3" fmla="*/ 191726 h 2535586"/>
                  <a:gd name="connsiteX4" fmla="*/ 340740 w 798588"/>
                  <a:gd name="connsiteY4" fmla="*/ 0 h 2535586"/>
                  <a:gd name="connsiteX5" fmla="*/ 798588 w 798588"/>
                  <a:gd name="connsiteY5" fmla="*/ 0 h 2535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8588" h="2535586">
                    <a:moveTo>
                      <a:pt x="798588" y="2535587"/>
                    </a:moveTo>
                    <a:lnTo>
                      <a:pt x="0" y="2535043"/>
                    </a:lnTo>
                    <a:lnTo>
                      <a:pt x="0" y="191183"/>
                    </a:lnTo>
                    <a:lnTo>
                      <a:pt x="340740" y="191726"/>
                    </a:lnTo>
                    <a:lnTo>
                      <a:pt x="340740" y="0"/>
                    </a:lnTo>
                    <a:lnTo>
                      <a:pt x="798588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D0C78240-59BB-DC56-A6F2-4F3A0C100D6D}"/>
                  </a:ext>
                </a:extLst>
              </p:cNvPr>
              <p:cNvSpPr/>
              <p:nvPr/>
            </p:nvSpPr>
            <p:spPr>
              <a:xfrm>
                <a:off x="1853354" y="4331204"/>
                <a:ext cx="596482" cy="2481791"/>
              </a:xfrm>
              <a:custGeom>
                <a:avLst/>
                <a:gdLst>
                  <a:gd name="connsiteX0" fmla="*/ 596482 w 596482"/>
                  <a:gd name="connsiteY0" fmla="*/ 2481791 h 2481791"/>
                  <a:gd name="connsiteX1" fmla="*/ 593319 w 596482"/>
                  <a:gd name="connsiteY1" fmla="*/ 0 h 2481791"/>
                  <a:gd name="connsiteX2" fmla="*/ 383453 w 596482"/>
                  <a:gd name="connsiteY2" fmla="*/ 0 h 2481791"/>
                  <a:gd name="connsiteX3" fmla="*/ 383453 w 596482"/>
                  <a:gd name="connsiteY3" fmla="*/ 149121 h 2481791"/>
                  <a:gd name="connsiteX4" fmla="*/ 921 w 596482"/>
                  <a:gd name="connsiteY4" fmla="*/ 149121 h 2481791"/>
                  <a:gd name="connsiteX5" fmla="*/ 0 w 596482"/>
                  <a:gd name="connsiteY5" fmla="*/ 2481791 h 2481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6482" h="2481791">
                    <a:moveTo>
                      <a:pt x="596482" y="2481791"/>
                    </a:moveTo>
                    <a:lnTo>
                      <a:pt x="593319" y="0"/>
                    </a:lnTo>
                    <a:lnTo>
                      <a:pt x="383453" y="0"/>
                    </a:lnTo>
                    <a:lnTo>
                      <a:pt x="383453" y="149121"/>
                    </a:lnTo>
                    <a:lnTo>
                      <a:pt x="921" y="149121"/>
                    </a:lnTo>
                    <a:lnTo>
                      <a:pt x="0" y="2481791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50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A3CD44E6-845D-D8DF-01CE-D1FBE22F58B9}"/>
                  </a:ext>
                </a:extLst>
              </p:cNvPr>
              <p:cNvGrpSpPr/>
              <p:nvPr/>
            </p:nvGrpSpPr>
            <p:grpSpPr>
              <a:xfrm>
                <a:off x="1927915" y="4576188"/>
                <a:ext cx="372801" cy="596482"/>
                <a:chOff x="1927915" y="4576188"/>
                <a:chExt cx="372801" cy="596482"/>
              </a:xfrm>
            </p:grpSpPr>
            <p:sp>
              <p:nvSpPr>
                <p:cNvPr id="551" name="Freeform: Shape 550">
                  <a:extLst>
                    <a:ext uri="{FF2B5EF4-FFF2-40B4-BE49-F238E27FC236}">
                      <a16:creationId xmlns:a16="http://schemas.microsoft.com/office/drawing/2014/main" id="{E32A4638-A997-5067-1E48-7059D6A3599D}"/>
                    </a:ext>
                  </a:extLst>
                </p:cNvPr>
                <p:cNvSpPr/>
                <p:nvPr/>
              </p:nvSpPr>
              <p:spPr>
                <a:xfrm>
                  <a:off x="1927915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2" name="Freeform: Shape 551">
                  <a:extLst>
                    <a:ext uri="{FF2B5EF4-FFF2-40B4-BE49-F238E27FC236}">
                      <a16:creationId xmlns:a16="http://schemas.microsoft.com/office/drawing/2014/main" id="{486EEF6F-10D0-768B-DFE6-DCDA5F2DBD1D}"/>
                    </a:ext>
                  </a:extLst>
                </p:cNvPr>
                <p:cNvSpPr/>
                <p:nvPr/>
              </p:nvSpPr>
              <p:spPr>
                <a:xfrm>
                  <a:off x="2087687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3" name="Freeform: Shape 552">
                  <a:extLst>
                    <a:ext uri="{FF2B5EF4-FFF2-40B4-BE49-F238E27FC236}">
                      <a16:creationId xmlns:a16="http://schemas.microsoft.com/office/drawing/2014/main" id="{94053449-AB93-EFA9-0F40-524032FCD401}"/>
                    </a:ext>
                  </a:extLst>
                </p:cNvPr>
                <p:cNvSpPr/>
                <p:nvPr/>
              </p:nvSpPr>
              <p:spPr>
                <a:xfrm>
                  <a:off x="2236807" y="4576188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4" name="Freeform: Shape 553">
                  <a:extLst>
                    <a:ext uri="{FF2B5EF4-FFF2-40B4-BE49-F238E27FC236}">
                      <a16:creationId xmlns:a16="http://schemas.microsoft.com/office/drawing/2014/main" id="{544272BD-CF7B-056F-6ED5-AA5AB2026FE2}"/>
                    </a:ext>
                  </a:extLst>
                </p:cNvPr>
                <p:cNvSpPr/>
                <p:nvPr/>
              </p:nvSpPr>
              <p:spPr>
                <a:xfrm>
                  <a:off x="1927915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78F8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5" name="Freeform: Shape 554">
                  <a:extLst>
                    <a:ext uri="{FF2B5EF4-FFF2-40B4-BE49-F238E27FC236}">
                      <a16:creationId xmlns:a16="http://schemas.microsoft.com/office/drawing/2014/main" id="{37DE1ACC-65E8-0E30-41D5-DAF7BC44DA97}"/>
                    </a:ext>
                  </a:extLst>
                </p:cNvPr>
                <p:cNvSpPr/>
                <p:nvPr/>
              </p:nvSpPr>
              <p:spPr>
                <a:xfrm>
                  <a:off x="2087687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6" name="Freeform: Shape 555">
                  <a:extLst>
                    <a:ext uri="{FF2B5EF4-FFF2-40B4-BE49-F238E27FC236}">
                      <a16:creationId xmlns:a16="http://schemas.microsoft.com/office/drawing/2014/main" id="{E7D06713-DD6D-A3B9-FB32-206E8E47D4A1}"/>
                    </a:ext>
                  </a:extLst>
                </p:cNvPr>
                <p:cNvSpPr/>
                <p:nvPr/>
              </p:nvSpPr>
              <p:spPr>
                <a:xfrm>
                  <a:off x="2236807" y="4714657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7" name="Freeform: Shape 556">
                  <a:extLst>
                    <a:ext uri="{FF2B5EF4-FFF2-40B4-BE49-F238E27FC236}">
                      <a16:creationId xmlns:a16="http://schemas.microsoft.com/office/drawing/2014/main" id="{B22E1A89-C4F9-2579-8C37-F883611DCA0A}"/>
                    </a:ext>
                  </a:extLst>
                </p:cNvPr>
                <p:cNvSpPr/>
                <p:nvPr/>
              </p:nvSpPr>
              <p:spPr>
                <a:xfrm>
                  <a:off x="1927915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8" name="Freeform: Shape 557">
                  <a:extLst>
                    <a:ext uri="{FF2B5EF4-FFF2-40B4-BE49-F238E27FC236}">
                      <a16:creationId xmlns:a16="http://schemas.microsoft.com/office/drawing/2014/main" id="{88CCB7BA-9AB3-05F7-694D-AD0366938326}"/>
                    </a:ext>
                  </a:extLst>
                </p:cNvPr>
                <p:cNvSpPr/>
                <p:nvPr/>
              </p:nvSpPr>
              <p:spPr>
                <a:xfrm>
                  <a:off x="2087687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59" name="Freeform: Shape 558">
                  <a:extLst>
                    <a:ext uri="{FF2B5EF4-FFF2-40B4-BE49-F238E27FC236}">
                      <a16:creationId xmlns:a16="http://schemas.microsoft.com/office/drawing/2014/main" id="{C2DCC36E-9077-555D-66C3-5316BC4FBD52}"/>
                    </a:ext>
                  </a:extLst>
                </p:cNvPr>
                <p:cNvSpPr/>
                <p:nvPr/>
              </p:nvSpPr>
              <p:spPr>
                <a:xfrm>
                  <a:off x="2236807" y="4842475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0" name="Freeform: Shape 559">
                  <a:extLst>
                    <a:ext uri="{FF2B5EF4-FFF2-40B4-BE49-F238E27FC236}">
                      <a16:creationId xmlns:a16="http://schemas.microsoft.com/office/drawing/2014/main" id="{A9F4615D-FD0C-7748-5A1F-5D4DB8FD2958}"/>
                    </a:ext>
                  </a:extLst>
                </p:cNvPr>
                <p:cNvSpPr/>
                <p:nvPr/>
              </p:nvSpPr>
              <p:spPr>
                <a:xfrm>
                  <a:off x="1927915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1" name="Freeform: Shape 560">
                  <a:extLst>
                    <a:ext uri="{FF2B5EF4-FFF2-40B4-BE49-F238E27FC236}">
                      <a16:creationId xmlns:a16="http://schemas.microsoft.com/office/drawing/2014/main" id="{F53C5ED8-C219-DFBB-3DA7-6A6F4A9CBF9C}"/>
                    </a:ext>
                  </a:extLst>
                </p:cNvPr>
                <p:cNvSpPr/>
                <p:nvPr/>
              </p:nvSpPr>
              <p:spPr>
                <a:xfrm>
                  <a:off x="2087687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78F8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2" name="Freeform: Shape 561">
                  <a:extLst>
                    <a:ext uri="{FF2B5EF4-FFF2-40B4-BE49-F238E27FC236}">
                      <a16:creationId xmlns:a16="http://schemas.microsoft.com/office/drawing/2014/main" id="{A8D517CE-8C60-4560-2B91-DC8AD31B9BD4}"/>
                    </a:ext>
                  </a:extLst>
                </p:cNvPr>
                <p:cNvSpPr/>
                <p:nvPr/>
              </p:nvSpPr>
              <p:spPr>
                <a:xfrm>
                  <a:off x="2236807" y="4980944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3" name="Freeform: Shape 562">
                  <a:extLst>
                    <a:ext uri="{FF2B5EF4-FFF2-40B4-BE49-F238E27FC236}">
                      <a16:creationId xmlns:a16="http://schemas.microsoft.com/office/drawing/2014/main" id="{EC92367E-47B8-BEB4-517A-7AB76D8BD77E}"/>
                    </a:ext>
                  </a:extLst>
                </p:cNvPr>
                <p:cNvSpPr/>
                <p:nvPr/>
              </p:nvSpPr>
              <p:spPr>
                <a:xfrm>
                  <a:off x="1927915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4" name="Freeform: Shape 563">
                  <a:extLst>
                    <a:ext uri="{FF2B5EF4-FFF2-40B4-BE49-F238E27FC236}">
                      <a16:creationId xmlns:a16="http://schemas.microsoft.com/office/drawing/2014/main" id="{7ED410C8-949F-E580-8176-9AAB1E95CBD9}"/>
                    </a:ext>
                  </a:extLst>
                </p:cNvPr>
                <p:cNvSpPr/>
                <p:nvPr/>
              </p:nvSpPr>
              <p:spPr>
                <a:xfrm>
                  <a:off x="2087687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65" name="Freeform: Shape 564">
                  <a:extLst>
                    <a:ext uri="{FF2B5EF4-FFF2-40B4-BE49-F238E27FC236}">
                      <a16:creationId xmlns:a16="http://schemas.microsoft.com/office/drawing/2014/main" id="{8BB47281-4691-2755-072D-FCF42C94E38B}"/>
                    </a:ext>
                  </a:extLst>
                </p:cNvPr>
                <p:cNvSpPr/>
                <p:nvPr/>
              </p:nvSpPr>
              <p:spPr>
                <a:xfrm>
                  <a:off x="2236807" y="5108761"/>
                  <a:ext cx="63908" cy="63908"/>
                </a:xfrm>
                <a:custGeom>
                  <a:avLst/>
                  <a:gdLst>
                    <a:gd name="connsiteX0" fmla="*/ 0 w 63908"/>
                    <a:gd name="connsiteY0" fmla="*/ 0 h 63908"/>
                    <a:gd name="connsiteX1" fmla="*/ 63909 w 63908"/>
                    <a:gd name="connsiteY1" fmla="*/ 0 h 63908"/>
                    <a:gd name="connsiteX2" fmla="*/ 63909 w 63908"/>
                    <a:gd name="connsiteY2" fmla="*/ 63909 h 63908"/>
                    <a:gd name="connsiteX3" fmla="*/ 0 w 63908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" h="63908">
                      <a:moveTo>
                        <a:pt x="0" y="0"/>
                      </a:moveTo>
                      <a:lnTo>
                        <a:pt x="63909" y="0"/>
                      </a:lnTo>
                      <a:lnTo>
                        <a:pt x="63909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66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EB3828F0-7AC9-15E1-4872-7E2951293B11}"/>
                </a:ext>
              </a:extLst>
            </p:cNvPr>
            <p:cNvGrpSpPr/>
            <p:nvPr/>
          </p:nvGrpSpPr>
          <p:grpSpPr>
            <a:xfrm flipH="1">
              <a:off x="3331779" y="3830586"/>
              <a:ext cx="822293" cy="2982947"/>
              <a:chOff x="958631" y="3830586"/>
              <a:chExt cx="822293" cy="2982947"/>
            </a:xfrm>
          </p:grpSpPr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4A6A991A-3DD8-D379-6C27-8735971FE959}"/>
                  </a:ext>
                </a:extLst>
              </p:cNvPr>
              <p:cNvSpPr/>
              <p:nvPr/>
            </p:nvSpPr>
            <p:spPr>
              <a:xfrm>
                <a:off x="1560439" y="3947752"/>
                <a:ext cx="220485" cy="1423999"/>
              </a:xfrm>
              <a:custGeom>
                <a:avLst/>
                <a:gdLst>
                  <a:gd name="connsiteX0" fmla="*/ 220485 w 220485"/>
                  <a:gd name="connsiteY0" fmla="*/ 1424000 h 1423999"/>
                  <a:gd name="connsiteX1" fmla="*/ 0 w 220485"/>
                  <a:gd name="connsiteY1" fmla="*/ 1424000 h 1423999"/>
                  <a:gd name="connsiteX2" fmla="*/ 0 w 220485"/>
                  <a:gd name="connsiteY2" fmla="*/ 53199 h 1423999"/>
                  <a:gd name="connsiteX3" fmla="*/ 37280 w 220485"/>
                  <a:gd name="connsiteY3" fmla="*/ 0 h 1423999"/>
                  <a:gd name="connsiteX4" fmla="*/ 111840 w 220485"/>
                  <a:gd name="connsiteY4" fmla="*/ 0 h 1423999"/>
                  <a:gd name="connsiteX5" fmla="*/ 111840 w 220485"/>
                  <a:gd name="connsiteY5" fmla="*/ 319752 h 1423999"/>
                  <a:gd name="connsiteX6" fmla="*/ 98702 w 220485"/>
                  <a:gd name="connsiteY6" fmla="*/ 352148 h 1423999"/>
                  <a:gd name="connsiteX7" fmla="*/ 111840 w 220485"/>
                  <a:gd name="connsiteY7" fmla="*/ 383394 h 1423999"/>
                  <a:gd name="connsiteX8" fmla="*/ 111840 w 220485"/>
                  <a:gd name="connsiteY8" fmla="*/ 639296 h 1423999"/>
                  <a:gd name="connsiteX9" fmla="*/ 100124 w 220485"/>
                  <a:gd name="connsiteY9" fmla="*/ 669562 h 1423999"/>
                  <a:gd name="connsiteX10" fmla="*/ 111840 w 220485"/>
                  <a:gd name="connsiteY10" fmla="*/ 702847 h 1423999"/>
                  <a:gd name="connsiteX11" fmla="*/ 111840 w 220485"/>
                  <a:gd name="connsiteY11" fmla="*/ 958749 h 1423999"/>
                  <a:gd name="connsiteX12" fmla="*/ 98702 w 220485"/>
                  <a:gd name="connsiteY12" fmla="*/ 989814 h 1423999"/>
                  <a:gd name="connsiteX13" fmla="*/ 111840 w 220485"/>
                  <a:gd name="connsiteY13" fmla="*/ 1022482 h 1423999"/>
                  <a:gd name="connsiteX14" fmla="*/ 111840 w 220485"/>
                  <a:gd name="connsiteY14" fmla="*/ 1280248 h 1423999"/>
                  <a:gd name="connsiteX15" fmla="*/ 220485 w 220485"/>
                  <a:gd name="connsiteY15" fmla="*/ 1424000 h 1423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0485" h="1423999">
                    <a:moveTo>
                      <a:pt x="220485" y="1424000"/>
                    </a:moveTo>
                    <a:lnTo>
                      <a:pt x="0" y="1424000"/>
                    </a:lnTo>
                    <a:lnTo>
                      <a:pt x="0" y="53199"/>
                    </a:lnTo>
                    <a:lnTo>
                      <a:pt x="37280" y="0"/>
                    </a:lnTo>
                    <a:lnTo>
                      <a:pt x="111840" y="0"/>
                    </a:lnTo>
                    <a:lnTo>
                      <a:pt x="111840" y="319752"/>
                    </a:lnTo>
                    <a:cubicBezTo>
                      <a:pt x="111840" y="319752"/>
                      <a:pt x="98702" y="328715"/>
                      <a:pt x="98702" y="352148"/>
                    </a:cubicBezTo>
                    <a:cubicBezTo>
                      <a:pt x="98702" y="375581"/>
                      <a:pt x="111840" y="383394"/>
                      <a:pt x="111840" y="383394"/>
                    </a:cubicBezTo>
                    <a:lnTo>
                      <a:pt x="111840" y="639296"/>
                    </a:lnTo>
                    <a:cubicBezTo>
                      <a:pt x="111840" y="639296"/>
                      <a:pt x="100124" y="649681"/>
                      <a:pt x="100124" y="669562"/>
                    </a:cubicBezTo>
                    <a:cubicBezTo>
                      <a:pt x="100124" y="689443"/>
                      <a:pt x="111840" y="702847"/>
                      <a:pt x="111840" y="702847"/>
                    </a:cubicBezTo>
                    <a:lnTo>
                      <a:pt x="111840" y="958749"/>
                    </a:lnTo>
                    <a:cubicBezTo>
                      <a:pt x="111840" y="958749"/>
                      <a:pt x="98702" y="967803"/>
                      <a:pt x="98702" y="989814"/>
                    </a:cubicBezTo>
                    <a:cubicBezTo>
                      <a:pt x="98702" y="1011825"/>
                      <a:pt x="111840" y="1022482"/>
                      <a:pt x="111840" y="1022482"/>
                    </a:cubicBezTo>
                    <a:lnTo>
                      <a:pt x="111840" y="1280248"/>
                    </a:lnTo>
                    <a:lnTo>
                      <a:pt x="220485" y="142400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C50AA8F8-342D-B455-C182-2E49EFB6DC9A}"/>
                  </a:ext>
                </a:extLst>
              </p:cNvPr>
              <p:cNvSpPr/>
              <p:nvPr/>
            </p:nvSpPr>
            <p:spPr>
              <a:xfrm>
                <a:off x="1065146" y="3830586"/>
                <a:ext cx="400393" cy="154446"/>
              </a:xfrm>
              <a:custGeom>
                <a:avLst/>
                <a:gdLst>
                  <a:gd name="connsiteX0" fmla="*/ 266287 w 400393"/>
                  <a:gd name="connsiteY0" fmla="*/ 53795 h 154446"/>
                  <a:gd name="connsiteX1" fmla="*/ 266287 w 400393"/>
                  <a:gd name="connsiteY1" fmla="*/ 0 h 154446"/>
                  <a:gd name="connsiteX2" fmla="*/ 0 w 400393"/>
                  <a:gd name="connsiteY2" fmla="*/ 0 h 154446"/>
                  <a:gd name="connsiteX3" fmla="*/ 0 w 400393"/>
                  <a:gd name="connsiteY3" fmla="*/ 154446 h 154446"/>
                  <a:gd name="connsiteX4" fmla="*/ 400394 w 400393"/>
                  <a:gd name="connsiteY4" fmla="*/ 154446 h 154446"/>
                  <a:gd name="connsiteX5" fmla="*/ 400394 w 400393"/>
                  <a:gd name="connsiteY5" fmla="*/ 53795 h 154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393" h="154446">
                    <a:moveTo>
                      <a:pt x="266287" y="53795"/>
                    </a:moveTo>
                    <a:lnTo>
                      <a:pt x="266287" y="0"/>
                    </a:lnTo>
                    <a:lnTo>
                      <a:pt x="0" y="0"/>
                    </a:lnTo>
                    <a:lnTo>
                      <a:pt x="0" y="154446"/>
                    </a:lnTo>
                    <a:lnTo>
                      <a:pt x="400394" y="154446"/>
                    </a:lnTo>
                    <a:lnTo>
                      <a:pt x="400394" y="537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29E7E3C1-DB05-AD21-738A-AF03437193D2}"/>
                  </a:ext>
                </a:extLst>
              </p:cNvPr>
              <p:cNvSpPr/>
              <p:nvPr/>
            </p:nvSpPr>
            <p:spPr>
              <a:xfrm>
                <a:off x="958631" y="3883843"/>
                <a:ext cx="639087" cy="2929690"/>
              </a:xfrm>
              <a:custGeom>
                <a:avLst/>
                <a:gdLst>
                  <a:gd name="connsiteX0" fmla="*/ 639088 w 639087"/>
                  <a:gd name="connsiteY0" fmla="*/ 2929691 h 2929690"/>
                  <a:gd name="connsiteX1" fmla="*/ 0 w 639087"/>
                  <a:gd name="connsiteY1" fmla="*/ 2929691 h 2929690"/>
                  <a:gd name="connsiteX2" fmla="*/ 0 w 639087"/>
                  <a:gd name="connsiteY2" fmla="*/ 0 h 2929690"/>
                  <a:gd name="connsiteX3" fmla="*/ 319437 w 639087"/>
                  <a:gd name="connsiteY3" fmla="*/ 538 h 2929690"/>
                  <a:gd name="connsiteX4" fmla="*/ 319437 w 639087"/>
                  <a:gd name="connsiteY4" fmla="*/ 63909 h 2929690"/>
                  <a:gd name="connsiteX5" fmla="*/ 639088 w 639087"/>
                  <a:gd name="connsiteY5" fmla="*/ 63909 h 2929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39087" h="2929690">
                    <a:moveTo>
                      <a:pt x="639088" y="2929691"/>
                    </a:moveTo>
                    <a:lnTo>
                      <a:pt x="0" y="2929691"/>
                    </a:lnTo>
                    <a:lnTo>
                      <a:pt x="0" y="0"/>
                    </a:lnTo>
                    <a:lnTo>
                      <a:pt x="319437" y="538"/>
                    </a:lnTo>
                    <a:lnTo>
                      <a:pt x="319437" y="63909"/>
                    </a:lnTo>
                    <a:lnTo>
                      <a:pt x="639088" y="63909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570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9713BC2B-AA1C-F150-C660-AC04B8EC33EE}"/>
                  </a:ext>
                </a:extLst>
              </p:cNvPr>
              <p:cNvGrpSpPr/>
              <p:nvPr/>
            </p:nvGrpSpPr>
            <p:grpSpPr>
              <a:xfrm>
                <a:off x="958631" y="4267296"/>
                <a:ext cx="713648" cy="702996"/>
                <a:chOff x="958631" y="4267296"/>
                <a:chExt cx="713648" cy="702996"/>
              </a:xfrm>
            </p:grpSpPr>
            <p:sp>
              <p:nvSpPr>
                <p:cNvPr id="571" name="Freeform: Shape 570">
                  <a:extLst>
                    <a:ext uri="{FF2B5EF4-FFF2-40B4-BE49-F238E27FC236}">
                      <a16:creationId xmlns:a16="http://schemas.microsoft.com/office/drawing/2014/main" id="{AEE85688-18C9-FE26-18AA-DEA718E5607B}"/>
                    </a:ext>
                  </a:extLst>
                </p:cNvPr>
                <p:cNvSpPr/>
                <p:nvPr/>
              </p:nvSpPr>
              <p:spPr>
                <a:xfrm>
                  <a:off x="1579612" y="4267296"/>
                  <a:ext cx="92667" cy="63908"/>
                </a:xfrm>
                <a:custGeom>
                  <a:avLst/>
                  <a:gdLst>
                    <a:gd name="connsiteX0" fmla="*/ 92668 w 92667"/>
                    <a:gd name="connsiteY0" fmla="*/ 0 h 63908"/>
                    <a:gd name="connsiteX1" fmla="*/ 18107 w 92667"/>
                    <a:gd name="connsiteY1" fmla="*/ 0 h 63908"/>
                    <a:gd name="connsiteX2" fmla="*/ 0 w 92667"/>
                    <a:gd name="connsiteY2" fmla="*/ 31896 h 63908"/>
                    <a:gd name="connsiteX3" fmla="*/ 18107 w 92667"/>
                    <a:gd name="connsiteY3" fmla="*/ 63909 h 63908"/>
                    <a:gd name="connsiteX4" fmla="*/ 92668 w 92667"/>
                    <a:gd name="connsiteY4" fmla="*/ 63909 h 63908"/>
                    <a:gd name="connsiteX5" fmla="*/ 92668 w 92667"/>
                    <a:gd name="connsiteY5" fmla="*/ 0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667" h="63908">
                      <a:moveTo>
                        <a:pt x="92668" y="0"/>
                      </a:moveTo>
                      <a:lnTo>
                        <a:pt x="18107" y="0"/>
                      </a:lnTo>
                      <a:cubicBezTo>
                        <a:pt x="18107" y="0"/>
                        <a:pt x="0" y="7397"/>
                        <a:pt x="0" y="31896"/>
                      </a:cubicBezTo>
                      <a:cubicBezTo>
                        <a:pt x="0" y="56394"/>
                        <a:pt x="18107" y="63909"/>
                        <a:pt x="18107" y="63909"/>
                      </a:cubicBezTo>
                      <a:lnTo>
                        <a:pt x="92668" y="63909"/>
                      </a:lnTo>
                      <a:lnTo>
                        <a:pt x="92668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2" name="Freeform: Shape 571">
                  <a:extLst>
                    <a:ext uri="{FF2B5EF4-FFF2-40B4-BE49-F238E27FC236}">
                      <a16:creationId xmlns:a16="http://schemas.microsoft.com/office/drawing/2014/main" id="{5E9DFC58-B946-1137-7210-3341EB74CC28}"/>
                    </a:ext>
                  </a:extLst>
                </p:cNvPr>
                <p:cNvSpPr/>
                <p:nvPr/>
              </p:nvSpPr>
              <p:spPr>
                <a:xfrm>
                  <a:off x="1581742" y="4586840"/>
                  <a:ext cx="90537" cy="63908"/>
                </a:xfrm>
                <a:custGeom>
                  <a:avLst/>
                  <a:gdLst>
                    <a:gd name="connsiteX0" fmla="*/ 90537 w 90537"/>
                    <a:gd name="connsiteY0" fmla="*/ 63909 h 63908"/>
                    <a:gd name="connsiteX1" fmla="*/ 90537 w 90537"/>
                    <a:gd name="connsiteY1" fmla="*/ 0 h 63908"/>
                    <a:gd name="connsiteX2" fmla="*/ 15977 w 90537"/>
                    <a:gd name="connsiteY2" fmla="*/ 0 h 63908"/>
                    <a:gd name="connsiteX3" fmla="*/ 0 w 90537"/>
                    <a:gd name="connsiteY3" fmla="*/ 31896 h 63908"/>
                    <a:gd name="connsiteX4" fmla="*/ 15977 w 90537"/>
                    <a:gd name="connsiteY4" fmla="*/ 63909 h 63908"/>
                    <a:gd name="connsiteX5" fmla="*/ 90537 w 90537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537" h="63908">
                      <a:moveTo>
                        <a:pt x="90537" y="63909"/>
                      </a:moveTo>
                      <a:lnTo>
                        <a:pt x="90537" y="0"/>
                      </a:lnTo>
                      <a:lnTo>
                        <a:pt x="15977" y="0"/>
                      </a:lnTo>
                      <a:cubicBezTo>
                        <a:pt x="15977" y="0"/>
                        <a:pt x="0" y="13788"/>
                        <a:pt x="0" y="31896"/>
                      </a:cubicBezTo>
                      <a:cubicBezTo>
                        <a:pt x="0" y="50003"/>
                        <a:pt x="15977" y="63909"/>
                        <a:pt x="15977" y="63909"/>
                      </a:cubicBezTo>
                      <a:lnTo>
                        <a:pt x="90537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3" name="Freeform: Shape 572">
                  <a:extLst>
                    <a:ext uri="{FF2B5EF4-FFF2-40B4-BE49-F238E27FC236}">
                      <a16:creationId xmlns:a16="http://schemas.microsoft.com/office/drawing/2014/main" id="{BFA296A3-AC98-1B22-F58E-CAA6EE0E88FB}"/>
                    </a:ext>
                  </a:extLst>
                </p:cNvPr>
                <p:cNvSpPr/>
                <p:nvPr/>
              </p:nvSpPr>
              <p:spPr>
                <a:xfrm>
                  <a:off x="1580943" y="4906384"/>
                  <a:ext cx="91336" cy="63908"/>
                </a:xfrm>
                <a:custGeom>
                  <a:avLst/>
                  <a:gdLst>
                    <a:gd name="connsiteX0" fmla="*/ 91336 w 91336"/>
                    <a:gd name="connsiteY0" fmla="*/ 63909 h 63908"/>
                    <a:gd name="connsiteX1" fmla="*/ 91336 w 91336"/>
                    <a:gd name="connsiteY1" fmla="*/ 0 h 63908"/>
                    <a:gd name="connsiteX2" fmla="*/ 16776 w 91336"/>
                    <a:gd name="connsiteY2" fmla="*/ 0 h 63908"/>
                    <a:gd name="connsiteX3" fmla="*/ 0 w 91336"/>
                    <a:gd name="connsiteY3" fmla="*/ 30298 h 63908"/>
                    <a:gd name="connsiteX4" fmla="*/ 16776 w 91336"/>
                    <a:gd name="connsiteY4" fmla="*/ 63909 h 63908"/>
                    <a:gd name="connsiteX5" fmla="*/ 91336 w 91336"/>
                    <a:gd name="connsiteY5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1336" h="63908">
                      <a:moveTo>
                        <a:pt x="91336" y="63909"/>
                      </a:moveTo>
                      <a:lnTo>
                        <a:pt x="91336" y="0"/>
                      </a:lnTo>
                      <a:lnTo>
                        <a:pt x="16776" y="0"/>
                      </a:lnTo>
                      <a:cubicBezTo>
                        <a:pt x="16776" y="0"/>
                        <a:pt x="0" y="9528"/>
                        <a:pt x="0" y="30298"/>
                      </a:cubicBezTo>
                      <a:cubicBezTo>
                        <a:pt x="0" y="51068"/>
                        <a:pt x="16776" y="63909"/>
                        <a:pt x="16776" y="63909"/>
                      </a:cubicBezTo>
                      <a:lnTo>
                        <a:pt x="91336" y="63909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4" name="Freeform: Shape 573">
                  <a:extLst>
                    <a:ext uri="{FF2B5EF4-FFF2-40B4-BE49-F238E27FC236}">
                      <a16:creationId xmlns:a16="http://schemas.microsoft.com/office/drawing/2014/main" id="{36BC9F92-1380-E0C0-3786-02143B9A4CAD}"/>
                    </a:ext>
                  </a:extLst>
                </p:cNvPr>
                <p:cNvSpPr/>
                <p:nvPr/>
              </p:nvSpPr>
              <p:spPr>
                <a:xfrm>
                  <a:off x="958631" y="4267296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5" name="Freeform: Shape 574">
                  <a:extLst>
                    <a:ext uri="{FF2B5EF4-FFF2-40B4-BE49-F238E27FC236}">
                      <a16:creationId xmlns:a16="http://schemas.microsoft.com/office/drawing/2014/main" id="{84DDEC4A-FCCE-7115-D367-E349957EAB9E}"/>
                    </a:ext>
                  </a:extLst>
                </p:cNvPr>
                <p:cNvSpPr/>
                <p:nvPr/>
              </p:nvSpPr>
              <p:spPr>
                <a:xfrm>
                  <a:off x="958631" y="4906384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6" name="Freeform: Shape 575">
                  <a:extLst>
                    <a:ext uri="{FF2B5EF4-FFF2-40B4-BE49-F238E27FC236}">
                      <a16:creationId xmlns:a16="http://schemas.microsoft.com/office/drawing/2014/main" id="{CC7E4C86-DFAE-6754-AA9A-D25D7F8498B1}"/>
                    </a:ext>
                  </a:extLst>
                </p:cNvPr>
                <p:cNvSpPr/>
                <p:nvPr/>
              </p:nvSpPr>
              <p:spPr>
                <a:xfrm>
                  <a:off x="958631" y="4586840"/>
                  <a:ext cx="639087" cy="63908"/>
                </a:xfrm>
                <a:custGeom>
                  <a:avLst/>
                  <a:gdLst>
                    <a:gd name="connsiteX0" fmla="*/ 0 w 639087"/>
                    <a:gd name="connsiteY0" fmla="*/ 0 h 63908"/>
                    <a:gd name="connsiteX1" fmla="*/ 639088 w 639087"/>
                    <a:gd name="connsiteY1" fmla="*/ 0 h 63908"/>
                    <a:gd name="connsiteX2" fmla="*/ 639088 w 639087"/>
                    <a:gd name="connsiteY2" fmla="*/ 63909 h 63908"/>
                    <a:gd name="connsiteX3" fmla="*/ 0 w 639087"/>
                    <a:gd name="connsiteY3" fmla="*/ 63909 h 639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39087" h="63908">
                      <a:moveTo>
                        <a:pt x="0" y="0"/>
                      </a:moveTo>
                      <a:lnTo>
                        <a:pt x="639088" y="0"/>
                      </a:lnTo>
                      <a:lnTo>
                        <a:pt x="639088" y="63909"/>
                      </a:lnTo>
                      <a:lnTo>
                        <a:pt x="0" y="63909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7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297A8DD8-01DE-63F6-297A-9BFB1683F939}"/>
                  </a:ext>
                </a:extLst>
              </p:cNvPr>
              <p:cNvGrpSpPr/>
              <p:nvPr/>
            </p:nvGrpSpPr>
            <p:grpSpPr>
              <a:xfrm>
                <a:off x="958631" y="4008998"/>
                <a:ext cx="713648" cy="836139"/>
                <a:chOff x="958631" y="4008998"/>
                <a:chExt cx="713648" cy="836139"/>
              </a:xfrm>
              <a:solidFill>
                <a:srgbClr val="D2D2D2"/>
              </a:solidFill>
            </p:grpSpPr>
            <p:sp>
              <p:nvSpPr>
                <p:cNvPr id="578" name="Freeform: Shape 577">
                  <a:extLst>
                    <a:ext uri="{FF2B5EF4-FFF2-40B4-BE49-F238E27FC236}">
                      <a16:creationId xmlns:a16="http://schemas.microsoft.com/office/drawing/2014/main" id="{7B5C1A88-EABC-55D9-95F4-C60D9344137B}"/>
                    </a:ext>
                  </a:extLst>
                </p:cNvPr>
                <p:cNvSpPr/>
                <p:nvPr/>
              </p:nvSpPr>
              <p:spPr>
                <a:xfrm>
                  <a:off x="958631" y="400899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9" name="Freeform: Shape 578">
                  <a:extLst>
                    <a:ext uri="{FF2B5EF4-FFF2-40B4-BE49-F238E27FC236}">
                      <a16:creationId xmlns:a16="http://schemas.microsoft.com/office/drawing/2014/main" id="{36DE65E7-080F-05E1-12CA-2703032BB18B}"/>
                    </a:ext>
                  </a:extLst>
                </p:cNvPr>
                <p:cNvSpPr/>
                <p:nvPr/>
              </p:nvSpPr>
              <p:spPr>
                <a:xfrm>
                  <a:off x="958631" y="4072906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0" name="Freeform: Shape 579">
                  <a:extLst>
                    <a:ext uri="{FF2B5EF4-FFF2-40B4-BE49-F238E27FC236}">
                      <a16:creationId xmlns:a16="http://schemas.microsoft.com/office/drawing/2014/main" id="{2984423C-D733-2845-369C-1999EA98832D}"/>
                    </a:ext>
                  </a:extLst>
                </p:cNvPr>
                <p:cNvSpPr/>
                <p:nvPr/>
              </p:nvSpPr>
              <p:spPr>
                <a:xfrm>
                  <a:off x="958631" y="4136815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1" name="Freeform: Shape 580">
                  <a:extLst>
                    <a:ext uri="{FF2B5EF4-FFF2-40B4-BE49-F238E27FC236}">
                      <a16:creationId xmlns:a16="http://schemas.microsoft.com/office/drawing/2014/main" id="{092CB43E-E97F-A9E9-0C28-B0CF2B1B9059}"/>
                    </a:ext>
                  </a:extLst>
                </p:cNvPr>
                <p:cNvSpPr/>
                <p:nvPr/>
              </p:nvSpPr>
              <p:spPr>
                <a:xfrm>
                  <a:off x="958631" y="420072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2" name="Freeform: Shape 581">
                  <a:extLst>
                    <a:ext uri="{FF2B5EF4-FFF2-40B4-BE49-F238E27FC236}">
                      <a16:creationId xmlns:a16="http://schemas.microsoft.com/office/drawing/2014/main" id="{F5D584E5-2F5A-AAC9-697C-2620752DDDC5}"/>
                    </a:ext>
                  </a:extLst>
                </p:cNvPr>
                <p:cNvSpPr/>
                <p:nvPr/>
              </p:nvSpPr>
              <p:spPr>
                <a:xfrm>
                  <a:off x="958631" y="4392450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3" name="Freeform: Shape 582">
                  <a:extLst>
                    <a:ext uri="{FF2B5EF4-FFF2-40B4-BE49-F238E27FC236}">
                      <a16:creationId xmlns:a16="http://schemas.microsoft.com/office/drawing/2014/main" id="{430C3A43-589F-BFDC-A99C-044BFDFE2D46}"/>
                    </a:ext>
                  </a:extLst>
                </p:cNvPr>
                <p:cNvSpPr/>
                <p:nvPr/>
              </p:nvSpPr>
              <p:spPr>
                <a:xfrm>
                  <a:off x="958631" y="4456359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4" name="Freeform: Shape 583">
                  <a:extLst>
                    <a:ext uri="{FF2B5EF4-FFF2-40B4-BE49-F238E27FC236}">
                      <a16:creationId xmlns:a16="http://schemas.microsoft.com/office/drawing/2014/main" id="{0C887192-D30E-C6F6-4121-1583CCDCD2CB}"/>
                    </a:ext>
                  </a:extLst>
                </p:cNvPr>
                <p:cNvSpPr/>
                <p:nvPr/>
              </p:nvSpPr>
              <p:spPr>
                <a:xfrm>
                  <a:off x="958631" y="4520268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5" name="Freeform: Shape 584">
                  <a:extLst>
                    <a:ext uri="{FF2B5EF4-FFF2-40B4-BE49-F238E27FC236}">
                      <a16:creationId xmlns:a16="http://schemas.microsoft.com/office/drawing/2014/main" id="{4AA772C5-6991-14FC-34CF-B4D1C51BB4F8}"/>
                    </a:ext>
                  </a:extLst>
                </p:cNvPr>
                <p:cNvSpPr/>
                <p:nvPr/>
              </p:nvSpPr>
              <p:spPr>
                <a:xfrm>
                  <a:off x="958631" y="4711994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6" name="Freeform: Shape 585">
                  <a:extLst>
                    <a:ext uri="{FF2B5EF4-FFF2-40B4-BE49-F238E27FC236}">
                      <a16:creationId xmlns:a16="http://schemas.microsoft.com/office/drawing/2014/main" id="{CEE55996-0AB9-F40B-48C8-73AD38008A72}"/>
                    </a:ext>
                  </a:extLst>
                </p:cNvPr>
                <p:cNvSpPr/>
                <p:nvPr/>
              </p:nvSpPr>
              <p:spPr>
                <a:xfrm>
                  <a:off x="958631" y="4775903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7" name="Freeform: Shape 586">
                  <a:extLst>
                    <a:ext uri="{FF2B5EF4-FFF2-40B4-BE49-F238E27FC236}">
                      <a16:creationId xmlns:a16="http://schemas.microsoft.com/office/drawing/2014/main" id="{CE153EEE-291F-92C6-2456-0CBF99B284DA}"/>
                    </a:ext>
                  </a:extLst>
                </p:cNvPr>
                <p:cNvSpPr/>
                <p:nvPr/>
              </p:nvSpPr>
              <p:spPr>
                <a:xfrm>
                  <a:off x="958631" y="4839812"/>
                  <a:ext cx="713648" cy="5325"/>
                </a:xfrm>
                <a:custGeom>
                  <a:avLst/>
                  <a:gdLst>
                    <a:gd name="connsiteX0" fmla="*/ 0 w 713648"/>
                    <a:gd name="connsiteY0" fmla="*/ 0 h 5325"/>
                    <a:gd name="connsiteX1" fmla="*/ 713648 w 713648"/>
                    <a:gd name="connsiteY1" fmla="*/ 0 h 5325"/>
                    <a:gd name="connsiteX2" fmla="*/ 713648 w 713648"/>
                    <a:gd name="connsiteY2" fmla="*/ 5326 h 5325"/>
                    <a:gd name="connsiteX3" fmla="*/ 0 w 713648"/>
                    <a:gd name="connsiteY3" fmla="*/ 5326 h 5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13648" h="5325">
                      <a:moveTo>
                        <a:pt x="0" y="0"/>
                      </a:moveTo>
                      <a:lnTo>
                        <a:pt x="713648" y="0"/>
                      </a:lnTo>
                      <a:lnTo>
                        <a:pt x="713648" y="5326"/>
                      </a:lnTo>
                      <a:lnTo>
                        <a:pt x="0" y="5326"/>
                      </a:lnTo>
                      <a:close/>
                    </a:path>
                  </a:pathLst>
                </a:custGeom>
                <a:solidFill>
                  <a:srgbClr val="D2D2D2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88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06C5056F-7359-2CF9-AAB8-0AD56884D1C0}"/>
                </a:ext>
              </a:extLst>
            </p:cNvPr>
            <p:cNvGrpSpPr/>
            <p:nvPr/>
          </p:nvGrpSpPr>
          <p:grpSpPr>
            <a:xfrm flipH="1">
              <a:off x="737892" y="4522931"/>
              <a:ext cx="859828" cy="2300716"/>
              <a:chOff x="3514983" y="4522931"/>
              <a:chExt cx="859828" cy="2300716"/>
            </a:xfrm>
          </p:grpSpPr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B178B197-7079-7413-47D0-A2C9BD6E09BA}"/>
                  </a:ext>
                </a:extLst>
              </p:cNvPr>
              <p:cNvSpPr/>
              <p:nvPr/>
            </p:nvSpPr>
            <p:spPr>
              <a:xfrm>
                <a:off x="3514983" y="4522931"/>
                <a:ext cx="639087" cy="111840"/>
              </a:xfrm>
              <a:custGeom>
                <a:avLst/>
                <a:gdLst>
                  <a:gd name="connsiteX0" fmla="*/ 52192 w 639087"/>
                  <a:gd name="connsiteY0" fmla="*/ 111840 h 111840"/>
                  <a:gd name="connsiteX1" fmla="*/ 639088 w 639087"/>
                  <a:gd name="connsiteY1" fmla="*/ 111840 h 111840"/>
                  <a:gd name="connsiteX2" fmla="*/ 639088 w 639087"/>
                  <a:gd name="connsiteY2" fmla="*/ 0 h 111840"/>
                  <a:gd name="connsiteX3" fmla="*/ 0 w 639087"/>
                  <a:gd name="connsiteY3" fmla="*/ 0 h 111840"/>
                  <a:gd name="connsiteX4" fmla="*/ 0 w 639087"/>
                  <a:gd name="connsiteY4" fmla="*/ 64383 h 111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9087" h="111840">
                    <a:moveTo>
                      <a:pt x="52192" y="111840"/>
                    </a:moveTo>
                    <a:lnTo>
                      <a:pt x="639088" y="111840"/>
                    </a:lnTo>
                    <a:lnTo>
                      <a:pt x="639088" y="0"/>
                    </a:lnTo>
                    <a:lnTo>
                      <a:pt x="0" y="0"/>
                    </a:lnTo>
                    <a:lnTo>
                      <a:pt x="0" y="64383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0A78E9A8-341D-A87D-79B0-362DCA427D1B}"/>
                  </a:ext>
                </a:extLst>
              </p:cNvPr>
              <p:cNvSpPr/>
              <p:nvPr/>
            </p:nvSpPr>
            <p:spPr>
              <a:xfrm>
                <a:off x="3514983" y="4586840"/>
                <a:ext cx="859828" cy="2236807"/>
              </a:xfrm>
              <a:custGeom>
                <a:avLst/>
                <a:gdLst>
                  <a:gd name="connsiteX0" fmla="*/ 853688 w 859828"/>
                  <a:gd name="connsiteY0" fmla="*/ 2236808 h 2236807"/>
                  <a:gd name="connsiteX1" fmla="*/ 0 w 859828"/>
                  <a:gd name="connsiteY1" fmla="*/ 2236808 h 2236807"/>
                  <a:gd name="connsiteX2" fmla="*/ 0 w 859828"/>
                  <a:gd name="connsiteY2" fmla="*/ 0 h 2236807"/>
                  <a:gd name="connsiteX3" fmla="*/ 859829 w 859828"/>
                  <a:gd name="connsiteY3" fmla="*/ 0 h 2236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9828" h="2236807">
                    <a:moveTo>
                      <a:pt x="853688" y="2236808"/>
                    </a:moveTo>
                    <a:lnTo>
                      <a:pt x="0" y="2236808"/>
                    </a:lnTo>
                    <a:lnTo>
                      <a:pt x="0" y="0"/>
                    </a:lnTo>
                    <a:lnTo>
                      <a:pt x="859829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771C14C5-2AF0-BD8E-D963-022FE3AAE621}"/>
                  </a:ext>
                </a:extLst>
              </p:cNvPr>
              <p:cNvSpPr/>
              <p:nvPr/>
            </p:nvSpPr>
            <p:spPr>
              <a:xfrm>
                <a:off x="4148745" y="4586840"/>
                <a:ext cx="10651" cy="1278175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C31C42ED-AF5E-9244-E2C6-21A0461FF859}"/>
                  </a:ext>
                </a:extLst>
              </p:cNvPr>
              <p:cNvSpPr/>
              <p:nvPr/>
            </p:nvSpPr>
            <p:spPr>
              <a:xfrm>
                <a:off x="4191351" y="4586840"/>
                <a:ext cx="10651" cy="1278175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2958ED86-EEB8-90BA-BE8F-098635276716}"/>
                  </a:ext>
                </a:extLst>
              </p:cNvPr>
              <p:cNvSpPr/>
              <p:nvPr/>
            </p:nvSpPr>
            <p:spPr>
              <a:xfrm>
                <a:off x="4233957" y="4586840"/>
                <a:ext cx="10651" cy="1278175"/>
              </a:xfrm>
              <a:custGeom>
                <a:avLst/>
                <a:gdLst>
                  <a:gd name="connsiteX0" fmla="*/ 0 w 10651"/>
                  <a:gd name="connsiteY0" fmla="*/ 0 h 1278175"/>
                  <a:gd name="connsiteX1" fmla="*/ 10651 w 10651"/>
                  <a:gd name="connsiteY1" fmla="*/ 0 h 1278175"/>
                  <a:gd name="connsiteX2" fmla="*/ 10651 w 10651"/>
                  <a:gd name="connsiteY2" fmla="*/ 1278176 h 1278175"/>
                  <a:gd name="connsiteX3" fmla="*/ 0 w 10651"/>
                  <a:gd name="connsiteY3" fmla="*/ 1278176 h 127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51" h="1278175">
                    <a:moveTo>
                      <a:pt x="0" y="0"/>
                    </a:moveTo>
                    <a:lnTo>
                      <a:pt x="10651" y="0"/>
                    </a:lnTo>
                    <a:lnTo>
                      <a:pt x="10651" y="1278176"/>
                    </a:lnTo>
                    <a:lnTo>
                      <a:pt x="0" y="1278176"/>
                    </a:lnTo>
                    <a:close/>
                  </a:path>
                </a:pathLst>
              </a:custGeom>
              <a:solidFill>
                <a:srgbClr val="00B0F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F1F6C075-EF2C-32B3-AEF2-0D4FF81A6235}"/>
                  </a:ext>
                </a:extLst>
              </p:cNvPr>
              <p:cNvSpPr/>
              <p:nvPr/>
            </p:nvSpPr>
            <p:spPr>
              <a:xfrm>
                <a:off x="3514983" y="4906384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2DF94198-1C59-89A1-41FA-0DADB0D61430}"/>
                  </a:ext>
                </a:extLst>
              </p:cNvPr>
              <p:cNvSpPr/>
              <p:nvPr/>
            </p:nvSpPr>
            <p:spPr>
              <a:xfrm>
                <a:off x="3514983" y="5034201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D0350038-46FF-AADF-26CC-2AD344730E06}"/>
                  </a:ext>
                </a:extLst>
              </p:cNvPr>
              <p:cNvSpPr/>
              <p:nvPr/>
            </p:nvSpPr>
            <p:spPr>
              <a:xfrm>
                <a:off x="3514983" y="5172670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C4B9F09D-C2FC-C283-3BBD-F309B989F992}"/>
                  </a:ext>
                </a:extLst>
              </p:cNvPr>
              <p:cNvSpPr/>
              <p:nvPr/>
            </p:nvSpPr>
            <p:spPr>
              <a:xfrm>
                <a:off x="3514983" y="5300488"/>
                <a:ext cx="639087" cy="63908"/>
              </a:xfrm>
              <a:custGeom>
                <a:avLst/>
                <a:gdLst>
                  <a:gd name="connsiteX0" fmla="*/ 0 w 639087"/>
                  <a:gd name="connsiteY0" fmla="*/ 0 h 63908"/>
                  <a:gd name="connsiteX1" fmla="*/ 639088 w 639087"/>
                  <a:gd name="connsiteY1" fmla="*/ 0 h 63908"/>
                  <a:gd name="connsiteX2" fmla="*/ 639088 w 639087"/>
                  <a:gd name="connsiteY2" fmla="*/ 63909 h 63908"/>
                  <a:gd name="connsiteX3" fmla="*/ 0 w 639087"/>
                  <a:gd name="connsiteY3" fmla="*/ 63909 h 63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9087" h="63908">
                    <a:moveTo>
                      <a:pt x="0" y="0"/>
                    </a:moveTo>
                    <a:lnTo>
                      <a:pt x="639088" y="0"/>
                    </a:lnTo>
                    <a:lnTo>
                      <a:pt x="639088" y="63909"/>
                    </a:lnTo>
                    <a:lnTo>
                      <a:pt x="0" y="63909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F7456376-A098-0D7B-464B-400CF607CB8E}"/>
                </a:ext>
              </a:extLst>
            </p:cNvPr>
            <p:cNvSpPr/>
            <p:nvPr/>
          </p:nvSpPr>
          <p:spPr>
            <a:xfrm flipH="1">
              <a:off x="223682" y="5295160"/>
              <a:ext cx="1975846" cy="985265"/>
            </a:xfrm>
            <a:custGeom>
              <a:avLst/>
              <a:gdLst>
                <a:gd name="connsiteX0" fmla="*/ 1744870 w 1975846"/>
                <a:gd name="connsiteY0" fmla="*/ 474381 h 985265"/>
                <a:gd name="connsiteX1" fmla="*/ 1544527 w 1975846"/>
                <a:gd name="connsiteY1" fmla="*/ 560018 h 985265"/>
                <a:gd name="connsiteX2" fmla="*/ 1465296 w 1975846"/>
                <a:gd name="connsiteY2" fmla="*/ 430672 h 985265"/>
                <a:gd name="connsiteX3" fmla="*/ 1275151 w 1975846"/>
                <a:gd name="connsiteY3" fmla="*/ 337967 h 985265"/>
                <a:gd name="connsiteX4" fmla="*/ 1138328 w 1975846"/>
                <a:gd name="connsiteY4" fmla="*/ 254029 h 985265"/>
                <a:gd name="connsiteX5" fmla="*/ 862769 w 1975846"/>
                <a:gd name="connsiteY5" fmla="*/ 101185 h 985265"/>
                <a:gd name="connsiteX6" fmla="*/ 765915 w 1975846"/>
                <a:gd name="connsiteY6" fmla="*/ 115874 h 985265"/>
                <a:gd name="connsiteX7" fmla="*/ 613620 w 1975846"/>
                <a:gd name="connsiteY7" fmla="*/ 85288 h 985265"/>
                <a:gd name="connsiteX8" fmla="*/ 363609 w 1975846"/>
                <a:gd name="connsiteY8" fmla="*/ 183 h 985265"/>
                <a:gd name="connsiteX9" fmla="*/ 107 w 1975846"/>
                <a:gd name="connsiteY9" fmla="*/ 366407 h 985265"/>
                <a:gd name="connsiteX10" fmla="*/ 375464 w 1975846"/>
                <a:gd name="connsiteY10" fmla="*/ 750930 h 985265"/>
                <a:gd name="connsiteX11" fmla="*/ 629417 w 1975846"/>
                <a:gd name="connsiteY11" fmla="*/ 651962 h 985265"/>
                <a:gd name="connsiteX12" fmla="*/ 862769 w 1975846"/>
                <a:gd name="connsiteY12" fmla="*/ 750930 h 985265"/>
                <a:gd name="connsiteX13" fmla="*/ 922071 w 1975846"/>
                <a:gd name="connsiteY13" fmla="*/ 745434 h 985265"/>
                <a:gd name="connsiteX14" fmla="*/ 1005855 w 1975846"/>
                <a:gd name="connsiteY14" fmla="*/ 890113 h 985265"/>
                <a:gd name="connsiteX15" fmla="*/ 1465296 w 1975846"/>
                <a:gd name="connsiteY15" fmla="*/ 890113 h 985265"/>
                <a:gd name="connsiteX16" fmla="*/ 1512567 w 1975846"/>
                <a:gd name="connsiteY16" fmla="*/ 830124 h 985265"/>
                <a:gd name="connsiteX17" fmla="*/ 1730863 w 1975846"/>
                <a:gd name="connsiteY17" fmla="*/ 963959 h 985265"/>
                <a:gd name="connsiteX18" fmla="*/ 1975666 w 1975846"/>
                <a:gd name="connsiteY18" fmla="*/ 709448 h 985265"/>
                <a:gd name="connsiteX19" fmla="*/ 1744870 w 1975846"/>
                <a:gd name="connsiteY19" fmla="*/ 474381 h 985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75846" h="985265">
                  <a:moveTo>
                    <a:pt x="1744870" y="474381"/>
                  </a:moveTo>
                  <a:cubicBezTo>
                    <a:pt x="1664627" y="469912"/>
                    <a:pt x="1592256" y="504125"/>
                    <a:pt x="1544527" y="560018"/>
                  </a:cubicBezTo>
                  <a:cubicBezTo>
                    <a:pt x="1529204" y="512731"/>
                    <a:pt x="1502858" y="468235"/>
                    <a:pt x="1465296" y="430672"/>
                  </a:cubicBezTo>
                  <a:cubicBezTo>
                    <a:pt x="1411942" y="377325"/>
                    <a:pt x="1344657" y="346435"/>
                    <a:pt x="1275151" y="337967"/>
                  </a:cubicBezTo>
                  <a:cubicBezTo>
                    <a:pt x="1219311" y="331167"/>
                    <a:pt x="1168152" y="301726"/>
                    <a:pt x="1138328" y="254029"/>
                  </a:cubicBezTo>
                  <a:cubicBezTo>
                    <a:pt x="1080938" y="162245"/>
                    <a:pt x="979003" y="101185"/>
                    <a:pt x="862769" y="101185"/>
                  </a:cubicBezTo>
                  <a:cubicBezTo>
                    <a:pt x="829036" y="101185"/>
                    <a:pt x="796506" y="106330"/>
                    <a:pt x="765915" y="115874"/>
                  </a:cubicBezTo>
                  <a:cubicBezTo>
                    <a:pt x="713472" y="132234"/>
                    <a:pt x="656050" y="120182"/>
                    <a:pt x="613620" y="85288"/>
                  </a:cubicBezTo>
                  <a:cubicBezTo>
                    <a:pt x="546010" y="29687"/>
                    <a:pt x="458647" y="-2746"/>
                    <a:pt x="363609" y="183"/>
                  </a:cubicBezTo>
                  <a:cubicBezTo>
                    <a:pt x="165545" y="6291"/>
                    <a:pt x="4772" y="168306"/>
                    <a:pt x="107" y="366407"/>
                  </a:cubicBezTo>
                  <a:cubicBezTo>
                    <a:pt x="-4873" y="577908"/>
                    <a:pt x="165087" y="750930"/>
                    <a:pt x="375464" y="750930"/>
                  </a:cubicBezTo>
                  <a:cubicBezTo>
                    <a:pt x="473410" y="750930"/>
                    <a:pt x="562568" y="713394"/>
                    <a:pt x="629417" y="651962"/>
                  </a:cubicBezTo>
                  <a:cubicBezTo>
                    <a:pt x="688474" y="712958"/>
                    <a:pt x="771166" y="750930"/>
                    <a:pt x="862769" y="750930"/>
                  </a:cubicBezTo>
                  <a:cubicBezTo>
                    <a:pt x="883033" y="750930"/>
                    <a:pt x="902829" y="748981"/>
                    <a:pt x="922071" y="745434"/>
                  </a:cubicBezTo>
                  <a:cubicBezTo>
                    <a:pt x="936392" y="798425"/>
                    <a:pt x="964261" y="848513"/>
                    <a:pt x="1005855" y="890113"/>
                  </a:cubicBezTo>
                  <a:cubicBezTo>
                    <a:pt x="1132725" y="1016982"/>
                    <a:pt x="1338426" y="1016982"/>
                    <a:pt x="1465296" y="890113"/>
                  </a:cubicBezTo>
                  <a:cubicBezTo>
                    <a:pt x="1483776" y="871638"/>
                    <a:pt x="1499476" y="851453"/>
                    <a:pt x="1512567" y="830124"/>
                  </a:cubicBezTo>
                  <a:cubicBezTo>
                    <a:pt x="1553085" y="909541"/>
                    <a:pt x="1635596" y="963959"/>
                    <a:pt x="1730863" y="963959"/>
                  </a:cubicBezTo>
                  <a:cubicBezTo>
                    <a:pt x="1869327" y="963959"/>
                    <a:pt x="1980960" y="849089"/>
                    <a:pt x="1975666" y="709448"/>
                  </a:cubicBezTo>
                  <a:cubicBezTo>
                    <a:pt x="1970915" y="584155"/>
                    <a:pt x="1870056" y="481357"/>
                    <a:pt x="1744870" y="474381"/>
                  </a:cubicBezTo>
                  <a:close/>
                </a:path>
              </a:pathLst>
            </a:custGeom>
            <a:solidFill>
              <a:schemeClr val="bg1"/>
            </a:solidFill>
            <a:ln w="531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P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99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B517C5F-9DF5-A610-B1CC-621C2D5CA9A0}"/>
                </a:ext>
              </a:extLst>
            </p:cNvPr>
            <p:cNvGrpSpPr/>
            <p:nvPr/>
          </p:nvGrpSpPr>
          <p:grpSpPr>
            <a:xfrm flipH="1">
              <a:off x="2236808" y="3436481"/>
              <a:ext cx="447633" cy="3365862"/>
              <a:chOff x="2428262" y="3436481"/>
              <a:chExt cx="447633" cy="3365862"/>
            </a:xfrm>
          </p:grpSpPr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7F81A341-06E3-BCBC-D71E-8F6533A65CC3}"/>
                  </a:ext>
                </a:extLst>
              </p:cNvPr>
              <p:cNvSpPr/>
              <p:nvPr/>
            </p:nvSpPr>
            <p:spPr>
              <a:xfrm>
                <a:off x="2503094" y="3436481"/>
                <a:ext cx="255635" cy="207703"/>
              </a:xfrm>
              <a:custGeom>
                <a:avLst/>
                <a:gdLst>
                  <a:gd name="connsiteX0" fmla="*/ 151783 w 255635"/>
                  <a:gd name="connsiteY0" fmla="*/ 127818 h 207703"/>
                  <a:gd name="connsiteX1" fmla="*/ 151783 w 255635"/>
                  <a:gd name="connsiteY1" fmla="*/ 0 h 207703"/>
                  <a:gd name="connsiteX2" fmla="*/ 146458 w 255635"/>
                  <a:gd name="connsiteY2" fmla="*/ 0 h 207703"/>
                  <a:gd name="connsiteX3" fmla="*/ 146458 w 255635"/>
                  <a:gd name="connsiteY3" fmla="*/ 127818 h 207703"/>
                  <a:gd name="connsiteX4" fmla="*/ 98526 w 255635"/>
                  <a:gd name="connsiteY4" fmla="*/ 127818 h 207703"/>
                  <a:gd name="connsiteX5" fmla="*/ 98526 w 255635"/>
                  <a:gd name="connsiteY5" fmla="*/ 0 h 207703"/>
                  <a:gd name="connsiteX6" fmla="*/ 93200 w 255635"/>
                  <a:gd name="connsiteY6" fmla="*/ 0 h 207703"/>
                  <a:gd name="connsiteX7" fmla="*/ 93200 w 255635"/>
                  <a:gd name="connsiteY7" fmla="*/ 127818 h 207703"/>
                  <a:gd name="connsiteX8" fmla="*/ 0 w 255635"/>
                  <a:gd name="connsiteY8" fmla="*/ 127818 h 207703"/>
                  <a:gd name="connsiteX9" fmla="*/ 0 w 255635"/>
                  <a:gd name="connsiteY9" fmla="*/ 207704 h 207703"/>
                  <a:gd name="connsiteX10" fmla="*/ 255635 w 255635"/>
                  <a:gd name="connsiteY10" fmla="*/ 207704 h 207703"/>
                  <a:gd name="connsiteX11" fmla="*/ 255635 w 255635"/>
                  <a:gd name="connsiteY11" fmla="*/ 127818 h 207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55635" h="207703">
                    <a:moveTo>
                      <a:pt x="151783" y="127818"/>
                    </a:moveTo>
                    <a:lnTo>
                      <a:pt x="151783" y="0"/>
                    </a:lnTo>
                    <a:lnTo>
                      <a:pt x="146458" y="0"/>
                    </a:lnTo>
                    <a:lnTo>
                      <a:pt x="146458" y="127818"/>
                    </a:lnTo>
                    <a:lnTo>
                      <a:pt x="98526" y="127818"/>
                    </a:lnTo>
                    <a:lnTo>
                      <a:pt x="98526" y="0"/>
                    </a:lnTo>
                    <a:lnTo>
                      <a:pt x="93200" y="0"/>
                    </a:lnTo>
                    <a:lnTo>
                      <a:pt x="93200" y="127818"/>
                    </a:lnTo>
                    <a:lnTo>
                      <a:pt x="0" y="127818"/>
                    </a:lnTo>
                    <a:lnTo>
                      <a:pt x="0" y="207704"/>
                    </a:lnTo>
                    <a:lnTo>
                      <a:pt x="255635" y="207704"/>
                    </a:lnTo>
                    <a:lnTo>
                      <a:pt x="255635" y="127818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850F2995-739C-EFE5-BDF8-1CCC61821183}"/>
                  </a:ext>
                </a:extLst>
              </p:cNvPr>
              <p:cNvSpPr/>
              <p:nvPr/>
            </p:nvSpPr>
            <p:spPr>
              <a:xfrm>
                <a:off x="2428262" y="3628208"/>
                <a:ext cx="436981" cy="3174136"/>
              </a:xfrm>
              <a:custGeom>
                <a:avLst/>
                <a:gdLst>
                  <a:gd name="connsiteX0" fmla="*/ 0 w 436981"/>
                  <a:gd name="connsiteY0" fmla="*/ 3174136 h 3174136"/>
                  <a:gd name="connsiteX1" fmla="*/ 0 w 436981"/>
                  <a:gd name="connsiteY1" fmla="*/ 0 h 3174136"/>
                  <a:gd name="connsiteX2" fmla="*/ 299578 w 436981"/>
                  <a:gd name="connsiteY2" fmla="*/ 0 h 3174136"/>
                  <a:gd name="connsiteX3" fmla="*/ 436982 w 436981"/>
                  <a:gd name="connsiteY3" fmla="*/ 53257 h 3174136"/>
                  <a:gd name="connsiteX4" fmla="*/ 436982 w 436981"/>
                  <a:gd name="connsiteY4" fmla="*/ 3174131 h 3174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6981" h="3174136">
                    <a:moveTo>
                      <a:pt x="0" y="3174136"/>
                    </a:moveTo>
                    <a:lnTo>
                      <a:pt x="0" y="0"/>
                    </a:lnTo>
                    <a:lnTo>
                      <a:pt x="299578" y="0"/>
                    </a:lnTo>
                    <a:lnTo>
                      <a:pt x="436982" y="53257"/>
                    </a:lnTo>
                    <a:lnTo>
                      <a:pt x="436982" y="3174131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8C22D1A1-3A52-2403-4848-17E077AE08E6}"/>
                  </a:ext>
                </a:extLst>
              </p:cNvPr>
              <p:cNvSpPr/>
              <p:nvPr/>
            </p:nvSpPr>
            <p:spPr>
              <a:xfrm>
                <a:off x="2561677" y="3692117"/>
                <a:ext cx="53257" cy="1895960"/>
              </a:xfrm>
              <a:custGeom>
                <a:avLst/>
                <a:gdLst>
                  <a:gd name="connsiteX0" fmla="*/ 53257 w 53257"/>
                  <a:gd name="connsiteY0" fmla="*/ 1895961 h 1895960"/>
                  <a:gd name="connsiteX1" fmla="*/ 0 w 53257"/>
                  <a:gd name="connsiteY1" fmla="*/ 1858681 h 1895960"/>
                  <a:gd name="connsiteX2" fmla="*/ 0 w 53257"/>
                  <a:gd name="connsiteY2" fmla="*/ 0 h 1895960"/>
                  <a:gd name="connsiteX3" fmla="*/ 53257 w 53257"/>
                  <a:gd name="connsiteY3" fmla="*/ 0 h 1895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3257" h="1895960">
                    <a:moveTo>
                      <a:pt x="53257" y="1895961"/>
                    </a:moveTo>
                    <a:lnTo>
                      <a:pt x="0" y="1858681"/>
                    </a:lnTo>
                    <a:lnTo>
                      <a:pt x="0" y="0"/>
                    </a:lnTo>
                    <a:lnTo>
                      <a:pt x="53257" y="0"/>
                    </a:lnTo>
                    <a:close/>
                  </a:path>
                </a:pathLst>
              </a:custGeom>
              <a:solidFill>
                <a:srgbClr val="F2F2F2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12DFAB05-E0AA-772F-DFC8-6F0CF4DC27CE}"/>
                  </a:ext>
                </a:extLst>
              </p:cNvPr>
              <p:cNvSpPr/>
              <p:nvPr/>
            </p:nvSpPr>
            <p:spPr>
              <a:xfrm>
                <a:off x="2726774" y="3628208"/>
                <a:ext cx="149120" cy="1959869"/>
              </a:xfrm>
              <a:custGeom>
                <a:avLst/>
                <a:gdLst>
                  <a:gd name="connsiteX0" fmla="*/ 0 w 149120"/>
                  <a:gd name="connsiteY0" fmla="*/ 0 h 1959869"/>
                  <a:gd name="connsiteX1" fmla="*/ 0 w 149120"/>
                  <a:gd name="connsiteY1" fmla="*/ 1384690 h 1959869"/>
                  <a:gd name="connsiteX2" fmla="*/ 74560 w 149120"/>
                  <a:gd name="connsiteY2" fmla="*/ 1384690 h 1959869"/>
                  <a:gd name="connsiteX3" fmla="*/ 74560 w 149120"/>
                  <a:gd name="connsiteY3" fmla="*/ 1959870 h 1959869"/>
                  <a:gd name="connsiteX4" fmla="*/ 149121 w 149120"/>
                  <a:gd name="connsiteY4" fmla="*/ 1959870 h 1959869"/>
                  <a:gd name="connsiteX5" fmla="*/ 149121 w 149120"/>
                  <a:gd name="connsiteY5" fmla="*/ 0 h 195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9120" h="1959869">
                    <a:moveTo>
                      <a:pt x="0" y="0"/>
                    </a:moveTo>
                    <a:lnTo>
                      <a:pt x="0" y="1384690"/>
                    </a:lnTo>
                    <a:lnTo>
                      <a:pt x="74560" y="1384690"/>
                    </a:lnTo>
                    <a:lnTo>
                      <a:pt x="74560" y="1959870"/>
                    </a:lnTo>
                    <a:lnTo>
                      <a:pt x="149121" y="1959870"/>
                    </a:lnTo>
                    <a:lnTo>
                      <a:pt x="149121" y="0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4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5F4AD1B5-D20A-D099-0F31-C1052AA7D5F0}"/>
                </a:ext>
              </a:extLst>
            </p:cNvPr>
            <p:cNvGrpSpPr/>
            <p:nvPr/>
          </p:nvGrpSpPr>
          <p:grpSpPr>
            <a:xfrm flipH="1">
              <a:off x="2551027" y="5226934"/>
              <a:ext cx="889397" cy="1597719"/>
              <a:chOff x="1672279" y="5226934"/>
              <a:chExt cx="889397" cy="1597719"/>
            </a:xfrm>
          </p:grpSpPr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E1B1CCDA-B00A-4CB9-844D-8961471900A8}"/>
                  </a:ext>
                </a:extLst>
              </p:cNvPr>
              <p:cNvSpPr/>
              <p:nvPr/>
            </p:nvSpPr>
            <p:spPr>
              <a:xfrm>
                <a:off x="1672279" y="5226934"/>
                <a:ext cx="889397" cy="1597719"/>
              </a:xfrm>
              <a:custGeom>
                <a:avLst/>
                <a:gdLst>
                  <a:gd name="connsiteX0" fmla="*/ 889397 w 889397"/>
                  <a:gd name="connsiteY0" fmla="*/ 1597720 h 1597719"/>
                  <a:gd name="connsiteX1" fmla="*/ 562754 w 889397"/>
                  <a:gd name="connsiteY1" fmla="*/ 1597720 h 1597719"/>
                  <a:gd name="connsiteX2" fmla="*/ 1827 w 889397"/>
                  <a:gd name="connsiteY2" fmla="*/ 1530616 h 1597719"/>
                  <a:gd name="connsiteX3" fmla="*/ 0 w 889397"/>
                  <a:gd name="connsiteY3" fmla="*/ 0 h 1597719"/>
                  <a:gd name="connsiteX4" fmla="*/ 889397 w 889397"/>
                  <a:gd name="connsiteY4" fmla="*/ 0 h 1597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9397" h="1597719">
                    <a:moveTo>
                      <a:pt x="889397" y="1597720"/>
                    </a:moveTo>
                    <a:lnTo>
                      <a:pt x="562754" y="1597720"/>
                    </a:lnTo>
                    <a:lnTo>
                      <a:pt x="1827" y="1530616"/>
                    </a:lnTo>
                    <a:lnTo>
                      <a:pt x="0" y="0"/>
                    </a:lnTo>
                    <a:lnTo>
                      <a:pt x="889397" y="0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14B536BC-042E-42F3-5055-E69A7213E826}"/>
                  </a:ext>
                </a:extLst>
              </p:cNvPr>
              <p:cNvSpPr/>
              <p:nvPr/>
            </p:nvSpPr>
            <p:spPr>
              <a:xfrm>
                <a:off x="2332670" y="5545471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1AB17E42-B4EA-079F-9D31-0392CDB2EC78}"/>
                  </a:ext>
                </a:extLst>
              </p:cNvPr>
              <p:cNvSpPr/>
              <p:nvPr/>
            </p:nvSpPr>
            <p:spPr>
              <a:xfrm>
                <a:off x="2332670" y="5865015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1DF75C75-CE61-E089-C47E-5B756EE5D299}"/>
                  </a:ext>
                </a:extLst>
              </p:cNvPr>
              <p:cNvSpPr/>
              <p:nvPr/>
            </p:nvSpPr>
            <p:spPr>
              <a:xfrm>
                <a:off x="2332670" y="6184559"/>
                <a:ext cx="42605" cy="159771"/>
              </a:xfrm>
              <a:custGeom>
                <a:avLst/>
                <a:gdLst>
                  <a:gd name="connsiteX0" fmla="*/ 0 w 42605"/>
                  <a:gd name="connsiteY0" fmla="*/ 0 h 159771"/>
                  <a:gd name="connsiteX1" fmla="*/ 42606 w 42605"/>
                  <a:gd name="connsiteY1" fmla="*/ 0 h 159771"/>
                  <a:gd name="connsiteX2" fmla="*/ 42606 w 42605"/>
                  <a:gd name="connsiteY2" fmla="*/ 159772 h 159771"/>
                  <a:gd name="connsiteX3" fmla="*/ 0 w 42605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05" h="159771">
                    <a:moveTo>
                      <a:pt x="0" y="0"/>
                    </a:moveTo>
                    <a:lnTo>
                      <a:pt x="42606" y="0"/>
                    </a:lnTo>
                    <a:lnTo>
                      <a:pt x="42606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FFFFFF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09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99086C17-CAA1-DF81-2D4C-A8296F582763}"/>
                </a:ext>
              </a:extLst>
            </p:cNvPr>
            <p:cNvGrpSpPr/>
            <p:nvPr/>
          </p:nvGrpSpPr>
          <p:grpSpPr>
            <a:xfrm flipH="1">
              <a:off x="2875508" y="5331004"/>
              <a:ext cx="1917652" cy="1493649"/>
              <a:chOff x="319543" y="5331004"/>
              <a:chExt cx="1917652" cy="1493649"/>
            </a:xfrm>
          </p:grpSpPr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0FD73937-7F88-33D0-1C5B-71F53FADA4BF}"/>
                  </a:ext>
                </a:extLst>
              </p:cNvPr>
              <p:cNvSpPr/>
              <p:nvPr/>
            </p:nvSpPr>
            <p:spPr>
              <a:xfrm>
                <a:off x="1278564" y="5331004"/>
                <a:ext cx="745602" cy="81324"/>
              </a:xfrm>
              <a:custGeom>
                <a:avLst/>
                <a:gdLst>
                  <a:gd name="connsiteX0" fmla="*/ 26629 w 745602"/>
                  <a:gd name="connsiteY0" fmla="*/ 81324 h 81324"/>
                  <a:gd name="connsiteX1" fmla="*/ 745603 w 745602"/>
                  <a:gd name="connsiteY1" fmla="*/ 81324 h 81324"/>
                  <a:gd name="connsiteX2" fmla="*/ 745603 w 745602"/>
                  <a:gd name="connsiteY2" fmla="*/ 0 h 81324"/>
                  <a:gd name="connsiteX3" fmla="*/ 0 w 745602"/>
                  <a:gd name="connsiteY3" fmla="*/ 0 h 81324"/>
                  <a:gd name="connsiteX4" fmla="*/ 0 w 745602"/>
                  <a:gd name="connsiteY4" fmla="*/ 55702 h 81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5602" h="81324">
                    <a:moveTo>
                      <a:pt x="26629" y="81324"/>
                    </a:moveTo>
                    <a:lnTo>
                      <a:pt x="745603" y="81324"/>
                    </a:lnTo>
                    <a:lnTo>
                      <a:pt x="745603" y="0"/>
                    </a:lnTo>
                    <a:lnTo>
                      <a:pt x="0" y="0"/>
                    </a:lnTo>
                    <a:lnTo>
                      <a:pt x="0" y="55702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EFE20D1F-3D9C-59A5-4E62-1D3EE6035091}"/>
                  </a:ext>
                </a:extLst>
              </p:cNvPr>
              <p:cNvSpPr/>
              <p:nvPr/>
            </p:nvSpPr>
            <p:spPr>
              <a:xfrm>
                <a:off x="319543" y="5386706"/>
                <a:ext cx="1917652" cy="1437947"/>
              </a:xfrm>
              <a:custGeom>
                <a:avLst/>
                <a:gdLst>
                  <a:gd name="connsiteX0" fmla="*/ 959021 w 1917652"/>
                  <a:gd name="connsiteY0" fmla="*/ 0 h 1437947"/>
                  <a:gd name="connsiteX1" fmla="*/ 959021 w 1917652"/>
                  <a:gd name="connsiteY1" fmla="*/ 479316 h 1437947"/>
                  <a:gd name="connsiteX2" fmla="*/ 319933 w 1917652"/>
                  <a:gd name="connsiteY2" fmla="*/ 479316 h 1437947"/>
                  <a:gd name="connsiteX3" fmla="*/ 319933 w 1917652"/>
                  <a:gd name="connsiteY3" fmla="*/ 798860 h 1437947"/>
                  <a:gd name="connsiteX4" fmla="*/ 389 w 1917652"/>
                  <a:gd name="connsiteY4" fmla="*/ 799701 h 1437947"/>
                  <a:gd name="connsiteX5" fmla="*/ 0 w 1917652"/>
                  <a:gd name="connsiteY5" fmla="*/ 1437948 h 1437947"/>
                  <a:gd name="connsiteX6" fmla="*/ 1917652 w 1917652"/>
                  <a:gd name="connsiteY6" fmla="*/ 1437948 h 1437947"/>
                  <a:gd name="connsiteX7" fmla="*/ 1917652 w 1917652"/>
                  <a:gd name="connsiteY7" fmla="*/ 0 h 14379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7652" h="1437947">
                    <a:moveTo>
                      <a:pt x="959021" y="0"/>
                    </a:moveTo>
                    <a:lnTo>
                      <a:pt x="959021" y="479316"/>
                    </a:lnTo>
                    <a:lnTo>
                      <a:pt x="319933" y="479316"/>
                    </a:lnTo>
                    <a:lnTo>
                      <a:pt x="319933" y="798860"/>
                    </a:lnTo>
                    <a:lnTo>
                      <a:pt x="389" y="799701"/>
                    </a:lnTo>
                    <a:lnTo>
                      <a:pt x="0" y="1437948"/>
                    </a:lnTo>
                    <a:lnTo>
                      <a:pt x="1917652" y="1437948"/>
                    </a:lnTo>
                    <a:lnTo>
                      <a:pt x="1917652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F2F583CB-AFEF-F0AB-C502-C6441F3E00F5}"/>
                  </a:ext>
                </a:extLst>
              </p:cNvPr>
              <p:cNvSpPr/>
              <p:nvPr/>
            </p:nvSpPr>
            <p:spPr>
              <a:xfrm>
                <a:off x="862726" y="6346153"/>
                <a:ext cx="149557" cy="157945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3" name="Freeform: Shape 612">
                <a:extLst>
                  <a:ext uri="{FF2B5EF4-FFF2-40B4-BE49-F238E27FC236}">
                    <a16:creationId xmlns:a16="http://schemas.microsoft.com/office/drawing/2014/main" id="{AC97C0CE-9D59-B97D-DF06-8E8DD78DD2E3}"/>
                  </a:ext>
                </a:extLst>
              </p:cNvPr>
              <p:cNvSpPr/>
              <p:nvPr/>
            </p:nvSpPr>
            <p:spPr>
              <a:xfrm>
                <a:off x="639476" y="6346153"/>
                <a:ext cx="158184" cy="157945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E0E6B20D-7696-61AE-8248-B206679E3C4C}"/>
                  </a:ext>
                </a:extLst>
              </p:cNvPr>
              <p:cNvSpPr/>
              <p:nvPr/>
            </p:nvSpPr>
            <p:spPr>
              <a:xfrm>
                <a:off x="862726" y="6504103"/>
                <a:ext cx="149557" cy="157945"/>
              </a:xfrm>
              <a:custGeom>
                <a:avLst/>
                <a:gdLst>
                  <a:gd name="connsiteX0" fmla="*/ 0 w 149557"/>
                  <a:gd name="connsiteY0" fmla="*/ 0 h 157945"/>
                  <a:gd name="connsiteX1" fmla="*/ 149557 w 149557"/>
                  <a:gd name="connsiteY1" fmla="*/ 0 h 157945"/>
                  <a:gd name="connsiteX2" fmla="*/ 149557 w 149557"/>
                  <a:gd name="connsiteY2" fmla="*/ 157945 h 157945"/>
                  <a:gd name="connsiteX3" fmla="*/ 0 w 149557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9557" h="157945">
                    <a:moveTo>
                      <a:pt x="0" y="0"/>
                    </a:moveTo>
                    <a:lnTo>
                      <a:pt x="149557" y="0"/>
                    </a:lnTo>
                    <a:lnTo>
                      <a:pt x="149557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84305CB8-01A6-38B5-93DC-E300DCABF595}"/>
                  </a:ext>
                </a:extLst>
              </p:cNvPr>
              <p:cNvSpPr/>
              <p:nvPr/>
            </p:nvSpPr>
            <p:spPr>
              <a:xfrm>
                <a:off x="639476" y="6504103"/>
                <a:ext cx="158184" cy="157945"/>
              </a:xfrm>
              <a:custGeom>
                <a:avLst/>
                <a:gdLst>
                  <a:gd name="connsiteX0" fmla="*/ 0 w 158184"/>
                  <a:gd name="connsiteY0" fmla="*/ 0 h 157945"/>
                  <a:gd name="connsiteX1" fmla="*/ 158185 w 158184"/>
                  <a:gd name="connsiteY1" fmla="*/ 0 h 157945"/>
                  <a:gd name="connsiteX2" fmla="*/ 158185 w 158184"/>
                  <a:gd name="connsiteY2" fmla="*/ 157945 h 157945"/>
                  <a:gd name="connsiteX3" fmla="*/ 0 w 158184"/>
                  <a:gd name="connsiteY3" fmla="*/ 157945 h 157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184" h="157945">
                    <a:moveTo>
                      <a:pt x="0" y="0"/>
                    </a:moveTo>
                    <a:lnTo>
                      <a:pt x="158185" y="0"/>
                    </a:lnTo>
                    <a:lnTo>
                      <a:pt x="158185" y="157945"/>
                    </a:lnTo>
                    <a:lnTo>
                      <a:pt x="0" y="157945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16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FE429364-0FD6-31E7-B572-68F70913C185}"/>
                  </a:ext>
                </a:extLst>
              </p:cNvPr>
              <p:cNvGrpSpPr/>
              <p:nvPr/>
            </p:nvGrpSpPr>
            <p:grpSpPr>
              <a:xfrm>
                <a:off x="1874615" y="6506937"/>
                <a:ext cx="149557" cy="317717"/>
                <a:chOff x="1874615" y="6506937"/>
                <a:chExt cx="149557" cy="317717"/>
              </a:xfrm>
            </p:grpSpPr>
            <p:sp>
              <p:nvSpPr>
                <p:cNvPr id="617" name="Freeform: Shape 616">
                  <a:extLst>
                    <a:ext uri="{FF2B5EF4-FFF2-40B4-BE49-F238E27FC236}">
                      <a16:creationId xmlns:a16="http://schemas.microsoft.com/office/drawing/2014/main" id="{4DD4510C-B0BB-C5F3-14BF-88E5D923A257}"/>
                    </a:ext>
                  </a:extLst>
                </p:cNvPr>
                <p:cNvSpPr/>
                <p:nvPr/>
              </p:nvSpPr>
              <p:spPr>
                <a:xfrm>
                  <a:off x="187461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8" name="Freeform: Shape 617">
                  <a:extLst>
                    <a:ext uri="{FF2B5EF4-FFF2-40B4-BE49-F238E27FC236}">
                      <a16:creationId xmlns:a16="http://schemas.microsoft.com/office/drawing/2014/main" id="{3189E782-2127-5DA6-4BEE-F9F2CA4A3BA8}"/>
                    </a:ext>
                  </a:extLst>
                </p:cNvPr>
                <p:cNvSpPr/>
                <p:nvPr/>
              </p:nvSpPr>
              <p:spPr>
                <a:xfrm>
                  <a:off x="187461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9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5441CF00-14AD-2F97-64E7-F021BBE70B01}"/>
                  </a:ext>
                </a:extLst>
              </p:cNvPr>
              <p:cNvGrpSpPr/>
              <p:nvPr/>
            </p:nvGrpSpPr>
            <p:grpSpPr>
              <a:xfrm>
                <a:off x="1661585" y="6506937"/>
                <a:ext cx="149557" cy="317717"/>
                <a:chOff x="1661585" y="6506937"/>
                <a:chExt cx="149557" cy="317717"/>
              </a:xfrm>
            </p:grpSpPr>
            <p:sp>
              <p:nvSpPr>
                <p:cNvPr id="620" name="Freeform: Shape 619">
                  <a:extLst>
                    <a:ext uri="{FF2B5EF4-FFF2-40B4-BE49-F238E27FC236}">
                      <a16:creationId xmlns:a16="http://schemas.microsoft.com/office/drawing/2014/main" id="{03745503-43C4-66B5-929D-FB8D44D8FCFC}"/>
                    </a:ext>
                  </a:extLst>
                </p:cNvPr>
                <p:cNvSpPr/>
                <p:nvPr/>
              </p:nvSpPr>
              <p:spPr>
                <a:xfrm>
                  <a:off x="1661585" y="6659556"/>
                  <a:ext cx="149557" cy="165097"/>
                </a:xfrm>
                <a:custGeom>
                  <a:avLst/>
                  <a:gdLst>
                    <a:gd name="connsiteX0" fmla="*/ 0 w 149557"/>
                    <a:gd name="connsiteY0" fmla="*/ 0 h 165097"/>
                    <a:gd name="connsiteX1" fmla="*/ 149557 w 149557"/>
                    <a:gd name="connsiteY1" fmla="*/ 0 h 165097"/>
                    <a:gd name="connsiteX2" fmla="*/ 149557 w 149557"/>
                    <a:gd name="connsiteY2" fmla="*/ 165098 h 165097"/>
                    <a:gd name="connsiteX3" fmla="*/ 0 w 149557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65097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1" name="Freeform: Shape 620">
                  <a:extLst>
                    <a:ext uri="{FF2B5EF4-FFF2-40B4-BE49-F238E27FC236}">
                      <a16:creationId xmlns:a16="http://schemas.microsoft.com/office/drawing/2014/main" id="{5E536E07-A5CC-2C3A-3C09-36D6DDDBD51A}"/>
                    </a:ext>
                  </a:extLst>
                </p:cNvPr>
                <p:cNvSpPr/>
                <p:nvPr/>
              </p:nvSpPr>
              <p:spPr>
                <a:xfrm>
                  <a:off x="1661585" y="6506937"/>
                  <a:ext cx="149557" cy="157945"/>
                </a:xfrm>
                <a:custGeom>
                  <a:avLst/>
                  <a:gdLst>
                    <a:gd name="connsiteX0" fmla="*/ 0 w 149557"/>
                    <a:gd name="connsiteY0" fmla="*/ 0 h 157945"/>
                    <a:gd name="connsiteX1" fmla="*/ 149557 w 149557"/>
                    <a:gd name="connsiteY1" fmla="*/ 0 h 157945"/>
                    <a:gd name="connsiteX2" fmla="*/ 149557 w 149557"/>
                    <a:gd name="connsiteY2" fmla="*/ 157945 h 157945"/>
                    <a:gd name="connsiteX3" fmla="*/ 0 w 149557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557" h="157945">
                      <a:moveTo>
                        <a:pt x="0" y="0"/>
                      </a:moveTo>
                      <a:lnTo>
                        <a:pt x="149557" y="0"/>
                      </a:lnTo>
                      <a:lnTo>
                        <a:pt x="1495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22" name="Graphic 4" descr="A city block with various buildings, skyscrapers and trees">
                <a:extLst>
                  <a:ext uri="{FF2B5EF4-FFF2-40B4-BE49-F238E27FC236}">
                    <a16:creationId xmlns:a16="http://schemas.microsoft.com/office/drawing/2014/main" id="{A2B77C2C-A89E-1054-563A-23229F48A987}"/>
                  </a:ext>
                </a:extLst>
              </p:cNvPr>
              <p:cNvGrpSpPr/>
              <p:nvPr/>
            </p:nvGrpSpPr>
            <p:grpSpPr>
              <a:xfrm>
                <a:off x="1278564" y="6506937"/>
                <a:ext cx="317956" cy="317717"/>
                <a:chOff x="1278564" y="6506937"/>
                <a:chExt cx="317956" cy="317717"/>
              </a:xfrm>
            </p:grpSpPr>
            <p:sp>
              <p:nvSpPr>
                <p:cNvPr id="623" name="Freeform: Shape 622">
                  <a:extLst>
                    <a:ext uri="{FF2B5EF4-FFF2-40B4-BE49-F238E27FC236}">
                      <a16:creationId xmlns:a16="http://schemas.microsoft.com/office/drawing/2014/main" id="{15E02A0A-A513-02D1-2824-54CB6423AE5F}"/>
                    </a:ext>
                  </a:extLst>
                </p:cNvPr>
                <p:cNvSpPr/>
                <p:nvPr/>
              </p:nvSpPr>
              <p:spPr>
                <a:xfrm>
                  <a:off x="1278564" y="6659556"/>
                  <a:ext cx="317956" cy="165097"/>
                </a:xfrm>
                <a:custGeom>
                  <a:avLst/>
                  <a:gdLst>
                    <a:gd name="connsiteX0" fmla="*/ 0 w 317956"/>
                    <a:gd name="connsiteY0" fmla="*/ 0 h 165097"/>
                    <a:gd name="connsiteX1" fmla="*/ 317957 w 317956"/>
                    <a:gd name="connsiteY1" fmla="*/ 0 h 165097"/>
                    <a:gd name="connsiteX2" fmla="*/ 317957 w 317956"/>
                    <a:gd name="connsiteY2" fmla="*/ 165098 h 165097"/>
                    <a:gd name="connsiteX3" fmla="*/ 0 w 317956"/>
                    <a:gd name="connsiteY3" fmla="*/ 165098 h 16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65097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65098"/>
                      </a:lnTo>
                      <a:lnTo>
                        <a:pt x="0" y="1650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24" name="Freeform: Shape 623">
                  <a:extLst>
                    <a:ext uri="{FF2B5EF4-FFF2-40B4-BE49-F238E27FC236}">
                      <a16:creationId xmlns:a16="http://schemas.microsoft.com/office/drawing/2014/main" id="{CCD81F15-00FA-03F0-59E3-D2817F54D259}"/>
                    </a:ext>
                  </a:extLst>
                </p:cNvPr>
                <p:cNvSpPr/>
                <p:nvPr/>
              </p:nvSpPr>
              <p:spPr>
                <a:xfrm>
                  <a:off x="1278564" y="6506937"/>
                  <a:ext cx="317956" cy="157945"/>
                </a:xfrm>
                <a:custGeom>
                  <a:avLst/>
                  <a:gdLst>
                    <a:gd name="connsiteX0" fmla="*/ 0 w 317956"/>
                    <a:gd name="connsiteY0" fmla="*/ 0 h 157945"/>
                    <a:gd name="connsiteX1" fmla="*/ 317957 w 317956"/>
                    <a:gd name="connsiteY1" fmla="*/ 0 h 157945"/>
                    <a:gd name="connsiteX2" fmla="*/ 317957 w 317956"/>
                    <a:gd name="connsiteY2" fmla="*/ 157945 h 157945"/>
                    <a:gd name="connsiteX3" fmla="*/ 0 w 317956"/>
                    <a:gd name="connsiteY3" fmla="*/ 157945 h 157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7956" h="157945">
                      <a:moveTo>
                        <a:pt x="0" y="0"/>
                      </a:moveTo>
                      <a:lnTo>
                        <a:pt x="317957" y="0"/>
                      </a:lnTo>
                      <a:lnTo>
                        <a:pt x="317957" y="157945"/>
                      </a:lnTo>
                      <a:lnTo>
                        <a:pt x="0" y="157945"/>
                      </a:lnTo>
                      <a:close/>
                    </a:path>
                  </a:pathLst>
                </a:custGeom>
                <a:solidFill>
                  <a:srgbClr val="002060"/>
                </a:solidFill>
                <a:ln w="531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32A5C6C2-6FEB-AE4B-C57B-1DCF515C9296}"/>
                  </a:ext>
                </a:extLst>
              </p:cNvPr>
              <p:cNvSpPr/>
              <p:nvPr/>
            </p:nvSpPr>
            <p:spPr>
              <a:xfrm>
                <a:off x="1278324" y="6163251"/>
                <a:ext cx="745602" cy="181080"/>
              </a:xfrm>
              <a:custGeom>
                <a:avLst/>
                <a:gdLst>
                  <a:gd name="connsiteX0" fmla="*/ 0 w 745602"/>
                  <a:gd name="connsiteY0" fmla="*/ 181080 h 181080"/>
                  <a:gd name="connsiteX1" fmla="*/ 745603 w 745602"/>
                  <a:gd name="connsiteY1" fmla="*/ 181080 h 181080"/>
                  <a:gd name="connsiteX2" fmla="*/ 745603 w 745602"/>
                  <a:gd name="connsiteY2" fmla="*/ 21308 h 181080"/>
                  <a:gd name="connsiteX3" fmla="*/ 425137 w 745602"/>
                  <a:gd name="connsiteY3" fmla="*/ 21308 h 181080"/>
                  <a:gd name="connsiteX4" fmla="*/ 402237 w 745602"/>
                  <a:gd name="connsiteY4" fmla="*/ 1012 h 181080"/>
                  <a:gd name="connsiteX5" fmla="*/ 0 w 745602"/>
                  <a:gd name="connsiteY5" fmla="*/ 0 h 181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1080">
                    <a:moveTo>
                      <a:pt x="0" y="181080"/>
                    </a:moveTo>
                    <a:lnTo>
                      <a:pt x="745603" y="181080"/>
                    </a:lnTo>
                    <a:lnTo>
                      <a:pt x="745603" y="21308"/>
                    </a:lnTo>
                    <a:lnTo>
                      <a:pt x="425137" y="21308"/>
                    </a:lnTo>
                    <a:lnTo>
                      <a:pt x="402237" y="10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21812721-AE01-C887-6C36-B1610EC66716}"/>
                  </a:ext>
                </a:extLst>
              </p:cNvPr>
              <p:cNvSpPr/>
              <p:nvPr/>
            </p:nvSpPr>
            <p:spPr>
              <a:xfrm>
                <a:off x="1278324" y="5838381"/>
                <a:ext cx="745602" cy="186405"/>
              </a:xfrm>
              <a:custGeom>
                <a:avLst/>
                <a:gdLst>
                  <a:gd name="connsiteX0" fmla="*/ 0 w 745602"/>
                  <a:gd name="connsiteY0" fmla="*/ 186406 h 186405"/>
                  <a:gd name="connsiteX1" fmla="*/ 745603 w 745602"/>
                  <a:gd name="connsiteY1" fmla="*/ 186406 h 186405"/>
                  <a:gd name="connsiteX2" fmla="*/ 745603 w 745602"/>
                  <a:gd name="connsiteY2" fmla="*/ 26634 h 186405"/>
                  <a:gd name="connsiteX3" fmla="*/ 425313 w 745602"/>
                  <a:gd name="connsiteY3" fmla="*/ 26634 h 186405"/>
                  <a:gd name="connsiteX4" fmla="*/ 390520 w 745602"/>
                  <a:gd name="connsiteY4" fmla="*/ 0 h 186405"/>
                  <a:gd name="connsiteX5" fmla="*/ 0 w 745602"/>
                  <a:gd name="connsiteY5" fmla="*/ 0 h 186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5602" h="186405">
                    <a:moveTo>
                      <a:pt x="0" y="186406"/>
                    </a:moveTo>
                    <a:lnTo>
                      <a:pt x="745603" y="186406"/>
                    </a:lnTo>
                    <a:lnTo>
                      <a:pt x="745603" y="26634"/>
                    </a:lnTo>
                    <a:lnTo>
                      <a:pt x="425313" y="26634"/>
                    </a:lnTo>
                    <a:lnTo>
                      <a:pt x="39052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1358B6AB-5574-7D82-9191-BAB4E879056B}"/>
                  </a:ext>
                </a:extLst>
              </p:cNvPr>
              <p:cNvSpPr/>
              <p:nvPr/>
            </p:nvSpPr>
            <p:spPr>
              <a:xfrm>
                <a:off x="1278324" y="5545471"/>
                <a:ext cx="745602" cy="159771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608A2AFC-41F4-C531-4B3E-1CD3EDDEC779}"/>
                  </a:ext>
                </a:extLst>
              </p:cNvPr>
              <p:cNvSpPr/>
              <p:nvPr/>
            </p:nvSpPr>
            <p:spPr>
              <a:xfrm>
                <a:off x="959020" y="6131302"/>
                <a:ext cx="745602" cy="53257"/>
              </a:xfrm>
              <a:custGeom>
                <a:avLst/>
                <a:gdLst>
                  <a:gd name="connsiteX0" fmla="*/ 0 w 745602"/>
                  <a:gd name="connsiteY0" fmla="*/ 0 h 53257"/>
                  <a:gd name="connsiteX1" fmla="*/ 745603 w 745602"/>
                  <a:gd name="connsiteY1" fmla="*/ 0 h 53257"/>
                  <a:gd name="connsiteX2" fmla="*/ 745603 w 745602"/>
                  <a:gd name="connsiteY2" fmla="*/ 53257 h 53257"/>
                  <a:gd name="connsiteX3" fmla="*/ 0 w 745602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53257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9" name="Freeform: Shape 628">
                <a:extLst>
                  <a:ext uri="{FF2B5EF4-FFF2-40B4-BE49-F238E27FC236}">
                    <a16:creationId xmlns:a16="http://schemas.microsoft.com/office/drawing/2014/main" id="{7DFEBAC5-41EE-B313-E4AA-FA0D8243FF51}"/>
                  </a:ext>
                </a:extLst>
              </p:cNvPr>
              <p:cNvSpPr/>
              <p:nvPr/>
            </p:nvSpPr>
            <p:spPr>
              <a:xfrm>
                <a:off x="953694" y="5812765"/>
                <a:ext cx="750928" cy="53257"/>
              </a:xfrm>
              <a:custGeom>
                <a:avLst/>
                <a:gdLst>
                  <a:gd name="connsiteX0" fmla="*/ 0 w 750928"/>
                  <a:gd name="connsiteY0" fmla="*/ 0 h 53257"/>
                  <a:gd name="connsiteX1" fmla="*/ 750928 w 750928"/>
                  <a:gd name="connsiteY1" fmla="*/ 0 h 53257"/>
                  <a:gd name="connsiteX2" fmla="*/ 750928 w 750928"/>
                  <a:gd name="connsiteY2" fmla="*/ 53257 h 53257"/>
                  <a:gd name="connsiteX3" fmla="*/ 0 w 750928"/>
                  <a:gd name="connsiteY3" fmla="*/ 53257 h 53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50928" h="53257">
                    <a:moveTo>
                      <a:pt x="0" y="0"/>
                    </a:moveTo>
                    <a:lnTo>
                      <a:pt x="750928" y="0"/>
                    </a:lnTo>
                    <a:lnTo>
                      <a:pt x="750928" y="53257"/>
                    </a:lnTo>
                    <a:lnTo>
                      <a:pt x="0" y="53257"/>
                    </a:lnTo>
                    <a:close/>
                  </a:path>
                </a:pathLst>
              </a:custGeom>
              <a:solidFill>
                <a:srgbClr val="00206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30" name="Graphic 4" descr="A city block with various buildings, skyscrapers and trees">
              <a:extLst>
                <a:ext uri="{FF2B5EF4-FFF2-40B4-BE49-F238E27FC236}">
                  <a16:creationId xmlns:a16="http://schemas.microsoft.com/office/drawing/2014/main" id="{8B02E25A-7B53-2250-48F0-07FF6E8394EB}"/>
                </a:ext>
              </a:extLst>
            </p:cNvPr>
            <p:cNvGrpSpPr/>
            <p:nvPr/>
          </p:nvGrpSpPr>
          <p:grpSpPr>
            <a:xfrm flipH="1">
              <a:off x="1" y="5546627"/>
              <a:ext cx="2551025" cy="1278026"/>
              <a:chOff x="2561677" y="5546627"/>
              <a:chExt cx="2551025" cy="1278026"/>
            </a:xfrm>
          </p:grpSpPr>
          <p:sp>
            <p:nvSpPr>
              <p:cNvPr id="631" name="Freeform: Shape 630">
                <a:extLst>
                  <a:ext uri="{FF2B5EF4-FFF2-40B4-BE49-F238E27FC236}">
                    <a16:creationId xmlns:a16="http://schemas.microsoft.com/office/drawing/2014/main" id="{A8B1722A-7F66-B625-F292-EE0816F240CD}"/>
                  </a:ext>
                </a:extLst>
              </p:cNvPr>
              <p:cNvSpPr/>
              <p:nvPr/>
            </p:nvSpPr>
            <p:spPr>
              <a:xfrm>
                <a:off x="2609608" y="6482827"/>
                <a:ext cx="1161009" cy="341826"/>
              </a:xfrm>
              <a:custGeom>
                <a:avLst/>
                <a:gdLst>
                  <a:gd name="connsiteX0" fmla="*/ 1161010 w 1161009"/>
                  <a:gd name="connsiteY0" fmla="*/ 0 h 341826"/>
                  <a:gd name="connsiteX1" fmla="*/ 0 w 1161009"/>
                  <a:gd name="connsiteY1" fmla="*/ 1827 h 341826"/>
                  <a:gd name="connsiteX2" fmla="*/ 0 w 1161009"/>
                  <a:gd name="connsiteY2" fmla="*/ 313760 h 341826"/>
                  <a:gd name="connsiteX3" fmla="*/ 33818 w 1161009"/>
                  <a:gd name="connsiteY3" fmla="*/ 341827 h 341826"/>
                  <a:gd name="connsiteX4" fmla="*/ 1137763 w 1161009"/>
                  <a:gd name="connsiteY4" fmla="*/ 340922 h 341826"/>
                  <a:gd name="connsiteX5" fmla="*/ 1161010 w 1161009"/>
                  <a:gd name="connsiteY5" fmla="*/ 324811 h 341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009" h="341826">
                    <a:moveTo>
                      <a:pt x="1161010" y="0"/>
                    </a:moveTo>
                    <a:lnTo>
                      <a:pt x="0" y="1827"/>
                    </a:lnTo>
                    <a:lnTo>
                      <a:pt x="0" y="313760"/>
                    </a:lnTo>
                    <a:lnTo>
                      <a:pt x="33818" y="341827"/>
                    </a:lnTo>
                    <a:lnTo>
                      <a:pt x="1137763" y="340922"/>
                    </a:lnTo>
                    <a:lnTo>
                      <a:pt x="1161010" y="324811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2" name="Freeform: Shape 631">
                <a:extLst>
                  <a:ext uri="{FF2B5EF4-FFF2-40B4-BE49-F238E27FC236}">
                    <a16:creationId xmlns:a16="http://schemas.microsoft.com/office/drawing/2014/main" id="{42F0DB15-8178-7B89-4CCA-42E32CB85073}"/>
                  </a:ext>
                </a:extLst>
              </p:cNvPr>
              <p:cNvSpPr/>
              <p:nvPr/>
            </p:nvSpPr>
            <p:spPr>
              <a:xfrm>
                <a:off x="4376154" y="5906828"/>
                <a:ext cx="308892" cy="22879"/>
              </a:xfrm>
              <a:custGeom>
                <a:avLst/>
                <a:gdLst>
                  <a:gd name="connsiteX0" fmla="*/ 0 w 308892"/>
                  <a:gd name="connsiteY0" fmla="*/ 0 h 22879"/>
                  <a:gd name="connsiteX1" fmla="*/ 308893 w 308892"/>
                  <a:gd name="connsiteY1" fmla="*/ 0 h 22879"/>
                  <a:gd name="connsiteX2" fmla="*/ 308893 w 308892"/>
                  <a:gd name="connsiteY2" fmla="*/ 22879 h 22879"/>
                  <a:gd name="connsiteX3" fmla="*/ 0 w 308892"/>
                  <a:gd name="connsiteY3" fmla="*/ 22879 h 228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8892" h="22879">
                    <a:moveTo>
                      <a:pt x="0" y="0"/>
                    </a:moveTo>
                    <a:lnTo>
                      <a:pt x="308893" y="0"/>
                    </a:lnTo>
                    <a:lnTo>
                      <a:pt x="308893" y="22879"/>
                    </a:lnTo>
                    <a:lnTo>
                      <a:pt x="0" y="22879"/>
                    </a:lnTo>
                    <a:close/>
                  </a:path>
                </a:pathLst>
              </a:custGeom>
              <a:solidFill>
                <a:srgbClr val="737373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FF213F2C-3B47-9A53-EF79-4A40224670FA}"/>
                  </a:ext>
                </a:extLst>
              </p:cNvPr>
              <p:cNvSpPr/>
              <p:nvPr/>
            </p:nvSpPr>
            <p:spPr>
              <a:xfrm>
                <a:off x="2561677" y="5546627"/>
                <a:ext cx="2551025" cy="1278026"/>
              </a:xfrm>
              <a:custGeom>
                <a:avLst/>
                <a:gdLst>
                  <a:gd name="connsiteX0" fmla="*/ 2480859 w 2551025"/>
                  <a:gd name="connsiteY0" fmla="*/ 319395 h 1278026"/>
                  <a:gd name="connsiteX1" fmla="*/ 2480859 w 2551025"/>
                  <a:gd name="connsiteY1" fmla="*/ 478160 h 1278026"/>
                  <a:gd name="connsiteX2" fmla="*/ 2188876 w 2551025"/>
                  <a:gd name="connsiteY2" fmla="*/ 478160 h 1278026"/>
                  <a:gd name="connsiteX3" fmla="*/ 2188876 w 2551025"/>
                  <a:gd name="connsiteY3" fmla="*/ 319395 h 1278026"/>
                  <a:gd name="connsiteX4" fmla="*/ 2114316 w 2551025"/>
                  <a:gd name="connsiteY4" fmla="*/ 319395 h 1278026"/>
                  <a:gd name="connsiteX5" fmla="*/ 2114316 w 2551025"/>
                  <a:gd name="connsiteY5" fmla="*/ 478160 h 1278026"/>
                  <a:gd name="connsiteX6" fmla="*/ 1822727 w 2551025"/>
                  <a:gd name="connsiteY6" fmla="*/ 478160 h 1278026"/>
                  <a:gd name="connsiteX7" fmla="*/ 1822727 w 2551025"/>
                  <a:gd name="connsiteY7" fmla="*/ 319395 h 1278026"/>
                  <a:gd name="connsiteX8" fmla="*/ 1272850 w 2551025"/>
                  <a:gd name="connsiteY8" fmla="*/ 319395 h 1278026"/>
                  <a:gd name="connsiteX9" fmla="*/ 953306 w 2551025"/>
                  <a:gd name="connsiteY9" fmla="*/ 0 h 1278026"/>
                  <a:gd name="connsiteX10" fmla="*/ 0 w 2551025"/>
                  <a:gd name="connsiteY10" fmla="*/ 0 h 1278026"/>
                  <a:gd name="connsiteX11" fmla="*/ 0 w 2551025"/>
                  <a:gd name="connsiteY11" fmla="*/ 1278027 h 1278026"/>
                  <a:gd name="connsiteX12" fmla="*/ 81846 w 2551025"/>
                  <a:gd name="connsiteY12" fmla="*/ 1278027 h 1278026"/>
                  <a:gd name="connsiteX13" fmla="*/ 81846 w 2551025"/>
                  <a:gd name="connsiteY13" fmla="*/ 957476 h 1278026"/>
                  <a:gd name="connsiteX14" fmla="*/ 548550 w 2551025"/>
                  <a:gd name="connsiteY14" fmla="*/ 957476 h 1278026"/>
                  <a:gd name="connsiteX15" fmla="*/ 548550 w 2551025"/>
                  <a:gd name="connsiteY15" fmla="*/ 1278027 h 1278026"/>
                  <a:gd name="connsiteX16" fmla="*/ 635722 w 2551025"/>
                  <a:gd name="connsiteY16" fmla="*/ 1278027 h 1278026"/>
                  <a:gd name="connsiteX17" fmla="*/ 635722 w 2551025"/>
                  <a:gd name="connsiteY17" fmla="*/ 957476 h 1278026"/>
                  <a:gd name="connsiteX18" fmla="*/ 706363 w 2551025"/>
                  <a:gd name="connsiteY18" fmla="*/ 957476 h 1278026"/>
                  <a:gd name="connsiteX19" fmla="*/ 706363 w 2551025"/>
                  <a:gd name="connsiteY19" fmla="*/ 1278027 h 1278026"/>
                  <a:gd name="connsiteX20" fmla="*/ 793534 w 2551025"/>
                  <a:gd name="connsiteY20" fmla="*/ 1278027 h 1278026"/>
                  <a:gd name="connsiteX21" fmla="*/ 793534 w 2551025"/>
                  <a:gd name="connsiteY21" fmla="*/ 957476 h 1278026"/>
                  <a:gd name="connsiteX22" fmla="*/ 1185679 w 2551025"/>
                  <a:gd name="connsiteY22" fmla="*/ 957476 h 1278026"/>
                  <a:gd name="connsiteX23" fmla="*/ 1185679 w 2551025"/>
                  <a:gd name="connsiteY23" fmla="*/ 1278027 h 1278026"/>
                  <a:gd name="connsiteX24" fmla="*/ 2551026 w 2551025"/>
                  <a:gd name="connsiteY24" fmla="*/ 1278027 h 1278026"/>
                  <a:gd name="connsiteX25" fmla="*/ 2551026 w 2551025"/>
                  <a:gd name="connsiteY25" fmla="*/ 319395 h 12780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551025" h="1278026">
                    <a:moveTo>
                      <a:pt x="2480859" y="319395"/>
                    </a:moveTo>
                    <a:lnTo>
                      <a:pt x="2480859" y="478160"/>
                    </a:lnTo>
                    <a:lnTo>
                      <a:pt x="2188876" y="478160"/>
                    </a:lnTo>
                    <a:lnTo>
                      <a:pt x="2188876" y="319395"/>
                    </a:lnTo>
                    <a:lnTo>
                      <a:pt x="2114316" y="319395"/>
                    </a:lnTo>
                    <a:lnTo>
                      <a:pt x="2114316" y="478160"/>
                    </a:lnTo>
                    <a:lnTo>
                      <a:pt x="1822727" y="478160"/>
                    </a:lnTo>
                    <a:lnTo>
                      <a:pt x="1822727" y="319395"/>
                    </a:lnTo>
                    <a:lnTo>
                      <a:pt x="1272850" y="319395"/>
                    </a:lnTo>
                    <a:lnTo>
                      <a:pt x="953306" y="0"/>
                    </a:lnTo>
                    <a:lnTo>
                      <a:pt x="0" y="0"/>
                    </a:lnTo>
                    <a:lnTo>
                      <a:pt x="0" y="1278027"/>
                    </a:lnTo>
                    <a:lnTo>
                      <a:pt x="81846" y="1278027"/>
                    </a:lnTo>
                    <a:lnTo>
                      <a:pt x="81846" y="957476"/>
                    </a:lnTo>
                    <a:lnTo>
                      <a:pt x="548550" y="957476"/>
                    </a:lnTo>
                    <a:lnTo>
                      <a:pt x="548550" y="1278027"/>
                    </a:lnTo>
                    <a:lnTo>
                      <a:pt x="635722" y="1278027"/>
                    </a:lnTo>
                    <a:lnTo>
                      <a:pt x="635722" y="957476"/>
                    </a:lnTo>
                    <a:lnTo>
                      <a:pt x="706363" y="957476"/>
                    </a:lnTo>
                    <a:lnTo>
                      <a:pt x="706363" y="1278027"/>
                    </a:lnTo>
                    <a:lnTo>
                      <a:pt x="793534" y="1278027"/>
                    </a:lnTo>
                    <a:lnTo>
                      <a:pt x="793534" y="957476"/>
                    </a:lnTo>
                    <a:lnTo>
                      <a:pt x="1185679" y="957476"/>
                    </a:lnTo>
                    <a:lnTo>
                      <a:pt x="1185679" y="1278027"/>
                    </a:lnTo>
                    <a:lnTo>
                      <a:pt x="2551026" y="1278027"/>
                    </a:lnTo>
                    <a:lnTo>
                      <a:pt x="2551026" y="319395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1B6E9D65-F0EB-BAAC-8677-12718317CFD6}"/>
                  </a:ext>
                </a:extLst>
              </p:cNvPr>
              <p:cNvSpPr/>
              <p:nvPr/>
            </p:nvSpPr>
            <p:spPr>
              <a:xfrm>
                <a:off x="2652214" y="5865015"/>
                <a:ext cx="745602" cy="159771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052798AF-C60A-2706-3BEE-54F389147BB5}"/>
                  </a:ext>
                </a:extLst>
              </p:cNvPr>
              <p:cNvSpPr/>
              <p:nvPr/>
            </p:nvSpPr>
            <p:spPr>
              <a:xfrm>
                <a:off x="2652214" y="6184559"/>
                <a:ext cx="745602" cy="159771"/>
              </a:xfrm>
              <a:custGeom>
                <a:avLst/>
                <a:gdLst>
                  <a:gd name="connsiteX0" fmla="*/ 0 w 745602"/>
                  <a:gd name="connsiteY0" fmla="*/ 0 h 159771"/>
                  <a:gd name="connsiteX1" fmla="*/ 745603 w 745602"/>
                  <a:gd name="connsiteY1" fmla="*/ 0 h 159771"/>
                  <a:gd name="connsiteX2" fmla="*/ 745603 w 745602"/>
                  <a:gd name="connsiteY2" fmla="*/ 159772 h 159771"/>
                  <a:gd name="connsiteX3" fmla="*/ 0 w 745602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5602" h="159771">
                    <a:moveTo>
                      <a:pt x="0" y="0"/>
                    </a:moveTo>
                    <a:lnTo>
                      <a:pt x="745603" y="0"/>
                    </a:lnTo>
                    <a:lnTo>
                      <a:pt x="745603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C6110F1E-2685-1896-F226-6519F4C647D5}"/>
                  </a:ext>
                </a:extLst>
              </p:cNvPr>
              <p:cNvSpPr/>
              <p:nvPr/>
            </p:nvSpPr>
            <p:spPr>
              <a:xfrm>
                <a:off x="3527328" y="6184559"/>
                <a:ext cx="1585374" cy="159771"/>
              </a:xfrm>
              <a:custGeom>
                <a:avLst/>
                <a:gdLst>
                  <a:gd name="connsiteX0" fmla="*/ 0 w 1585374"/>
                  <a:gd name="connsiteY0" fmla="*/ 0 h 159771"/>
                  <a:gd name="connsiteX1" fmla="*/ 1585375 w 1585374"/>
                  <a:gd name="connsiteY1" fmla="*/ 0 h 159771"/>
                  <a:gd name="connsiteX2" fmla="*/ 1585375 w 1585374"/>
                  <a:gd name="connsiteY2" fmla="*/ 159772 h 159771"/>
                  <a:gd name="connsiteX3" fmla="*/ 0 w 1585374"/>
                  <a:gd name="connsiteY3" fmla="*/ 159772 h 159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5374" h="159771">
                    <a:moveTo>
                      <a:pt x="0" y="0"/>
                    </a:moveTo>
                    <a:lnTo>
                      <a:pt x="1585375" y="0"/>
                    </a:lnTo>
                    <a:lnTo>
                      <a:pt x="1585375" y="159772"/>
                    </a:lnTo>
                    <a:lnTo>
                      <a:pt x="0" y="159772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F2AECC25-2D0B-ABA5-9E0B-D997B9DD940C}"/>
                  </a:ext>
                </a:extLst>
              </p:cNvPr>
              <p:cNvSpPr/>
              <p:nvPr/>
            </p:nvSpPr>
            <p:spPr>
              <a:xfrm>
                <a:off x="4345797" y="6504103"/>
                <a:ext cx="766905" cy="52293"/>
              </a:xfrm>
              <a:custGeom>
                <a:avLst/>
                <a:gdLst>
                  <a:gd name="connsiteX0" fmla="*/ 0 w 766905"/>
                  <a:gd name="connsiteY0" fmla="*/ 0 h 52293"/>
                  <a:gd name="connsiteX1" fmla="*/ 766905 w 766905"/>
                  <a:gd name="connsiteY1" fmla="*/ 0 h 52293"/>
                  <a:gd name="connsiteX2" fmla="*/ 766905 w 766905"/>
                  <a:gd name="connsiteY2" fmla="*/ 52293 h 52293"/>
                  <a:gd name="connsiteX3" fmla="*/ 0 w 766905"/>
                  <a:gd name="connsiteY3" fmla="*/ 52293 h 52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6905" h="52293">
                    <a:moveTo>
                      <a:pt x="0" y="0"/>
                    </a:moveTo>
                    <a:lnTo>
                      <a:pt x="766905" y="0"/>
                    </a:lnTo>
                    <a:lnTo>
                      <a:pt x="766905" y="52293"/>
                    </a:lnTo>
                    <a:lnTo>
                      <a:pt x="0" y="52293"/>
                    </a:lnTo>
                    <a:close/>
                  </a:path>
                </a:pathLst>
              </a:custGeom>
              <a:solidFill>
                <a:schemeClr val="bg1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ED7505BA-C9F4-39C2-B39A-0B429ACAB456}"/>
                  </a:ext>
                </a:extLst>
              </p:cNvPr>
              <p:cNvSpPr/>
              <p:nvPr/>
            </p:nvSpPr>
            <p:spPr>
              <a:xfrm>
                <a:off x="3514983" y="5546627"/>
                <a:ext cx="319543" cy="319394"/>
              </a:xfrm>
              <a:custGeom>
                <a:avLst/>
                <a:gdLst>
                  <a:gd name="connsiteX0" fmla="*/ 0 w 319543"/>
                  <a:gd name="connsiteY0" fmla="*/ 0 h 319394"/>
                  <a:gd name="connsiteX1" fmla="*/ 319544 w 319543"/>
                  <a:gd name="connsiteY1" fmla="*/ 0 h 319394"/>
                  <a:gd name="connsiteX2" fmla="*/ 319544 w 319543"/>
                  <a:gd name="connsiteY2" fmla="*/ 319395 h 319394"/>
                  <a:gd name="connsiteX3" fmla="*/ 0 w 319543"/>
                  <a:gd name="connsiteY3" fmla="*/ 319395 h 319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9543" h="319394">
                    <a:moveTo>
                      <a:pt x="0" y="0"/>
                    </a:moveTo>
                    <a:lnTo>
                      <a:pt x="319544" y="0"/>
                    </a:lnTo>
                    <a:lnTo>
                      <a:pt x="319544" y="319395"/>
                    </a:lnTo>
                    <a:lnTo>
                      <a:pt x="0" y="319395"/>
                    </a:lnTo>
                    <a:close/>
                  </a:path>
                </a:pathLst>
              </a:custGeom>
              <a:solidFill>
                <a:srgbClr val="0070C0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B6A76A52-FF41-A49E-9B74-73EB7676988A}"/>
                  </a:ext>
                </a:extLst>
              </p:cNvPr>
              <p:cNvSpPr/>
              <p:nvPr/>
            </p:nvSpPr>
            <p:spPr>
              <a:xfrm>
                <a:off x="4750185" y="5907621"/>
                <a:ext cx="362517" cy="21302"/>
              </a:xfrm>
              <a:custGeom>
                <a:avLst/>
                <a:gdLst>
                  <a:gd name="connsiteX0" fmla="*/ 0 w 362517"/>
                  <a:gd name="connsiteY0" fmla="*/ 0 h 21302"/>
                  <a:gd name="connsiteX1" fmla="*/ 362517 w 362517"/>
                  <a:gd name="connsiteY1" fmla="*/ 0 h 21302"/>
                  <a:gd name="connsiteX2" fmla="*/ 362517 w 362517"/>
                  <a:gd name="connsiteY2" fmla="*/ 21303 h 21302"/>
                  <a:gd name="connsiteX3" fmla="*/ 0 w 362517"/>
                  <a:gd name="connsiteY3" fmla="*/ 21303 h 21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2517" h="21302">
                    <a:moveTo>
                      <a:pt x="0" y="0"/>
                    </a:moveTo>
                    <a:lnTo>
                      <a:pt x="362517" y="0"/>
                    </a:lnTo>
                    <a:lnTo>
                      <a:pt x="362517" y="21303"/>
                    </a:lnTo>
                    <a:lnTo>
                      <a:pt x="0" y="21303"/>
                    </a:lnTo>
                    <a:close/>
                  </a:path>
                </a:pathLst>
              </a:custGeom>
              <a:solidFill>
                <a:srgbClr val="E6E6E6"/>
              </a:solidFill>
              <a:ln w="53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P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9" name="TextBox 488">
            <a:extLst>
              <a:ext uri="{FF2B5EF4-FFF2-40B4-BE49-F238E27FC236}">
                <a16:creationId xmlns:a16="http://schemas.microsoft.com/office/drawing/2014/main" id="{EFEE2D5E-3ED0-6887-E207-B7BB6A940974}"/>
              </a:ext>
            </a:extLst>
          </p:cNvPr>
          <p:cNvSpPr txBox="1"/>
          <p:nvPr/>
        </p:nvSpPr>
        <p:spPr>
          <a:xfrm>
            <a:off x="437831" y="2222392"/>
            <a:ext cx="4927869" cy="769441"/>
          </a:xfrm>
          <a:prstGeom prst="rect">
            <a:avLst/>
          </a:prstGeom>
          <a:noFill/>
          <a:effectLst>
            <a:outerShdw blurRad="127000" dist="38100" dir="2700000" algn="tl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r>
              <a:rPr lang="en-PH" sz="4400" b="1" dirty="0">
                <a:ln/>
                <a:solidFill>
                  <a:srgbClr val="00B0F0"/>
                </a:solidFill>
                <a:latin typeface="Arial Black" panose="020B0A04020102020204" pitchFamily="34" charset="0"/>
              </a:rPr>
              <a:t>Project Charter</a:t>
            </a:r>
          </a:p>
        </p:txBody>
      </p:sp>
      <p:pic>
        <p:nvPicPr>
          <p:cNvPr id="490" name="Graphic 489" descr="Landing with solid fill">
            <a:extLst>
              <a:ext uri="{FF2B5EF4-FFF2-40B4-BE49-F238E27FC236}">
                <a16:creationId xmlns:a16="http://schemas.microsoft.com/office/drawing/2014/main" id="{3C845A3B-6580-15D2-AA7B-F6BF27416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5232" y="1275574"/>
            <a:ext cx="914400" cy="914400"/>
          </a:xfrm>
          <a:prstGeom prst="rect">
            <a:avLst/>
          </a:prstGeom>
        </p:spPr>
      </p:pic>
      <p:sp>
        <p:nvSpPr>
          <p:cNvPr id="493" name="TextBox 492">
            <a:extLst>
              <a:ext uri="{FF2B5EF4-FFF2-40B4-BE49-F238E27FC236}">
                <a16:creationId xmlns:a16="http://schemas.microsoft.com/office/drawing/2014/main" id="{1B7CA4A8-28CF-E658-13AC-8EEE1F5E8A5A}"/>
              </a:ext>
            </a:extLst>
          </p:cNvPr>
          <p:cNvSpPr txBox="1"/>
          <p:nvPr/>
        </p:nvSpPr>
        <p:spPr>
          <a:xfrm>
            <a:off x="5996789" y="1876082"/>
            <a:ext cx="59410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sz="3200" dirty="0">
                <a:solidFill>
                  <a:srgbClr val="018CFA"/>
                </a:solidFill>
              </a:rPr>
              <a:t>Project Kickoff-May 10, 2024.</a:t>
            </a:r>
          </a:p>
          <a:p>
            <a:pPr marL="342900" indent="-342900">
              <a:buAutoNum type="arabicPeriod"/>
            </a:pPr>
            <a:r>
              <a:rPr kumimoji="1" lang="en-US" altLang="ja-JP" sz="3200" dirty="0">
                <a:solidFill>
                  <a:srgbClr val="018CFA"/>
                </a:solidFill>
              </a:rPr>
              <a:t>Client Approval-May 14</a:t>
            </a:r>
          </a:p>
          <a:p>
            <a:pPr marL="342900" indent="-342900">
              <a:buAutoNum type="arabicPeriod"/>
            </a:pPr>
            <a:r>
              <a:rPr kumimoji="1" lang="en-US" altLang="ja-JP" sz="3200" dirty="0">
                <a:solidFill>
                  <a:srgbClr val="018CFA"/>
                </a:solidFill>
              </a:rPr>
              <a:t>Booking Confirmation-May 23</a:t>
            </a:r>
          </a:p>
          <a:p>
            <a:pPr marL="342900" indent="-342900">
              <a:buAutoNum type="arabicPeriod"/>
            </a:pPr>
            <a:r>
              <a:rPr kumimoji="1" lang="en-US" altLang="ja-JP" sz="3200" dirty="0">
                <a:solidFill>
                  <a:srgbClr val="018CFA"/>
                </a:solidFill>
              </a:rPr>
              <a:t>Finalize Itinerary-May 27</a:t>
            </a:r>
          </a:p>
          <a:p>
            <a:pPr marL="342900" indent="-342900">
              <a:buAutoNum type="arabicPeriod"/>
            </a:pPr>
            <a:r>
              <a:rPr kumimoji="1" lang="en-US" altLang="ja-JP" sz="3200" dirty="0">
                <a:solidFill>
                  <a:srgbClr val="018CFA"/>
                </a:solidFill>
              </a:rPr>
              <a:t>Pre-tour Briefing-May 29</a:t>
            </a:r>
          </a:p>
          <a:p>
            <a:pPr marL="342900" indent="-342900">
              <a:buAutoNum type="arabicPeriod"/>
            </a:pPr>
            <a:r>
              <a:rPr kumimoji="1" lang="en-US" altLang="ja-JP" sz="3200" dirty="0">
                <a:solidFill>
                  <a:srgbClr val="018CFA"/>
                </a:solidFill>
              </a:rPr>
              <a:t>Execution-June 1</a:t>
            </a:r>
          </a:p>
          <a:p>
            <a:pPr marL="342900" indent="-342900">
              <a:buAutoNum type="arabicPeriod"/>
            </a:pPr>
            <a:r>
              <a:rPr kumimoji="1" lang="en-US" altLang="ja-JP" sz="3200" dirty="0">
                <a:solidFill>
                  <a:srgbClr val="018CFA"/>
                </a:solidFill>
              </a:rPr>
              <a:t>Mid-tour review-June 4</a:t>
            </a:r>
          </a:p>
          <a:p>
            <a:pPr marL="342900" indent="-342900">
              <a:buAutoNum type="arabicPeriod"/>
            </a:pPr>
            <a:r>
              <a:rPr kumimoji="1" lang="en-US" altLang="ja-JP" sz="3200" dirty="0">
                <a:solidFill>
                  <a:srgbClr val="018CFA"/>
                </a:solidFill>
              </a:rPr>
              <a:t>Tour completion-June 8</a:t>
            </a:r>
          </a:p>
          <a:p>
            <a:pPr marL="342900" indent="-342900">
              <a:buAutoNum type="arabicPeriod"/>
            </a:pPr>
            <a:r>
              <a:rPr kumimoji="1" lang="en-US" altLang="ja-JP" sz="3200" dirty="0">
                <a:solidFill>
                  <a:srgbClr val="018CFA"/>
                </a:solidFill>
              </a:rPr>
              <a:t>Post-tour Feedback-June 10</a:t>
            </a:r>
          </a:p>
          <a:p>
            <a:pPr marL="342900" indent="-342900">
              <a:buAutoNum type="arabicPeriod"/>
            </a:pPr>
            <a:r>
              <a:rPr kumimoji="1" lang="en-US" altLang="ja-JP" sz="3200" dirty="0">
                <a:solidFill>
                  <a:srgbClr val="018CFA"/>
                </a:solidFill>
              </a:rPr>
              <a:t>Close Project-June 12</a:t>
            </a:r>
            <a:endParaRPr kumimoji="0" lang="en-PH" sz="3200" b="0" i="0" u="none" strike="noStrike" kern="1200" cap="none" spc="0" normalizeH="0" baseline="0" noProof="0" dirty="0">
              <a:ln>
                <a:noFill/>
              </a:ln>
              <a:solidFill>
                <a:srgbClr val="018CFA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64052B-0373-2B69-A5FD-B33AF0BF35B3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9EDEAA3-4371-577F-B024-BE33A7E32BDE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63" name="Rectangle 46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2ECE4A1-A8F9-7796-F58E-6F8CDBCF6BA0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PH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64" name="Rectangle 46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EC6EAA36-228C-BF1D-8BDD-25901A1DBA1E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PH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65" name="Rectangle 46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AA56C1-9527-C2E8-5619-C606618124A8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PH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4" name="Rectangle 3">
              <a:hlinkClick r:id="" action="ppaction://noaction"/>
              <a:extLst>
                <a:ext uri="{FF2B5EF4-FFF2-40B4-BE49-F238E27FC236}">
                  <a16:creationId xmlns:a16="http://schemas.microsoft.com/office/drawing/2014/main" id="{BC910A3A-3891-1C30-5B8C-13D102689699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PH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08DC1F1-65BE-1983-15D0-AD2869BAC894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E697BE8-D1A2-2887-1990-E2251F5DC946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PH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46C74939-B7E7-DE01-7B48-B5009440D2F4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2066CD4C-9937-9E9E-17E7-0C311BB71251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PH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B0F0"/>
                      </a:solidFill>
                      <a:effectLst/>
                      <a:uLnTx/>
                      <a:uFillTx/>
                      <a:latin typeface="Abadi" panose="020B0604020104020204" pitchFamily="34" charset="0"/>
                      <a:ea typeface="+mn-ea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62" name="Isosceles Triangle 461">
                  <a:extLst>
                    <a:ext uri="{FF2B5EF4-FFF2-40B4-BE49-F238E27FC236}">
                      <a16:creationId xmlns:a16="http://schemas.microsoft.com/office/drawing/2014/main" id="{9CC37A70-228A-A9A4-3091-427D026D1EA9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PH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Abadi" panose="020B0604020104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39BCACEC-E356-1044-608E-9D8916ED5B23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522803" cy="400050"/>
                <a:chOff x="8468919" y="348737"/>
                <a:chExt cx="1522803" cy="400050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C09091F1-CB80-29DE-12B0-E3C2A4A1D560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522803" cy="400050"/>
                  <a:chOff x="8468919" y="348737"/>
                  <a:chExt cx="1522803" cy="400050"/>
                </a:xfrm>
              </p:grpSpPr>
              <p:pic>
                <p:nvPicPr>
                  <p:cNvPr id="455" name="Graphic 454" descr="Magnifying glass with solid fill">
                    <a:extLst>
                      <a:ext uri="{FF2B5EF4-FFF2-40B4-BE49-F238E27FC236}">
                        <a16:creationId xmlns:a16="http://schemas.microsoft.com/office/drawing/2014/main" id="{73C3A94C-BF38-E7D9-D8C1-543424A298E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56" name="Rectangle 45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9D942146-4E3C-DF69-5CCD-8987FD402018}"/>
                      </a:ext>
                    </a:extLst>
                  </p:cNvPr>
                  <p:cNvSpPr/>
                  <p:nvPr/>
                </p:nvSpPr>
                <p:spPr>
                  <a:xfrm>
                    <a:off x="8668943" y="348737"/>
                    <a:ext cx="1322779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PH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badi" panose="020B0604020104020204" pitchFamily="34" charset="0"/>
                        <a:ea typeface="+mn-ea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B97A7310-6E8A-0BEE-3B42-D0C49224D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58" name="TextBox 457">
            <a:extLst>
              <a:ext uri="{FF2B5EF4-FFF2-40B4-BE49-F238E27FC236}">
                <a16:creationId xmlns:a16="http://schemas.microsoft.com/office/drawing/2014/main" id="{8B32AA1D-03BF-4D41-2A66-C3E47DD376CC}"/>
              </a:ext>
            </a:extLst>
          </p:cNvPr>
          <p:cNvSpPr txBox="1"/>
          <p:nvPr/>
        </p:nvSpPr>
        <p:spPr>
          <a:xfrm>
            <a:off x="5996789" y="917530"/>
            <a:ext cx="560570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4800" b="1" i="0" u="none" strike="noStrike" kern="1200" cap="none" spc="0" normalizeH="0" baseline="0" noProof="0" dirty="0">
                <a:ln/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MILESTONES</a:t>
            </a:r>
          </a:p>
        </p:txBody>
      </p:sp>
    </p:spTree>
    <p:extLst>
      <p:ext uri="{BB962C8B-B14F-4D97-AF65-F5344CB8AC3E}">
        <p14:creationId xmlns:p14="http://schemas.microsoft.com/office/powerpoint/2010/main" val="3362660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F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FB1AB8A-0C29-F702-2222-AC788257BAB7}"/>
              </a:ext>
            </a:extLst>
          </p:cNvPr>
          <p:cNvGrpSpPr/>
          <p:nvPr/>
        </p:nvGrpSpPr>
        <p:grpSpPr>
          <a:xfrm>
            <a:off x="5505450" y="2013308"/>
            <a:ext cx="11544299" cy="4896858"/>
            <a:chOff x="2389076" y="3961310"/>
            <a:chExt cx="7981224" cy="2842441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7C7E55A-63CB-94C9-8708-F73EF3EE33BF}"/>
                </a:ext>
              </a:extLst>
            </p:cNvPr>
            <p:cNvSpPr/>
            <p:nvPr/>
          </p:nvSpPr>
          <p:spPr>
            <a:xfrm>
              <a:off x="7832793" y="4071272"/>
              <a:ext cx="460411" cy="127085"/>
            </a:xfrm>
            <a:custGeom>
              <a:avLst/>
              <a:gdLst>
                <a:gd name="connsiteX0" fmla="*/ 458272 w 460411"/>
                <a:gd name="connsiteY0" fmla="*/ 1576 h 127085"/>
                <a:gd name="connsiteX1" fmla="*/ 452953 w 460411"/>
                <a:gd name="connsiteY1" fmla="*/ 64 h 127085"/>
                <a:gd name="connsiteX2" fmla="*/ 409694 w 460411"/>
                <a:gd name="connsiteY2" fmla="*/ 2371 h 127085"/>
                <a:gd name="connsiteX3" fmla="*/ 6586 w 460411"/>
                <a:gd name="connsiteY3" fmla="*/ 2641 h 127085"/>
                <a:gd name="connsiteX4" fmla="*/ 14496 w 460411"/>
                <a:gd name="connsiteY4" fmla="*/ 40646 h 127085"/>
                <a:gd name="connsiteX5" fmla="*/ 53338 w 460411"/>
                <a:gd name="connsiteY5" fmla="*/ 117791 h 127085"/>
                <a:gd name="connsiteX6" fmla="*/ 69153 w 460411"/>
                <a:gd name="connsiteY6" fmla="*/ 127086 h 127085"/>
                <a:gd name="connsiteX7" fmla="*/ 391764 w 460411"/>
                <a:gd name="connsiteY7" fmla="*/ 116931 h 127085"/>
                <a:gd name="connsiteX8" fmla="*/ 401670 w 460411"/>
                <a:gd name="connsiteY8" fmla="*/ 112174 h 127085"/>
                <a:gd name="connsiteX9" fmla="*/ 459429 w 460411"/>
                <a:gd name="connsiteY9" fmla="*/ 9735 h 127085"/>
                <a:gd name="connsiteX10" fmla="*/ 458272 w 460411"/>
                <a:gd name="connsiteY10" fmla="*/ 1576 h 127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411" h="127085">
                  <a:moveTo>
                    <a:pt x="458272" y="1576"/>
                  </a:moveTo>
                  <a:cubicBezTo>
                    <a:pt x="456845" y="291"/>
                    <a:pt x="454864" y="-185"/>
                    <a:pt x="452953" y="64"/>
                  </a:cubicBezTo>
                  <a:cubicBezTo>
                    <a:pt x="438467" y="1981"/>
                    <a:pt x="424471" y="1960"/>
                    <a:pt x="409694" y="2371"/>
                  </a:cubicBezTo>
                  <a:cubicBezTo>
                    <a:pt x="264273" y="6028"/>
                    <a:pt x="142499" y="6099"/>
                    <a:pt x="6586" y="2641"/>
                  </a:cubicBezTo>
                  <a:cubicBezTo>
                    <a:pt x="-11280" y="3777"/>
                    <a:pt x="12664" y="32004"/>
                    <a:pt x="14496" y="40646"/>
                  </a:cubicBezTo>
                  <a:cubicBezTo>
                    <a:pt x="26987" y="66060"/>
                    <a:pt x="39904" y="92348"/>
                    <a:pt x="53338" y="117791"/>
                  </a:cubicBezTo>
                  <a:cubicBezTo>
                    <a:pt x="57400" y="125509"/>
                    <a:pt x="61910" y="127086"/>
                    <a:pt x="69153" y="127086"/>
                  </a:cubicBezTo>
                  <a:cubicBezTo>
                    <a:pt x="175497" y="122605"/>
                    <a:pt x="286073" y="123074"/>
                    <a:pt x="391764" y="116931"/>
                  </a:cubicBezTo>
                  <a:cubicBezTo>
                    <a:pt x="395563" y="116711"/>
                    <a:pt x="399135" y="115014"/>
                    <a:pt x="401670" y="112174"/>
                  </a:cubicBezTo>
                  <a:cubicBezTo>
                    <a:pt x="411143" y="101565"/>
                    <a:pt x="446370" y="30491"/>
                    <a:pt x="459429" y="9735"/>
                  </a:cubicBezTo>
                  <a:cubicBezTo>
                    <a:pt x="461055" y="7164"/>
                    <a:pt x="460658" y="3728"/>
                    <a:pt x="458272" y="157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03D2D47-771B-AABC-3C75-40D5680A9F1C}"/>
                </a:ext>
              </a:extLst>
            </p:cNvPr>
            <p:cNvSpPr/>
            <p:nvPr/>
          </p:nvSpPr>
          <p:spPr>
            <a:xfrm>
              <a:off x="6577868" y="5261977"/>
              <a:ext cx="298212" cy="112806"/>
            </a:xfrm>
            <a:custGeom>
              <a:avLst/>
              <a:gdLst>
                <a:gd name="connsiteX0" fmla="*/ 296438 w 298212"/>
                <a:gd name="connsiteY0" fmla="*/ 55998 h 112806"/>
                <a:gd name="connsiteX1" fmla="*/ 293442 w 298212"/>
                <a:gd name="connsiteY1" fmla="*/ 6909 h 112806"/>
                <a:gd name="connsiteX2" fmla="*/ 287988 w 298212"/>
                <a:gd name="connsiteY2" fmla="*/ 92 h 112806"/>
                <a:gd name="connsiteX3" fmla="*/ 5412 w 298212"/>
                <a:gd name="connsiteY3" fmla="*/ 42876 h 112806"/>
                <a:gd name="connsiteX4" fmla="*/ 8 w 298212"/>
                <a:gd name="connsiteY4" fmla="*/ 49487 h 112806"/>
                <a:gd name="connsiteX5" fmla="*/ 2813 w 298212"/>
                <a:gd name="connsiteY5" fmla="*/ 105563 h 112806"/>
                <a:gd name="connsiteX6" fmla="*/ 25863 w 298212"/>
                <a:gd name="connsiteY6" fmla="*/ 111421 h 112806"/>
                <a:gd name="connsiteX7" fmla="*/ 292213 w 298212"/>
                <a:gd name="connsiteY7" fmla="*/ 86582 h 112806"/>
                <a:gd name="connsiteX8" fmla="*/ 296438 w 298212"/>
                <a:gd name="connsiteY8" fmla="*/ 55998 h 112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212" h="112806">
                  <a:moveTo>
                    <a:pt x="296438" y="55998"/>
                  </a:moveTo>
                  <a:cubicBezTo>
                    <a:pt x="295238" y="39808"/>
                    <a:pt x="292128" y="23078"/>
                    <a:pt x="293442" y="6909"/>
                  </a:cubicBezTo>
                  <a:cubicBezTo>
                    <a:pt x="293847" y="2954"/>
                    <a:pt x="291929" y="-625"/>
                    <a:pt x="287988" y="92"/>
                  </a:cubicBezTo>
                  <a:cubicBezTo>
                    <a:pt x="193133" y="14614"/>
                    <a:pt x="99727" y="28546"/>
                    <a:pt x="5412" y="42876"/>
                  </a:cubicBezTo>
                  <a:cubicBezTo>
                    <a:pt x="2181" y="43366"/>
                    <a:pt x="-155" y="46220"/>
                    <a:pt x="8" y="49487"/>
                  </a:cubicBezTo>
                  <a:cubicBezTo>
                    <a:pt x="931" y="68183"/>
                    <a:pt x="1876" y="86866"/>
                    <a:pt x="2813" y="105563"/>
                  </a:cubicBezTo>
                  <a:cubicBezTo>
                    <a:pt x="1833" y="117329"/>
                    <a:pt x="19706" y="111159"/>
                    <a:pt x="25863" y="111421"/>
                  </a:cubicBezTo>
                  <a:cubicBezTo>
                    <a:pt x="113198" y="103340"/>
                    <a:pt x="203678" y="95125"/>
                    <a:pt x="292213" y="86582"/>
                  </a:cubicBezTo>
                  <a:cubicBezTo>
                    <a:pt x="303411" y="84210"/>
                    <a:pt x="295274" y="64179"/>
                    <a:pt x="296438" y="5599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EBC152E-D91A-86A9-6C1C-FC87994B4DAD}"/>
                </a:ext>
              </a:extLst>
            </p:cNvPr>
            <p:cNvSpPr/>
            <p:nvPr/>
          </p:nvSpPr>
          <p:spPr>
            <a:xfrm>
              <a:off x="6968768" y="5305278"/>
              <a:ext cx="303814" cy="1190260"/>
            </a:xfrm>
            <a:custGeom>
              <a:avLst/>
              <a:gdLst>
                <a:gd name="connsiteX0" fmla="*/ 303172 w 303814"/>
                <a:gd name="connsiteY0" fmla="*/ 141787 h 1190260"/>
                <a:gd name="connsiteX1" fmla="*/ 301545 w 303814"/>
                <a:gd name="connsiteY1" fmla="*/ 12009 h 1190260"/>
                <a:gd name="connsiteX2" fmla="*/ 295658 w 303814"/>
                <a:gd name="connsiteY2" fmla="*/ 5405 h 1190260"/>
                <a:gd name="connsiteX3" fmla="*/ 148661 w 303814"/>
                <a:gd name="connsiteY3" fmla="*/ 3275 h 1190260"/>
                <a:gd name="connsiteX4" fmla="*/ 7210 w 303814"/>
                <a:gd name="connsiteY4" fmla="*/ 65 h 1190260"/>
                <a:gd name="connsiteX5" fmla="*/ 2 w 303814"/>
                <a:gd name="connsiteY5" fmla="*/ 6406 h 1190260"/>
                <a:gd name="connsiteX6" fmla="*/ 3766 w 303814"/>
                <a:gd name="connsiteY6" fmla="*/ 1178018 h 1190260"/>
                <a:gd name="connsiteX7" fmla="*/ 9241 w 303814"/>
                <a:gd name="connsiteY7" fmla="*/ 1190253 h 1190260"/>
                <a:gd name="connsiteX8" fmla="*/ 164163 w 303814"/>
                <a:gd name="connsiteY8" fmla="*/ 1190061 h 1190260"/>
                <a:gd name="connsiteX9" fmla="*/ 168232 w 303814"/>
                <a:gd name="connsiteY9" fmla="*/ 1177876 h 1190260"/>
                <a:gd name="connsiteX10" fmla="*/ 157346 w 303814"/>
                <a:gd name="connsiteY10" fmla="*/ 777494 h 1190260"/>
                <a:gd name="connsiteX11" fmla="*/ 163304 w 303814"/>
                <a:gd name="connsiteY11" fmla="*/ 770983 h 1190260"/>
                <a:gd name="connsiteX12" fmla="*/ 302291 w 303814"/>
                <a:gd name="connsiteY12" fmla="*/ 763229 h 1190260"/>
                <a:gd name="connsiteX13" fmla="*/ 303172 w 303814"/>
                <a:gd name="connsiteY13" fmla="*/ 141787 h 119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3814" h="1190260">
                  <a:moveTo>
                    <a:pt x="303172" y="141787"/>
                  </a:moveTo>
                  <a:cubicBezTo>
                    <a:pt x="302625" y="99472"/>
                    <a:pt x="299834" y="54899"/>
                    <a:pt x="301545" y="12009"/>
                  </a:cubicBezTo>
                  <a:cubicBezTo>
                    <a:pt x="301680" y="8586"/>
                    <a:pt x="299081" y="5661"/>
                    <a:pt x="295658" y="5405"/>
                  </a:cubicBezTo>
                  <a:cubicBezTo>
                    <a:pt x="245412" y="1649"/>
                    <a:pt x="198567" y="3985"/>
                    <a:pt x="148661" y="3275"/>
                  </a:cubicBezTo>
                  <a:cubicBezTo>
                    <a:pt x="95297" y="2465"/>
                    <a:pt x="54843" y="2934"/>
                    <a:pt x="7210" y="65"/>
                  </a:cubicBezTo>
                  <a:cubicBezTo>
                    <a:pt x="3510" y="-496"/>
                    <a:pt x="-104" y="2643"/>
                    <a:pt x="2" y="6406"/>
                  </a:cubicBezTo>
                  <a:cubicBezTo>
                    <a:pt x="1451" y="395135"/>
                    <a:pt x="3588" y="786605"/>
                    <a:pt x="3766" y="1178018"/>
                  </a:cubicBezTo>
                  <a:cubicBezTo>
                    <a:pt x="3773" y="1186099"/>
                    <a:pt x="2246" y="1190466"/>
                    <a:pt x="9241" y="1190253"/>
                  </a:cubicBezTo>
                  <a:cubicBezTo>
                    <a:pt x="9241" y="1190253"/>
                    <a:pt x="164163" y="1190061"/>
                    <a:pt x="164163" y="1190061"/>
                  </a:cubicBezTo>
                  <a:cubicBezTo>
                    <a:pt x="170788" y="1190246"/>
                    <a:pt x="168359" y="1183855"/>
                    <a:pt x="168232" y="1177876"/>
                  </a:cubicBezTo>
                  <a:cubicBezTo>
                    <a:pt x="165484" y="1051933"/>
                    <a:pt x="161230" y="919379"/>
                    <a:pt x="157346" y="777494"/>
                  </a:cubicBezTo>
                  <a:cubicBezTo>
                    <a:pt x="157254" y="774072"/>
                    <a:pt x="159888" y="771196"/>
                    <a:pt x="163304" y="770983"/>
                  </a:cubicBezTo>
                  <a:cubicBezTo>
                    <a:pt x="172208" y="770429"/>
                    <a:pt x="302284" y="766154"/>
                    <a:pt x="302291" y="763229"/>
                  </a:cubicBezTo>
                  <a:cubicBezTo>
                    <a:pt x="302681" y="562818"/>
                    <a:pt x="304883" y="348155"/>
                    <a:pt x="303172" y="14178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FA292A-0488-ABAD-15C2-AA1C99897FFB}"/>
                </a:ext>
              </a:extLst>
            </p:cNvPr>
            <p:cNvSpPr/>
            <p:nvPr/>
          </p:nvSpPr>
          <p:spPr>
            <a:xfrm>
              <a:off x="7428600" y="6170801"/>
              <a:ext cx="547438" cy="324653"/>
            </a:xfrm>
            <a:custGeom>
              <a:avLst/>
              <a:gdLst>
                <a:gd name="connsiteX0" fmla="*/ 546358 w 547438"/>
                <a:gd name="connsiteY0" fmla="*/ 228384 h 324653"/>
                <a:gd name="connsiteX1" fmla="*/ 544255 w 547438"/>
                <a:gd name="connsiteY1" fmla="*/ 6784 h 324653"/>
                <a:gd name="connsiteX2" fmla="*/ 538454 w 547438"/>
                <a:gd name="connsiteY2" fmla="*/ 1117 h 324653"/>
                <a:gd name="connsiteX3" fmla="*/ 69662 w 547438"/>
                <a:gd name="connsiteY3" fmla="*/ 2125 h 324653"/>
                <a:gd name="connsiteX4" fmla="*/ 4681 w 547438"/>
                <a:gd name="connsiteY4" fmla="*/ 3056 h 324653"/>
                <a:gd name="connsiteX5" fmla="*/ 1 w 547438"/>
                <a:gd name="connsiteY5" fmla="*/ 5200 h 324653"/>
                <a:gd name="connsiteX6" fmla="*/ 7294 w 547438"/>
                <a:gd name="connsiteY6" fmla="*/ 164269 h 324653"/>
                <a:gd name="connsiteX7" fmla="*/ 11952 w 547438"/>
                <a:gd name="connsiteY7" fmla="*/ 317515 h 324653"/>
                <a:gd name="connsiteX8" fmla="*/ 17108 w 547438"/>
                <a:gd name="connsiteY8" fmla="*/ 322450 h 324653"/>
                <a:gd name="connsiteX9" fmla="*/ 421693 w 547438"/>
                <a:gd name="connsiteY9" fmla="*/ 323388 h 324653"/>
                <a:gd name="connsiteX10" fmla="*/ 428006 w 547438"/>
                <a:gd name="connsiteY10" fmla="*/ 316408 h 324653"/>
                <a:gd name="connsiteX11" fmla="*/ 433409 w 547438"/>
                <a:gd name="connsiteY11" fmla="*/ 244887 h 324653"/>
                <a:gd name="connsiteX12" fmla="*/ 438622 w 547438"/>
                <a:gd name="connsiteY12" fmla="*/ 239838 h 324653"/>
                <a:gd name="connsiteX13" fmla="*/ 543631 w 547438"/>
                <a:gd name="connsiteY13" fmla="*/ 241457 h 324653"/>
                <a:gd name="connsiteX14" fmla="*/ 546358 w 547438"/>
                <a:gd name="connsiteY14" fmla="*/ 228384 h 324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7438" h="324653">
                  <a:moveTo>
                    <a:pt x="546358" y="228384"/>
                  </a:moveTo>
                  <a:cubicBezTo>
                    <a:pt x="548481" y="159589"/>
                    <a:pt x="547316" y="84035"/>
                    <a:pt x="544255" y="6784"/>
                  </a:cubicBezTo>
                  <a:cubicBezTo>
                    <a:pt x="544135" y="3652"/>
                    <a:pt x="541586" y="1160"/>
                    <a:pt x="538454" y="1117"/>
                  </a:cubicBezTo>
                  <a:cubicBezTo>
                    <a:pt x="383866" y="-971"/>
                    <a:pt x="220827" y="158"/>
                    <a:pt x="69662" y="2125"/>
                  </a:cubicBezTo>
                  <a:cubicBezTo>
                    <a:pt x="47997" y="2410"/>
                    <a:pt x="26339" y="2757"/>
                    <a:pt x="4681" y="3056"/>
                  </a:cubicBezTo>
                  <a:cubicBezTo>
                    <a:pt x="2891" y="3077"/>
                    <a:pt x="1194" y="3858"/>
                    <a:pt x="1" y="5200"/>
                  </a:cubicBezTo>
                  <a:cubicBezTo>
                    <a:pt x="-98" y="56888"/>
                    <a:pt x="7542" y="112183"/>
                    <a:pt x="7294" y="164269"/>
                  </a:cubicBezTo>
                  <a:cubicBezTo>
                    <a:pt x="10433" y="215836"/>
                    <a:pt x="11931" y="264379"/>
                    <a:pt x="11952" y="317515"/>
                  </a:cubicBezTo>
                  <a:cubicBezTo>
                    <a:pt x="11952" y="320235"/>
                    <a:pt x="14395" y="322351"/>
                    <a:pt x="17108" y="322450"/>
                  </a:cubicBezTo>
                  <a:cubicBezTo>
                    <a:pt x="149867" y="327513"/>
                    <a:pt x="286625" y="322081"/>
                    <a:pt x="421693" y="323388"/>
                  </a:cubicBezTo>
                  <a:cubicBezTo>
                    <a:pt x="425314" y="323445"/>
                    <a:pt x="428446" y="320029"/>
                    <a:pt x="428006" y="316408"/>
                  </a:cubicBezTo>
                  <a:cubicBezTo>
                    <a:pt x="427345" y="309512"/>
                    <a:pt x="433132" y="260928"/>
                    <a:pt x="433409" y="244887"/>
                  </a:cubicBezTo>
                  <a:cubicBezTo>
                    <a:pt x="433459" y="242046"/>
                    <a:pt x="435788" y="239795"/>
                    <a:pt x="438622" y="239838"/>
                  </a:cubicBezTo>
                  <a:cubicBezTo>
                    <a:pt x="460059" y="240129"/>
                    <a:pt x="533988" y="241151"/>
                    <a:pt x="543631" y="241457"/>
                  </a:cubicBezTo>
                  <a:cubicBezTo>
                    <a:pt x="549475" y="241627"/>
                    <a:pt x="546315" y="231977"/>
                    <a:pt x="546358" y="22838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9EBEBB7-BE1B-E78F-8F16-5A8C35C526B9}"/>
                </a:ext>
              </a:extLst>
            </p:cNvPr>
            <p:cNvSpPr/>
            <p:nvPr/>
          </p:nvSpPr>
          <p:spPr>
            <a:xfrm>
              <a:off x="7126339" y="6067539"/>
              <a:ext cx="896664" cy="427807"/>
            </a:xfrm>
            <a:custGeom>
              <a:avLst/>
              <a:gdLst>
                <a:gd name="connsiteX0" fmla="*/ 894179 w 896664"/>
                <a:gd name="connsiteY0" fmla="*/ 331944 h 427807"/>
                <a:gd name="connsiteX1" fmla="*/ 894179 w 896664"/>
                <a:gd name="connsiteY1" fmla="*/ 6357 h 427807"/>
                <a:gd name="connsiteX2" fmla="*/ 887809 w 896664"/>
                <a:gd name="connsiteY2" fmla="*/ 1 h 427807"/>
                <a:gd name="connsiteX3" fmla="*/ 326640 w 896664"/>
                <a:gd name="connsiteY3" fmla="*/ 399 h 427807"/>
                <a:gd name="connsiteX4" fmla="*/ 5662 w 896664"/>
                <a:gd name="connsiteY4" fmla="*/ 7479 h 427807"/>
                <a:gd name="connsiteX5" fmla="*/ 2 w 896664"/>
                <a:gd name="connsiteY5" fmla="*/ 13742 h 427807"/>
                <a:gd name="connsiteX6" fmla="*/ 10647 w 896664"/>
                <a:gd name="connsiteY6" fmla="*/ 415863 h 427807"/>
                <a:gd name="connsiteX7" fmla="*/ 16981 w 896664"/>
                <a:gd name="connsiteY7" fmla="*/ 427800 h 427807"/>
                <a:gd name="connsiteX8" fmla="*/ 91975 w 896664"/>
                <a:gd name="connsiteY8" fmla="*/ 427601 h 427807"/>
                <a:gd name="connsiteX9" fmla="*/ 308498 w 896664"/>
                <a:gd name="connsiteY9" fmla="*/ 427232 h 427807"/>
                <a:gd name="connsiteX10" fmla="*/ 314860 w 896664"/>
                <a:gd name="connsiteY10" fmla="*/ 420912 h 427807"/>
                <a:gd name="connsiteX11" fmla="*/ 303427 w 896664"/>
                <a:gd name="connsiteY11" fmla="*/ 113049 h 427807"/>
                <a:gd name="connsiteX12" fmla="*/ 308639 w 896664"/>
                <a:gd name="connsiteY12" fmla="*/ 106864 h 427807"/>
                <a:gd name="connsiteX13" fmla="*/ 840950 w 896664"/>
                <a:gd name="connsiteY13" fmla="*/ 104073 h 427807"/>
                <a:gd name="connsiteX14" fmla="*/ 846652 w 896664"/>
                <a:gd name="connsiteY14" fmla="*/ 109640 h 427807"/>
                <a:gd name="connsiteX15" fmla="*/ 848612 w 896664"/>
                <a:gd name="connsiteY15" fmla="*/ 331631 h 427807"/>
                <a:gd name="connsiteX16" fmla="*/ 853107 w 896664"/>
                <a:gd name="connsiteY16" fmla="*/ 345158 h 427807"/>
                <a:gd name="connsiteX17" fmla="*/ 893014 w 896664"/>
                <a:gd name="connsiteY17" fmla="*/ 346287 h 427807"/>
                <a:gd name="connsiteX18" fmla="*/ 894179 w 896664"/>
                <a:gd name="connsiteY18" fmla="*/ 331944 h 42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96664" h="427807">
                  <a:moveTo>
                    <a:pt x="894179" y="331944"/>
                  </a:moveTo>
                  <a:cubicBezTo>
                    <a:pt x="893852" y="222432"/>
                    <a:pt x="894378" y="115719"/>
                    <a:pt x="894179" y="6357"/>
                  </a:cubicBezTo>
                  <a:cubicBezTo>
                    <a:pt x="894228" y="2941"/>
                    <a:pt x="891232" y="-70"/>
                    <a:pt x="887809" y="1"/>
                  </a:cubicBezTo>
                  <a:cubicBezTo>
                    <a:pt x="700045" y="2366"/>
                    <a:pt x="514248" y="-546"/>
                    <a:pt x="326640" y="399"/>
                  </a:cubicBezTo>
                  <a:cubicBezTo>
                    <a:pt x="213984" y="967"/>
                    <a:pt x="110742" y="-205"/>
                    <a:pt x="5662" y="7479"/>
                  </a:cubicBezTo>
                  <a:cubicBezTo>
                    <a:pt x="2410" y="7720"/>
                    <a:pt x="-90" y="10482"/>
                    <a:pt x="2" y="13742"/>
                  </a:cubicBezTo>
                  <a:cubicBezTo>
                    <a:pt x="3865" y="147027"/>
                    <a:pt x="8211" y="280902"/>
                    <a:pt x="10647" y="415863"/>
                  </a:cubicBezTo>
                  <a:cubicBezTo>
                    <a:pt x="10767" y="422708"/>
                    <a:pt x="10555" y="428048"/>
                    <a:pt x="16981" y="427800"/>
                  </a:cubicBezTo>
                  <a:cubicBezTo>
                    <a:pt x="43042" y="427750"/>
                    <a:pt x="65914" y="427658"/>
                    <a:pt x="91975" y="427601"/>
                  </a:cubicBezTo>
                  <a:cubicBezTo>
                    <a:pt x="162941" y="427445"/>
                    <a:pt x="236323" y="427281"/>
                    <a:pt x="308498" y="427232"/>
                  </a:cubicBezTo>
                  <a:cubicBezTo>
                    <a:pt x="311991" y="427232"/>
                    <a:pt x="314831" y="424412"/>
                    <a:pt x="314860" y="420912"/>
                  </a:cubicBezTo>
                  <a:cubicBezTo>
                    <a:pt x="315421" y="318175"/>
                    <a:pt x="305387" y="215175"/>
                    <a:pt x="303427" y="113049"/>
                  </a:cubicBezTo>
                  <a:cubicBezTo>
                    <a:pt x="303356" y="109498"/>
                    <a:pt x="305096" y="107049"/>
                    <a:pt x="308639" y="106864"/>
                  </a:cubicBezTo>
                  <a:cubicBezTo>
                    <a:pt x="358197" y="104222"/>
                    <a:pt x="680738" y="98179"/>
                    <a:pt x="840950" y="104073"/>
                  </a:cubicBezTo>
                  <a:cubicBezTo>
                    <a:pt x="844003" y="104187"/>
                    <a:pt x="846475" y="106587"/>
                    <a:pt x="846652" y="109640"/>
                  </a:cubicBezTo>
                  <a:cubicBezTo>
                    <a:pt x="851026" y="183625"/>
                    <a:pt x="848612" y="331631"/>
                    <a:pt x="848612" y="331631"/>
                  </a:cubicBezTo>
                  <a:cubicBezTo>
                    <a:pt x="848612" y="331631"/>
                    <a:pt x="844671" y="344974"/>
                    <a:pt x="853107" y="345158"/>
                  </a:cubicBezTo>
                  <a:cubicBezTo>
                    <a:pt x="868900" y="345684"/>
                    <a:pt x="878280" y="345904"/>
                    <a:pt x="893014" y="346287"/>
                  </a:cubicBezTo>
                  <a:cubicBezTo>
                    <a:pt x="899327" y="346430"/>
                    <a:pt x="895897" y="331936"/>
                    <a:pt x="894179" y="33194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9B14076-8FF6-7D90-F06F-A72F58316EAE}"/>
                </a:ext>
              </a:extLst>
            </p:cNvPr>
            <p:cNvSpPr/>
            <p:nvPr/>
          </p:nvSpPr>
          <p:spPr>
            <a:xfrm>
              <a:off x="7854556" y="6396856"/>
              <a:ext cx="2277615" cy="251040"/>
            </a:xfrm>
            <a:custGeom>
              <a:avLst/>
              <a:gdLst>
                <a:gd name="connsiteX0" fmla="*/ 2275506 w 2277615"/>
                <a:gd name="connsiteY0" fmla="*/ 209812 h 251040"/>
                <a:gd name="connsiteX1" fmla="*/ 2063471 w 2277615"/>
                <a:gd name="connsiteY1" fmla="*/ 24193 h 251040"/>
                <a:gd name="connsiteX2" fmla="*/ 2055518 w 2277615"/>
                <a:gd name="connsiteY2" fmla="*/ 23092 h 251040"/>
                <a:gd name="connsiteX3" fmla="*/ 1780426 w 2277615"/>
                <a:gd name="connsiteY3" fmla="*/ 5389 h 251040"/>
                <a:gd name="connsiteX4" fmla="*/ 1373540 w 2277615"/>
                <a:gd name="connsiteY4" fmla="*/ 163 h 251040"/>
                <a:gd name="connsiteX5" fmla="*/ 951898 w 2277615"/>
                <a:gd name="connsiteY5" fmla="*/ 9891 h 251040"/>
                <a:gd name="connsiteX6" fmla="*/ 537599 w 2277615"/>
                <a:gd name="connsiteY6" fmla="*/ 19506 h 251040"/>
                <a:gd name="connsiteX7" fmla="*/ 289903 w 2277615"/>
                <a:gd name="connsiteY7" fmla="*/ 20642 h 251040"/>
                <a:gd name="connsiteX8" fmla="*/ 13930 w 2277615"/>
                <a:gd name="connsiteY8" fmla="*/ 13662 h 251040"/>
                <a:gd name="connsiteX9" fmla="*/ 7135 w 2277615"/>
                <a:gd name="connsiteY9" fmla="*/ 24796 h 251040"/>
                <a:gd name="connsiteX10" fmla="*/ 268 w 2277615"/>
                <a:gd name="connsiteY10" fmla="*/ 89160 h 251040"/>
                <a:gd name="connsiteX11" fmla="*/ 6410 w 2277615"/>
                <a:gd name="connsiteY11" fmla="*/ 97297 h 251040"/>
                <a:gd name="connsiteX12" fmla="*/ 129797 w 2277615"/>
                <a:gd name="connsiteY12" fmla="*/ 96608 h 251040"/>
                <a:gd name="connsiteX13" fmla="*/ 132055 w 2277615"/>
                <a:gd name="connsiteY13" fmla="*/ 103106 h 251040"/>
                <a:gd name="connsiteX14" fmla="*/ 27869 w 2277615"/>
                <a:gd name="connsiteY14" fmla="*/ 170920 h 251040"/>
                <a:gd name="connsiteX15" fmla="*/ 23935 w 2277615"/>
                <a:gd name="connsiteY15" fmla="*/ 178263 h 251040"/>
                <a:gd name="connsiteX16" fmla="*/ 27230 w 2277615"/>
                <a:gd name="connsiteY16" fmla="*/ 234907 h 251040"/>
                <a:gd name="connsiteX17" fmla="*/ 76198 w 2277615"/>
                <a:gd name="connsiteY17" fmla="*/ 237173 h 251040"/>
                <a:gd name="connsiteX18" fmla="*/ 500936 w 2277615"/>
                <a:gd name="connsiteY18" fmla="*/ 246425 h 251040"/>
                <a:gd name="connsiteX19" fmla="*/ 509358 w 2277615"/>
                <a:gd name="connsiteY19" fmla="*/ 230121 h 251040"/>
                <a:gd name="connsiteX20" fmla="*/ 510338 w 2277615"/>
                <a:gd name="connsiteY20" fmla="*/ 190363 h 251040"/>
                <a:gd name="connsiteX21" fmla="*/ 543223 w 2277615"/>
                <a:gd name="connsiteY21" fmla="*/ 191499 h 251040"/>
                <a:gd name="connsiteX22" fmla="*/ 550352 w 2277615"/>
                <a:gd name="connsiteY22" fmla="*/ 241298 h 251040"/>
                <a:gd name="connsiteX23" fmla="*/ 556601 w 2277615"/>
                <a:gd name="connsiteY23" fmla="*/ 247455 h 251040"/>
                <a:gd name="connsiteX24" fmla="*/ 919397 w 2277615"/>
                <a:gd name="connsiteY24" fmla="*/ 251040 h 251040"/>
                <a:gd name="connsiteX25" fmla="*/ 924211 w 2277615"/>
                <a:gd name="connsiteY25" fmla="*/ 189901 h 251040"/>
                <a:gd name="connsiteX26" fmla="*/ 952800 w 2277615"/>
                <a:gd name="connsiteY26" fmla="*/ 188772 h 251040"/>
                <a:gd name="connsiteX27" fmla="*/ 970631 w 2277615"/>
                <a:gd name="connsiteY27" fmla="*/ 250756 h 251040"/>
                <a:gd name="connsiteX28" fmla="*/ 1350178 w 2277615"/>
                <a:gd name="connsiteY28" fmla="*/ 249059 h 251040"/>
                <a:gd name="connsiteX29" fmla="*/ 1357988 w 2277615"/>
                <a:gd name="connsiteY29" fmla="*/ 199140 h 251040"/>
                <a:gd name="connsiteX30" fmla="*/ 1371623 w 2277615"/>
                <a:gd name="connsiteY30" fmla="*/ 191889 h 251040"/>
                <a:gd name="connsiteX31" fmla="*/ 1393068 w 2277615"/>
                <a:gd name="connsiteY31" fmla="*/ 206588 h 251040"/>
                <a:gd name="connsiteX32" fmla="*/ 1401446 w 2277615"/>
                <a:gd name="connsiteY32" fmla="*/ 247930 h 251040"/>
                <a:gd name="connsiteX33" fmla="*/ 1753798 w 2277615"/>
                <a:gd name="connsiteY33" fmla="*/ 240290 h 251040"/>
                <a:gd name="connsiteX34" fmla="*/ 1762105 w 2277615"/>
                <a:gd name="connsiteY34" fmla="*/ 187948 h 251040"/>
                <a:gd name="connsiteX35" fmla="*/ 1770910 w 2277615"/>
                <a:gd name="connsiteY35" fmla="*/ 180876 h 251040"/>
                <a:gd name="connsiteX36" fmla="*/ 1790225 w 2277615"/>
                <a:gd name="connsiteY36" fmla="*/ 177595 h 251040"/>
                <a:gd name="connsiteX37" fmla="*/ 1817777 w 2277615"/>
                <a:gd name="connsiteY37" fmla="*/ 239161 h 251040"/>
                <a:gd name="connsiteX38" fmla="*/ 2271529 w 2277615"/>
                <a:gd name="connsiteY38" fmla="*/ 220982 h 251040"/>
                <a:gd name="connsiteX39" fmla="*/ 2275506 w 2277615"/>
                <a:gd name="connsiteY39" fmla="*/ 209812 h 25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277615" h="251040">
                  <a:moveTo>
                    <a:pt x="2275506" y="209812"/>
                  </a:moveTo>
                  <a:cubicBezTo>
                    <a:pt x="2204496" y="147515"/>
                    <a:pt x="2134481" y="87008"/>
                    <a:pt x="2063471" y="24193"/>
                  </a:cubicBezTo>
                  <a:cubicBezTo>
                    <a:pt x="2061127" y="21949"/>
                    <a:pt x="2058287" y="22794"/>
                    <a:pt x="2055518" y="23092"/>
                  </a:cubicBezTo>
                  <a:cubicBezTo>
                    <a:pt x="1969099" y="14535"/>
                    <a:pt x="1784118" y="5503"/>
                    <a:pt x="1780426" y="5389"/>
                  </a:cubicBezTo>
                  <a:cubicBezTo>
                    <a:pt x="1721559" y="5397"/>
                    <a:pt x="1548508" y="-1101"/>
                    <a:pt x="1373540" y="163"/>
                  </a:cubicBezTo>
                  <a:cubicBezTo>
                    <a:pt x="1195873" y="1448"/>
                    <a:pt x="1016204" y="10488"/>
                    <a:pt x="951898" y="9891"/>
                  </a:cubicBezTo>
                  <a:cubicBezTo>
                    <a:pt x="948419" y="9998"/>
                    <a:pt x="674740" y="19584"/>
                    <a:pt x="537599" y="19506"/>
                  </a:cubicBezTo>
                  <a:cubicBezTo>
                    <a:pt x="535760" y="19499"/>
                    <a:pt x="420575" y="21949"/>
                    <a:pt x="289903" y="20642"/>
                  </a:cubicBezTo>
                  <a:cubicBezTo>
                    <a:pt x="193173" y="19677"/>
                    <a:pt x="87951" y="15210"/>
                    <a:pt x="13930" y="13662"/>
                  </a:cubicBezTo>
                  <a:cubicBezTo>
                    <a:pt x="8320" y="13477"/>
                    <a:pt x="7220" y="19428"/>
                    <a:pt x="7135" y="24796"/>
                  </a:cubicBezTo>
                  <a:cubicBezTo>
                    <a:pt x="7049" y="30385"/>
                    <a:pt x="3357" y="78430"/>
                    <a:pt x="268" y="89160"/>
                  </a:cubicBezTo>
                  <a:cubicBezTo>
                    <a:pt x="-975" y="93086"/>
                    <a:pt x="2284" y="97425"/>
                    <a:pt x="6410" y="97297"/>
                  </a:cubicBezTo>
                  <a:cubicBezTo>
                    <a:pt x="51090" y="97113"/>
                    <a:pt x="91572" y="96885"/>
                    <a:pt x="129797" y="96608"/>
                  </a:cubicBezTo>
                  <a:cubicBezTo>
                    <a:pt x="133269" y="96580"/>
                    <a:pt x="134789" y="100968"/>
                    <a:pt x="132055" y="103106"/>
                  </a:cubicBezTo>
                  <a:cubicBezTo>
                    <a:pt x="99412" y="128648"/>
                    <a:pt x="66832" y="156065"/>
                    <a:pt x="27869" y="170920"/>
                  </a:cubicBezTo>
                  <a:cubicBezTo>
                    <a:pt x="24915" y="172049"/>
                    <a:pt x="23240" y="175181"/>
                    <a:pt x="23935" y="178263"/>
                  </a:cubicBezTo>
                  <a:cubicBezTo>
                    <a:pt x="26570" y="190150"/>
                    <a:pt x="27230" y="234907"/>
                    <a:pt x="27230" y="234907"/>
                  </a:cubicBezTo>
                  <a:cubicBezTo>
                    <a:pt x="27230" y="240006"/>
                    <a:pt x="42632" y="238060"/>
                    <a:pt x="76198" y="237173"/>
                  </a:cubicBezTo>
                  <a:cubicBezTo>
                    <a:pt x="226263" y="241049"/>
                    <a:pt x="367090" y="244252"/>
                    <a:pt x="500936" y="246425"/>
                  </a:cubicBezTo>
                  <a:cubicBezTo>
                    <a:pt x="508513" y="246290"/>
                    <a:pt x="509720" y="236611"/>
                    <a:pt x="509358" y="230121"/>
                  </a:cubicBezTo>
                  <a:cubicBezTo>
                    <a:pt x="508350" y="217091"/>
                    <a:pt x="509713" y="203507"/>
                    <a:pt x="510338" y="190363"/>
                  </a:cubicBezTo>
                  <a:cubicBezTo>
                    <a:pt x="516452" y="187025"/>
                    <a:pt x="542406" y="180940"/>
                    <a:pt x="543223" y="191499"/>
                  </a:cubicBezTo>
                  <a:cubicBezTo>
                    <a:pt x="545275" y="207973"/>
                    <a:pt x="547455" y="224980"/>
                    <a:pt x="550352" y="241298"/>
                  </a:cubicBezTo>
                  <a:cubicBezTo>
                    <a:pt x="550466" y="244685"/>
                    <a:pt x="553214" y="247398"/>
                    <a:pt x="556601" y="247455"/>
                  </a:cubicBezTo>
                  <a:cubicBezTo>
                    <a:pt x="672837" y="249485"/>
                    <a:pt x="795137" y="250188"/>
                    <a:pt x="919397" y="251040"/>
                  </a:cubicBezTo>
                  <a:cubicBezTo>
                    <a:pt x="928096" y="251098"/>
                    <a:pt x="909541" y="203592"/>
                    <a:pt x="924211" y="189901"/>
                  </a:cubicBezTo>
                  <a:cubicBezTo>
                    <a:pt x="927656" y="186287"/>
                    <a:pt x="951089" y="188225"/>
                    <a:pt x="952800" y="188772"/>
                  </a:cubicBezTo>
                  <a:cubicBezTo>
                    <a:pt x="962933" y="190931"/>
                    <a:pt x="962890" y="250927"/>
                    <a:pt x="970631" y="250756"/>
                  </a:cubicBezTo>
                  <a:cubicBezTo>
                    <a:pt x="1097312" y="250970"/>
                    <a:pt x="1223354" y="250693"/>
                    <a:pt x="1350178" y="249059"/>
                  </a:cubicBezTo>
                  <a:cubicBezTo>
                    <a:pt x="1354509" y="249138"/>
                    <a:pt x="1354864" y="212021"/>
                    <a:pt x="1357988" y="199140"/>
                  </a:cubicBezTo>
                  <a:cubicBezTo>
                    <a:pt x="1358557" y="196704"/>
                    <a:pt x="1363741" y="193359"/>
                    <a:pt x="1371623" y="191889"/>
                  </a:cubicBezTo>
                  <a:cubicBezTo>
                    <a:pt x="1374676" y="191321"/>
                    <a:pt x="1389730" y="187231"/>
                    <a:pt x="1393068" y="206588"/>
                  </a:cubicBezTo>
                  <a:cubicBezTo>
                    <a:pt x="1394204" y="217062"/>
                    <a:pt x="1399388" y="247916"/>
                    <a:pt x="1401446" y="247930"/>
                  </a:cubicBezTo>
                  <a:cubicBezTo>
                    <a:pt x="1516625" y="248782"/>
                    <a:pt x="1633791" y="241127"/>
                    <a:pt x="1753798" y="240290"/>
                  </a:cubicBezTo>
                  <a:cubicBezTo>
                    <a:pt x="1759975" y="240275"/>
                    <a:pt x="1754508" y="209386"/>
                    <a:pt x="1762105" y="187948"/>
                  </a:cubicBezTo>
                  <a:cubicBezTo>
                    <a:pt x="1763455" y="184092"/>
                    <a:pt x="1766863" y="181288"/>
                    <a:pt x="1770910" y="180876"/>
                  </a:cubicBezTo>
                  <a:cubicBezTo>
                    <a:pt x="1778509" y="180095"/>
                    <a:pt x="1788379" y="176928"/>
                    <a:pt x="1790225" y="177595"/>
                  </a:cubicBezTo>
                  <a:cubicBezTo>
                    <a:pt x="1811386" y="187089"/>
                    <a:pt x="1797468" y="239899"/>
                    <a:pt x="1817777" y="239161"/>
                  </a:cubicBezTo>
                  <a:cubicBezTo>
                    <a:pt x="1965833" y="233785"/>
                    <a:pt x="2120350" y="228971"/>
                    <a:pt x="2271529" y="220982"/>
                  </a:cubicBezTo>
                  <a:cubicBezTo>
                    <a:pt x="2276997" y="220684"/>
                    <a:pt x="2279838" y="213342"/>
                    <a:pt x="2275506" y="209812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14" name="Graphic 5" descr="City with buildings and skyscrapers">
              <a:extLst>
                <a:ext uri="{FF2B5EF4-FFF2-40B4-BE49-F238E27FC236}">
                  <a16:creationId xmlns:a16="http://schemas.microsoft.com/office/drawing/2014/main" id="{55CD32B5-5313-CEEE-ED26-A1D6CB619D47}"/>
                </a:ext>
              </a:extLst>
            </p:cNvPr>
            <p:cNvGrpSpPr/>
            <p:nvPr/>
          </p:nvGrpSpPr>
          <p:grpSpPr>
            <a:xfrm>
              <a:off x="8358512" y="6573121"/>
              <a:ext cx="1304717" cy="74974"/>
              <a:chOff x="8358512" y="6573121"/>
              <a:chExt cx="1304717" cy="74974"/>
            </a:xfrm>
            <a:solidFill>
              <a:srgbClr val="FFFFFF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05BB824-E50B-1CE8-CF5B-40ABC1EF4F20}"/>
                  </a:ext>
                </a:extLst>
              </p:cNvPr>
              <p:cNvSpPr/>
              <p:nvPr/>
            </p:nvSpPr>
            <p:spPr>
              <a:xfrm>
                <a:off x="9611365" y="6573121"/>
                <a:ext cx="51864" cy="63943"/>
              </a:xfrm>
              <a:custGeom>
                <a:avLst/>
                <a:gdLst>
                  <a:gd name="connsiteX0" fmla="*/ 50600 w 51864"/>
                  <a:gd name="connsiteY0" fmla="*/ 52897 h 63943"/>
                  <a:gd name="connsiteX1" fmla="*/ 46907 w 51864"/>
                  <a:gd name="connsiteY1" fmla="*/ 32816 h 63943"/>
                  <a:gd name="connsiteX2" fmla="*/ 20634 w 51864"/>
                  <a:gd name="connsiteY2" fmla="*/ 1919 h 63943"/>
                  <a:gd name="connsiteX3" fmla="*/ 4372 w 51864"/>
                  <a:gd name="connsiteY3" fmla="*/ 9134 h 63943"/>
                  <a:gd name="connsiteX4" fmla="*/ 112 w 51864"/>
                  <a:gd name="connsiteY4" fmla="*/ 52038 h 63943"/>
                  <a:gd name="connsiteX5" fmla="*/ 6716 w 51864"/>
                  <a:gd name="connsiteY5" fmla="*/ 63925 h 63943"/>
                  <a:gd name="connsiteX6" fmla="*/ 45700 w 51864"/>
                  <a:gd name="connsiteY6" fmla="*/ 63066 h 63943"/>
                  <a:gd name="connsiteX7" fmla="*/ 50600 w 51864"/>
                  <a:gd name="connsiteY7" fmla="*/ 52897 h 63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864" h="63943">
                    <a:moveTo>
                      <a:pt x="50600" y="52897"/>
                    </a:moveTo>
                    <a:cubicBezTo>
                      <a:pt x="47120" y="48211"/>
                      <a:pt x="46978" y="40733"/>
                      <a:pt x="46907" y="32816"/>
                    </a:cubicBezTo>
                    <a:cubicBezTo>
                      <a:pt x="48540" y="17151"/>
                      <a:pt x="39877" y="-6992"/>
                      <a:pt x="20634" y="1919"/>
                    </a:cubicBezTo>
                    <a:cubicBezTo>
                      <a:pt x="14314" y="5257"/>
                      <a:pt x="6574" y="1721"/>
                      <a:pt x="4372" y="9134"/>
                    </a:cubicBezTo>
                    <a:cubicBezTo>
                      <a:pt x="1248" y="23464"/>
                      <a:pt x="822" y="37779"/>
                      <a:pt x="112" y="52038"/>
                    </a:cubicBezTo>
                    <a:cubicBezTo>
                      <a:pt x="-101" y="57520"/>
                      <a:pt x="-740" y="64337"/>
                      <a:pt x="6716" y="63925"/>
                    </a:cubicBezTo>
                    <a:cubicBezTo>
                      <a:pt x="22054" y="63485"/>
                      <a:pt x="30433" y="63535"/>
                      <a:pt x="45700" y="63066"/>
                    </a:cubicBezTo>
                    <a:cubicBezTo>
                      <a:pt x="50671" y="63080"/>
                      <a:pt x="53725" y="56803"/>
                      <a:pt x="50600" y="528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F1EDD18-E06F-1172-12C7-3C8C2475D7B5}"/>
                  </a:ext>
                </a:extLst>
              </p:cNvPr>
              <p:cNvSpPr/>
              <p:nvPr/>
            </p:nvSpPr>
            <p:spPr>
              <a:xfrm>
                <a:off x="9206352" y="6588048"/>
                <a:ext cx="48052" cy="58248"/>
              </a:xfrm>
              <a:custGeom>
                <a:avLst/>
                <a:gdLst>
                  <a:gd name="connsiteX0" fmla="*/ 45389 w 48052"/>
                  <a:gd name="connsiteY0" fmla="*/ 39525 h 58248"/>
                  <a:gd name="connsiteX1" fmla="*/ 9174 w 48052"/>
                  <a:gd name="connsiteY1" fmla="*/ 5256 h 58248"/>
                  <a:gd name="connsiteX2" fmla="*/ 2500 w 48052"/>
                  <a:gd name="connsiteY2" fmla="*/ 46733 h 58248"/>
                  <a:gd name="connsiteX3" fmla="*/ 42123 w 48052"/>
                  <a:gd name="connsiteY3" fmla="*/ 57342 h 58248"/>
                  <a:gd name="connsiteX4" fmla="*/ 45389 w 48052"/>
                  <a:gd name="connsiteY4" fmla="*/ 39525 h 58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052" h="58248">
                    <a:moveTo>
                      <a:pt x="45389" y="39525"/>
                    </a:moveTo>
                    <a:cubicBezTo>
                      <a:pt x="41413" y="15965"/>
                      <a:pt x="42265" y="-11758"/>
                      <a:pt x="9174" y="5256"/>
                    </a:cubicBezTo>
                    <a:cubicBezTo>
                      <a:pt x="1008" y="11903"/>
                      <a:pt x="8890" y="38979"/>
                      <a:pt x="2500" y="46733"/>
                    </a:cubicBezTo>
                    <a:cubicBezTo>
                      <a:pt x="-10921" y="64982"/>
                      <a:pt x="33672" y="55630"/>
                      <a:pt x="42123" y="57342"/>
                    </a:cubicBezTo>
                    <a:cubicBezTo>
                      <a:pt x="52703" y="55922"/>
                      <a:pt x="46029" y="46463"/>
                      <a:pt x="45389" y="395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026A9380-038C-6320-BE6A-9DAA96F1919E}"/>
                  </a:ext>
                </a:extLst>
              </p:cNvPr>
              <p:cNvSpPr/>
              <p:nvPr/>
            </p:nvSpPr>
            <p:spPr>
              <a:xfrm>
                <a:off x="8772669" y="6582344"/>
                <a:ext cx="49631" cy="65751"/>
              </a:xfrm>
              <a:custGeom>
                <a:avLst/>
                <a:gdLst>
                  <a:gd name="connsiteX0" fmla="*/ 48789 w 49631"/>
                  <a:gd name="connsiteY0" fmla="*/ 52963 h 65751"/>
                  <a:gd name="connsiteX1" fmla="*/ 32833 w 49631"/>
                  <a:gd name="connsiteY1" fmla="*/ 2127 h 65751"/>
                  <a:gd name="connsiteX2" fmla="*/ 6901 w 49631"/>
                  <a:gd name="connsiteY2" fmla="*/ 4179 h 65751"/>
                  <a:gd name="connsiteX3" fmla="*/ 304 w 49631"/>
                  <a:gd name="connsiteY3" fmla="*/ 29309 h 65751"/>
                  <a:gd name="connsiteX4" fmla="*/ 8207 w 49631"/>
                  <a:gd name="connsiteY4" fmla="*/ 65744 h 65751"/>
                  <a:gd name="connsiteX5" fmla="*/ 47994 w 49631"/>
                  <a:gd name="connsiteY5" fmla="*/ 65652 h 65751"/>
                  <a:gd name="connsiteX6" fmla="*/ 48789 w 49631"/>
                  <a:gd name="connsiteY6" fmla="*/ 52963 h 6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9631" h="65751">
                    <a:moveTo>
                      <a:pt x="48789" y="52963"/>
                    </a:moveTo>
                    <a:cubicBezTo>
                      <a:pt x="43130" y="39542"/>
                      <a:pt x="47255" y="8148"/>
                      <a:pt x="32833" y="2127"/>
                    </a:cubicBezTo>
                    <a:cubicBezTo>
                      <a:pt x="25243" y="-18"/>
                      <a:pt x="14435" y="-2084"/>
                      <a:pt x="6901" y="4179"/>
                    </a:cubicBezTo>
                    <a:cubicBezTo>
                      <a:pt x="-456" y="10357"/>
                      <a:pt x="-406" y="21441"/>
                      <a:pt x="304" y="29309"/>
                    </a:cubicBezTo>
                    <a:cubicBezTo>
                      <a:pt x="2441" y="38647"/>
                      <a:pt x="-3033" y="65212"/>
                      <a:pt x="8207" y="65744"/>
                    </a:cubicBezTo>
                    <a:cubicBezTo>
                      <a:pt x="21664" y="65787"/>
                      <a:pt x="34552" y="65624"/>
                      <a:pt x="47994" y="65652"/>
                    </a:cubicBezTo>
                    <a:cubicBezTo>
                      <a:pt x="49684" y="65652"/>
                      <a:pt x="50259" y="57536"/>
                      <a:pt x="48789" y="5296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4AFA661-9B56-F5CA-7583-6618C626EF62}"/>
                  </a:ext>
                </a:extLst>
              </p:cNvPr>
              <p:cNvSpPr/>
              <p:nvPr/>
            </p:nvSpPr>
            <p:spPr>
              <a:xfrm>
                <a:off x="8358512" y="6580795"/>
                <a:ext cx="45658" cy="63273"/>
              </a:xfrm>
              <a:custGeom>
                <a:avLst/>
                <a:gdLst>
                  <a:gd name="connsiteX0" fmla="*/ 43910 w 45658"/>
                  <a:gd name="connsiteY0" fmla="*/ 42979 h 63273"/>
                  <a:gd name="connsiteX1" fmla="*/ 12424 w 45658"/>
                  <a:gd name="connsiteY1" fmla="*/ 3980 h 63273"/>
                  <a:gd name="connsiteX2" fmla="*/ 5529 w 45658"/>
                  <a:gd name="connsiteY2" fmla="*/ 10449 h 63273"/>
                  <a:gd name="connsiteX3" fmla="*/ 3455 w 45658"/>
                  <a:gd name="connsiteY3" fmla="*/ 61072 h 63273"/>
                  <a:gd name="connsiteX4" fmla="*/ 39230 w 45658"/>
                  <a:gd name="connsiteY4" fmla="*/ 63273 h 63273"/>
                  <a:gd name="connsiteX5" fmla="*/ 43910 w 45658"/>
                  <a:gd name="connsiteY5" fmla="*/ 42979 h 63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5658" h="63273">
                    <a:moveTo>
                      <a:pt x="43910" y="42979"/>
                    </a:moveTo>
                    <a:cubicBezTo>
                      <a:pt x="37377" y="18104"/>
                      <a:pt x="49782" y="-10690"/>
                      <a:pt x="12424" y="3980"/>
                    </a:cubicBezTo>
                    <a:cubicBezTo>
                      <a:pt x="9115" y="4698"/>
                      <a:pt x="5629" y="6643"/>
                      <a:pt x="5529" y="10449"/>
                    </a:cubicBezTo>
                    <a:cubicBezTo>
                      <a:pt x="4876" y="45528"/>
                      <a:pt x="-5115" y="57124"/>
                      <a:pt x="3455" y="61072"/>
                    </a:cubicBezTo>
                    <a:cubicBezTo>
                      <a:pt x="8178" y="63252"/>
                      <a:pt x="18545" y="63096"/>
                      <a:pt x="39230" y="63273"/>
                    </a:cubicBezTo>
                    <a:cubicBezTo>
                      <a:pt x="49853" y="62578"/>
                      <a:pt x="44166" y="49597"/>
                      <a:pt x="43910" y="42979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DC46AC8-F7D8-91A0-52DE-B15073F88D5E}"/>
                </a:ext>
              </a:extLst>
            </p:cNvPr>
            <p:cNvSpPr/>
            <p:nvPr/>
          </p:nvSpPr>
          <p:spPr>
            <a:xfrm>
              <a:off x="6473761" y="6571695"/>
              <a:ext cx="2065631" cy="226166"/>
            </a:xfrm>
            <a:custGeom>
              <a:avLst/>
              <a:gdLst>
                <a:gd name="connsiteX0" fmla="*/ 2060895 w 2065631"/>
                <a:gd name="connsiteY0" fmla="*/ 182518 h 226166"/>
                <a:gd name="connsiteX1" fmla="*/ 2060413 w 2065631"/>
                <a:gd name="connsiteY1" fmla="*/ 172008 h 226166"/>
                <a:gd name="connsiteX2" fmla="*/ 1429257 w 2065631"/>
                <a:gd name="connsiteY2" fmla="*/ 163941 h 226166"/>
                <a:gd name="connsiteX3" fmla="*/ 1413407 w 2065631"/>
                <a:gd name="connsiteY3" fmla="*/ 159695 h 226166"/>
                <a:gd name="connsiteX4" fmla="*/ 1406100 w 2065631"/>
                <a:gd name="connsiteY4" fmla="*/ 29712 h 226166"/>
                <a:gd name="connsiteX5" fmla="*/ 1396997 w 2065631"/>
                <a:gd name="connsiteY5" fmla="*/ 157 h 226166"/>
                <a:gd name="connsiteX6" fmla="*/ 1258130 w 2065631"/>
                <a:gd name="connsiteY6" fmla="*/ 13756 h 226166"/>
                <a:gd name="connsiteX7" fmla="*/ 521815 w 2065631"/>
                <a:gd name="connsiteY7" fmla="*/ 8941 h 226166"/>
                <a:gd name="connsiteX8" fmla="*/ 35299 w 2065631"/>
                <a:gd name="connsiteY8" fmla="*/ 4723 h 226166"/>
                <a:gd name="connsiteX9" fmla="*/ 6455 w 2065631"/>
                <a:gd name="connsiteY9" fmla="*/ 2422 h 226166"/>
                <a:gd name="connsiteX10" fmla="*/ 370 w 2065631"/>
                <a:gd name="connsiteY10" fmla="*/ 9104 h 226166"/>
                <a:gd name="connsiteX11" fmla="*/ 3117 w 2065631"/>
                <a:gd name="connsiteY11" fmla="*/ 112935 h 226166"/>
                <a:gd name="connsiteX12" fmla="*/ 3274 w 2065631"/>
                <a:gd name="connsiteY12" fmla="*/ 201754 h 226166"/>
                <a:gd name="connsiteX13" fmla="*/ 9260 w 2065631"/>
                <a:gd name="connsiteY13" fmla="*/ 207357 h 226166"/>
                <a:gd name="connsiteX14" fmla="*/ 752774 w 2065631"/>
                <a:gd name="connsiteY14" fmla="*/ 223951 h 226166"/>
                <a:gd name="connsiteX15" fmla="*/ 1640695 w 2065631"/>
                <a:gd name="connsiteY15" fmla="*/ 212065 h 226166"/>
                <a:gd name="connsiteX16" fmla="*/ 2060895 w 2065631"/>
                <a:gd name="connsiteY16" fmla="*/ 182518 h 22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5631" h="226166">
                  <a:moveTo>
                    <a:pt x="2060895" y="182518"/>
                  </a:moveTo>
                  <a:cubicBezTo>
                    <a:pt x="2067506" y="181850"/>
                    <a:pt x="2067059" y="172072"/>
                    <a:pt x="2060413" y="172008"/>
                  </a:cubicBezTo>
                  <a:cubicBezTo>
                    <a:pt x="1859739" y="170211"/>
                    <a:pt x="1615060" y="169743"/>
                    <a:pt x="1429257" y="163941"/>
                  </a:cubicBezTo>
                  <a:cubicBezTo>
                    <a:pt x="1424058" y="163778"/>
                    <a:pt x="1413492" y="161413"/>
                    <a:pt x="1413407" y="159695"/>
                  </a:cubicBezTo>
                  <a:cubicBezTo>
                    <a:pt x="1412278" y="137902"/>
                    <a:pt x="1406185" y="30741"/>
                    <a:pt x="1406100" y="29712"/>
                  </a:cubicBezTo>
                  <a:cubicBezTo>
                    <a:pt x="1405198" y="19301"/>
                    <a:pt x="1410801" y="-2037"/>
                    <a:pt x="1396997" y="157"/>
                  </a:cubicBezTo>
                  <a:cubicBezTo>
                    <a:pt x="1352758" y="13926"/>
                    <a:pt x="1304457" y="12477"/>
                    <a:pt x="1258130" y="13756"/>
                  </a:cubicBezTo>
                  <a:cubicBezTo>
                    <a:pt x="1018955" y="19891"/>
                    <a:pt x="770030" y="13812"/>
                    <a:pt x="521815" y="8941"/>
                  </a:cubicBezTo>
                  <a:cubicBezTo>
                    <a:pt x="358337" y="5731"/>
                    <a:pt x="195171" y="3047"/>
                    <a:pt x="35299" y="4723"/>
                  </a:cubicBezTo>
                  <a:cubicBezTo>
                    <a:pt x="26252" y="5717"/>
                    <a:pt x="15615" y="1343"/>
                    <a:pt x="6455" y="2422"/>
                  </a:cubicBezTo>
                  <a:cubicBezTo>
                    <a:pt x="3082" y="2820"/>
                    <a:pt x="561" y="5710"/>
                    <a:pt x="370" y="9104"/>
                  </a:cubicBezTo>
                  <a:cubicBezTo>
                    <a:pt x="-1512" y="42578"/>
                    <a:pt x="4474" y="79177"/>
                    <a:pt x="3117" y="112935"/>
                  </a:cubicBezTo>
                  <a:cubicBezTo>
                    <a:pt x="4516" y="141289"/>
                    <a:pt x="4680" y="173847"/>
                    <a:pt x="3274" y="201754"/>
                  </a:cubicBezTo>
                  <a:cubicBezTo>
                    <a:pt x="3117" y="204885"/>
                    <a:pt x="6121" y="207292"/>
                    <a:pt x="9260" y="207357"/>
                  </a:cubicBezTo>
                  <a:cubicBezTo>
                    <a:pt x="240034" y="211958"/>
                    <a:pt x="495002" y="219854"/>
                    <a:pt x="752774" y="223951"/>
                  </a:cubicBezTo>
                  <a:cubicBezTo>
                    <a:pt x="1050689" y="228688"/>
                    <a:pt x="1355378" y="226316"/>
                    <a:pt x="1640695" y="212065"/>
                  </a:cubicBezTo>
                  <a:cubicBezTo>
                    <a:pt x="1786805" y="204765"/>
                    <a:pt x="1927880" y="195938"/>
                    <a:pt x="2060895" y="182518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24D133D-CCA0-56AA-5C62-E632A9F746BA}"/>
                </a:ext>
              </a:extLst>
            </p:cNvPr>
            <p:cNvSpPr/>
            <p:nvPr/>
          </p:nvSpPr>
          <p:spPr>
            <a:xfrm>
              <a:off x="6256068" y="6492190"/>
              <a:ext cx="1730073" cy="96056"/>
            </a:xfrm>
            <a:custGeom>
              <a:avLst/>
              <a:gdLst>
                <a:gd name="connsiteX0" fmla="*/ 1726047 w 1730073"/>
                <a:gd name="connsiteY0" fmla="*/ 358 h 96056"/>
                <a:gd name="connsiteX1" fmla="*/ 706666 w 1730073"/>
                <a:gd name="connsiteY1" fmla="*/ 3710 h 96056"/>
                <a:gd name="connsiteX2" fmla="*/ 6119 w 1730073"/>
                <a:gd name="connsiteY2" fmla="*/ 3710 h 96056"/>
                <a:gd name="connsiteX3" fmla="*/ 552 w 1730073"/>
                <a:gd name="connsiteY3" fmla="*/ 24061 h 96056"/>
                <a:gd name="connsiteX4" fmla="*/ 26911 w 1730073"/>
                <a:gd name="connsiteY4" fmla="*/ 55107 h 96056"/>
                <a:gd name="connsiteX5" fmla="*/ 255413 w 1730073"/>
                <a:gd name="connsiteY5" fmla="*/ 85215 h 96056"/>
                <a:gd name="connsiteX6" fmla="*/ 1197379 w 1730073"/>
                <a:gd name="connsiteY6" fmla="*/ 95873 h 96056"/>
                <a:gd name="connsiteX7" fmla="*/ 1499810 w 1730073"/>
                <a:gd name="connsiteY7" fmla="*/ 92572 h 96056"/>
                <a:gd name="connsiteX8" fmla="*/ 1676958 w 1730073"/>
                <a:gd name="connsiteY8" fmla="*/ 48432 h 96056"/>
                <a:gd name="connsiteX9" fmla="*/ 1728476 w 1730073"/>
                <a:gd name="connsiteY9" fmla="*/ 8240 h 96056"/>
                <a:gd name="connsiteX10" fmla="*/ 1726047 w 1730073"/>
                <a:gd name="connsiteY10" fmla="*/ 358 h 96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73" h="96056">
                  <a:moveTo>
                    <a:pt x="1726047" y="358"/>
                  </a:moveTo>
                  <a:cubicBezTo>
                    <a:pt x="1388048" y="-1012"/>
                    <a:pt x="1047598" y="1864"/>
                    <a:pt x="706666" y="3710"/>
                  </a:cubicBezTo>
                  <a:cubicBezTo>
                    <a:pt x="472746" y="4981"/>
                    <a:pt x="241055" y="3994"/>
                    <a:pt x="6119" y="3710"/>
                  </a:cubicBezTo>
                  <a:cubicBezTo>
                    <a:pt x="1440" y="3703"/>
                    <a:pt x="3130" y="15242"/>
                    <a:pt x="552" y="24061"/>
                  </a:cubicBezTo>
                  <a:cubicBezTo>
                    <a:pt x="-3019" y="44086"/>
                    <a:pt x="11310" y="54191"/>
                    <a:pt x="26911" y="55107"/>
                  </a:cubicBezTo>
                  <a:cubicBezTo>
                    <a:pt x="102643" y="68719"/>
                    <a:pt x="179433" y="77127"/>
                    <a:pt x="255413" y="85215"/>
                  </a:cubicBezTo>
                  <a:cubicBezTo>
                    <a:pt x="570974" y="81160"/>
                    <a:pt x="882046" y="93189"/>
                    <a:pt x="1197379" y="95873"/>
                  </a:cubicBezTo>
                  <a:cubicBezTo>
                    <a:pt x="1298881" y="96513"/>
                    <a:pt x="1408534" y="95497"/>
                    <a:pt x="1499810" y="92572"/>
                  </a:cubicBezTo>
                  <a:cubicBezTo>
                    <a:pt x="1569691" y="91109"/>
                    <a:pt x="1624510" y="81984"/>
                    <a:pt x="1676958" y="48432"/>
                  </a:cubicBezTo>
                  <a:cubicBezTo>
                    <a:pt x="1693844" y="37631"/>
                    <a:pt x="1712591" y="24935"/>
                    <a:pt x="1728476" y="8240"/>
                  </a:cubicBezTo>
                  <a:cubicBezTo>
                    <a:pt x="1731352" y="5208"/>
                    <a:pt x="1730230" y="372"/>
                    <a:pt x="1726047" y="358"/>
                  </a:cubicBezTo>
                  <a:close/>
                </a:path>
              </a:pathLst>
            </a:custGeom>
            <a:solidFill>
              <a:srgbClr val="002060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5D72D11-5642-AD65-B1E6-489B641A3962}"/>
                </a:ext>
              </a:extLst>
            </p:cNvPr>
            <p:cNvSpPr/>
            <p:nvPr/>
          </p:nvSpPr>
          <p:spPr>
            <a:xfrm>
              <a:off x="6301397" y="5793625"/>
              <a:ext cx="295446" cy="207584"/>
            </a:xfrm>
            <a:custGeom>
              <a:avLst/>
              <a:gdLst>
                <a:gd name="connsiteX0" fmla="*/ 292436 w 295446"/>
                <a:gd name="connsiteY0" fmla="*/ 7672 h 207584"/>
                <a:gd name="connsiteX1" fmla="*/ 282444 w 295446"/>
                <a:gd name="connsiteY1" fmla="*/ 116 h 207584"/>
                <a:gd name="connsiteX2" fmla="*/ 200911 w 295446"/>
                <a:gd name="connsiteY2" fmla="*/ 8808 h 207584"/>
                <a:gd name="connsiteX3" fmla="*/ 196004 w 295446"/>
                <a:gd name="connsiteY3" fmla="*/ 36928 h 207584"/>
                <a:gd name="connsiteX4" fmla="*/ 158667 w 295446"/>
                <a:gd name="connsiteY4" fmla="*/ 41487 h 207584"/>
                <a:gd name="connsiteX5" fmla="*/ 156182 w 295446"/>
                <a:gd name="connsiteY5" fmla="*/ 67774 h 207584"/>
                <a:gd name="connsiteX6" fmla="*/ 151105 w 295446"/>
                <a:gd name="connsiteY6" fmla="*/ 73455 h 207584"/>
                <a:gd name="connsiteX7" fmla="*/ 124803 w 295446"/>
                <a:gd name="connsiteY7" fmla="*/ 76913 h 207584"/>
                <a:gd name="connsiteX8" fmla="*/ 122793 w 295446"/>
                <a:gd name="connsiteY8" fmla="*/ 103641 h 207584"/>
                <a:gd name="connsiteX9" fmla="*/ 117894 w 295446"/>
                <a:gd name="connsiteY9" fmla="*/ 108051 h 207584"/>
                <a:gd name="connsiteX10" fmla="*/ 1643 w 295446"/>
                <a:gd name="connsiteY10" fmla="*/ 112603 h 207584"/>
                <a:gd name="connsiteX11" fmla="*/ 2559 w 295446"/>
                <a:gd name="connsiteY11" fmla="*/ 201408 h 207584"/>
                <a:gd name="connsiteX12" fmla="*/ 8915 w 295446"/>
                <a:gd name="connsiteY12" fmla="*/ 207394 h 207584"/>
                <a:gd name="connsiteX13" fmla="*/ 227078 w 295446"/>
                <a:gd name="connsiteY13" fmla="*/ 207493 h 207584"/>
                <a:gd name="connsiteX14" fmla="*/ 295446 w 295446"/>
                <a:gd name="connsiteY14" fmla="*/ 205825 h 207584"/>
                <a:gd name="connsiteX15" fmla="*/ 292436 w 295446"/>
                <a:gd name="connsiteY15" fmla="*/ 7672 h 207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5446" h="207584">
                  <a:moveTo>
                    <a:pt x="292436" y="7672"/>
                  </a:moveTo>
                  <a:cubicBezTo>
                    <a:pt x="292521" y="2886"/>
                    <a:pt x="288281" y="315"/>
                    <a:pt x="282444" y="116"/>
                  </a:cubicBezTo>
                  <a:cubicBezTo>
                    <a:pt x="267589" y="-395"/>
                    <a:pt x="200726" y="485"/>
                    <a:pt x="200911" y="8808"/>
                  </a:cubicBezTo>
                  <a:cubicBezTo>
                    <a:pt x="201074" y="15916"/>
                    <a:pt x="201536" y="32497"/>
                    <a:pt x="196004" y="36928"/>
                  </a:cubicBezTo>
                  <a:cubicBezTo>
                    <a:pt x="175781" y="43255"/>
                    <a:pt x="163986" y="36630"/>
                    <a:pt x="158667" y="41487"/>
                  </a:cubicBezTo>
                  <a:cubicBezTo>
                    <a:pt x="155550" y="44334"/>
                    <a:pt x="155152" y="51975"/>
                    <a:pt x="156182" y="67774"/>
                  </a:cubicBezTo>
                  <a:cubicBezTo>
                    <a:pt x="156374" y="70750"/>
                    <a:pt x="154080" y="73313"/>
                    <a:pt x="151105" y="73455"/>
                  </a:cubicBezTo>
                  <a:cubicBezTo>
                    <a:pt x="133970" y="74258"/>
                    <a:pt x="127217" y="73427"/>
                    <a:pt x="124803" y="76913"/>
                  </a:cubicBezTo>
                  <a:cubicBezTo>
                    <a:pt x="122367" y="80421"/>
                    <a:pt x="124441" y="88516"/>
                    <a:pt x="122793" y="103641"/>
                  </a:cubicBezTo>
                  <a:cubicBezTo>
                    <a:pt x="122516" y="106155"/>
                    <a:pt x="120422" y="108058"/>
                    <a:pt x="117894" y="108051"/>
                  </a:cubicBezTo>
                  <a:cubicBezTo>
                    <a:pt x="80308" y="107959"/>
                    <a:pt x="39072" y="110423"/>
                    <a:pt x="1643" y="112603"/>
                  </a:cubicBezTo>
                  <a:cubicBezTo>
                    <a:pt x="-1744" y="112802"/>
                    <a:pt x="891" y="184877"/>
                    <a:pt x="2559" y="201408"/>
                  </a:cubicBezTo>
                  <a:cubicBezTo>
                    <a:pt x="2900" y="204759"/>
                    <a:pt x="5549" y="207387"/>
                    <a:pt x="8915" y="207394"/>
                  </a:cubicBezTo>
                  <a:cubicBezTo>
                    <a:pt x="81629" y="207422"/>
                    <a:pt x="154357" y="207451"/>
                    <a:pt x="227078" y="207493"/>
                  </a:cubicBezTo>
                  <a:cubicBezTo>
                    <a:pt x="228072" y="206890"/>
                    <a:pt x="295482" y="208885"/>
                    <a:pt x="295446" y="205825"/>
                  </a:cubicBezTo>
                  <a:cubicBezTo>
                    <a:pt x="294701" y="144103"/>
                    <a:pt x="292620" y="80322"/>
                    <a:pt x="292436" y="7672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75DEDE-F04A-3BF5-9643-699B00C4F973}"/>
                </a:ext>
              </a:extLst>
            </p:cNvPr>
            <p:cNvSpPr/>
            <p:nvPr/>
          </p:nvSpPr>
          <p:spPr>
            <a:xfrm>
              <a:off x="6591006" y="5259701"/>
              <a:ext cx="382569" cy="1236636"/>
            </a:xfrm>
            <a:custGeom>
              <a:avLst/>
              <a:gdLst>
                <a:gd name="connsiteX0" fmla="*/ 381535 w 382569"/>
                <a:gd name="connsiteY0" fmla="*/ 1223623 h 1236636"/>
                <a:gd name="connsiteX1" fmla="*/ 379654 w 382569"/>
                <a:gd name="connsiteY1" fmla="*/ 17110 h 1236636"/>
                <a:gd name="connsiteX2" fmla="*/ 286780 w 382569"/>
                <a:gd name="connsiteY2" fmla="*/ 11 h 1236636"/>
                <a:gd name="connsiteX3" fmla="*/ 280304 w 382569"/>
                <a:gd name="connsiteY3" fmla="*/ 7773 h 1236636"/>
                <a:gd name="connsiteX4" fmla="*/ 285047 w 382569"/>
                <a:gd name="connsiteY4" fmla="*/ 83213 h 1236636"/>
                <a:gd name="connsiteX5" fmla="*/ 279892 w 382569"/>
                <a:gd name="connsiteY5" fmla="*/ 89342 h 1236636"/>
                <a:gd name="connsiteX6" fmla="*/ 5744 w 382569"/>
                <a:gd name="connsiteY6" fmla="*/ 113357 h 1236636"/>
                <a:gd name="connsiteX7" fmla="*/ 0 w 382569"/>
                <a:gd name="connsiteY7" fmla="*/ 119698 h 1236636"/>
                <a:gd name="connsiteX8" fmla="*/ 7165 w 382569"/>
                <a:gd name="connsiteY8" fmla="*/ 767762 h 1236636"/>
                <a:gd name="connsiteX9" fmla="*/ 9955 w 382569"/>
                <a:gd name="connsiteY9" fmla="*/ 902986 h 1236636"/>
                <a:gd name="connsiteX10" fmla="*/ 16268 w 382569"/>
                <a:gd name="connsiteY10" fmla="*/ 909064 h 1236636"/>
                <a:gd name="connsiteX11" fmla="*/ 189170 w 382569"/>
                <a:gd name="connsiteY11" fmla="*/ 916357 h 1236636"/>
                <a:gd name="connsiteX12" fmla="*/ 341834 w 382569"/>
                <a:gd name="connsiteY12" fmla="*/ 924764 h 1236636"/>
                <a:gd name="connsiteX13" fmla="*/ 304291 w 382569"/>
                <a:gd name="connsiteY13" fmla="*/ 982140 h 1236636"/>
                <a:gd name="connsiteX14" fmla="*/ 220308 w 382569"/>
                <a:gd name="connsiteY14" fmla="*/ 1043166 h 1236636"/>
                <a:gd name="connsiteX15" fmla="*/ 229511 w 382569"/>
                <a:gd name="connsiteY15" fmla="*/ 1222835 h 1236636"/>
                <a:gd name="connsiteX16" fmla="*/ 236299 w 382569"/>
                <a:gd name="connsiteY16" fmla="*/ 1236632 h 1236636"/>
                <a:gd name="connsiteX17" fmla="*/ 376266 w 382569"/>
                <a:gd name="connsiteY17" fmla="*/ 1235922 h 1236636"/>
                <a:gd name="connsiteX18" fmla="*/ 381535 w 382569"/>
                <a:gd name="connsiteY18" fmla="*/ 1223623 h 1236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2569" h="1236636">
                  <a:moveTo>
                    <a:pt x="381535" y="1223623"/>
                  </a:moveTo>
                  <a:cubicBezTo>
                    <a:pt x="385633" y="818981"/>
                    <a:pt x="375975" y="422718"/>
                    <a:pt x="379654" y="17110"/>
                  </a:cubicBezTo>
                  <a:cubicBezTo>
                    <a:pt x="379781" y="2639"/>
                    <a:pt x="307614" y="1772"/>
                    <a:pt x="286780" y="11"/>
                  </a:cubicBezTo>
                  <a:cubicBezTo>
                    <a:pt x="282732" y="-237"/>
                    <a:pt x="280041" y="3697"/>
                    <a:pt x="280304" y="7773"/>
                  </a:cubicBezTo>
                  <a:cubicBezTo>
                    <a:pt x="281689" y="29189"/>
                    <a:pt x="284138" y="68706"/>
                    <a:pt x="285047" y="83213"/>
                  </a:cubicBezTo>
                  <a:cubicBezTo>
                    <a:pt x="285239" y="86302"/>
                    <a:pt x="282967" y="89001"/>
                    <a:pt x="279892" y="89342"/>
                  </a:cubicBezTo>
                  <a:cubicBezTo>
                    <a:pt x="186997" y="99602"/>
                    <a:pt x="98583" y="104247"/>
                    <a:pt x="5744" y="113357"/>
                  </a:cubicBezTo>
                  <a:cubicBezTo>
                    <a:pt x="2485" y="113676"/>
                    <a:pt x="-7" y="116418"/>
                    <a:pt x="0" y="119698"/>
                  </a:cubicBezTo>
                  <a:cubicBezTo>
                    <a:pt x="667" y="290413"/>
                    <a:pt x="170" y="543492"/>
                    <a:pt x="7165" y="767762"/>
                  </a:cubicBezTo>
                  <a:cubicBezTo>
                    <a:pt x="8621" y="814358"/>
                    <a:pt x="7648" y="859762"/>
                    <a:pt x="9955" y="902986"/>
                  </a:cubicBezTo>
                  <a:cubicBezTo>
                    <a:pt x="10133" y="906358"/>
                    <a:pt x="12888" y="909007"/>
                    <a:pt x="16268" y="909064"/>
                  </a:cubicBezTo>
                  <a:cubicBezTo>
                    <a:pt x="47655" y="909590"/>
                    <a:pt x="120958" y="913296"/>
                    <a:pt x="189170" y="916357"/>
                  </a:cubicBezTo>
                  <a:cubicBezTo>
                    <a:pt x="262409" y="919644"/>
                    <a:pt x="331765" y="921824"/>
                    <a:pt x="341834" y="924764"/>
                  </a:cubicBezTo>
                  <a:cubicBezTo>
                    <a:pt x="372439" y="937887"/>
                    <a:pt x="318060" y="971787"/>
                    <a:pt x="304291" y="982140"/>
                  </a:cubicBezTo>
                  <a:cubicBezTo>
                    <a:pt x="276526" y="1002939"/>
                    <a:pt x="220471" y="1038103"/>
                    <a:pt x="220308" y="1043166"/>
                  </a:cubicBezTo>
                  <a:cubicBezTo>
                    <a:pt x="218547" y="1097801"/>
                    <a:pt x="225683" y="1165445"/>
                    <a:pt x="229511" y="1222835"/>
                  </a:cubicBezTo>
                  <a:cubicBezTo>
                    <a:pt x="230050" y="1230958"/>
                    <a:pt x="228609" y="1236824"/>
                    <a:pt x="236299" y="1236632"/>
                  </a:cubicBezTo>
                  <a:cubicBezTo>
                    <a:pt x="291069" y="1236632"/>
                    <a:pt x="331197" y="1236398"/>
                    <a:pt x="376266" y="1235922"/>
                  </a:cubicBezTo>
                  <a:cubicBezTo>
                    <a:pt x="383105" y="1236036"/>
                    <a:pt x="381635" y="1229126"/>
                    <a:pt x="381535" y="122362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0D71CB0-76D7-DFFC-4CC2-5F97CB17FB83}"/>
                </a:ext>
              </a:extLst>
            </p:cNvPr>
            <p:cNvSpPr/>
            <p:nvPr/>
          </p:nvSpPr>
          <p:spPr>
            <a:xfrm>
              <a:off x="6056104" y="5846370"/>
              <a:ext cx="247878" cy="154614"/>
            </a:xfrm>
            <a:custGeom>
              <a:avLst/>
              <a:gdLst>
                <a:gd name="connsiteX0" fmla="*/ 245303 w 247878"/>
                <a:gd name="connsiteY0" fmla="*/ 37774 h 154614"/>
                <a:gd name="connsiteX1" fmla="*/ 161931 w 247878"/>
                <a:gd name="connsiteY1" fmla="*/ 27704 h 154614"/>
                <a:gd name="connsiteX2" fmla="*/ 157989 w 247878"/>
                <a:gd name="connsiteY2" fmla="*/ 14731 h 154614"/>
                <a:gd name="connsiteX3" fmla="*/ 141323 w 247878"/>
                <a:gd name="connsiteY3" fmla="*/ 352 h 154614"/>
                <a:gd name="connsiteX4" fmla="*/ 55750 w 247878"/>
                <a:gd name="connsiteY4" fmla="*/ 2674 h 154614"/>
                <a:gd name="connsiteX5" fmla="*/ 50623 w 247878"/>
                <a:gd name="connsiteY5" fmla="*/ 26362 h 154614"/>
                <a:gd name="connsiteX6" fmla="*/ 45283 w 247878"/>
                <a:gd name="connsiteY6" fmla="*/ 31319 h 154614"/>
                <a:gd name="connsiteX7" fmla="*/ 0 w 247878"/>
                <a:gd name="connsiteY7" fmla="*/ 36985 h 154614"/>
                <a:gd name="connsiteX8" fmla="*/ 3330 w 247878"/>
                <a:gd name="connsiteY8" fmla="*/ 143905 h 154614"/>
                <a:gd name="connsiteX9" fmla="*/ 8521 w 247878"/>
                <a:gd name="connsiteY9" fmla="*/ 154471 h 154614"/>
                <a:gd name="connsiteX10" fmla="*/ 241497 w 247878"/>
                <a:gd name="connsiteY10" fmla="*/ 154613 h 154614"/>
                <a:gd name="connsiteX11" fmla="*/ 247859 w 247878"/>
                <a:gd name="connsiteY11" fmla="*/ 147860 h 154614"/>
                <a:gd name="connsiteX12" fmla="*/ 245303 w 247878"/>
                <a:gd name="connsiteY12" fmla="*/ 37774 h 15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7878" h="154614">
                  <a:moveTo>
                    <a:pt x="245303" y="37774"/>
                  </a:moveTo>
                  <a:cubicBezTo>
                    <a:pt x="248847" y="25006"/>
                    <a:pt x="171410" y="29096"/>
                    <a:pt x="161931" y="27704"/>
                  </a:cubicBezTo>
                  <a:cubicBezTo>
                    <a:pt x="159353" y="25624"/>
                    <a:pt x="158600" y="18338"/>
                    <a:pt x="157989" y="14731"/>
                  </a:cubicBezTo>
                  <a:cubicBezTo>
                    <a:pt x="158309" y="4981"/>
                    <a:pt x="149312" y="-1630"/>
                    <a:pt x="141323" y="352"/>
                  </a:cubicBezTo>
                  <a:cubicBezTo>
                    <a:pt x="133534" y="1154"/>
                    <a:pt x="76499" y="2894"/>
                    <a:pt x="55750" y="2674"/>
                  </a:cubicBezTo>
                  <a:cubicBezTo>
                    <a:pt x="47008" y="3731"/>
                    <a:pt x="50417" y="17166"/>
                    <a:pt x="50623" y="26362"/>
                  </a:cubicBezTo>
                  <a:cubicBezTo>
                    <a:pt x="50687" y="29274"/>
                    <a:pt x="48187" y="31581"/>
                    <a:pt x="45283" y="31319"/>
                  </a:cubicBezTo>
                  <a:cubicBezTo>
                    <a:pt x="30598" y="29991"/>
                    <a:pt x="823" y="25396"/>
                    <a:pt x="0" y="36985"/>
                  </a:cubicBezTo>
                  <a:cubicBezTo>
                    <a:pt x="497" y="71965"/>
                    <a:pt x="2776" y="108315"/>
                    <a:pt x="3330" y="143905"/>
                  </a:cubicBezTo>
                  <a:cubicBezTo>
                    <a:pt x="3423" y="149941"/>
                    <a:pt x="2919" y="154691"/>
                    <a:pt x="8521" y="154471"/>
                  </a:cubicBezTo>
                  <a:cubicBezTo>
                    <a:pt x="53669" y="153200"/>
                    <a:pt x="241497" y="154613"/>
                    <a:pt x="241497" y="154613"/>
                  </a:cubicBezTo>
                  <a:cubicBezTo>
                    <a:pt x="245062" y="154691"/>
                    <a:pt x="248151" y="151418"/>
                    <a:pt x="247859" y="147860"/>
                  </a:cubicBezTo>
                  <a:cubicBezTo>
                    <a:pt x="245765" y="113058"/>
                    <a:pt x="244906" y="76012"/>
                    <a:pt x="245303" y="3777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9744334-F178-7FD3-763E-86D35FA9DC86}"/>
                </a:ext>
              </a:extLst>
            </p:cNvPr>
            <p:cNvSpPr/>
            <p:nvPr/>
          </p:nvSpPr>
          <p:spPr>
            <a:xfrm>
              <a:off x="5894402" y="5999121"/>
              <a:ext cx="275255" cy="154799"/>
            </a:xfrm>
            <a:custGeom>
              <a:avLst/>
              <a:gdLst>
                <a:gd name="connsiteX0" fmla="*/ 273108 w 275255"/>
                <a:gd name="connsiteY0" fmla="*/ 132356 h 154799"/>
                <a:gd name="connsiteX1" fmla="*/ 270388 w 275255"/>
                <a:gd name="connsiteY1" fmla="*/ 7606 h 154799"/>
                <a:gd name="connsiteX2" fmla="*/ 264026 w 275255"/>
                <a:gd name="connsiteY2" fmla="*/ 1088 h 154799"/>
                <a:gd name="connsiteX3" fmla="*/ 6374 w 275255"/>
                <a:gd name="connsiteY3" fmla="*/ 1 h 154799"/>
                <a:gd name="connsiteX4" fmla="*/ 5 w 275255"/>
                <a:gd name="connsiteY4" fmla="*/ 6499 h 154799"/>
                <a:gd name="connsiteX5" fmla="*/ 5941 w 275255"/>
                <a:gd name="connsiteY5" fmla="*/ 143618 h 154799"/>
                <a:gd name="connsiteX6" fmla="*/ 12204 w 275255"/>
                <a:gd name="connsiteY6" fmla="*/ 149605 h 154799"/>
                <a:gd name="connsiteX7" fmla="*/ 272192 w 275255"/>
                <a:gd name="connsiteY7" fmla="*/ 154795 h 154799"/>
                <a:gd name="connsiteX8" fmla="*/ 273108 w 275255"/>
                <a:gd name="connsiteY8" fmla="*/ 132356 h 154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55" h="154799">
                  <a:moveTo>
                    <a:pt x="273108" y="132356"/>
                  </a:moveTo>
                  <a:cubicBezTo>
                    <a:pt x="273442" y="87975"/>
                    <a:pt x="269380" y="52165"/>
                    <a:pt x="270388" y="7606"/>
                  </a:cubicBezTo>
                  <a:cubicBezTo>
                    <a:pt x="270531" y="4134"/>
                    <a:pt x="267505" y="1024"/>
                    <a:pt x="264026" y="1088"/>
                  </a:cubicBezTo>
                  <a:cubicBezTo>
                    <a:pt x="178679" y="1003"/>
                    <a:pt x="92736" y="1187"/>
                    <a:pt x="6374" y="1"/>
                  </a:cubicBezTo>
                  <a:cubicBezTo>
                    <a:pt x="2916" y="-70"/>
                    <a:pt x="-137" y="3026"/>
                    <a:pt x="5" y="6499"/>
                  </a:cubicBezTo>
                  <a:cubicBezTo>
                    <a:pt x="225" y="17321"/>
                    <a:pt x="6509" y="136368"/>
                    <a:pt x="5941" y="143618"/>
                  </a:cubicBezTo>
                  <a:cubicBezTo>
                    <a:pt x="6140" y="146949"/>
                    <a:pt x="8874" y="149555"/>
                    <a:pt x="12204" y="149605"/>
                  </a:cubicBezTo>
                  <a:cubicBezTo>
                    <a:pt x="40935" y="149186"/>
                    <a:pt x="217692" y="152587"/>
                    <a:pt x="272192" y="154795"/>
                  </a:cubicBezTo>
                  <a:cubicBezTo>
                    <a:pt x="278526" y="155115"/>
                    <a:pt x="273066" y="138272"/>
                    <a:pt x="273108" y="13235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6E512B-D67E-00DE-8B34-73438E799FCD}"/>
                </a:ext>
              </a:extLst>
            </p:cNvPr>
            <p:cNvSpPr/>
            <p:nvPr/>
          </p:nvSpPr>
          <p:spPr>
            <a:xfrm>
              <a:off x="5596578" y="5914777"/>
              <a:ext cx="303937" cy="233764"/>
            </a:xfrm>
            <a:custGeom>
              <a:avLst/>
              <a:gdLst>
                <a:gd name="connsiteX0" fmla="*/ 302395 w 303937"/>
                <a:gd name="connsiteY0" fmla="*/ 205438 h 233764"/>
                <a:gd name="connsiteX1" fmla="*/ 298554 w 303937"/>
                <a:gd name="connsiteY1" fmla="*/ 12867 h 233764"/>
                <a:gd name="connsiteX2" fmla="*/ 292553 w 303937"/>
                <a:gd name="connsiteY2" fmla="*/ 6249 h 233764"/>
                <a:gd name="connsiteX3" fmla="*/ 171233 w 303937"/>
                <a:gd name="connsiteY3" fmla="*/ 1385 h 233764"/>
                <a:gd name="connsiteX4" fmla="*/ 16013 w 303937"/>
                <a:gd name="connsiteY4" fmla="*/ 2947 h 233764"/>
                <a:gd name="connsiteX5" fmla="*/ 9168 w 303937"/>
                <a:gd name="connsiteY5" fmla="*/ 10090 h 233764"/>
                <a:gd name="connsiteX6" fmla="*/ 14643 w 303937"/>
                <a:gd name="connsiteY6" fmla="*/ 209749 h 233764"/>
                <a:gd name="connsiteX7" fmla="*/ 9274 w 303937"/>
                <a:gd name="connsiteY7" fmla="*/ 215508 h 233764"/>
                <a:gd name="connsiteX8" fmla="*/ 164 w 303937"/>
                <a:gd name="connsiteY8" fmla="*/ 224604 h 233764"/>
                <a:gd name="connsiteX9" fmla="*/ 6505 w 303937"/>
                <a:gd name="connsiteY9" fmla="*/ 231009 h 233764"/>
                <a:gd name="connsiteX10" fmla="*/ 171553 w 303937"/>
                <a:gd name="connsiteY10" fmla="*/ 232195 h 233764"/>
                <a:gd name="connsiteX11" fmla="*/ 297318 w 303937"/>
                <a:gd name="connsiteY11" fmla="*/ 233764 h 233764"/>
                <a:gd name="connsiteX12" fmla="*/ 302395 w 303937"/>
                <a:gd name="connsiteY12" fmla="*/ 205438 h 23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03937" h="233764">
                  <a:moveTo>
                    <a:pt x="302395" y="205438"/>
                  </a:moveTo>
                  <a:cubicBezTo>
                    <a:pt x="298646" y="142744"/>
                    <a:pt x="296019" y="70477"/>
                    <a:pt x="298554" y="12867"/>
                  </a:cubicBezTo>
                  <a:cubicBezTo>
                    <a:pt x="298696" y="9395"/>
                    <a:pt x="296026" y="6448"/>
                    <a:pt x="292553" y="6249"/>
                  </a:cubicBezTo>
                  <a:cubicBezTo>
                    <a:pt x="251943" y="4559"/>
                    <a:pt x="212057" y="-383"/>
                    <a:pt x="171233" y="1385"/>
                  </a:cubicBezTo>
                  <a:cubicBezTo>
                    <a:pt x="113680" y="-2613"/>
                    <a:pt x="67921" y="3359"/>
                    <a:pt x="16013" y="2947"/>
                  </a:cubicBezTo>
                  <a:cubicBezTo>
                    <a:pt x="12108" y="2514"/>
                    <a:pt x="8578" y="6206"/>
                    <a:pt x="9168" y="10090"/>
                  </a:cubicBezTo>
                  <a:cubicBezTo>
                    <a:pt x="17497" y="76904"/>
                    <a:pt x="10929" y="142822"/>
                    <a:pt x="14643" y="209749"/>
                  </a:cubicBezTo>
                  <a:cubicBezTo>
                    <a:pt x="14813" y="212852"/>
                    <a:pt x="12384" y="215494"/>
                    <a:pt x="9274" y="215508"/>
                  </a:cubicBezTo>
                  <a:cubicBezTo>
                    <a:pt x="3799" y="215529"/>
                    <a:pt x="-951" y="216125"/>
                    <a:pt x="164" y="224604"/>
                  </a:cubicBezTo>
                  <a:cubicBezTo>
                    <a:pt x="86" y="228027"/>
                    <a:pt x="3075" y="231066"/>
                    <a:pt x="6505" y="231009"/>
                  </a:cubicBezTo>
                  <a:cubicBezTo>
                    <a:pt x="58448" y="231243"/>
                    <a:pt x="109987" y="231613"/>
                    <a:pt x="171553" y="232195"/>
                  </a:cubicBezTo>
                  <a:cubicBezTo>
                    <a:pt x="213300" y="232614"/>
                    <a:pt x="255614" y="233146"/>
                    <a:pt x="297318" y="233764"/>
                  </a:cubicBezTo>
                  <a:cubicBezTo>
                    <a:pt x="309383" y="231975"/>
                    <a:pt x="300982" y="213732"/>
                    <a:pt x="302395" y="205438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E16F95F-7941-5359-50CF-AF982E303386}"/>
                </a:ext>
              </a:extLst>
            </p:cNvPr>
            <p:cNvSpPr/>
            <p:nvPr/>
          </p:nvSpPr>
          <p:spPr>
            <a:xfrm>
              <a:off x="5788586" y="5442665"/>
              <a:ext cx="235038" cy="559227"/>
            </a:xfrm>
            <a:custGeom>
              <a:avLst/>
              <a:gdLst>
                <a:gd name="connsiteX0" fmla="*/ 234334 w 235038"/>
                <a:gd name="connsiteY0" fmla="*/ 545394 h 559227"/>
                <a:gd name="connsiteX1" fmla="*/ 235037 w 235038"/>
                <a:gd name="connsiteY1" fmla="*/ 7332 h 559227"/>
                <a:gd name="connsiteX2" fmla="*/ 228668 w 235038"/>
                <a:gd name="connsiteY2" fmla="*/ 934 h 559227"/>
                <a:gd name="connsiteX3" fmla="*/ 7103 w 235038"/>
                <a:gd name="connsiteY3" fmla="*/ 53 h 559227"/>
                <a:gd name="connsiteX4" fmla="*/ 9 w 235038"/>
                <a:gd name="connsiteY4" fmla="*/ 6572 h 559227"/>
                <a:gd name="connsiteX5" fmla="*/ 5967 w 235038"/>
                <a:gd name="connsiteY5" fmla="*/ 201351 h 559227"/>
                <a:gd name="connsiteX6" fmla="*/ 19877 w 235038"/>
                <a:gd name="connsiteY6" fmla="*/ 211066 h 559227"/>
                <a:gd name="connsiteX7" fmla="*/ 21738 w 235038"/>
                <a:gd name="connsiteY7" fmla="*/ 233221 h 559227"/>
                <a:gd name="connsiteX8" fmla="*/ 23868 w 235038"/>
                <a:gd name="connsiteY8" fmla="*/ 459216 h 559227"/>
                <a:gd name="connsiteX9" fmla="*/ 26481 w 235038"/>
                <a:gd name="connsiteY9" fmla="*/ 474107 h 559227"/>
                <a:gd name="connsiteX10" fmla="*/ 101965 w 235038"/>
                <a:gd name="connsiteY10" fmla="*/ 478822 h 559227"/>
                <a:gd name="connsiteX11" fmla="*/ 105359 w 235038"/>
                <a:gd name="connsiteY11" fmla="*/ 482536 h 559227"/>
                <a:gd name="connsiteX12" fmla="*/ 105544 w 235038"/>
                <a:gd name="connsiteY12" fmla="*/ 553034 h 559227"/>
                <a:gd name="connsiteX13" fmla="*/ 112013 w 235038"/>
                <a:gd name="connsiteY13" fmla="*/ 559227 h 559227"/>
                <a:gd name="connsiteX14" fmla="*/ 227255 w 235038"/>
                <a:gd name="connsiteY14" fmla="*/ 558467 h 559227"/>
                <a:gd name="connsiteX15" fmla="*/ 234334 w 235038"/>
                <a:gd name="connsiteY15" fmla="*/ 545394 h 55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5038" h="559227">
                  <a:moveTo>
                    <a:pt x="234334" y="545394"/>
                  </a:moveTo>
                  <a:cubicBezTo>
                    <a:pt x="235825" y="364496"/>
                    <a:pt x="234135" y="187924"/>
                    <a:pt x="235037" y="7332"/>
                  </a:cubicBezTo>
                  <a:cubicBezTo>
                    <a:pt x="235115" y="3909"/>
                    <a:pt x="232111" y="856"/>
                    <a:pt x="228668" y="934"/>
                  </a:cubicBezTo>
                  <a:cubicBezTo>
                    <a:pt x="221275" y="472"/>
                    <a:pt x="7976" y="1970"/>
                    <a:pt x="7103" y="53"/>
                  </a:cubicBezTo>
                  <a:cubicBezTo>
                    <a:pt x="3375" y="-458"/>
                    <a:pt x="-204" y="2801"/>
                    <a:pt x="9" y="6572"/>
                  </a:cubicBezTo>
                  <a:cubicBezTo>
                    <a:pt x="9" y="6572"/>
                    <a:pt x="5967" y="201351"/>
                    <a:pt x="5967" y="201351"/>
                  </a:cubicBezTo>
                  <a:cubicBezTo>
                    <a:pt x="6222" y="207430"/>
                    <a:pt x="16291" y="206159"/>
                    <a:pt x="19877" y="211066"/>
                  </a:cubicBezTo>
                  <a:cubicBezTo>
                    <a:pt x="22135" y="214155"/>
                    <a:pt x="21830" y="227093"/>
                    <a:pt x="21738" y="233221"/>
                  </a:cubicBezTo>
                  <a:cubicBezTo>
                    <a:pt x="23982" y="309144"/>
                    <a:pt x="23868" y="459216"/>
                    <a:pt x="23868" y="459216"/>
                  </a:cubicBezTo>
                  <a:cubicBezTo>
                    <a:pt x="23868" y="459216"/>
                    <a:pt x="17925" y="473851"/>
                    <a:pt x="26481" y="474107"/>
                  </a:cubicBezTo>
                  <a:cubicBezTo>
                    <a:pt x="52358" y="475584"/>
                    <a:pt x="76267" y="475392"/>
                    <a:pt x="101965" y="478822"/>
                  </a:cubicBezTo>
                  <a:cubicBezTo>
                    <a:pt x="103840" y="479071"/>
                    <a:pt x="105210" y="480647"/>
                    <a:pt x="105359" y="482536"/>
                  </a:cubicBezTo>
                  <a:cubicBezTo>
                    <a:pt x="105416" y="483267"/>
                    <a:pt x="104947" y="531078"/>
                    <a:pt x="105544" y="553034"/>
                  </a:cubicBezTo>
                  <a:cubicBezTo>
                    <a:pt x="105636" y="556521"/>
                    <a:pt x="108533" y="559291"/>
                    <a:pt x="112013" y="559227"/>
                  </a:cubicBezTo>
                  <a:cubicBezTo>
                    <a:pt x="152708" y="558573"/>
                    <a:pt x="187091" y="558552"/>
                    <a:pt x="227255" y="558467"/>
                  </a:cubicBezTo>
                  <a:cubicBezTo>
                    <a:pt x="235243" y="558609"/>
                    <a:pt x="234242" y="550918"/>
                    <a:pt x="234334" y="54539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28466C-323D-1D84-A33D-9CEADDEAE59C}"/>
                </a:ext>
              </a:extLst>
            </p:cNvPr>
            <p:cNvSpPr/>
            <p:nvPr/>
          </p:nvSpPr>
          <p:spPr>
            <a:xfrm>
              <a:off x="5096158" y="5190584"/>
              <a:ext cx="698438" cy="516473"/>
            </a:xfrm>
            <a:custGeom>
              <a:avLst/>
              <a:gdLst>
                <a:gd name="connsiteX0" fmla="*/ 697792 w 698438"/>
                <a:gd name="connsiteY0" fmla="*/ 433536 h 516473"/>
                <a:gd name="connsiteX1" fmla="*/ 685351 w 698438"/>
                <a:gd name="connsiteY1" fmla="*/ 6029 h 516473"/>
                <a:gd name="connsiteX2" fmla="*/ 679272 w 698438"/>
                <a:gd name="connsiteY2" fmla="*/ 0 h 516473"/>
                <a:gd name="connsiteX3" fmla="*/ 8365 w 698438"/>
                <a:gd name="connsiteY3" fmla="*/ 4424 h 516473"/>
                <a:gd name="connsiteX4" fmla="*/ 2052 w 698438"/>
                <a:gd name="connsiteY4" fmla="*/ 10865 h 516473"/>
                <a:gd name="connsiteX5" fmla="*/ 0 w 698438"/>
                <a:gd name="connsiteY5" fmla="*/ 509616 h 516473"/>
                <a:gd name="connsiteX6" fmla="*/ 5333 w 698438"/>
                <a:gd name="connsiteY6" fmla="*/ 515588 h 516473"/>
                <a:gd name="connsiteX7" fmla="*/ 90090 w 698438"/>
                <a:gd name="connsiteY7" fmla="*/ 516468 h 516473"/>
                <a:gd name="connsiteX8" fmla="*/ 96616 w 698438"/>
                <a:gd name="connsiteY8" fmla="*/ 510248 h 516473"/>
                <a:gd name="connsiteX9" fmla="*/ 96261 w 698438"/>
                <a:gd name="connsiteY9" fmla="*/ 456756 h 516473"/>
                <a:gd name="connsiteX10" fmla="*/ 102290 w 698438"/>
                <a:gd name="connsiteY10" fmla="*/ 450862 h 516473"/>
                <a:gd name="connsiteX11" fmla="*/ 228751 w 698438"/>
                <a:gd name="connsiteY11" fmla="*/ 452133 h 516473"/>
                <a:gd name="connsiteX12" fmla="*/ 236313 w 698438"/>
                <a:gd name="connsiteY12" fmla="*/ 419412 h 516473"/>
                <a:gd name="connsiteX13" fmla="*/ 361717 w 698438"/>
                <a:gd name="connsiteY13" fmla="*/ 419987 h 516473"/>
                <a:gd name="connsiteX14" fmla="*/ 373142 w 698438"/>
                <a:gd name="connsiteY14" fmla="*/ 395581 h 516473"/>
                <a:gd name="connsiteX15" fmla="*/ 606729 w 698438"/>
                <a:gd name="connsiteY15" fmla="*/ 395390 h 516473"/>
                <a:gd name="connsiteX16" fmla="*/ 614441 w 698438"/>
                <a:gd name="connsiteY16" fmla="*/ 403165 h 516473"/>
                <a:gd name="connsiteX17" fmla="*/ 616258 w 698438"/>
                <a:gd name="connsiteY17" fmla="*/ 454264 h 516473"/>
                <a:gd name="connsiteX18" fmla="*/ 622756 w 698438"/>
                <a:gd name="connsiteY18" fmla="*/ 460214 h 516473"/>
                <a:gd name="connsiteX19" fmla="*/ 696563 w 698438"/>
                <a:gd name="connsiteY19" fmla="*/ 457686 h 516473"/>
                <a:gd name="connsiteX20" fmla="*/ 697792 w 698438"/>
                <a:gd name="connsiteY20" fmla="*/ 433536 h 51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8438" h="516473">
                  <a:moveTo>
                    <a:pt x="697792" y="433536"/>
                  </a:moveTo>
                  <a:cubicBezTo>
                    <a:pt x="693013" y="291942"/>
                    <a:pt x="690577" y="146933"/>
                    <a:pt x="685351" y="6029"/>
                  </a:cubicBezTo>
                  <a:cubicBezTo>
                    <a:pt x="685230" y="2734"/>
                    <a:pt x="682567" y="-14"/>
                    <a:pt x="679272" y="0"/>
                  </a:cubicBezTo>
                  <a:cubicBezTo>
                    <a:pt x="454448" y="1022"/>
                    <a:pt x="232500" y="4594"/>
                    <a:pt x="8365" y="4424"/>
                  </a:cubicBezTo>
                  <a:cubicBezTo>
                    <a:pt x="4957" y="4403"/>
                    <a:pt x="2038" y="7428"/>
                    <a:pt x="2052" y="10865"/>
                  </a:cubicBezTo>
                  <a:cubicBezTo>
                    <a:pt x="2507" y="178036"/>
                    <a:pt x="1292" y="343801"/>
                    <a:pt x="0" y="509616"/>
                  </a:cubicBezTo>
                  <a:cubicBezTo>
                    <a:pt x="-21" y="512641"/>
                    <a:pt x="2315" y="515552"/>
                    <a:pt x="5333" y="515588"/>
                  </a:cubicBezTo>
                  <a:cubicBezTo>
                    <a:pt x="31010" y="515886"/>
                    <a:pt x="61374" y="514224"/>
                    <a:pt x="90090" y="516468"/>
                  </a:cubicBezTo>
                  <a:cubicBezTo>
                    <a:pt x="93513" y="516610"/>
                    <a:pt x="96609" y="513678"/>
                    <a:pt x="96616" y="510248"/>
                  </a:cubicBezTo>
                  <a:cubicBezTo>
                    <a:pt x="96971" y="494924"/>
                    <a:pt x="95963" y="476887"/>
                    <a:pt x="96261" y="456756"/>
                  </a:cubicBezTo>
                  <a:cubicBezTo>
                    <a:pt x="96311" y="453461"/>
                    <a:pt x="98995" y="450827"/>
                    <a:pt x="102290" y="450862"/>
                  </a:cubicBezTo>
                  <a:cubicBezTo>
                    <a:pt x="143887" y="451345"/>
                    <a:pt x="187423" y="451004"/>
                    <a:pt x="228751" y="452133"/>
                  </a:cubicBezTo>
                  <a:cubicBezTo>
                    <a:pt x="243315" y="452623"/>
                    <a:pt x="231897" y="427656"/>
                    <a:pt x="236313" y="419412"/>
                  </a:cubicBezTo>
                  <a:cubicBezTo>
                    <a:pt x="278259" y="418013"/>
                    <a:pt x="319849" y="419107"/>
                    <a:pt x="361717" y="419987"/>
                  </a:cubicBezTo>
                  <a:cubicBezTo>
                    <a:pt x="375620" y="418610"/>
                    <a:pt x="361539" y="399579"/>
                    <a:pt x="373142" y="395581"/>
                  </a:cubicBezTo>
                  <a:cubicBezTo>
                    <a:pt x="447582" y="396085"/>
                    <a:pt x="530997" y="393479"/>
                    <a:pt x="606729" y="395390"/>
                  </a:cubicBezTo>
                  <a:cubicBezTo>
                    <a:pt x="610968" y="395496"/>
                    <a:pt x="614363" y="398926"/>
                    <a:pt x="614441" y="403165"/>
                  </a:cubicBezTo>
                  <a:cubicBezTo>
                    <a:pt x="614668" y="415500"/>
                    <a:pt x="615314" y="439884"/>
                    <a:pt x="616258" y="454264"/>
                  </a:cubicBezTo>
                  <a:cubicBezTo>
                    <a:pt x="616478" y="457665"/>
                    <a:pt x="619361" y="460285"/>
                    <a:pt x="622756" y="460214"/>
                  </a:cubicBezTo>
                  <a:cubicBezTo>
                    <a:pt x="652417" y="457906"/>
                    <a:pt x="674941" y="462657"/>
                    <a:pt x="696563" y="457686"/>
                  </a:cubicBezTo>
                  <a:cubicBezTo>
                    <a:pt x="700291" y="455180"/>
                    <a:pt x="697210" y="437157"/>
                    <a:pt x="697792" y="433536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4C054E5-E013-59BD-4111-1A31423C4ACC}"/>
                </a:ext>
              </a:extLst>
            </p:cNvPr>
            <p:cNvSpPr/>
            <p:nvPr/>
          </p:nvSpPr>
          <p:spPr>
            <a:xfrm>
              <a:off x="5189134" y="5585043"/>
              <a:ext cx="624678" cy="545657"/>
            </a:xfrm>
            <a:custGeom>
              <a:avLst/>
              <a:gdLst>
                <a:gd name="connsiteX0" fmla="*/ 623328 w 624678"/>
                <a:gd name="connsiteY0" fmla="*/ 316853 h 545657"/>
                <a:gd name="connsiteX1" fmla="*/ 621020 w 624678"/>
                <a:gd name="connsiteY1" fmla="*/ 71983 h 545657"/>
                <a:gd name="connsiteX2" fmla="*/ 615041 w 624678"/>
                <a:gd name="connsiteY2" fmla="*/ 65585 h 545657"/>
                <a:gd name="connsiteX3" fmla="*/ 527550 w 624678"/>
                <a:gd name="connsiteY3" fmla="*/ 63057 h 545657"/>
                <a:gd name="connsiteX4" fmla="*/ 522963 w 624678"/>
                <a:gd name="connsiteY4" fmla="*/ 58292 h 545657"/>
                <a:gd name="connsiteX5" fmla="*/ 520755 w 624678"/>
                <a:gd name="connsiteY5" fmla="*/ 7037 h 545657"/>
                <a:gd name="connsiteX6" fmla="*/ 514456 w 624678"/>
                <a:gd name="connsiteY6" fmla="*/ 923 h 545657"/>
                <a:gd name="connsiteX7" fmla="*/ 282318 w 624678"/>
                <a:gd name="connsiteY7" fmla="*/ 0 h 545657"/>
                <a:gd name="connsiteX8" fmla="*/ 274777 w 624678"/>
                <a:gd name="connsiteY8" fmla="*/ 18257 h 545657"/>
                <a:gd name="connsiteX9" fmla="*/ 270530 w 624678"/>
                <a:gd name="connsiteY9" fmla="*/ 23320 h 545657"/>
                <a:gd name="connsiteX10" fmla="*/ 149473 w 624678"/>
                <a:gd name="connsiteY10" fmla="*/ 21701 h 545657"/>
                <a:gd name="connsiteX11" fmla="*/ 142897 w 624678"/>
                <a:gd name="connsiteY11" fmla="*/ 27935 h 545657"/>
                <a:gd name="connsiteX12" fmla="*/ 141853 w 624678"/>
                <a:gd name="connsiteY12" fmla="*/ 57887 h 545657"/>
                <a:gd name="connsiteX13" fmla="*/ 9704 w 624678"/>
                <a:gd name="connsiteY13" fmla="*/ 57056 h 545657"/>
                <a:gd name="connsiteX14" fmla="*/ 2852 w 624678"/>
                <a:gd name="connsiteY14" fmla="*/ 63398 h 545657"/>
                <a:gd name="connsiteX15" fmla="*/ 18 w 624678"/>
                <a:gd name="connsiteY15" fmla="*/ 470234 h 545657"/>
                <a:gd name="connsiteX16" fmla="*/ 391730 w 624678"/>
                <a:gd name="connsiteY16" fmla="*/ 472890 h 545657"/>
                <a:gd name="connsiteX17" fmla="*/ 397602 w 624678"/>
                <a:gd name="connsiteY17" fmla="*/ 479096 h 545657"/>
                <a:gd name="connsiteX18" fmla="*/ 402701 w 624678"/>
                <a:gd name="connsiteY18" fmla="*/ 542692 h 545657"/>
                <a:gd name="connsiteX19" fmla="*/ 416150 w 624678"/>
                <a:gd name="connsiteY19" fmla="*/ 545277 h 545657"/>
                <a:gd name="connsiteX20" fmla="*/ 422136 w 624678"/>
                <a:gd name="connsiteY20" fmla="*/ 538978 h 545657"/>
                <a:gd name="connsiteX21" fmla="*/ 416186 w 624678"/>
                <a:gd name="connsiteY21" fmla="*/ 339569 h 545657"/>
                <a:gd name="connsiteX22" fmla="*/ 421355 w 624678"/>
                <a:gd name="connsiteY22" fmla="*/ 333916 h 545657"/>
                <a:gd name="connsiteX23" fmla="*/ 621020 w 624678"/>
                <a:gd name="connsiteY23" fmla="*/ 331537 h 545657"/>
                <a:gd name="connsiteX24" fmla="*/ 623328 w 624678"/>
                <a:gd name="connsiteY24" fmla="*/ 316853 h 54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4678" h="545657">
                  <a:moveTo>
                    <a:pt x="623328" y="316853"/>
                  </a:moveTo>
                  <a:cubicBezTo>
                    <a:pt x="623995" y="235476"/>
                    <a:pt x="626737" y="151705"/>
                    <a:pt x="621020" y="71983"/>
                  </a:cubicBezTo>
                  <a:cubicBezTo>
                    <a:pt x="620786" y="68702"/>
                    <a:pt x="618293" y="66039"/>
                    <a:pt x="615041" y="65585"/>
                  </a:cubicBezTo>
                  <a:cubicBezTo>
                    <a:pt x="598141" y="63234"/>
                    <a:pt x="550138" y="63390"/>
                    <a:pt x="527550" y="63057"/>
                  </a:cubicBezTo>
                  <a:cubicBezTo>
                    <a:pt x="524958" y="63021"/>
                    <a:pt x="522913" y="60884"/>
                    <a:pt x="522963" y="58292"/>
                  </a:cubicBezTo>
                  <a:cubicBezTo>
                    <a:pt x="523282" y="42641"/>
                    <a:pt x="520946" y="26771"/>
                    <a:pt x="520755" y="7037"/>
                  </a:cubicBezTo>
                  <a:cubicBezTo>
                    <a:pt x="520619" y="3643"/>
                    <a:pt x="517850" y="959"/>
                    <a:pt x="514456" y="923"/>
                  </a:cubicBezTo>
                  <a:cubicBezTo>
                    <a:pt x="436913" y="142"/>
                    <a:pt x="360507" y="1015"/>
                    <a:pt x="282318" y="0"/>
                  </a:cubicBezTo>
                  <a:cubicBezTo>
                    <a:pt x="273669" y="1221"/>
                    <a:pt x="274336" y="10098"/>
                    <a:pt x="274777" y="18257"/>
                  </a:cubicBezTo>
                  <a:cubicBezTo>
                    <a:pt x="274912" y="20799"/>
                    <a:pt x="273058" y="23021"/>
                    <a:pt x="270530" y="23320"/>
                  </a:cubicBezTo>
                  <a:cubicBezTo>
                    <a:pt x="251621" y="25578"/>
                    <a:pt x="179595" y="22979"/>
                    <a:pt x="149473" y="21701"/>
                  </a:cubicBezTo>
                  <a:cubicBezTo>
                    <a:pt x="145873" y="21452"/>
                    <a:pt x="142670" y="24335"/>
                    <a:pt x="142897" y="27935"/>
                  </a:cubicBezTo>
                  <a:cubicBezTo>
                    <a:pt x="143309" y="38296"/>
                    <a:pt x="142606" y="47825"/>
                    <a:pt x="141853" y="57887"/>
                  </a:cubicBezTo>
                  <a:cubicBezTo>
                    <a:pt x="97984" y="57418"/>
                    <a:pt x="53113" y="59577"/>
                    <a:pt x="9704" y="57056"/>
                  </a:cubicBezTo>
                  <a:cubicBezTo>
                    <a:pt x="5664" y="55459"/>
                    <a:pt x="2617" y="59030"/>
                    <a:pt x="2852" y="63398"/>
                  </a:cubicBezTo>
                  <a:cubicBezTo>
                    <a:pt x="5167" y="159538"/>
                    <a:pt x="-358" y="431739"/>
                    <a:pt x="18" y="470234"/>
                  </a:cubicBezTo>
                  <a:cubicBezTo>
                    <a:pt x="54" y="474011"/>
                    <a:pt x="340510" y="473884"/>
                    <a:pt x="391730" y="472890"/>
                  </a:cubicBezTo>
                  <a:cubicBezTo>
                    <a:pt x="395138" y="472826"/>
                    <a:pt x="397836" y="475694"/>
                    <a:pt x="397602" y="479096"/>
                  </a:cubicBezTo>
                  <a:cubicBezTo>
                    <a:pt x="396118" y="500782"/>
                    <a:pt x="398589" y="522284"/>
                    <a:pt x="402701" y="542692"/>
                  </a:cubicBezTo>
                  <a:cubicBezTo>
                    <a:pt x="406088" y="547244"/>
                    <a:pt x="411371" y="545170"/>
                    <a:pt x="416150" y="545277"/>
                  </a:cubicBezTo>
                  <a:cubicBezTo>
                    <a:pt x="419495" y="545078"/>
                    <a:pt x="422108" y="542323"/>
                    <a:pt x="422136" y="538978"/>
                  </a:cubicBezTo>
                  <a:cubicBezTo>
                    <a:pt x="423102" y="472279"/>
                    <a:pt x="419693" y="407078"/>
                    <a:pt x="416186" y="339569"/>
                  </a:cubicBezTo>
                  <a:cubicBezTo>
                    <a:pt x="416029" y="336572"/>
                    <a:pt x="418358" y="334023"/>
                    <a:pt x="421355" y="333916"/>
                  </a:cubicBezTo>
                  <a:cubicBezTo>
                    <a:pt x="452273" y="332780"/>
                    <a:pt x="533472" y="328896"/>
                    <a:pt x="621020" y="331537"/>
                  </a:cubicBezTo>
                  <a:cubicBezTo>
                    <a:pt x="627596" y="331750"/>
                    <a:pt x="623292" y="320985"/>
                    <a:pt x="623328" y="31685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253DFD1-E954-CB40-6E42-7E08157CB2A0}"/>
                </a:ext>
              </a:extLst>
            </p:cNvPr>
            <p:cNvSpPr/>
            <p:nvPr/>
          </p:nvSpPr>
          <p:spPr>
            <a:xfrm>
              <a:off x="4542038" y="4261620"/>
              <a:ext cx="499720" cy="1907150"/>
            </a:xfrm>
            <a:custGeom>
              <a:avLst/>
              <a:gdLst>
                <a:gd name="connsiteX0" fmla="*/ 499649 w 499720"/>
                <a:gd name="connsiteY0" fmla="*/ 1248707 h 1907150"/>
                <a:gd name="connsiteX1" fmla="*/ 494834 w 499720"/>
                <a:gd name="connsiteY1" fmla="*/ 781107 h 1907150"/>
                <a:gd name="connsiteX2" fmla="*/ 468206 w 499720"/>
                <a:gd name="connsiteY2" fmla="*/ 777443 h 1907150"/>
                <a:gd name="connsiteX3" fmla="*/ 462127 w 499720"/>
                <a:gd name="connsiteY3" fmla="*/ 771741 h 1907150"/>
                <a:gd name="connsiteX4" fmla="*/ 459457 w 499720"/>
                <a:gd name="connsiteY4" fmla="*/ 483335 h 1907150"/>
                <a:gd name="connsiteX5" fmla="*/ 441307 w 499720"/>
                <a:gd name="connsiteY5" fmla="*/ 483399 h 1907150"/>
                <a:gd name="connsiteX6" fmla="*/ 435960 w 499720"/>
                <a:gd name="connsiteY6" fmla="*/ 478521 h 1907150"/>
                <a:gd name="connsiteX7" fmla="*/ 434923 w 499720"/>
                <a:gd name="connsiteY7" fmla="*/ 329421 h 1907150"/>
                <a:gd name="connsiteX8" fmla="*/ 433127 w 499720"/>
                <a:gd name="connsiteY8" fmla="*/ 254968 h 1907150"/>
                <a:gd name="connsiteX9" fmla="*/ 412257 w 499720"/>
                <a:gd name="connsiteY9" fmla="*/ 249329 h 1907150"/>
                <a:gd name="connsiteX10" fmla="*/ 406115 w 499720"/>
                <a:gd name="connsiteY10" fmla="*/ 243982 h 1907150"/>
                <a:gd name="connsiteX11" fmla="*/ 402926 w 499720"/>
                <a:gd name="connsiteY11" fmla="*/ 178270 h 1907150"/>
                <a:gd name="connsiteX12" fmla="*/ 379308 w 499720"/>
                <a:gd name="connsiteY12" fmla="*/ 172461 h 1907150"/>
                <a:gd name="connsiteX13" fmla="*/ 368785 w 499720"/>
                <a:gd name="connsiteY13" fmla="*/ 171105 h 1907150"/>
                <a:gd name="connsiteX14" fmla="*/ 363274 w 499720"/>
                <a:gd name="connsiteY14" fmla="*/ 111315 h 1907150"/>
                <a:gd name="connsiteX15" fmla="*/ 335325 w 499720"/>
                <a:gd name="connsiteY15" fmla="*/ 108964 h 1907150"/>
                <a:gd name="connsiteX16" fmla="*/ 330489 w 499720"/>
                <a:gd name="connsiteY16" fmla="*/ 104157 h 1907150"/>
                <a:gd name="connsiteX17" fmla="*/ 330077 w 499720"/>
                <a:gd name="connsiteY17" fmla="*/ 55189 h 1907150"/>
                <a:gd name="connsiteX18" fmla="*/ 307134 w 499720"/>
                <a:gd name="connsiteY18" fmla="*/ 48123 h 1907150"/>
                <a:gd name="connsiteX19" fmla="*/ 301794 w 499720"/>
                <a:gd name="connsiteY19" fmla="*/ 42712 h 1907150"/>
                <a:gd name="connsiteX20" fmla="*/ 301546 w 499720"/>
                <a:gd name="connsiteY20" fmla="*/ 6334 h 1907150"/>
                <a:gd name="connsiteX21" fmla="*/ 295176 w 499720"/>
                <a:gd name="connsiteY21" fmla="*/ 0 h 1907150"/>
                <a:gd name="connsiteX22" fmla="*/ 202785 w 499720"/>
                <a:gd name="connsiteY22" fmla="*/ 0 h 1907150"/>
                <a:gd name="connsiteX23" fmla="*/ 196416 w 499720"/>
                <a:gd name="connsiteY23" fmla="*/ 6320 h 1907150"/>
                <a:gd name="connsiteX24" fmla="*/ 196210 w 499720"/>
                <a:gd name="connsiteY24" fmla="*/ 41896 h 1907150"/>
                <a:gd name="connsiteX25" fmla="*/ 190060 w 499720"/>
                <a:gd name="connsiteY25" fmla="*/ 48166 h 1907150"/>
                <a:gd name="connsiteX26" fmla="*/ 167870 w 499720"/>
                <a:gd name="connsiteY26" fmla="*/ 55182 h 1907150"/>
                <a:gd name="connsiteX27" fmla="*/ 167429 w 499720"/>
                <a:gd name="connsiteY27" fmla="*/ 102872 h 1907150"/>
                <a:gd name="connsiteX28" fmla="*/ 161280 w 499720"/>
                <a:gd name="connsiteY28" fmla="*/ 109028 h 1907150"/>
                <a:gd name="connsiteX29" fmla="*/ 138521 w 499720"/>
                <a:gd name="connsiteY29" fmla="*/ 109298 h 1907150"/>
                <a:gd name="connsiteX30" fmla="*/ 132237 w 499720"/>
                <a:gd name="connsiteY30" fmla="*/ 115348 h 1907150"/>
                <a:gd name="connsiteX31" fmla="*/ 129177 w 499720"/>
                <a:gd name="connsiteY31" fmla="*/ 171155 h 1907150"/>
                <a:gd name="connsiteX32" fmla="*/ 118703 w 499720"/>
                <a:gd name="connsiteY32" fmla="*/ 172461 h 1907150"/>
                <a:gd name="connsiteX33" fmla="*/ 95014 w 499720"/>
                <a:gd name="connsiteY33" fmla="*/ 178263 h 1907150"/>
                <a:gd name="connsiteX34" fmla="*/ 91896 w 499720"/>
                <a:gd name="connsiteY34" fmla="*/ 242832 h 1907150"/>
                <a:gd name="connsiteX35" fmla="*/ 85186 w 499720"/>
                <a:gd name="connsiteY35" fmla="*/ 249152 h 1907150"/>
                <a:gd name="connsiteX36" fmla="*/ 71467 w 499720"/>
                <a:gd name="connsiteY36" fmla="*/ 249152 h 1907150"/>
                <a:gd name="connsiteX37" fmla="*/ 65104 w 499720"/>
                <a:gd name="connsiteY37" fmla="*/ 255301 h 1907150"/>
                <a:gd name="connsiteX38" fmla="*/ 62498 w 499720"/>
                <a:gd name="connsiteY38" fmla="*/ 476738 h 1907150"/>
                <a:gd name="connsiteX39" fmla="*/ 55617 w 499720"/>
                <a:gd name="connsiteY39" fmla="*/ 482916 h 1907150"/>
                <a:gd name="connsiteX40" fmla="*/ 38454 w 499720"/>
                <a:gd name="connsiteY40" fmla="*/ 488973 h 1907150"/>
                <a:gd name="connsiteX41" fmla="*/ 36495 w 499720"/>
                <a:gd name="connsiteY41" fmla="*/ 771138 h 1907150"/>
                <a:gd name="connsiteX42" fmla="*/ 29074 w 499720"/>
                <a:gd name="connsiteY42" fmla="*/ 778004 h 1907150"/>
                <a:gd name="connsiteX43" fmla="*/ 5037 w 499720"/>
                <a:gd name="connsiteY43" fmla="*/ 783678 h 1907150"/>
                <a:gd name="connsiteX44" fmla="*/ 1189 w 499720"/>
                <a:gd name="connsiteY44" fmla="*/ 1172818 h 1907150"/>
                <a:gd name="connsiteX45" fmla="*/ 7089 w 499720"/>
                <a:gd name="connsiteY45" fmla="*/ 1183300 h 1907150"/>
                <a:gd name="connsiteX46" fmla="*/ 102804 w 499720"/>
                <a:gd name="connsiteY46" fmla="*/ 1252073 h 1907150"/>
                <a:gd name="connsiteX47" fmla="*/ 103656 w 499720"/>
                <a:gd name="connsiteY47" fmla="*/ 1906200 h 1907150"/>
                <a:gd name="connsiteX48" fmla="*/ 259338 w 499720"/>
                <a:gd name="connsiteY48" fmla="*/ 1897544 h 1907150"/>
                <a:gd name="connsiteX49" fmla="*/ 265139 w 499720"/>
                <a:gd name="connsiteY49" fmla="*/ 1891260 h 1907150"/>
                <a:gd name="connsiteX50" fmla="*/ 257924 w 499720"/>
                <a:gd name="connsiteY50" fmla="*/ 1678067 h 1907150"/>
                <a:gd name="connsiteX51" fmla="*/ 258769 w 499720"/>
                <a:gd name="connsiteY51" fmla="*/ 1449466 h 1907150"/>
                <a:gd name="connsiteX52" fmla="*/ 263399 w 499720"/>
                <a:gd name="connsiteY52" fmla="*/ 1444545 h 1907150"/>
                <a:gd name="connsiteX53" fmla="*/ 443196 w 499720"/>
                <a:gd name="connsiteY53" fmla="*/ 1445169 h 1907150"/>
                <a:gd name="connsiteX54" fmla="*/ 495388 w 499720"/>
                <a:gd name="connsiteY54" fmla="*/ 1444609 h 1907150"/>
                <a:gd name="connsiteX55" fmla="*/ 499372 w 499720"/>
                <a:gd name="connsiteY55" fmla="*/ 1439830 h 1907150"/>
                <a:gd name="connsiteX56" fmla="*/ 499649 w 499720"/>
                <a:gd name="connsiteY56" fmla="*/ 1248707 h 190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99720" h="1907150">
                  <a:moveTo>
                    <a:pt x="499649" y="1248707"/>
                  </a:moveTo>
                  <a:cubicBezTo>
                    <a:pt x="499649" y="1096632"/>
                    <a:pt x="497668" y="930278"/>
                    <a:pt x="494834" y="781107"/>
                  </a:cubicBezTo>
                  <a:cubicBezTo>
                    <a:pt x="494735" y="775867"/>
                    <a:pt x="478133" y="777088"/>
                    <a:pt x="468206" y="777443"/>
                  </a:cubicBezTo>
                  <a:cubicBezTo>
                    <a:pt x="464946" y="777564"/>
                    <a:pt x="462212" y="775001"/>
                    <a:pt x="462127" y="771741"/>
                  </a:cubicBezTo>
                  <a:cubicBezTo>
                    <a:pt x="459549" y="676496"/>
                    <a:pt x="459457" y="578595"/>
                    <a:pt x="459457" y="483335"/>
                  </a:cubicBezTo>
                  <a:cubicBezTo>
                    <a:pt x="459457" y="480750"/>
                    <a:pt x="448060" y="483229"/>
                    <a:pt x="441307" y="483399"/>
                  </a:cubicBezTo>
                  <a:cubicBezTo>
                    <a:pt x="438509" y="483470"/>
                    <a:pt x="436138" y="481318"/>
                    <a:pt x="435960" y="478521"/>
                  </a:cubicBezTo>
                  <a:cubicBezTo>
                    <a:pt x="432836" y="429808"/>
                    <a:pt x="435669" y="377999"/>
                    <a:pt x="434923" y="329421"/>
                  </a:cubicBezTo>
                  <a:cubicBezTo>
                    <a:pt x="434803" y="305030"/>
                    <a:pt x="434682" y="279800"/>
                    <a:pt x="433127" y="254968"/>
                  </a:cubicBezTo>
                  <a:cubicBezTo>
                    <a:pt x="431671" y="246503"/>
                    <a:pt x="420281" y="248712"/>
                    <a:pt x="412257" y="249329"/>
                  </a:cubicBezTo>
                  <a:cubicBezTo>
                    <a:pt x="409076" y="249578"/>
                    <a:pt x="406299" y="247171"/>
                    <a:pt x="406115" y="243982"/>
                  </a:cubicBezTo>
                  <a:cubicBezTo>
                    <a:pt x="404836" y="221998"/>
                    <a:pt x="404112" y="200205"/>
                    <a:pt x="402926" y="178270"/>
                  </a:cubicBezTo>
                  <a:cubicBezTo>
                    <a:pt x="401804" y="168343"/>
                    <a:pt x="386367" y="173221"/>
                    <a:pt x="379308" y="172461"/>
                  </a:cubicBezTo>
                  <a:cubicBezTo>
                    <a:pt x="372626" y="172589"/>
                    <a:pt x="369239" y="173377"/>
                    <a:pt x="368785" y="171105"/>
                  </a:cubicBezTo>
                  <a:cubicBezTo>
                    <a:pt x="364908" y="130189"/>
                    <a:pt x="369324" y="116101"/>
                    <a:pt x="363274" y="111315"/>
                  </a:cubicBezTo>
                  <a:cubicBezTo>
                    <a:pt x="359511" y="108340"/>
                    <a:pt x="351700" y="108957"/>
                    <a:pt x="335325" y="108964"/>
                  </a:cubicBezTo>
                  <a:cubicBezTo>
                    <a:pt x="332662" y="108964"/>
                    <a:pt x="330496" y="106820"/>
                    <a:pt x="330489" y="104157"/>
                  </a:cubicBezTo>
                  <a:cubicBezTo>
                    <a:pt x="330447" y="87953"/>
                    <a:pt x="330425" y="71564"/>
                    <a:pt x="330077" y="55189"/>
                  </a:cubicBezTo>
                  <a:cubicBezTo>
                    <a:pt x="329012" y="46419"/>
                    <a:pt x="316110" y="48358"/>
                    <a:pt x="307134" y="48123"/>
                  </a:cubicBezTo>
                  <a:cubicBezTo>
                    <a:pt x="304180" y="48045"/>
                    <a:pt x="301816" y="45666"/>
                    <a:pt x="301794" y="42712"/>
                  </a:cubicBezTo>
                  <a:cubicBezTo>
                    <a:pt x="301709" y="30584"/>
                    <a:pt x="301624" y="18462"/>
                    <a:pt x="301546" y="6334"/>
                  </a:cubicBezTo>
                  <a:cubicBezTo>
                    <a:pt x="301524" y="2833"/>
                    <a:pt x="298677" y="0"/>
                    <a:pt x="295176" y="0"/>
                  </a:cubicBezTo>
                  <a:lnTo>
                    <a:pt x="202785" y="0"/>
                  </a:lnTo>
                  <a:cubicBezTo>
                    <a:pt x="199285" y="0"/>
                    <a:pt x="196444" y="2826"/>
                    <a:pt x="196416" y="6320"/>
                  </a:cubicBezTo>
                  <a:lnTo>
                    <a:pt x="196210" y="41896"/>
                  </a:lnTo>
                  <a:cubicBezTo>
                    <a:pt x="196189" y="45304"/>
                    <a:pt x="193469" y="48102"/>
                    <a:pt x="190060" y="48166"/>
                  </a:cubicBezTo>
                  <a:cubicBezTo>
                    <a:pt x="181170" y="48315"/>
                    <a:pt x="169191" y="46455"/>
                    <a:pt x="167870" y="55182"/>
                  </a:cubicBezTo>
                  <a:cubicBezTo>
                    <a:pt x="167501" y="71123"/>
                    <a:pt x="167564" y="87086"/>
                    <a:pt x="167429" y="102872"/>
                  </a:cubicBezTo>
                  <a:cubicBezTo>
                    <a:pt x="167401" y="106252"/>
                    <a:pt x="164660" y="108986"/>
                    <a:pt x="161280" y="109028"/>
                  </a:cubicBezTo>
                  <a:lnTo>
                    <a:pt x="138521" y="109298"/>
                  </a:lnTo>
                  <a:cubicBezTo>
                    <a:pt x="135156" y="109341"/>
                    <a:pt x="132415" y="111989"/>
                    <a:pt x="132237" y="115348"/>
                  </a:cubicBezTo>
                  <a:cubicBezTo>
                    <a:pt x="131250" y="133995"/>
                    <a:pt x="129965" y="152337"/>
                    <a:pt x="129177" y="171155"/>
                  </a:cubicBezTo>
                  <a:cubicBezTo>
                    <a:pt x="128900" y="172447"/>
                    <a:pt x="126996" y="173029"/>
                    <a:pt x="118703" y="172461"/>
                  </a:cubicBezTo>
                  <a:cubicBezTo>
                    <a:pt x="111630" y="173221"/>
                    <a:pt x="96157" y="168322"/>
                    <a:pt x="95014" y="178263"/>
                  </a:cubicBezTo>
                  <a:cubicBezTo>
                    <a:pt x="93835" y="199814"/>
                    <a:pt x="93146" y="221245"/>
                    <a:pt x="91896" y="242832"/>
                  </a:cubicBezTo>
                  <a:cubicBezTo>
                    <a:pt x="91691" y="246383"/>
                    <a:pt x="88744" y="249152"/>
                    <a:pt x="85186" y="249152"/>
                  </a:cubicBezTo>
                  <a:lnTo>
                    <a:pt x="71467" y="249152"/>
                  </a:lnTo>
                  <a:cubicBezTo>
                    <a:pt x="68037" y="249152"/>
                    <a:pt x="65218" y="251872"/>
                    <a:pt x="65104" y="255301"/>
                  </a:cubicBezTo>
                  <a:cubicBezTo>
                    <a:pt x="62605" y="329194"/>
                    <a:pt x="63585" y="403101"/>
                    <a:pt x="62498" y="476738"/>
                  </a:cubicBezTo>
                  <a:cubicBezTo>
                    <a:pt x="62441" y="480409"/>
                    <a:pt x="59275" y="483243"/>
                    <a:pt x="55617" y="482916"/>
                  </a:cubicBezTo>
                  <a:cubicBezTo>
                    <a:pt x="48225" y="482256"/>
                    <a:pt x="39583" y="480899"/>
                    <a:pt x="38454" y="488973"/>
                  </a:cubicBezTo>
                  <a:cubicBezTo>
                    <a:pt x="37063" y="584169"/>
                    <a:pt x="39079" y="676119"/>
                    <a:pt x="36495" y="771138"/>
                  </a:cubicBezTo>
                  <a:cubicBezTo>
                    <a:pt x="36388" y="775100"/>
                    <a:pt x="33029" y="778189"/>
                    <a:pt x="29074" y="778004"/>
                  </a:cubicBezTo>
                  <a:cubicBezTo>
                    <a:pt x="19616" y="777571"/>
                    <a:pt x="7345" y="774340"/>
                    <a:pt x="5037" y="783678"/>
                  </a:cubicBezTo>
                  <a:cubicBezTo>
                    <a:pt x="-281" y="916764"/>
                    <a:pt x="-1070" y="1052805"/>
                    <a:pt x="1189" y="1172818"/>
                  </a:cubicBezTo>
                  <a:cubicBezTo>
                    <a:pt x="1267" y="1177037"/>
                    <a:pt x="3653" y="1180864"/>
                    <a:pt x="7089" y="1183300"/>
                  </a:cubicBezTo>
                  <a:cubicBezTo>
                    <a:pt x="38859" y="1205852"/>
                    <a:pt x="98266" y="1245930"/>
                    <a:pt x="102804" y="1252073"/>
                  </a:cubicBezTo>
                  <a:cubicBezTo>
                    <a:pt x="103656" y="1423881"/>
                    <a:pt x="103656" y="1689890"/>
                    <a:pt x="103656" y="1906200"/>
                  </a:cubicBezTo>
                  <a:cubicBezTo>
                    <a:pt x="103656" y="1911015"/>
                    <a:pt x="258528" y="1895890"/>
                    <a:pt x="259338" y="1897544"/>
                  </a:cubicBezTo>
                  <a:cubicBezTo>
                    <a:pt x="262597" y="1897246"/>
                    <a:pt x="265103" y="1894533"/>
                    <a:pt x="265139" y="1891260"/>
                  </a:cubicBezTo>
                  <a:cubicBezTo>
                    <a:pt x="265139" y="1891260"/>
                    <a:pt x="257072" y="1770905"/>
                    <a:pt x="257924" y="1678067"/>
                  </a:cubicBezTo>
                  <a:cubicBezTo>
                    <a:pt x="258684" y="1595206"/>
                    <a:pt x="258762" y="1474468"/>
                    <a:pt x="258769" y="1449466"/>
                  </a:cubicBezTo>
                  <a:cubicBezTo>
                    <a:pt x="258769" y="1446859"/>
                    <a:pt x="260793" y="1444694"/>
                    <a:pt x="263399" y="1444545"/>
                  </a:cubicBezTo>
                  <a:cubicBezTo>
                    <a:pt x="318290" y="1441392"/>
                    <a:pt x="386835" y="1445879"/>
                    <a:pt x="443196" y="1445169"/>
                  </a:cubicBezTo>
                  <a:cubicBezTo>
                    <a:pt x="459649" y="1443820"/>
                    <a:pt x="479276" y="1447925"/>
                    <a:pt x="495388" y="1444609"/>
                  </a:cubicBezTo>
                  <a:cubicBezTo>
                    <a:pt x="497682" y="1444140"/>
                    <a:pt x="499350" y="1442173"/>
                    <a:pt x="499372" y="1439830"/>
                  </a:cubicBezTo>
                  <a:cubicBezTo>
                    <a:pt x="499933" y="1376659"/>
                    <a:pt x="499649" y="1311266"/>
                    <a:pt x="499649" y="1248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004B06-5C40-01BB-82ED-7838A5289ED3}"/>
                </a:ext>
              </a:extLst>
            </p:cNvPr>
            <p:cNvSpPr/>
            <p:nvPr/>
          </p:nvSpPr>
          <p:spPr>
            <a:xfrm>
              <a:off x="4227162" y="5344977"/>
              <a:ext cx="420537" cy="859169"/>
            </a:xfrm>
            <a:custGeom>
              <a:avLst/>
              <a:gdLst>
                <a:gd name="connsiteX0" fmla="*/ 417914 w 420537"/>
                <a:gd name="connsiteY0" fmla="*/ 791493 h 859169"/>
                <a:gd name="connsiteX1" fmla="*/ 419100 w 420537"/>
                <a:gd name="connsiteY1" fmla="*/ 408204 h 859169"/>
                <a:gd name="connsiteX2" fmla="*/ 418794 w 420537"/>
                <a:gd name="connsiteY2" fmla="*/ 173580 h 859169"/>
                <a:gd name="connsiteX3" fmla="*/ 413561 w 420537"/>
                <a:gd name="connsiteY3" fmla="*/ 164257 h 859169"/>
                <a:gd name="connsiteX4" fmla="*/ 189461 w 420537"/>
                <a:gd name="connsiteY4" fmla="*/ 1374 h 859169"/>
                <a:gd name="connsiteX5" fmla="*/ 181316 w 420537"/>
                <a:gd name="connsiteY5" fmla="*/ 1580 h 859169"/>
                <a:gd name="connsiteX6" fmla="*/ 12590 w 420537"/>
                <a:gd name="connsiteY6" fmla="*/ 147974 h 859169"/>
                <a:gd name="connsiteX7" fmla="*/ 0 w 420537"/>
                <a:gd name="connsiteY7" fmla="*/ 163262 h 859169"/>
                <a:gd name="connsiteX8" fmla="*/ 5269 w 420537"/>
                <a:gd name="connsiteY8" fmla="*/ 636656 h 859169"/>
                <a:gd name="connsiteX9" fmla="*/ 8677 w 420537"/>
                <a:gd name="connsiteY9" fmla="*/ 857674 h 859169"/>
                <a:gd name="connsiteX10" fmla="*/ 54919 w 420537"/>
                <a:gd name="connsiteY10" fmla="*/ 854372 h 859169"/>
                <a:gd name="connsiteX11" fmla="*/ 411892 w 420537"/>
                <a:gd name="connsiteY11" fmla="*/ 824711 h 859169"/>
                <a:gd name="connsiteX12" fmla="*/ 417914 w 420537"/>
                <a:gd name="connsiteY12" fmla="*/ 791493 h 859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0537" h="859169">
                  <a:moveTo>
                    <a:pt x="417914" y="791493"/>
                  </a:moveTo>
                  <a:cubicBezTo>
                    <a:pt x="416977" y="650325"/>
                    <a:pt x="417907" y="524234"/>
                    <a:pt x="419100" y="408204"/>
                  </a:cubicBezTo>
                  <a:cubicBezTo>
                    <a:pt x="419952" y="325747"/>
                    <a:pt x="422011" y="248652"/>
                    <a:pt x="418794" y="173580"/>
                  </a:cubicBezTo>
                  <a:cubicBezTo>
                    <a:pt x="418631" y="169824"/>
                    <a:pt x="416678" y="166366"/>
                    <a:pt x="413561" y="164257"/>
                  </a:cubicBezTo>
                  <a:cubicBezTo>
                    <a:pt x="326219" y="105262"/>
                    <a:pt x="253647" y="52097"/>
                    <a:pt x="189461" y="1374"/>
                  </a:cubicBezTo>
                  <a:cubicBezTo>
                    <a:pt x="187054" y="-536"/>
                    <a:pt x="183624" y="-443"/>
                    <a:pt x="181316" y="1580"/>
                  </a:cubicBezTo>
                  <a:cubicBezTo>
                    <a:pt x="124927" y="50982"/>
                    <a:pt x="68922" y="98423"/>
                    <a:pt x="12590" y="147974"/>
                  </a:cubicBezTo>
                  <a:cubicBezTo>
                    <a:pt x="8273" y="153562"/>
                    <a:pt x="987" y="155941"/>
                    <a:pt x="0" y="163262"/>
                  </a:cubicBezTo>
                  <a:cubicBezTo>
                    <a:pt x="4154" y="321074"/>
                    <a:pt x="3622" y="481415"/>
                    <a:pt x="5269" y="636656"/>
                  </a:cubicBezTo>
                  <a:cubicBezTo>
                    <a:pt x="7960" y="708255"/>
                    <a:pt x="4715" y="780124"/>
                    <a:pt x="8677" y="857674"/>
                  </a:cubicBezTo>
                  <a:cubicBezTo>
                    <a:pt x="8940" y="862787"/>
                    <a:pt x="52611" y="853037"/>
                    <a:pt x="54919" y="854372"/>
                  </a:cubicBezTo>
                  <a:cubicBezTo>
                    <a:pt x="173775" y="843593"/>
                    <a:pt x="291069" y="832465"/>
                    <a:pt x="411892" y="824711"/>
                  </a:cubicBezTo>
                  <a:cubicBezTo>
                    <a:pt x="422672" y="824555"/>
                    <a:pt x="415769" y="799127"/>
                    <a:pt x="417914" y="79149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A6A9BA1-954E-AF53-6036-B6C12B1A6925}"/>
                </a:ext>
              </a:extLst>
            </p:cNvPr>
            <p:cNvSpPr/>
            <p:nvPr/>
          </p:nvSpPr>
          <p:spPr>
            <a:xfrm>
              <a:off x="3764571" y="6380540"/>
              <a:ext cx="123278" cy="382874"/>
            </a:xfrm>
            <a:custGeom>
              <a:avLst/>
              <a:gdLst>
                <a:gd name="connsiteX0" fmla="*/ 122348 w 123278"/>
                <a:gd name="connsiteY0" fmla="*/ 35317 h 382874"/>
                <a:gd name="connsiteX1" fmla="*/ 103005 w 123278"/>
                <a:gd name="connsiteY1" fmla="*/ 7694 h 382874"/>
                <a:gd name="connsiteX2" fmla="*/ 7014 w 123278"/>
                <a:gd name="connsiteY2" fmla="*/ 40 h 382874"/>
                <a:gd name="connsiteX3" fmla="*/ 5 w 123278"/>
                <a:gd name="connsiteY3" fmla="*/ 6501 h 382874"/>
                <a:gd name="connsiteX4" fmla="*/ 4181 w 123278"/>
                <a:gd name="connsiteY4" fmla="*/ 376683 h 382874"/>
                <a:gd name="connsiteX5" fmla="*/ 10628 w 123278"/>
                <a:gd name="connsiteY5" fmla="*/ 382874 h 382874"/>
                <a:gd name="connsiteX6" fmla="*/ 108771 w 123278"/>
                <a:gd name="connsiteY6" fmla="*/ 381639 h 382874"/>
                <a:gd name="connsiteX7" fmla="*/ 121098 w 123278"/>
                <a:gd name="connsiteY7" fmla="*/ 379565 h 382874"/>
                <a:gd name="connsiteX8" fmla="*/ 122348 w 123278"/>
                <a:gd name="connsiteY8" fmla="*/ 35317 h 38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278" h="382874">
                  <a:moveTo>
                    <a:pt x="122348" y="35317"/>
                  </a:moveTo>
                  <a:cubicBezTo>
                    <a:pt x="124947" y="19354"/>
                    <a:pt x="123171" y="5507"/>
                    <a:pt x="103005" y="7694"/>
                  </a:cubicBezTo>
                  <a:cubicBezTo>
                    <a:pt x="65249" y="5593"/>
                    <a:pt x="34111" y="2632"/>
                    <a:pt x="7014" y="40"/>
                  </a:cubicBezTo>
                  <a:cubicBezTo>
                    <a:pt x="3336" y="-393"/>
                    <a:pt x="-151" y="2774"/>
                    <a:pt x="5" y="6501"/>
                  </a:cubicBezTo>
                  <a:cubicBezTo>
                    <a:pt x="2391" y="130762"/>
                    <a:pt x="715" y="252160"/>
                    <a:pt x="4181" y="376683"/>
                  </a:cubicBezTo>
                  <a:cubicBezTo>
                    <a:pt x="4273" y="380162"/>
                    <a:pt x="7156" y="382917"/>
                    <a:pt x="10628" y="382874"/>
                  </a:cubicBezTo>
                  <a:cubicBezTo>
                    <a:pt x="43335" y="382456"/>
                    <a:pt x="76050" y="382044"/>
                    <a:pt x="108771" y="381639"/>
                  </a:cubicBezTo>
                  <a:cubicBezTo>
                    <a:pt x="111853" y="380752"/>
                    <a:pt x="118890" y="382981"/>
                    <a:pt x="121098" y="379565"/>
                  </a:cubicBezTo>
                  <a:cubicBezTo>
                    <a:pt x="122511" y="268606"/>
                    <a:pt x="116781" y="151709"/>
                    <a:pt x="122348" y="353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32" name="Graphic 5" descr="City with buildings and skyscrapers">
              <a:extLst>
                <a:ext uri="{FF2B5EF4-FFF2-40B4-BE49-F238E27FC236}">
                  <a16:creationId xmlns:a16="http://schemas.microsoft.com/office/drawing/2014/main" id="{88507F15-31B5-59D6-2E5A-00C2BD149459}"/>
                </a:ext>
              </a:extLst>
            </p:cNvPr>
            <p:cNvGrpSpPr/>
            <p:nvPr/>
          </p:nvGrpSpPr>
          <p:grpSpPr>
            <a:xfrm>
              <a:off x="3917730" y="6316838"/>
              <a:ext cx="1704665" cy="131230"/>
              <a:chOff x="3917730" y="6316838"/>
              <a:chExt cx="1704665" cy="131230"/>
            </a:xfrm>
            <a:solidFill>
              <a:srgbClr val="FFFFFF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B469BE5-92C4-2DAE-1B74-7EFF1853183C}"/>
                  </a:ext>
                </a:extLst>
              </p:cNvPr>
              <p:cNvSpPr/>
              <p:nvPr/>
            </p:nvSpPr>
            <p:spPr>
              <a:xfrm>
                <a:off x="5493736" y="6326198"/>
                <a:ext cx="128659" cy="64482"/>
              </a:xfrm>
              <a:custGeom>
                <a:avLst/>
                <a:gdLst>
                  <a:gd name="connsiteX0" fmla="*/ 128363 w 128659"/>
                  <a:gd name="connsiteY0" fmla="*/ 56250 h 64482"/>
                  <a:gd name="connsiteX1" fmla="*/ 86894 w 128659"/>
                  <a:gd name="connsiteY1" fmla="*/ 3376 h 64482"/>
                  <a:gd name="connsiteX2" fmla="*/ 205 w 128659"/>
                  <a:gd name="connsiteY2" fmla="*/ 54524 h 64482"/>
                  <a:gd name="connsiteX3" fmla="*/ 5644 w 128659"/>
                  <a:gd name="connsiteY3" fmla="*/ 64182 h 64482"/>
                  <a:gd name="connsiteX4" fmla="*/ 122256 w 128659"/>
                  <a:gd name="connsiteY4" fmla="*/ 64480 h 64482"/>
                  <a:gd name="connsiteX5" fmla="*/ 128363 w 128659"/>
                  <a:gd name="connsiteY5" fmla="*/ 56250 h 64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659" h="64482">
                    <a:moveTo>
                      <a:pt x="128363" y="56250"/>
                    </a:moveTo>
                    <a:cubicBezTo>
                      <a:pt x="122661" y="37553"/>
                      <a:pt x="112151" y="11734"/>
                      <a:pt x="86894" y="3376"/>
                    </a:cubicBezTo>
                    <a:cubicBezTo>
                      <a:pt x="48712" y="-9036"/>
                      <a:pt x="5154" y="13843"/>
                      <a:pt x="205" y="54524"/>
                    </a:cubicBezTo>
                    <a:cubicBezTo>
                      <a:pt x="-584" y="61008"/>
                      <a:pt x="837" y="64324"/>
                      <a:pt x="5644" y="64182"/>
                    </a:cubicBezTo>
                    <a:cubicBezTo>
                      <a:pt x="5644" y="64182"/>
                      <a:pt x="122256" y="64480"/>
                      <a:pt x="122256" y="64480"/>
                    </a:cubicBezTo>
                    <a:cubicBezTo>
                      <a:pt x="126403" y="64601"/>
                      <a:pt x="129684" y="60198"/>
                      <a:pt x="128363" y="562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A9F7C1-87D9-E739-D16E-DA891926FCD4}"/>
                  </a:ext>
                </a:extLst>
              </p:cNvPr>
              <p:cNvSpPr/>
              <p:nvPr/>
            </p:nvSpPr>
            <p:spPr>
              <a:xfrm>
                <a:off x="5337333" y="6327715"/>
                <a:ext cx="111878" cy="62522"/>
              </a:xfrm>
              <a:custGeom>
                <a:avLst/>
                <a:gdLst>
                  <a:gd name="connsiteX0" fmla="*/ 60879 w 111878"/>
                  <a:gd name="connsiteY0" fmla="*/ 13 h 62522"/>
                  <a:gd name="connsiteX1" fmla="*/ 123 w 111878"/>
                  <a:gd name="connsiteY1" fmla="*/ 54711 h 62522"/>
                  <a:gd name="connsiteX2" fmla="*/ 6372 w 111878"/>
                  <a:gd name="connsiteY2" fmla="*/ 62267 h 62522"/>
                  <a:gd name="connsiteX3" fmla="*/ 106425 w 111878"/>
                  <a:gd name="connsiteY3" fmla="*/ 62523 h 62522"/>
                  <a:gd name="connsiteX4" fmla="*/ 111126 w 111878"/>
                  <a:gd name="connsiteY4" fmla="*/ 60463 h 62522"/>
                  <a:gd name="connsiteX5" fmla="*/ 60879 w 111878"/>
                  <a:gd name="connsiteY5" fmla="*/ 13 h 62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1878" h="62522">
                    <a:moveTo>
                      <a:pt x="60879" y="13"/>
                    </a:moveTo>
                    <a:cubicBezTo>
                      <a:pt x="31339" y="-669"/>
                      <a:pt x="2247" y="26364"/>
                      <a:pt x="123" y="54711"/>
                    </a:cubicBezTo>
                    <a:cubicBezTo>
                      <a:pt x="-672" y="58496"/>
                      <a:pt x="2488" y="62352"/>
                      <a:pt x="6372" y="62267"/>
                    </a:cubicBezTo>
                    <a:cubicBezTo>
                      <a:pt x="6372" y="62267"/>
                      <a:pt x="106425" y="62523"/>
                      <a:pt x="106425" y="62523"/>
                    </a:cubicBezTo>
                    <a:cubicBezTo>
                      <a:pt x="108207" y="62530"/>
                      <a:pt x="109919" y="61784"/>
                      <a:pt x="111126" y="60463"/>
                    </a:cubicBezTo>
                    <a:cubicBezTo>
                      <a:pt x="116572" y="33267"/>
                      <a:pt x="91712" y="943"/>
                      <a:pt x="60879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40E3F0F-021F-754F-4938-A4D842DEF831}"/>
                  </a:ext>
                </a:extLst>
              </p:cNvPr>
              <p:cNvSpPr/>
              <p:nvPr/>
            </p:nvSpPr>
            <p:spPr>
              <a:xfrm>
                <a:off x="5146273" y="6326662"/>
                <a:ext cx="131435" cy="63148"/>
              </a:xfrm>
              <a:custGeom>
                <a:avLst/>
                <a:gdLst>
                  <a:gd name="connsiteX0" fmla="*/ 75572 w 131435"/>
                  <a:gd name="connsiteY0" fmla="*/ 28 h 63148"/>
                  <a:gd name="connsiteX1" fmla="*/ 174 w 131435"/>
                  <a:gd name="connsiteY1" fmla="*/ 54180 h 63148"/>
                  <a:gd name="connsiteX2" fmla="*/ 6366 w 131435"/>
                  <a:gd name="connsiteY2" fmla="*/ 61963 h 63148"/>
                  <a:gd name="connsiteX3" fmla="*/ 126287 w 131435"/>
                  <a:gd name="connsiteY3" fmla="*/ 63149 h 63148"/>
                  <a:gd name="connsiteX4" fmla="*/ 131435 w 131435"/>
                  <a:gd name="connsiteY4" fmla="*/ 60550 h 63148"/>
                  <a:gd name="connsiteX5" fmla="*/ 75572 w 131435"/>
                  <a:gd name="connsiteY5" fmla="*/ 28 h 63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435" h="63148">
                    <a:moveTo>
                      <a:pt x="75572" y="28"/>
                    </a:moveTo>
                    <a:cubicBezTo>
                      <a:pt x="43767" y="1796"/>
                      <a:pt x="8198" y="19130"/>
                      <a:pt x="174" y="54180"/>
                    </a:cubicBezTo>
                    <a:cubicBezTo>
                      <a:pt x="-792" y="58015"/>
                      <a:pt x="2404" y="62055"/>
                      <a:pt x="6366" y="61963"/>
                    </a:cubicBezTo>
                    <a:cubicBezTo>
                      <a:pt x="47111" y="62062"/>
                      <a:pt x="85535" y="63035"/>
                      <a:pt x="126287" y="63149"/>
                    </a:cubicBezTo>
                    <a:cubicBezTo>
                      <a:pt x="128318" y="63156"/>
                      <a:pt x="130235" y="62190"/>
                      <a:pt x="131435" y="60550"/>
                    </a:cubicBezTo>
                    <a:cubicBezTo>
                      <a:pt x="130590" y="26323"/>
                      <a:pt x="98565" y="-1001"/>
                      <a:pt x="75572" y="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8F7F1773-C8A1-72BD-36DD-A7AF6A46C69C}"/>
                  </a:ext>
                </a:extLst>
              </p:cNvPr>
              <p:cNvSpPr/>
              <p:nvPr/>
            </p:nvSpPr>
            <p:spPr>
              <a:xfrm>
                <a:off x="4962374" y="6317410"/>
                <a:ext cx="154658" cy="72006"/>
              </a:xfrm>
              <a:custGeom>
                <a:avLst/>
                <a:gdLst>
                  <a:gd name="connsiteX0" fmla="*/ 152800 w 154658"/>
                  <a:gd name="connsiteY0" fmla="*/ 57333 h 72006"/>
                  <a:gd name="connsiteX1" fmla="*/ 79376 w 154658"/>
                  <a:gd name="connsiteY1" fmla="*/ 134 h 72006"/>
                  <a:gd name="connsiteX2" fmla="*/ 87 w 154658"/>
                  <a:gd name="connsiteY2" fmla="*/ 57177 h 72006"/>
                  <a:gd name="connsiteX3" fmla="*/ 8267 w 154658"/>
                  <a:gd name="connsiteY3" fmla="*/ 71790 h 72006"/>
                  <a:gd name="connsiteX4" fmla="*/ 148944 w 154658"/>
                  <a:gd name="connsiteY4" fmla="*/ 72003 h 72006"/>
                  <a:gd name="connsiteX5" fmla="*/ 152800 w 154658"/>
                  <a:gd name="connsiteY5" fmla="*/ 57333 h 7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658" h="72006">
                    <a:moveTo>
                      <a:pt x="152800" y="57333"/>
                    </a:moveTo>
                    <a:cubicBezTo>
                      <a:pt x="143747" y="22304"/>
                      <a:pt x="128884" y="440"/>
                      <a:pt x="79376" y="134"/>
                    </a:cubicBezTo>
                    <a:cubicBezTo>
                      <a:pt x="47315" y="-1769"/>
                      <a:pt x="-2356" y="16495"/>
                      <a:pt x="87" y="57177"/>
                    </a:cubicBezTo>
                    <a:cubicBezTo>
                      <a:pt x="626" y="66124"/>
                      <a:pt x="1017" y="71961"/>
                      <a:pt x="8267" y="71790"/>
                    </a:cubicBezTo>
                    <a:cubicBezTo>
                      <a:pt x="57725" y="71947"/>
                      <a:pt x="99486" y="71890"/>
                      <a:pt x="148944" y="72003"/>
                    </a:cubicBezTo>
                    <a:cubicBezTo>
                      <a:pt x="156862" y="72181"/>
                      <a:pt x="154888" y="65556"/>
                      <a:pt x="152800" y="5733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75F87051-2E56-6F07-0DF0-C8226D8A6838}"/>
                  </a:ext>
                </a:extLst>
              </p:cNvPr>
              <p:cNvSpPr/>
              <p:nvPr/>
            </p:nvSpPr>
            <p:spPr>
              <a:xfrm>
                <a:off x="4787276" y="6316838"/>
                <a:ext cx="131199" cy="71986"/>
              </a:xfrm>
              <a:custGeom>
                <a:avLst/>
                <a:gdLst>
                  <a:gd name="connsiteX0" fmla="*/ 66824 w 131199"/>
                  <a:gd name="connsiteY0" fmla="*/ 281 h 71986"/>
                  <a:gd name="connsiteX1" fmla="*/ 117 w 131199"/>
                  <a:gd name="connsiteY1" fmla="*/ 65092 h 71986"/>
                  <a:gd name="connsiteX2" fmla="*/ 6458 w 131199"/>
                  <a:gd name="connsiteY2" fmla="*/ 71220 h 71986"/>
                  <a:gd name="connsiteX3" fmla="*/ 126010 w 131199"/>
                  <a:gd name="connsiteY3" fmla="*/ 71986 h 71986"/>
                  <a:gd name="connsiteX4" fmla="*/ 130796 w 131199"/>
                  <a:gd name="connsiteY4" fmla="*/ 69842 h 71986"/>
                  <a:gd name="connsiteX5" fmla="*/ 66824 w 131199"/>
                  <a:gd name="connsiteY5" fmla="*/ 281 h 71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99" h="71986">
                    <a:moveTo>
                      <a:pt x="66824" y="281"/>
                    </a:moveTo>
                    <a:cubicBezTo>
                      <a:pt x="30431" y="-3319"/>
                      <a:pt x="-2205" y="28209"/>
                      <a:pt x="117" y="65092"/>
                    </a:cubicBezTo>
                    <a:cubicBezTo>
                      <a:pt x="245" y="68507"/>
                      <a:pt x="3043" y="71213"/>
                      <a:pt x="6458" y="71220"/>
                    </a:cubicBezTo>
                    <a:lnTo>
                      <a:pt x="126010" y="71986"/>
                    </a:lnTo>
                    <a:cubicBezTo>
                      <a:pt x="127835" y="71994"/>
                      <a:pt x="129582" y="71213"/>
                      <a:pt x="130796" y="69842"/>
                    </a:cubicBezTo>
                    <a:cubicBezTo>
                      <a:pt x="135469" y="35232"/>
                      <a:pt x="98657" y="1999"/>
                      <a:pt x="66824" y="2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C108842-B566-4FAC-90CB-74C5A37C9BF6}"/>
                  </a:ext>
                </a:extLst>
              </p:cNvPr>
              <p:cNvSpPr/>
              <p:nvPr/>
            </p:nvSpPr>
            <p:spPr>
              <a:xfrm>
                <a:off x="4584430" y="6318257"/>
                <a:ext cx="139083" cy="70301"/>
              </a:xfrm>
              <a:custGeom>
                <a:avLst/>
                <a:gdLst>
                  <a:gd name="connsiteX0" fmla="*/ 82929 w 139083"/>
                  <a:gd name="connsiteY0" fmla="*/ 90 h 70301"/>
                  <a:gd name="connsiteX1" fmla="*/ 11 w 139083"/>
                  <a:gd name="connsiteY1" fmla="*/ 62039 h 70301"/>
                  <a:gd name="connsiteX2" fmla="*/ 6366 w 139083"/>
                  <a:gd name="connsiteY2" fmla="*/ 68671 h 70301"/>
                  <a:gd name="connsiteX3" fmla="*/ 133381 w 139083"/>
                  <a:gd name="connsiteY3" fmla="*/ 68444 h 70301"/>
                  <a:gd name="connsiteX4" fmla="*/ 139083 w 139083"/>
                  <a:gd name="connsiteY4" fmla="*/ 62024 h 70301"/>
                  <a:gd name="connsiteX5" fmla="*/ 82929 w 139083"/>
                  <a:gd name="connsiteY5" fmla="*/ 90 h 70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9083" h="70301">
                    <a:moveTo>
                      <a:pt x="82929" y="90"/>
                    </a:moveTo>
                    <a:cubicBezTo>
                      <a:pt x="48752" y="-1764"/>
                      <a:pt x="174" y="25263"/>
                      <a:pt x="11" y="62039"/>
                    </a:cubicBezTo>
                    <a:cubicBezTo>
                      <a:pt x="-202" y="65547"/>
                      <a:pt x="2844" y="68735"/>
                      <a:pt x="6366" y="68671"/>
                    </a:cubicBezTo>
                    <a:cubicBezTo>
                      <a:pt x="46579" y="66768"/>
                      <a:pt x="89476" y="73351"/>
                      <a:pt x="133381" y="68444"/>
                    </a:cubicBezTo>
                    <a:cubicBezTo>
                      <a:pt x="136648" y="68082"/>
                      <a:pt x="139105" y="65312"/>
                      <a:pt x="139083" y="62024"/>
                    </a:cubicBezTo>
                    <a:cubicBezTo>
                      <a:pt x="138764" y="18240"/>
                      <a:pt x="102471" y="-1217"/>
                      <a:pt x="82929" y="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C0B77FE-7805-B8DB-4FD7-C9D385C03FE1}"/>
                  </a:ext>
                </a:extLst>
              </p:cNvPr>
              <p:cNvSpPr/>
              <p:nvPr/>
            </p:nvSpPr>
            <p:spPr>
              <a:xfrm>
                <a:off x="4406573" y="6323882"/>
                <a:ext cx="125082" cy="64470"/>
              </a:xfrm>
              <a:custGeom>
                <a:avLst/>
                <a:gdLst>
                  <a:gd name="connsiteX0" fmla="*/ 120847 w 125082"/>
                  <a:gd name="connsiteY0" fmla="*/ 44292 h 64470"/>
                  <a:gd name="connsiteX1" fmla="*/ 59658 w 125082"/>
                  <a:gd name="connsiteY1" fmla="*/ 337 h 64470"/>
                  <a:gd name="connsiteX2" fmla="*/ 358 w 125082"/>
                  <a:gd name="connsiteY2" fmla="*/ 55498 h 64470"/>
                  <a:gd name="connsiteX3" fmla="*/ 6180 w 125082"/>
                  <a:gd name="connsiteY3" fmla="*/ 64466 h 64470"/>
                  <a:gd name="connsiteX4" fmla="*/ 119000 w 125082"/>
                  <a:gd name="connsiteY4" fmla="*/ 64054 h 64470"/>
                  <a:gd name="connsiteX5" fmla="*/ 120847 w 125082"/>
                  <a:gd name="connsiteY5" fmla="*/ 44292 h 6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5082" h="64470">
                    <a:moveTo>
                      <a:pt x="120847" y="44292"/>
                    </a:moveTo>
                    <a:cubicBezTo>
                      <a:pt x="114094" y="9647"/>
                      <a:pt x="86812" y="-2233"/>
                      <a:pt x="59658" y="337"/>
                    </a:cubicBezTo>
                    <a:cubicBezTo>
                      <a:pt x="27973" y="3334"/>
                      <a:pt x="-3733" y="22854"/>
                      <a:pt x="358" y="55498"/>
                    </a:cubicBezTo>
                    <a:cubicBezTo>
                      <a:pt x="1018" y="60795"/>
                      <a:pt x="1692" y="64608"/>
                      <a:pt x="6180" y="64466"/>
                    </a:cubicBezTo>
                    <a:cubicBezTo>
                      <a:pt x="6180" y="64466"/>
                      <a:pt x="99643" y="64054"/>
                      <a:pt x="119000" y="64054"/>
                    </a:cubicBezTo>
                    <a:cubicBezTo>
                      <a:pt x="130249" y="62883"/>
                      <a:pt x="122828" y="50413"/>
                      <a:pt x="120847" y="442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24D23772-F065-DF6B-2FB5-AB8983CE9BE8}"/>
                  </a:ext>
                </a:extLst>
              </p:cNvPr>
              <p:cNvSpPr/>
              <p:nvPr/>
            </p:nvSpPr>
            <p:spPr>
              <a:xfrm>
                <a:off x="4257770" y="6331104"/>
                <a:ext cx="87555" cy="58373"/>
              </a:xfrm>
              <a:custGeom>
                <a:avLst/>
                <a:gdLst>
                  <a:gd name="connsiteX0" fmla="*/ 51351 w 87555"/>
                  <a:gd name="connsiteY0" fmla="*/ 1523 h 58373"/>
                  <a:gd name="connsiteX1" fmla="*/ 309 w 87555"/>
                  <a:gd name="connsiteY1" fmla="*/ 43731 h 58373"/>
                  <a:gd name="connsiteX2" fmla="*/ 4960 w 87555"/>
                  <a:gd name="connsiteY2" fmla="*/ 58373 h 58373"/>
                  <a:gd name="connsiteX3" fmla="*/ 81210 w 87555"/>
                  <a:gd name="connsiteY3" fmla="*/ 57088 h 58373"/>
                  <a:gd name="connsiteX4" fmla="*/ 87417 w 87555"/>
                  <a:gd name="connsiteY4" fmla="*/ 49476 h 58373"/>
                  <a:gd name="connsiteX5" fmla="*/ 51351 w 87555"/>
                  <a:gd name="connsiteY5" fmla="*/ 1523 h 58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7555" h="58373">
                    <a:moveTo>
                      <a:pt x="51351" y="1523"/>
                    </a:moveTo>
                    <a:cubicBezTo>
                      <a:pt x="31894" y="-7396"/>
                      <a:pt x="1005" y="24970"/>
                      <a:pt x="309" y="43731"/>
                    </a:cubicBezTo>
                    <a:cubicBezTo>
                      <a:pt x="11" y="51812"/>
                      <a:pt x="-1260" y="57337"/>
                      <a:pt x="4960" y="58373"/>
                    </a:cubicBezTo>
                    <a:cubicBezTo>
                      <a:pt x="28983" y="57848"/>
                      <a:pt x="51564" y="57273"/>
                      <a:pt x="81210" y="57088"/>
                    </a:cubicBezTo>
                    <a:cubicBezTo>
                      <a:pt x="85088" y="57159"/>
                      <a:pt x="88269" y="53268"/>
                      <a:pt x="87417" y="49476"/>
                    </a:cubicBezTo>
                    <a:cubicBezTo>
                      <a:pt x="82233" y="23344"/>
                      <a:pt x="69423" y="6316"/>
                      <a:pt x="51351" y="1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70BBCD3-1F98-6DD6-7D2E-669031396709}"/>
                  </a:ext>
                </a:extLst>
              </p:cNvPr>
              <p:cNvSpPr/>
              <p:nvPr/>
            </p:nvSpPr>
            <p:spPr>
              <a:xfrm>
                <a:off x="4131162" y="6336386"/>
                <a:ext cx="67056" cy="57622"/>
              </a:xfrm>
              <a:custGeom>
                <a:avLst/>
                <a:gdLst>
                  <a:gd name="connsiteX0" fmla="*/ 36551 w 67056"/>
                  <a:gd name="connsiteY0" fmla="*/ 275 h 57622"/>
                  <a:gd name="connsiteX1" fmla="*/ 868 w 67056"/>
                  <a:gd name="connsiteY1" fmla="*/ 44365 h 57622"/>
                  <a:gd name="connsiteX2" fmla="*/ 6187 w 67056"/>
                  <a:gd name="connsiteY2" fmla="*/ 57622 h 57622"/>
                  <a:gd name="connsiteX3" fmla="*/ 60971 w 67056"/>
                  <a:gd name="connsiteY3" fmla="*/ 55002 h 57622"/>
                  <a:gd name="connsiteX4" fmla="*/ 67056 w 67056"/>
                  <a:gd name="connsiteY4" fmla="*/ 48583 h 57622"/>
                  <a:gd name="connsiteX5" fmla="*/ 36551 w 67056"/>
                  <a:gd name="connsiteY5" fmla="*/ 275 h 57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056" h="57622">
                    <a:moveTo>
                      <a:pt x="36551" y="275"/>
                    </a:moveTo>
                    <a:cubicBezTo>
                      <a:pt x="7153" y="-3098"/>
                      <a:pt x="3900" y="25320"/>
                      <a:pt x="868" y="44365"/>
                    </a:cubicBezTo>
                    <a:cubicBezTo>
                      <a:pt x="-517" y="49577"/>
                      <a:pt x="-1148" y="57452"/>
                      <a:pt x="6187" y="57622"/>
                    </a:cubicBezTo>
                    <a:cubicBezTo>
                      <a:pt x="25068" y="56351"/>
                      <a:pt x="42984" y="55776"/>
                      <a:pt x="60971" y="55002"/>
                    </a:cubicBezTo>
                    <a:cubicBezTo>
                      <a:pt x="64401" y="54853"/>
                      <a:pt x="67092" y="52012"/>
                      <a:pt x="67056" y="48583"/>
                    </a:cubicBezTo>
                    <a:cubicBezTo>
                      <a:pt x="66794" y="20122"/>
                      <a:pt x="55674" y="2519"/>
                      <a:pt x="36551" y="2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5083A2C-5076-4391-1073-AB4CE0E64442}"/>
                  </a:ext>
                </a:extLst>
              </p:cNvPr>
              <p:cNvSpPr/>
              <p:nvPr/>
            </p:nvSpPr>
            <p:spPr>
              <a:xfrm>
                <a:off x="4019168" y="6347684"/>
                <a:ext cx="79900" cy="100383"/>
              </a:xfrm>
              <a:custGeom>
                <a:avLst/>
                <a:gdLst>
                  <a:gd name="connsiteX0" fmla="*/ 79167 w 79900"/>
                  <a:gd name="connsiteY0" fmla="*/ 84847 h 100383"/>
                  <a:gd name="connsiteX1" fmla="*/ 56267 w 79900"/>
                  <a:gd name="connsiteY1" fmla="*/ 9413 h 100383"/>
                  <a:gd name="connsiteX2" fmla="*/ 13171 w 79900"/>
                  <a:gd name="connsiteY2" fmla="*/ 12040 h 100383"/>
                  <a:gd name="connsiteX3" fmla="*/ 709 w 79900"/>
                  <a:gd name="connsiteY3" fmla="*/ 71511 h 100383"/>
                  <a:gd name="connsiteX4" fmla="*/ 20520 w 79900"/>
                  <a:gd name="connsiteY4" fmla="*/ 98119 h 100383"/>
                  <a:gd name="connsiteX5" fmla="*/ 72883 w 79900"/>
                  <a:gd name="connsiteY5" fmla="*/ 100384 h 100383"/>
                  <a:gd name="connsiteX6" fmla="*/ 79167 w 79900"/>
                  <a:gd name="connsiteY6" fmla="*/ 84847 h 100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900" h="100383">
                    <a:moveTo>
                      <a:pt x="79167" y="84847"/>
                    </a:moveTo>
                    <a:cubicBezTo>
                      <a:pt x="77165" y="60100"/>
                      <a:pt x="74800" y="29857"/>
                      <a:pt x="56267" y="9413"/>
                    </a:cubicBezTo>
                    <a:cubicBezTo>
                      <a:pt x="43961" y="-3667"/>
                      <a:pt x="22970" y="-3411"/>
                      <a:pt x="13171" y="12040"/>
                    </a:cubicBezTo>
                    <a:cubicBezTo>
                      <a:pt x="1525" y="29985"/>
                      <a:pt x="2931" y="51728"/>
                      <a:pt x="709" y="71511"/>
                    </a:cubicBezTo>
                    <a:cubicBezTo>
                      <a:pt x="162" y="89825"/>
                      <a:pt x="-4596" y="99482"/>
                      <a:pt x="20520" y="98119"/>
                    </a:cubicBezTo>
                    <a:cubicBezTo>
                      <a:pt x="39792" y="98921"/>
                      <a:pt x="53313" y="99432"/>
                      <a:pt x="72883" y="100384"/>
                    </a:cubicBezTo>
                    <a:cubicBezTo>
                      <a:pt x="82952" y="99063"/>
                      <a:pt x="79253" y="91472"/>
                      <a:pt x="79167" y="84847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DD22D88-9415-8A00-6848-73E47FD1C0B5}"/>
                  </a:ext>
                </a:extLst>
              </p:cNvPr>
              <p:cNvSpPr/>
              <p:nvPr/>
            </p:nvSpPr>
            <p:spPr>
              <a:xfrm>
                <a:off x="3917730" y="6347171"/>
                <a:ext cx="56982" cy="44457"/>
              </a:xfrm>
              <a:custGeom>
                <a:avLst/>
                <a:gdLst>
                  <a:gd name="connsiteX0" fmla="*/ 50843 w 56982"/>
                  <a:gd name="connsiteY0" fmla="*/ 18234 h 44457"/>
                  <a:gd name="connsiteX1" fmla="*/ 50843 w 56982"/>
                  <a:gd name="connsiteY1" fmla="*/ 18234 h 44457"/>
                  <a:gd name="connsiteX2" fmla="*/ 0 w 56982"/>
                  <a:gd name="connsiteY2" fmla="*/ 37606 h 44457"/>
                  <a:gd name="connsiteX3" fmla="*/ 38189 w 56982"/>
                  <a:gd name="connsiteY3" fmla="*/ 42605 h 44457"/>
                  <a:gd name="connsiteX4" fmla="*/ 50843 w 56982"/>
                  <a:gd name="connsiteY4" fmla="*/ 18234 h 4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6982" h="44457">
                    <a:moveTo>
                      <a:pt x="50843" y="18234"/>
                    </a:moveTo>
                    <a:cubicBezTo>
                      <a:pt x="50843" y="18234"/>
                      <a:pt x="50843" y="18234"/>
                      <a:pt x="50843" y="18234"/>
                    </a:cubicBezTo>
                    <a:cubicBezTo>
                      <a:pt x="37387" y="-17881"/>
                      <a:pt x="1001" y="5530"/>
                      <a:pt x="0" y="37606"/>
                    </a:cubicBezTo>
                    <a:cubicBezTo>
                      <a:pt x="305" y="50160"/>
                      <a:pt x="29646" y="41376"/>
                      <a:pt x="38189" y="42605"/>
                    </a:cubicBezTo>
                    <a:cubicBezTo>
                      <a:pt x="61572" y="43130"/>
                      <a:pt x="59762" y="36583"/>
                      <a:pt x="50843" y="182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BA7F07F7-80D1-04B0-868D-F3D91A822436}"/>
                </a:ext>
              </a:extLst>
            </p:cNvPr>
            <p:cNvSpPr/>
            <p:nvPr/>
          </p:nvSpPr>
          <p:spPr>
            <a:xfrm>
              <a:off x="3403795" y="5474167"/>
              <a:ext cx="365176" cy="1294381"/>
            </a:xfrm>
            <a:custGeom>
              <a:avLst/>
              <a:gdLst>
                <a:gd name="connsiteX0" fmla="*/ 365176 w 365176"/>
                <a:gd name="connsiteY0" fmla="*/ 6527 h 1294381"/>
                <a:gd name="connsiteX1" fmla="*/ 358842 w 365176"/>
                <a:gd name="connsiteY1" fmla="*/ 200 h 1294381"/>
                <a:gd name="connsiteX2" fmla="*/ 17640 w 365176"/>
                <a:gd name="connsiteY2" fmla="*/ 2 h 1294381"/>
                <a:gd name="connsiteX3" fmla="*/ 11306 w 365176"/>
                <a:gd name="connsiteY3" fmla="*/ 7024 h 1294381"/>
                <a:gd name="connsiteX4" fmla="*/ 2543 w 365176"/>
                <a:gd name="connsiteY4" fmla="*/ 1288126 h 1294381"/>
                <a:gd name="connsiteX5" fmla="*/ 8906 w 365176"/>
                <a:gd name="connsiteY5" fmla="*/ 1294382 h 1294381"/>
                <a:gd name="connsiteX6" fmla="*/ 277678 w 365176"/>
                <a:gd name="connsiteY6" fmla="*/ 1290491 h 1294381"/>
                <a:gd name="connsiteX7" fmla="*/ 283955 w 365176"/>
                <a:gd name="connsiteY7" fmla="*/ 1283915 h 1294381"/>
                <a:gd name="connsiteX8" fmla="*/ 283082 w 365176"/>
                <a:gd name="connsiteY8" fmla="*/ 1256860 h 1294381"/>
                <a:gd name="connsiteX9" fmla="*/ 278977 w 365176"/>
                <a:gd name="connsiteY9" fmla="*/ 839451 h 1294381"/>
                <a:gd name="connsiteX10" fmla="*/ 274170 w 365176"/>
                <a:gd name="connsiteY10" fmla="*/ 832144 h 1294381"/>
                <a:gd name="connsiteX11" fmla="*/ 196329 w 365176"/>
                <a:gd name="connsiteY11" fmla="*/ 786520 h 1294381"/>
                <a:gd name="connsiteX12" fmla="*/ 200838 w 365176"/>
                <a:gd name="connsiteY12" fmla="*/ 778837 h 1294381"/>
                <a:gd name="connsiteX13" fmla="*/ 340678 w 365176"/>
                <a:gd name="connsiteY13" fmla="*/ 769328 h 1294381"/>
                <a:gd name="connsiteX14" fmla="*/ 350555 w 365176"/>
                <a:gd name="connsiteY14" fmla="*/ 759408 h 1294381"/>
                <a:gd name="connsiteX15" fmla="*/ 352004 w 365176"/>
                <a:gd name="connsiteY15" fmla="*/ 721702 h 1294381"/>
                <a:gd name="connsiteX16" fmla="*/ 364161 w 365176"/>
                <a:gd name="connsiteY16" fmla="*/ 396193 h 1294381"/>
                <a:gd name="connsiteX17" fmla="*/ 365176 w 365176"/>
                <a:gd name="connsiteY17" fmla="*/ 6527 h 1294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5176" h="1294381">
                  <a:moveTo>
                    <a:pt x="365176" y="6527"/>
                  </a:moveTo>
                  <a:cubicBezTo>
                    <a:pt x="365155" y="3041"/>
                    <a:pt x="362329" y="215"/>
                    <a:pt x="358842" y="200"/>
                  </a:cubicBezTo>
                  <a:cubicBezTo>
                    <a:pt x="290410" y="-133"/>
                    <a:pt x="62944" y="73"/>
                    <a:pt x="17640" y="2"/>
                  </a:cubicBezTo>
                  <a:cubicBezTo>
                    <a:pt x="13990" y="-84"/>
                    <a:pt x="10837" y="3396"/>
                    <a:pt x="11306" y="7024"/>
                  </a:cubicBezTo>
                  <a:cubicBezTo>
                    <a:pt x="27084" y="454095"/>
                    <a:pt x="-9699" y="853092"/>
                    <a:pt x="2543" y="1288126"/>
                  </a:cubicBezTo>
                  <a:cubicBezTo>
                    <a:pt x="2600" y="1291605"/>
                    <a:pt x="5441" y="1294382"/>
                    <a:pt x="8906" y="1294382"/>
                  </a:cubicBezTo>
                  <a:cubicBezTo>
                    <a:pt x="112452" y="1292812"/>
                    <a:pt x="197905" y="1291577"/>
                    <a:pt x="277678" y="1290491"/>
                  </a:cubicBezTo>
                  <a:cubicBezTo>
                    <a:pt x="281129" y="1290512"/>
                    <a:pt x="284147" y="1287373"/>
                    <a:pt x="283955" y="1283915"/>
                  </a:cubicBezTo>
                  <a:cubicBezTo>
                    <a:pt x="283955" y="1283915"/>
                    <a:pt x="283082" y="1256860"/>
                    <a:pt x="283082" y="1256860"/>
                  </a:cubicBezTo>
                  <a:cubicBezTo>
                    <a:pt x="279737" y="1120174"/>
                    <a:pt x="273602" y="977863"/>
                    <a:pt x="278977" y="839451"/>
                  </a:cubicBezTo>
                  <a:cubicBezTo>
                    <a:pt x="279105" y="836078"/>
                    <a:pt x="277458" y="832918"/>
                    <a:pt x="274170" y="832144"/>
                  </a:cubicBezTo>
                  <a:cubicBezTo>
                    <a:pt x="213414" y="817906"/>
                    <a:pt x="196989" y="787862"/>
                    <a:pt x="196329" y="786520"/>
                  </a:cubicBezTo>
                  <a:cubicBezTo>
                    <a:pt x="195363" y="784539"/>
                    <a:pt x="194916" y="779163"/>
                    <a:pt x="200838" y="778837"/>
                  </a:cubicBezTo>
                  <a:cubicBezTo>
                    <a:pt x="244296" y="776458"/>
                    <a:pt x="293563" y="772666"/>
                    <a:pt x="340678" y="769328"/>
                  </a:cubicBezTo>
                  <a:cubicBezTo>
                    <a:pt x="345982" y="768952"/>
                    <a:pt x="350193" y="764720"/>
                    <a:pt x="350555" y="759408"/>
                  </a:cubicBezTo>
                  <a:cubicBezTo>
                    <a:pt x="351421" y="746854"/>
                    <a:pt x="351400" y="734697"/>
                    <a:pt x="352004" y="721702"/>
                  </a:cubicBezTo>
                  <a:cubicBezTo>
                    <a:pt x="357095" y="612447"/>
                    <a:pt x="363266" y="505932"/>
                    <a:pt x="364161" y="396193"/>
                  </a:cubicBezTo>
                  <a:cubicBezTo>
                    <a:pt x="365226" y="264861"/>
                    <a:pt x="363202" y="133209"/>
                    <a:pt x="365176" y="652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5F3042-BB33-A042-A25D-564674B95D3D}"/>
                </a:ext>
              </a:extLst>
            </p:cNvPr>
            <p:cNvSpPr/>
            <p:nvPr/>
          </p:nvSpPr>
          <p:spPr>
            <a:xfrm>
              <a:off x="3598136" y="6146238"/>
              <a:ext cx="3342715" cy="168725"/>
            </a:xfrm>
            <a:custGeom>
              <a:avLst/>
              <a:gdLst>
                <a:gd name="connsiteX0" fmla="*/ 3342565 w 3342715"/>
                <a:gd name="connsiteY0" fmla="*/ 47707 h 168725"/>
                <a:gd name="connsiteX1" fmla="*/ 3291871 w 3342715"/>
                <a:gd name="connsiteY1" fmla="*/ 36253 h 168725"/>
                <a:gd name="connsiteX2" fmla="*/ 3152308 w 3342715"/>
                <a:gd name="connsiteY2" fmla="*/ 29628 h 168725"/>
                <a:gd name="connsiteX3" fmla="*/ 2427327 w 3342715"/>
                <a:gd name="connsiteY3" fmla="*/ 3588 h 168725"/>
                <a:gd name="connsiteX4" fmla="*/ 2145084 w 3342715"/>
                <a:gd name="connsiteY4" fmla="*/ 1785 h 168725"/>
                <a:gd name="connsiteX5" fmla="*/ 1788012 w 3342715"/>
                <a:gd name="connsiteY5" fmla="*/ 187 h 168725"/>
                <a:gd name="connsiteX6" fmla="*/ 1356081 w 3342715"/>
                <a:gd name="connsiteY6" fmla="*/ 9617 h 168725"/>
                <a:gd name="connsiteX7" fmla="*/ 1143421 w 3342715"/>
                <a:gd name="connsiteY7" fmla="*/ 17549 h 168725"/>
                <a:gd name="connsiteX8" fmla="*/ 597206 w 3342715"/>
                <a:gd name="connsiteY8" fmla="*/ 62356 h 168725"/>
                <a:gd name="connsiteX9" fmla="*/ 155014 w 3342715"/>
                <a:gd name="connsiteY9" fmla="*/ 97179 h 168725"/>
                <a:gd name="connsiteX10" fmla="*/ 4559 w 3342715"/>
                <a:gd name="connsiteY10" fmla="*/ 104877 h 168725"/>
                <a:gd name="connsiteX11" fmla="*/ 0 w 3342715"/>
                <a:gd name="connsiteY11" fmla="*/ 108498 h 168725"/>
                <a:gd name="connsiteX12" fmla="*/ 145591 w 3342715"/>
                <a:gd name="connsiteY12" fmla="*/ 168665 h 168725"/>
                <a:gd name="connsiteX13" fmla="*/ 194453 w 3342715"/>
                <a:gd name="connsiteY13" fmla="*/ 168438 h 168725"/>
                <a:gd name="connsiteX14" fmla="*/ 494768 w 3342715"/>
                <a:gd name="connsiteY14" fmla="*/ 160257 h 168725"/>
                <a:gd name="connsiteX15" fmla="*/ 809660 w 3342715"/>
                <a:gd name="connsiteY15" fmla="*/ 151225 h 168725"/>
                <a:gd name="connsiteX16" fmla="*/ 1343945 w 3342715"/>
                <a:gd name="connsiteY16" fmla="*/ 136717 h 168725"/>
                <a:gd name="connsiteX17" fmla="*/ 2050272 w 3342715"/>
                <a:gd name="connsiteY17" fmla="*/ 126016 h 168725"/>
                <a:gd name="connsiteX18" fmla="*/ 2603772 w 3342715"/>
                <a:gd name="connsiteY18" fmla="*/ 130007 h 168725"/>
                <a:gd name="connsiteX19" fmla="*/ 3114410 w 3342715"/>
                <a:gd name="connsiteY19" fmla="*/ 151111 h 168725"/>
                <a:gd name="connsiteX20" fmla="*/ 3211452 w 3342715"/>
                <a:gd name="connsiteY20" fmla="*/ 155343 h 168725"/>
                <a:gd name="connsiteX21" fmla="*/ 3342565 w 3342715"/>
                <a:gd name="connsiteY21" fmla="*/ 47707 h 16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42715" h="168725">
                  <a:moveTo>
                    <a:pt x="3342565" y="47707"/>
                  </a:moveTo>
                  <a:cubicBezTo>
                    <a:pt x="3345185" y="36565"/>
                    <a:pt x="3313174" y="36473"/>
                    <a:pt x="3291871" y="36253"/>
                  </a:cubicBezTo>
                  <a:cubicBezTo>
                    <a:pt x="3266023" y="34897"/>
                    <a:pt x="3156682" y="29897"/>
                    <a:pt x="3152308" y="29628"/>
                  </a:cubicBezTo>
                  <a:cubicBezTo>
                    <a:pt x="2896808" y="14154"/>
                    <a:pt x="2668859" y="11137"/>
                    <a:pt x="2427327" y="3588"/>
                  </a:cubicBezTo>
                  <a:cubicBezTo>
                    <a:pt x="2419786" y="3354"/>
                    <a:pt x="2148308" y="1529"/>
                    <a:pt x="2145084" y="1785"/>
                  </a:cubicBezTo>
                  <a:cubicBezTo>
                    <a:pt x="2138630" y="2523"/>
                    <a:pt x="1976180" y="-807"/>
                    <a:pt x="1788012" y="187"/>
                  </a:cubicBezTo>
                  <a:cubicBezTo>
                    <a:pt x="1638785" y="975"/>
                    <a:pt x="1473517" y="5527"/>
                    <a:pt x="1356081" y="9617"/>
                  </a:cubicBezTo>
                  <a:cubicBezTo>
                    <a:pt x="1286257" y="10959"/>
                    <a:pt x="1213990" y="13018"/>
                    <a:pt x="1143421" y="17549"/>
                  </a:cubicBezTo>
                  <a:cubicBezTo>
                    <a:pt x="1127195" y="18593"/>
                    <a:pt x="636872" y="60552"/>
                    <a:pt x="597206" y="62356"/>
                  </a:cubicBezTo>
                  <a:cubicBezTo>
                    <a:pt x="595317" y="62526"/>
                    <a:pt x="299427" y="86393"/>
                    <a:pt x="155014" y="97179"/>
                  </a:cubicBezTo>
                  <a:cubicBezTo>
                    <a:pt x="141352" y="98202"/>
                    <a:pt x="30982" y="104365"/>
                    <a:pt x="4559" y="104877"/>
                  </a:cubicBezTo>
                  <a:cubicBezTo>
                    <a:pt x="2010" y="104926"/>
                    <a:pt x="959" y="106141"/>
                    <a:pt x="0" y="108498"/>
                  </a:cubicBezTo>
                  <a:cubicBezTo>
                    <a:pt x="26096" y="161088"/>
                    <a:pt x="104051" y="167046"/>
                    <a:pt x="145591" y="168665"/>
                  </a:cubicBezTo>
                  <a:cubicBezTo>
                    <a:pt x="149603" y="168849"/>
                    <a:pt x="189915" y="168565"/>
                    <a:pt x="194453" y="168438"/>
                  </a:cubicBezTo>
                  <a:cubicBezTo>
                    <a:pt x="294577" y="166016"/>
                    <a:pt x="396348" y="163083"/>
                    <a:pt x="494768" y="160257"/>
                  </a:cubicBezTo>
                  <a:cubicBezTo>
                    <a:pt x="531018" y="159213"/>
                    <a:pt x="806075" y="151473"/>
                    <a:pt x="809660" y="151225"/>
                  </a:cubicBezTo>
                  <a:cubicBezTo>
                    <a:pt x="913619" y="146723"/>
                    <a:pt x="1340601" y="136121"/>
                    <a:pt x="1343945" y="136717"/>
                  </a:cubicBezTo>
                  <a:cubicBezTo>
                    <a:pt x="1612923" y="124653"/>
                    <a:pt x="2047098" y="126073"/>
                    <a:pt x="2050272" y="126016"/>
                  </a:cubicBezTo>
                  <a:cubicBezTo>
                    <a:pt x="2050272" y="126016"/>
                    <a:pt x="2343862" y="123673"/>
                    <a:pt x="2603772" y="130007"/>
                  </a:cubicBezTo>
                  <a:cubicBezTo>
                    <a:pt x="2859116" y="136235"/>
                    <a:pt x="3112862" y="151047"/>
                    <a:pt x="3114410" y="151111"/>
                  </a:cubicBezTo>
                  <a:cubicBezTo>
                    <a:pt x="3149163" y="151658"/>
                    <a:pt x="3181145" y="157829"/>
                    <a:pt x="3211452" y="155343"/>
                  </a:cubicBezTo>
                  <a:cubicBezTo>
                    <a:pt x="3245750" y="125775"/>
                    <a:pt x="3325821" y="87650"/>
                    <a:pt x="3342565" y="4770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F449EE1-4F41-8726-0246-712ACFAC1565}"/>
                </a:ext>
              </a:extLst>
            </p:cNvPr>
            <p:cNvSpPr/>
            <p:nvPr/>
          </p:nvSpPr>
          <p:spPr>
            <a:xfrm>
              <a:off x="3015898" y="5474160"/>
              <a:ext cx="403500" cy="1301271"/>
            </a:xfrm>
            <a:custGeom>
              <a:avLst/>
              <a:gdLst>
                <a:gd name="connsiteX0" fmla="*/ 402036 w 403500"/>
                <a:gd name="connsiteY0" fmla="*/ 6300 h 1301271"/>
                <a:gd name="connsiteX1" fmla="*/ 395667 w 403500"/>
                <a:gd name="connsiteY1" fmla="*/ 1 h 1301271"/>
                <a:gd name="connsiteX2" fmla="*/ 8599 w 403500"/>
                <a:gd name="connsiteY2" fmla="*/ 1 h 1301271"/>
                <a:gd name="connsiteX3" fmla="*/ 2230 w 403500"/>
                <a:gd name="connsiteY3" fmla="*/ 6378 h 1301271"/>
                <a:gd name="connsiteX4" fmla="*/ 1449 w 403500"/>
                <a:gd name="connsiteY4" fmla="*/ 1086678 h 1301271"/>
                <a:gd name="connsiteX5" fmla="*/ 1598 w 403500"/>
                <a:gd name="connsiteY5" fmla="*/ 1293437 h 1301271"/>
                <a:gd name="connsiteX6" fmla="*/ 9295 w 403500"/>
                <a:gd name="connsiteY6" fmla="*/ 1300786 h 1301271"/>
                <a:gd name="connsiteX7" fmla="*/ 384113 w 403500"/>
                <a:gd name="connsiteY7" fmla="*/ 1294594 h 1301271"/>
                <a:gd name="connsiteX8" fmla="*/ 390376 w 403500"/>
                <a:gd name="connsiteY8" fmla="*/ 1288090 h 1301271"/>
                <a:gd name="connsiteX9" fmla="*/ 402036 w 403500"/>
                <a:gd name="connsiteY9" fmla="*/ 6300 h 130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500" h="1301271">
                  <a:moveTo>
                    <a:pt x="402036" y="6300"/>
                  </a:moveTo>
                  <a:cubicBezTo>
                    <a:pt x="401993" y="2813"/>
                    <a:pt x="399153" y="1"/>
                    <a:pt x="395667" y="1"/>
                  </a:cubicBezTo>
                  <a:lnTo>
                    <a:pt x="8599" y="1"/>
                  </a:lnTo>
                  <a:cubicBezTo>
                    <a:pt x="5191" y="-70"/>
                    <a:pt x="2145" y="2962"/>
                    <a:pt x="2230" y="6378"/>
                  </a:cubicBezTo>
                  <a:cubicBezTo>
                    <a:pt x="2741" y="364629"/>
                    <a:pt x="4275" y="724322"/>
                    <a:pt x="1449" y="1086678"/>
                  </a:cubicBezTo>
                  <a:cubicBezTo>
                    <a:pt x="2904" y="1155288"/>
                    <a:pt x="-2570" y="1225594"/>
                    <a:pt x="1598" y="1293437"/>
                  </a:cubicBezTo>
                  <a:cubicBezTo>
                    <a:pt x="1846" y="1297513"/>
                    <a:pt x="5212" y="1300708"/>
                    <a:pt x="9295" y="1300786"/>
                  </a:cubicBezTo>
                  <a:cubicBezTo>
                    <a:pt x="139534" y="1303393"/>
                    <a:pt x="265506" y="1294644"/>
                    <a:pt x="384113" y="1294594"/>
                  </a:cubicBezTo>
                  <a:cubicBezTo>
                    <a:pt x="387529" y="1294602"/>
                    <a:pt x="390525" y="1291527"/>
                    <a:pt x="390376" y="1288090"/>
                  </a:cubicBezTo>
                  <a:cubicBezTo>
                    <a:pt x="380229" y="903693"/>
                    <a:pt x="410330" y="399147"/>
                    <a:pt x="402036" y="630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47" name="Graphic 5" descr="City with buildings and skyscrapers">
              <a:extLst>
                <a:ext uri="{FF2B5EF4-FFF2-40B4-BE49-F238E27FC236}">
                  <a16:creationId xmlns:a16="http://schemas.microsoft.com/office/drawing/2014/main" id="{0E1780B9-FD19-222F-E78A-340F99C97199}"/>
                </a:ext>
              </a:extLst>
            </p:cNvPr>
            <p:cNvGrpSpPr/>
            <p:nvPr/>
          </p:nvGrpSpPr>
          <p:grpSpPr>
            <a:xfrm>
              <a:off x="3884277" y="6387692"/>
              <a:ext cx="1771345" cy="374253"/>
              <a:chOff x="3884277" y="6387692"/>
              <a:chExt cx="1771345" cy="374253"/>
            </a:xfrm>
            <a:solidFill>
              <a:srgbClr val="FFFFFF"/>
            </a:solidFill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6D9769C-7CC2-E92F-C95F-4F81AB9873BD}"/>
                  </a:ext>
                </a:extLst>
              </p:cNvPr>
              <p:cNvSpPr/>
              <p:nvPr/>
            </p:nvSpPr>
            <p:spPr>
              <a:xfrm>
                <a:off x="4130683" y="6387692"/>
                <a:ext cx="1524939" cy="373140"/>
              </a:xfrm>
              <a:custGeom>
                <a:avLst/>
                <a:gdLst>
                  <a:gd name="connsiteX0" fmla="*/ 1522611 w 1524939"/>
                  <a:gd name="connsiteY0" fmla="*/ 345920 h 373140"/>
                  <a:gd name="connsiteX1" fmla="*/ 1522703 w 1524939"/>
                  <a:gd name="connsiteY1" fmla="*/ 10051 h 373140"/>
                  <a:gd name="connsiteX2" fmla="*/ 1516383 w 1524939"/>
                  <a:gd name="connsiteY2" fmla="*/ 3057 h 373140"/>
                  <a:gd name="connsiteX3" fmla="*/ 1150704 w 1524939"/>
                  <a:gd name="connsiteY3" fmla="*/ 2730 h 373140"/>
                  <a:gd name="connsiteX4" fmla="*/ 405847 w 1524939"/>
                  <a:gd name="connsiteY4" fmla="*/ 1551 h 373140"/>
                  <a:gd name="connsiteX5" fmla="*/ 4827 w 1524939"/>
                  <a:gd name="connsiteY5" fmla="*/ 3987 h 373140"/>
                  <a:gd name="connsiteX6" fmla="*/ 48 w 1524939"/>
                  <a:gd name="connsiteY6" fmla="*/ 10839 h 373140"/>
                  <a:gd name="connsiteX7" fmla="*/ 4954 w 1524939"/>
                  <a:gd name="connsiteY7" fmla="*/ 372009 h 373140"/>
                  <a:gd name="connsiteX8" fmla="*/ 1517285 w 1524939"/>
                  <a:gd name="connsiteY8" fmla="*/ 373138 h 373140"/>
                  <a:gd name="connsiteX9" fmla="*/ 1522611 w 1524939"/>
                  <a:gd name="connsiteY9" fmla="*/ 345920 h 373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4939" h="373140">
                    <a:moveTo>
                      <a:pt x="1522611" y="345920"/>
                    </a:moveTo>
                    <a:cubicBezTo>
                      <a:pt x="1525039" y="234421"/>
                      <a:pt x="1523811" y="120855"/>
                      <a:pt x="1522703" y="10051"/>
                    </a:cubicBezTo>
                    <a:cubicBezTo>
                      <a:pt x="1523143" y="6430"/>
                      <a:pt x="1520033" y="2986"/>
                      <a:pt x="1516383" y="3057"/>
                    </a:cubicBezTo>
                    <a:cubicBezTo>
                      <a:pt x="1514054" y="3305"/>
                      <a:pt x="1156910" y="1899"/>
                      <a:pt x="1150704" y="2730"/>
                    </a:cubicBezTo>
                    <a:cubicBezTo>
                      <a:pt x="902830" y="1693"/>
                      <a:pt x="653359" y="-1019"/>
                      <a:pt x="405847" y="1551"/>
                    </a:cubicBezTo>
                    <a:cubicBezTo>
                      <a:pt x="271639" y="-3114"/>
                      <a:pt x="138950" y="4257"/>
                      <a:pt x="4827" y="3987"/>
                    </a:cubicBezTo>
                    <a:cubicBezTo>
                      <a:pt x="1248" y="3937"/>
                      <a:pt x="-300" y="7275"/>
                      <a:pt x="48" y="10839"/>
                    </a:cubicBezTo>
                    <a:cubicBezTo>
                      <a:pt x="1901" y="27463"/>
                      <a:pt x="3818" y="372016"/>
                      <a:pt x="4954" y="372009"/>
                    </a:cubicBezTo>
                    <a:cubicBezTo>
                      <a:pt x="536008" y="368601"/>
                      <a:pt x="1075704" y="361791"/>
                      <a:pt x="1517285" y="373138"/>
                    </a:cubicBezTo>
                    <a:cubicBezTo>
                      <a:pt x="1526971" y="373387"/>
                      <a:pt x="1525877" y="346084"/>
                      <a:pt x="1522611" y="34592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E88E8AB-2306-1EA5-63A4-C4BAF7ADC8AB}"/>
                  </a:ext>
                </a:extLst>
              </p:cNvPr>
              <p:cNvSpPr/>
              <p:nvPr/>
            </p:nvSpPr>
            <p:spPr>
              <a:xfrm>
                <a:off x="3884277" y="6388379"/>
                <a:ext cx="119135" cy="373566"/>
              </a:xfrm>
              <a:custGeom>
                <a:avLst/>
                <a:gdLst>
                  <a:gd name="connsiteX0" fmla="*/ 112181 w 119135"/>
                  <a:gd name="connsiteY0" fmla="*/ 57530 h 373566"/>
                  <a:gd name="connsiteX1" fmla="*/ 112053 w 119135"/>
                  <a:gd name="connsiteY1" fmla="*/ 26542 h 373566"/>
                  <a:gd name="connsiteX2" fmla="*/ 103241 w 119135"/>
                  <a:gd name="connsiteY2" fmla="*/ 865 h 373566"/>
                  <a:gd name="connsiteX3" fmla="*/ 68815 w 119135"/>
                  <a:gd name="connsiteY3" fmla="*/ 1710 h 373566"/>
                  <a:gd name="connsiteX4" fmla="*/ 2613 w 119135"/>
                  <a:gd name="connsiteY4" fmla="*/ 28785 h 373566"/>
                  <a:gd name="connsiteX5" fmla="*/ 3146 w 119135"/>
                  <a:gd name="connsiteY5" fmla="*/ 367431 h 373566"/>
                  <a:gd name="connsiteX6" fmla="*/ 9508 w 119135"/>
                  <a:gd name="connsiteY6" fmla="*/ 373566 h 373566"/>
                  <a:gd name="connsiteX7" fmla="*/ 112820 w 119135"/>
                  <a:gd name="connsiteY7" fmla="*/ 372381 h 373566"/>
                  <a:gd name="connsiteX8" fmla="*/ 119119 w 119135"/>
                  <a:gd name="connsiteY8" fmla="*/ 366025 h 373566"/>
                  <a:gd name="connsiteX9" fmla="*/ 112181 w 119135"/>
                  <a:gd name="connsiteY9" fmla="*/ 57530 h 373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135" h="373566">
                    <a:moveTo>
                      <a:pt x="112181" y="57530"/>
                    </a:moveTo>
                    <a:cubicBezTo>
                      <a:pt x="110313" y="46779"/>
                      <a:pt x="113622" y="36852"/>
                      <a:pt x="112053" y="26542"/>
                    </a:cubicBezTo>
                    <a:cubicBezTo>
                      <a:pt x="109404" y="17161"/>
                      <a:pt x="113630" y="7575"/>
                      <a:pt x="103241" y="865"/>
                    </a:cubicBezTo>
                    <a:cubicBezTo>
                      <a:pt x="93271" y="-1571"/>
                      <a:pt x="79438" y="1937"/>
                      <a:pt x="68815" y="1710"/>
                    </a:cubicBezTo>
                    <a:cubicBezTo>
                      <a:pt x="85" y="9372"/>
                      <a:pt x="1974" y="-16164"/>
                      <a:pt x="2613" y="28785"/>
                    </a:cubicBezTo>
                    <a:cubicBezTo>
                      <a:pt x="-1158" y="148373"/>
                      <a:pt x="-732" y="261769"/>
                      <a:pt x="3146" y="367431"/>
                    </a:cubicBezTo>
                    <a:cubicBezTo>
                      <a:pt x="3273" y="370861"/>
                      <a:pt x="6085" y="373566"/>
                      <a:pt x="9508" y="373566"/>
                    </a:cubicBezTo>
                    <a:cubicBezTo>
                      <a:pt x="43933" y="373162"/>
                      <a:pt x="78380" y="372743"/>
                      <a:pt x="112820" y="372381"/>
                    </a:cubicBezTo>
                    <a:cubicBezTo>
                      <a:pt x="116307" y="372345"/>
                      <a:pt x="119112" y="369512"/>
                      <a:pt x="119119" y="366025"/>
                    </a:cubicBezTo>
                    <a:cubicBezTo>
                      <a:pt x="119261" y="267364"/>
                      <a:pt x="118607" y="161318"/>
                      <a:pt x="112181" y="575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0E50031-377F-349D-9859-950549CCA2E3}"/>
                </a:ext>
              </a:extLst>
            </p:cNvPr>
            <p:cNvSpPr/>
            <p:nvPr/>
          </p:nvSpPr>
          <p:spPr>
            <a:xfrm>
              <a:off x="3680940" y="6272139"/>
              <a:ext cx="3142605" cy="493556"/>
            </a:xfrm>
            <a:custGeom>
              <a:avLst/>
              <a:gdLst>
                <a:gd name="connsiteX0" fmla="*/ 3140691 w 3142605"/>
                <a:gd name="connsiteY0" fmla="*/ 210014 h 493556"/>
                <a:gd name="connsiteX1" fmla="*/ 3130274 w 3142605"/>
                <a:gd name="connsiteY1" fmla="*/ 38461 h 493556"/>
                <a:gd name="connsiteX2" fmla="*/ 3124430 w 3142605"/>
                <a:gd name="connsiteY2" fmla="*/ 30764 h 493556"/>
                <a:gd name="connsiteX3" fmla="*/ 3019740 w 3142605"/>
                <a:gd name="connsiteY3" fmla="*/ 25047 h 493556"/>
                <a:gd name="connsiteX4" fmla="*/ 2351730 w 3142605"/>
                <a:gd name="connsiteY4" fmla="*/ 2324 h 493556"/>
                <a:gd name="connsiteX5" fmla="*/ 1437969 w 3142605"/>
                <a:gd name="connsiteY5" fmla="*/ 5925 h 493556"/>
                <a:gd name="connsiteX6" fmla="*/ 729271 w 3142605"/>
                <a:gd name="connsiteY6" fmla="*/ 25630 h 493556"/>
                <a:gd name="connsiteX7" fmla="*/ 532914 w 3142605"/>
                <a:gd name="connsiteY7" fmla="*/ 31240 h 493556"/>
                <a:gd name="connsiteX8" fmla="*/ 53350 w 3142605"/>
                <a:gd name="connsiteY8" fmla="*/ 42232 h 493556"/>
                <a:gd name="connsiteX9" fmla="*/ 6611 w 3142605"/>
                <a:gd name="connsiteY9" fmla="*/ 36445 h 493556"/>
                <a:gd name="connsiteX10" fmla="*/ 895 w 3142605"/>
                <a:gd name="connsiteY10" fmla="*/ 42608 h 493556"/>
                <a:gd name="connsiteX11" fmla="*/ 71 w 3142605"/>
                <a:gd name="connsiteY11" fmla="*/ 220750 h 493556"/>
                <a:gd name="connsiteX12" fmla="*/ 6838 w 3142605"/>
                <a:gd name="connsiteY12" fmla="*/ 486164 h 493556"/>
                <a:gd name="connsiteX13" fmla="*/ 13293 w 3142605"/>
                <a:gd name="connsiteY13" fmla="*/ 492348 h 493556"/>
                <a:gd name="connsiteX14" fmla="*/ 81044 w 3142605"/>
                <a:gd name="connsiteY14" fmla="*/ 492618 h 493556"/>
                <a:gd name="connsiteX15" fmla="*/ 88074 w 3142605"/>
                <a:gd name="connsiteY15" fmla="*/ 484488 h 493556"/>
                <a:gd name="connsiteX16" fmla="*/ 85276 w 3142605"/>
                <a:gd name="connsiteY16" fmla="*/ 112787 h 493556"/>
                <a:gd name="connsiteX17" fmla="*/ 89373 w 3142605"/>
                <a:gd name="connsiteY17" fmla="*/ 108981 h 493556"/>
                <a:gd name="connsiteX18" fmla="*/ 214556 w 3142605"/>
                <a:gd name="connsiteY18" fmla="*/ 117644 h 493556"/>
                <a:gd name="connsiteX19" fmla="*/ 237258 w 3142605"/>
                <a:gd name="connsiteY19" fmla="*/ 117112 h 493556"/>
                <a:gd name="connsiteX20" fmla="*/ 238984 w 3142605"/>
                <a:gd name="connsiteY20" fmla="*/ 112198 h 493556"/>
                <a:gd name="connsiteX21" fmla="*/ 261295 w 3142605"/>
                <a:gd name="connsiteY21" fmla="*/ 75564 h 493556"/>
                <a:gd name="connsiteX22" fmla="*/ 294705 w 3142605"/>
                <a:gd name="connsiteY22" fmla="*/ 111701 h 493556"/>
                <a:gd name="connsiteX23" fmla="*/ 316107 w 3142605"/>
                <a:gd name="connsiteY23" fmla="*/ 144166 h 493556"/>
                <a:gd name="connsiteX24" fmla="*/ 313217 w 3142605"/>
                <a:gd name="connsiteY24" fmla="*/ 176774 h 493556"/>
                <a:gd name="connsiteX25" fmla="*/ 322853 w 3142605"/>
                <a:gd name="connsiteY25" fmla="*/ 482329 h 493556"/>
                <a:gd name="connsiteX26" fmla="*/ 327235 w 3142605"/>
                <a:gd name="connsiteY26" fmla="*/ 487051 h 493556"/>
                <a:gd name="connsiteX27" fmla="*/ 446801 w 3142605"/>
                <a:gd name="connsiteY27" fmla="*/ 487385 h 493556"/>
                <a:gd name="connsiteX28" fmla="*/ 454882 w 3142605"/>
                <a:gd name="connsiteY28" fmla="*/ 475342 h 493556"/>
                <a:gd name="connsiteX29" fmla="*/ 450763 w 3142605"/>
                <a:gd name="connsiteY29" fmla="*/ 119987 h 493556"/>
                <a:gd name="connsiteX30" fmla="*/ 462671 w 3142605"/>
                <a:gd name="connsiteY30" fmla="*/ 75557 h 493556"/>
                <a:gd name="connsiteX31" fmla="*/ 485295 w 3142605"/>
                <a:gd name="connsiteY31" fmla="*/ 65885 h 493556"/>
                <a:gd name="connsiteX32" fmla="*/ 518513 w 3142605"/>
                <a:gd name="connsiteY32" fmla="*/ 117055 h 493556"/>
                <a:gd name="connsiteX33" fmla="*/ 523115 w 3142605"/>
                <a:gd name="connsiteY33" fmla="*/ 118773 h 493556"/>
                <a:gd name="connsiteX34" fmla="*/ 574597 w 3142605"/>
                <a:gd name="connsiteY34" fmla="*/ 117211 h 493556"/>
                <a:gd name="connsiteX35" fmla="*/ 576436 w 3142605"/>
                <a:gd name="connsiteY35" fmla="*/ 109989 h 493556"/>
                <a:gd name="connsiteX36" fmla="*/ 622074 w 3142605"/>
                <a:gd name="connsiteY36" fmla="*/ 60339 h 493556"/>
                <a:gd name="connsiteX37" fmla="*/ 671035 w 3142605"/>
                <a:gd name="connsiteY37" fmla="*/ 115997 h 493556"/>
                <a:gd name="connsiteX38" fmla="*/ 719095 w 3142605"/>
                <a:gd name="connsiteY38" fmla="*/ 116224 h 493556"/>
                <a:gd name="connsiteX39" fmla="*/ 755019 w 3142605"/>
                <a:gd name="connsiteY39" fmla="*/ 61340 h 493556"/>
                <a:gd name="connsiteX40" fmla="*/ 833804 w 3142605"/>
                <a:gd name="connsiteY40" fmla="*/ 67994 h 493556"/>
                <a:gd name="connsiteX41" fmla="*/ 852728 w 3142605"/>
                <a:gd name="connsiteY41" fmla="*/ 111246 h 493556"/>
                <a:gd name="connsiteX42" fmla="*/ 894439 w 3142605"/>
                <a:gd name="connsiteY42" fmla="*/ 116870 h 493556"/>
                <a:gd name="connsiteX43" fmla="*/ 902513 w 3142605"/>
                <a:gd name="connsiteY43" fmla="*/ 114903 h 493556"/>
                <a:gd name="connsiteX44" fmla="*/ 954450 w 3142605"/>
                <a:gd name="connsiteY44" fmla="*/ 52542 h 493556"/>
                <a:gd name="connsiteX45" fmla="*/ 1043851 w 3142605"/>
                <a:gd name="connsiteY45" fmla="*/ 110195 h 493556"/>
                <a:gd name="connsiteX46" fmla="*/ 1050192 w 3142605"/>
                <a:gd name="connsiteY46" fmla="*/ 116139 h 493556"/>
                <a:gd name="connsiteX47" fmla="*/ 1100460 w 3142605"/>
                <a:gd name="connsiteY47" fmla="*/ 117353 h 493556"/>
                <a:gd name="connsiteX48" fmla="*/ 1106794 w 3142605"/>
                <a:gd name="connsiteY48" fmla="*/ 110351 h 493556"/>
                <a:gd name="connsiteX49" fmla="*/ 1168203 w 3142605"/>
                <a:gd name="connsiteY49" fmla="*/ 47039 h 493556"/>
                <a:gd name="connsiteX50" fmla="*/ 1237821 w 3142605"/>
                <a:gd name="connsiteY50" fmla="*/ 110472 h 493556"/>
                <a:gd name="connsiteX51" fmla="*/ 1244169 w 3142605"/>
                <a:gd name="connsiteY51" fmla="*/ 116749 h 493556"/>
                <a:gd name="connsiteX52" fmla="*/ 1279525 w 3142605"/>
                <a:gd name="connsiteY52" fmla="*/ 116600 h 493556"/>
                <a:gd name="connsiteX53" fmla="*/ 1284617 w 3142605"/>
                <a:gd name="connsiteY53" fmla="*/ 102072 h 493556"/>
                <a:gd name="connsiteX54" fmla="*/ 1356514 w 3142605"/>
                <a:gd name="connsiteY54" fmla="*/ 44078 h 493556"/>
                <a:gd name="connsiteX55" fmla="*/ 1431990 w 3142605"/>
                <a:gd name="connsiteY55" fmla="*/ 102072 h 493556"/>
                <a:gd name="connsiteX56" fmla="*/ 1442180 w 3142605"/>
                <a:gd name="connsiteY56" fmla="*/ 116600 h 493556"/>
                <a:gd name="connsiteX57" fmla="*/ 1456709 w 3142605"/>
                <a:gd name="connsiteY57" fmla="*/ 116600 h 493556"/>
                <a:gd name="connsiteX58" fmla="*/ 1465478 w 3142605"/>
                <a:gd name="connsiteY58" fmla="*/ 110699 h 493556"/>
                <a:gd name="connsiteX59" fmla="*/ 1538349 w 3142605"/>
                <a:gd name="connsiteY59" fmla="*/ 55560 h 493556"/>
                <a:gd name="connsiteX60" fmla="*/ 1598075 w 3142605"/>
                <a:gd name="connsiteY60" fmla="*/ 113050 h 493556"/>
                <a:gd name="connsiteX61" fmla="*/ 1604196 w 3142605"/>
                <a:gd name="connsiteY61" fmla="*/ 117722 h 493556"/>
                <a:gd name="connsiteX62" fmla="*/ 1650494 w 3142605"/>
                <a:gd name="connsiteY62" fmla="*/ 117729 h 493556"/>
                <a:gd name="connsiteX63" fmla="*/ 1656878 w 3142605"/>
                <a:gd name="connsiteY63" fmla="*/ 111452 h 493556"/>
                <a:gd name="connsiteX64" fmla="*/ 1756690 w 3142605"/>
                <a:gd name="connsiteY64" fmla="*/ 77126 h 493556"/>
                <a:gd name="connsiteX65" fmla="*/ 1768037 w 3142605"/>
                <a:gd name="connsiteY65" fmla="*/ 108271 h 493556"/>
                <a:gd name="connsiteX66" fmla="*/ 1773341 w 3142605"/>
                <a:gd name="connsiteY66" fmla="*/ 118141 h 493556"/>
                <a:gd name="connsiteX67" fmla="*/ 1807490 w 3142605"/>
                <a:gd name="connsiteY67" fmla="*/ 118106 h 493556"/>
                <a:gd name="connsiteX68" fmla="*/ 1839409 w 3142605"/>
                <a:gd name="connsiteY68" fmla="*/ 67405 h 493556"/>
                <a:gd name="connsiteX69" fmla="*/ 1941350 w 3142605"/>
                <a:gd name="connsiteY69" fmla="*/ 113426 h 493556"/>
                <a:gd name="connsiteX70" fmla="*/ 1970954 w 3142605"/>
                <a:gd name="connsiteY70" fmla="*/ 118638 h 493556"/>
                <a:gd name="connsiteX71" fmla="*/ 1972225 w 3142605"/>
                <a:gd name="connsiteY71" fmla="*/ 457007 h 493556"/>
                <a:gd name="connsiteX72" fmla="*/ 1972723 w 3142605"/>
                <a:gd name="connsiteY72" fmla="*/ 488173 h 493556"/>
                <a:gd name="connsiteX73" fmla="*/ 2079031 w 3142605"/>
                <a:gd name="connsiteY73" fmla="*/ 490218 h 493556"/>
                <a:gd name="connsiteX74" fmla="*/ 2071738 w 3142605"/>
                <a:gd name="connsiteY74" fmla="*/ 474440 h 493556"/>
                <a:gd name="connsiteX75" fmla="*/ 2042681 w 3142605"/>
                <a:gd name="connsiteY75" fmla="*/ 452335 h 493556"/>
                <a:gd name="connsiteX76" fmla="*/ 2032911 w 3142605"/>
                <a:gd name="connsiteY76" fmla="*/ 343760 h 493556"/>
                <a:gd name="connsiteX77" fmla="*/ 2067187 w 3142605"/>
                <a:gd name="connsiteY77" fmla="*/ 319170 h 493556"/>
                <a:gd name="connsiteX78" fmla="*/ 2092822 w 3142605"/>
                <a:gd name="connsiteY78" fmla="*/ 269314 h 493556"/>
                <a:gd name="connsiteX79" fmla="*/ 2101300 w 3142605"/>
                <a:gd name="connsiteY79" fmla="*/ 263704 h 493556"/>
                <a:gd name="connsiteX80" fmla="*/ 2256868 w 3142605"/>
                <a:gd name="connsiteY80" fmla="*/ 171633 h 493556"/>
                <a:gd name="connsiteX81" fmla="*/ 2265773 w 3142605"/>
                <a:gd name="connsiteY81" fmla="*/ 164340 h 493556"/>
                <a:gd name="connsiteX82" fmla="*/ 2300149 w 3142605"/>
                <a:gd name="connsiteY82" fmla="*/ 114562 h 493556"/>
                <a:gd name="connsiteX83" fmla="*/ 2307604 w 3142605"/>
                <a:gd name="connsiteY83" fmla="*/ 112894 h 493556"/>
                <a:gd name="connsiteX84" fmla="*/ 2309131 w 3142605"/>
                <a:gd name="connsiteY84" fmla="*/ 108910 h 493556"/>
                <a:gd name="connsiteX85" fmla="*/ 2324611 w 3142605"/>
                <a:gd name="connsiteY85" fmla="*/ 62683 h 493556"/>
                <a:gd name="connsiteX86" fmla="*/ 2468236 w 3142605"/>
                <a:gd name="connsiteY86" fmla="*/ 59928 h 493556"/>
                <a:gd name="connsiteX87" fmla="*/ 2474627 w 3142605"/>
                <a:gd name="connsiteY87" fmla="*/ 60758 h 493556"/>
                <a:gd name="connsiteX88" fmla="*/ 2556437 w 3142605"/>
                <a:gd name="connsiteY88" fmla="*/ 56732 h 493556"/>
                <a:gd name="connsiteX89" fmla="*/ 2565178 w 3142605"/>
                <a:gd name="connsiteY89" fmla="*/ 55496 h 493556"/>
                <a:gd name="connsiteX90" fmla="*/ 2637651 w 3142605"/>
                <a:gd name="connsiteY90" fmla="*/ 82359 h 493556"/>
                <a:gd name="connsiteX91" fmla="*/ 2644844 w 3142605"/>
                <a:gd name="connsiteY91" fmla="*/ 82260 h 493556"/>
                <a:gd name="connsiteX92" fmla="*/ 2768842 w 3142605"/>
                <a:gd name="connsiteY92" fmla="*/ 84994 h 493556"/>
                <a:gd name="connsiteX93" fmla="*/ 2777277 w 3142605"/>
                <a:gd name="connsiteY93" fmla="*/ 84476 h 493556"/>
                <a:gd name="connsiteX94" fmla="*/ 2918693 w 3142605"/>
                <a:gd name="connsiteY94" fmla="*/ 83410 h 493556"/>
                <a:gd name="connsiteX95" fmla="*/ 2926121 w 3142605"/>
                <a:gd name="connsiteY95" fmla="*/ 84518 h 493556"/>
                <a:gd name="connsiteX96" fmla="*/ 3095529 w 3142605"/>
                <a:gd name="connsiteY96" fmla="*/ 202969 h 493556"/>
                <a:gd name="connsiteX97" fmla="*/ 3094585 w 3142605"/>
                <a:gd name="connsiteY97" fmla="*/ 217022 h 493556"/>
                <a:gd name="connsiteX98" fmla="*/ 3100840 w 3142605"/>
                <a:gd name="connsiteY98" fmla="*/ 224528 h 493556"/>
                <a:gd name="connsiteX99" fmla="*/ 3141125 w 3142605"/>
                <a:gd name="connsiteY99" fmla="*/ 224258 h 493556"/>
                <a:gd name="connsiteX100" fmla="*/ 3140691 w 3142605"/>
                <a:gd name="connsiteY100" fmla="*/ 210014 h 493556"/>
                <a:gd name="connsiteX101" fmla="*/ 339157 w 3142605"/>
                <a:gd name="connsiteY101" fmla="*/ 173287 h 493556"/>
                <a:gd name="connsiteX102" fmla="*/ 356988 w 3142605"/>
                <a:gd name="connsiteY102" fmla="*/ 81060 h 493556"/>
                <a:gd name="connsiteX103" fmla="*/ 417325 w 3142605"/>
                <a:gd name="connsiteY103" fmla="*/ 158894 h 493556"/>
                <a:gd name="connsiteX104" fmla="*/ 417310 w 3142605"/>
                <a:gd name="connsiteY104" fmla="*/ 177044 h 493556"/>
                <a:gd name="connsiteX105" fmla="*/ 339157 w 3142605"/>
                <a:gd name="connsiteY105" fmla="*/ 173287 h 49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3142605" h="493556">
                  <a:moveTo>
                    <a:pt x="3140691" y="210014"/>
                  </a:moveTo>
                  <a:cubicBezTo>
                    <a:pt x="3132653" y="153305"/>
                    <a:pt x="3129095" y="93551"/>
                    <a:pt x="3130274" y="38461"/>
                  </a:cubicBezTo>
                  <a:cubicBezTo>
                    <a:pt x="3130509" y="33718"/>
                    <a:pt x="3128364" y="31509"/>
                    <a:pt x="3124430" y="30764"/>
                  </a:cubicBezTo>
                  <a:cubicBezTo>
                    <a:pt x="3086660" y="28861"/>
                    <a:pt x="3052774" y="25374"/>
                    <a:pt x="3019740" y="25047"/>
                  </a:cubicBezTo>
                  <a:cubicBezTo>
                    <a:pt x="2815964" y="12962"/>
                    <a:pt x="2588725" y="5711"/>
                    <a:pt x="2351730" y="2324"/>
                  </a:cubicBezTo>
                  <a:cubicBezTo>
                    <a:pt x="2053496" y="-1943"/>
                    <a:pt x="1739811" y="-97"/>
                    <a:pt x="1437969" y="5925"/>
                  </a:cubicBezTo>
                  <a:cubicBezTo>
                    <a:pt x="1187745" y="10917"/>
                    <a:pt x="947647" y="16015"/>
                    <a:pt x="729271" y="25630"/>
                  </a:cubicBezTo>
                  <a:cubicBezTo>
                    <a:pt x="661335" y="26006"/>
                    <a:pt x="596923" y="30188"/>
                    <a:pt x="532914" y="31240"/>
                  </a:cubicBezTo>
                  <a:cubicBezTo>
                    <a:pt x="391875" y="33554"/>
                    <a:pt x="214499" y="43744"/>
                    <a:pt x="53350" y="42232"/>
                  </a:cubicBezTo>
                  <a:cubicBezTo>
                    <a:pt x="37543" y="42083"/>
                    <a:pt x="21978" y="37779"/>
                    <a:pt x="6611" y="36445"/>
                  </a:cubicBezTo>
                  <a:cubicBezTo>
                    <a:pt x="2550" y="35543"/>
                    <a:pt x="320" y="38461"/>
                    <a:pt x="895" y="42608"/>
                  </a:cubicBezTo>
                  <a:cubicBezTo>
                    <a:pt x="5177" y="101411"/>
                    <a:pt x="-703" y="161841"/>
                    <a:pt x="71" y="220750"/>
                  </a:cubicBezTo>
                  <a:cubicBezTo>
                    <a:pt x="348" y="310074"/>
                    <a:pt x="4282" y="397600"/>
                    <a:pt x="6838" y="486164"/>
                  </a:cubicBezTo>
                  <a:cubicBezTo>
                    <a:pt x="6938" y="489643"/>
                    <a:pt x="9821" y="492398"/>
                    <a:pt x="13293" y="492348"/>
                  </a:cubicBezTo>
                  <a:cubicBezTo>
                    <a:pt x="34752" y="490658"/>
                    <a:pt x="59648" y="495501"/>
                    <a:pt x="81044" y="492618"/>
                  </a:cubicBezTo>
                  <a:cubicBezTo>
                    <a:pt x="85084" y="492071"/>
                    <a:pt x="88081" y="488564"/>
                    <a:pt x="88074" y="484488"/>
                  </a:cubicBezTo>
                  <a:cubicBezTo>
                    <a:pt x="87797" y="361364"/>
                    <a:pt x="80277" y="235314"/>
                    <a:pt x="85276" y="112787"/>
                  </a:cubicBezTo>
                  <a:cubicBezTo>
                    <a:pt x="85368" y="110607"/>
                    <a:pt x="87193" y="108903"/>
                    <a:pt x="89373" y="108981"/>
                  </a:cubicBezTo>
                  <a:cubicBezTo>
                    <a:pt x="130204" y="110458"/>
                    <a:pt x="173342" y="115535"/>
                    <a:pt x="214556" y="117644"/>
                  </a:cubicBezTo>
                  <a:cubicBezTo>
                    <a:pt x="221558" y="117751"/>
                    <a:pt x="231059" y="121528"/>
                    <a:pt x="237258" y="117112"/>
                  </a:cubicBezTo>
                  <a:cubicBezTo>
                    <a:pt x="238508" y="115791"/>
                    <a:pt x="239133" y="114009"/>
                    <a:pt x="238984" y="112198"/>
                  </a:cubicBezTo>
                  <a:cubicBezTo>
                    <a:pt x="237642" y="96135"/>
                    <a:pt x="246823" y="81067"/>
                    <a:pt x="261295" y="75564"/>
                  </a:cubicBezTo>
                  <a:cubicBezTo>
                    <a:pt x="278025" y="71296"/>
                    <a:pt x="284764" y="82793"/>
                    <a:pt x="294705" y="111701"/>
                  </a:cubicBezTo>
                  <a:cubicBezTo>
                    <a:pt x="304909" y="126485"/>
                    <a:pt x="311208" y="98180"/>
                    <a:pt x="316107" y="144166"/>
                  </a:cubicBezTo>
                  <a:cubicBezTo>
                    <a:pt x="316768" y="150160"/>
                    <a:pt x="312884" y="173280"/>
                    <a:pt x="313217" y="176774"/>
                  </a:cubicBezTo>
                  <a:cubicBezTo>
                    <a:pt x="322825" y="300473"/>
                    <a:pt x="319949" y="394036"/>
                    <a:pt x="322853" y="482329"/>
                  </a:cubicBezTo>
                  <a:cubicBezTo>
                    <a:pt x="322931" y="484772"/>
                    <a:pt x="324799" y="486802"/>
                    <a:pt x="327235" y="487051"/>
                  </a:cubicBezTo>
                  <a:cubicBezTo>
                    <a:pt x="367241" y="491191"/>
                    <a:pt x="405729" y="486057"/>
                    <a:pt x="446801" y="487385"/>
                  </a:cubicBezTo>
                  <a:cubicBezTo>
                    <a:pt x="453078" y="487477"/>
                    <a:pt x="454917" y="483231"/>
                    <a:pt x="454882" y="475342"/>
                  </a:cubicBezTo>
                  <a:cubicBezTo>
                    <a:pt x="453121" y="378243"/>
                    <a:pt x="449307" y="135198"/>
                    <a:pt x="450763" y="119987"/>
                  </a:cubicBezTo>
                  <a:cubicBezTo>
                    <a:pt x="451516" y="102065"/>
                    <a:pt x="453099" y="86442"/>
                    <a:pt x="462671" y="75557"/>
                  </a:cubicBezTo>
                  <a:cubicBezTo>
                    <a:pt x="468516" y="68683"/>
                    <a:pt x="476121" y="65416"/>
                    <a:pt x="485295" y="65885"/>
                  </a:cubicBezTo>
                  <a:cubicBezTo>
                    <a:pt x="515723" y="68789"/>
                    <a:pt x="513017" y="99807"/>
                    <a:pt x="518513" y="117055"/>
                  </a:cubicBezTo>
                  <a:cubicBezTo>
                    <a:pt x="519756" y="118212"/>
                    <a:pt x="521411" y="118830"/>
                    <a:pt x="523115" y="118773"/>
                  </a:cubicBezTo>
                  <a:cubicBezTo>
                    <a:pt x="539533" y="118141"/>
                    <a:pt x="556376" y="117630"/>
                    <a:pt x="574597" y="117211"/>
                  </a:cubicBezTo>
                  <a:cubicBezTo>
                    <a:pt x="576216" y="117175"/>
                    <a:pt x="576237" y="114640"/>
                    <a:pt x="576436" y="109989"/>
                  </a:cubicBezTo>
                  <a:cubicBezTo>
                    <a:pt x="572460" y="83503"/>
                    <a:pt x="603420" y="57385"/>
                    <a:pt x="622074" y="60339"/>
                  </a:cubicBezTo>
                  <a:cubicBezTo>
                    <a:pt x="665575" y="64969"/>
                    <a:pt x="658552" y="116849"/>
                    <a:pt x="671035" y="115997"/>
                  </a:cubicBezTo>
                  <a:cubicBezTo>
                    <a:pt x="688554" y="115904"/>
                    <a:pt x="703061" y="116238"/>
                    <a:pt x="719095" y="116224"/>
                  </a:cubicBezTo>
                  <a:cubicBezTo>
                    <a:pt x="736606" y="112702"/>
                    <a:pt x="707186" y="85186"/>
                    <a:pt x="755019" y="61340"/>
                  </a:cubicBezTo>
                  <a:cubicBezTo>
                    <a:pt x="781633" y="48246"/>
                    <a:pt x="819623" y="47778"/>
                    <a:pt x="833804" y="67994"/>
                  </a:cubicBezTo>
                  <a:cubicBezTo>
                    <a:pt x="841771" y="80946"/>
                    <a:pt x="846643" y="97165"/>
                    <a:pt x="852728" y="111246"/>
                  </a:cubicBezTo>
                  <a:cubicBezTo>
                    <a:pt x="855306" y="120307"/>
                    <a:pt x="884654" y="115116"/>
                    <a:pt x="894439" y="116870"/>
                  </a:cubicBezTo>
                  <a:cubicBezTo>
                    <a:pt x="896832" y="116906"/>
                    <a:pt x="900802" y="117190"/>
                    <a:pt x="902513" y="114903"/>
                  </a:cubicBezTo>
                  <a:cubicBezTo>
                    <a:pt x="904551" y="85931"/>
                    <a:pt x="925314" y="61866"/>
                    <a:pt x="954450" y="52542"/>
                  </a:cubicBezTo>
                  <a:cubicBezTo>
                    <a:pt x="1000705" y="35841"/>
                    <a:pt x="1037552" y="59139"/>
                    <a:pt x="1043851" y="110195"/>
                  </a:cubicBezTo>
                  <a:cubicBezTo>
                    <a:pt x="1044071" y="113533"/>
                    <a:pt x="1046848" y="116132"/>
                    <a:pt x="1050192" y="116139"/>
                  </a:cubicBezTo>
                  <a:cubicBezTo>
                    <a:pt x="1067987" y="116181"/>
                    <a:pt x="1082665" y="117296"/>
                    <a:pt x="1100460" y="117353"/>
                  </a:cubicBezTo>
                  <a:cubicBezTo>
                    <a:pt x="1104089" y="117431"/>
                    <a:pt x="1107270" y="113980"/>
                    <a:pt x="1106794" y="110351"/>
                  </a:cubicBezTo>
                  <a:cubicBezTo>
                    <a:pt x="1104806" y="67682"/>
                    <a:pt x="1137129" y="46478"/>
                    <a:pt x="1168203" y="47039"/>
                  </a:cubicBezTo>
                  <a:cubicBezTo>
                    <a:pt x="1199653" y="47607"/>
                    <a:pt x="1233000" y="69379"/>
                    <a:pt x="1237821" y="110472"/>
                  </a:cubicBezTo>
                  <a:cubicBezTo>
                    <a:pt x="1237871" y="113945"/>
                    <a:pt x="1240697" y="116735"/>
                    <a:pt x="1244169" y="116749"/>
                  </a:cubicBezTo>
                  <a:lnTo>
                    <a:pt x="1279525" y="116600"/>
                  </a:lnTo>
                  <a:cubicBezTo>
                    <a:pt x="1287358" y="116799"/>
                    <a:pt x="1285000" y="105842"/>
                    <a:pt x="1284617" y="102072"/>
                  </a:cubicBezTo>
                  <a:cubicBezTo>
                    <a:pt x="1279049" y="63542"/>
                    <a:pt x="1318147" y="43560"/>
                    <a:pt x="1356514" y="44078"/>
                  </a:cubicBezTo>
                  <a:cubicBezTo>
                    <a:pt x="1392992" y="44575"/>
                    <a:pt x="1430244" y="63442"/>
                    <a:pt x="1431990" y="102072"/>
                  </a:cubicBezTo>
                  <a:cubicBezTo>
                    <a:pt x="1433979" y="110117"/>
                    <a:pt x="1432395" y="120371"/>
                    <a:pt x="1442180" y="116600"/>
                  </a:cubicBezTo>
                  <a:cubicBezTo>
                    <a:pt x="1449061" y="116643"/>
                    <a:pt x="1449828" y="116558"/>
                    <a:pt x="1456709" y="116600"/>
                  </a:cubicBezTo>
                  <a:cubicBezTo>
                    <a:pt x="1461055" y="118610"/>
                    <a:pt x="1465613" y="114946"/>
                    <a:pt x="1465478" y="110699"/>
                  </a:cubicBezTo>
                  <a:cubicBezTo>
                    <a:pt x="1465010" y="78660"/>
                    <a:pt x="1509121" y="57833"/>
                    <a:pt x="1538349" y="55560"/>
                  </a:cubicBezTo>
                  <a:cubicBezTo>
                    <a:pt x="1569834" y="53331"/>
                    <a:pt x="1590200" y="85115"/>
                    <a:pt x="1598075" y="113050"/>
                  </a:cubicBezTo>
                  <a:cubicBezTo>
                    <a:pt x="1598849" y="115805"/>
                    <a:pt x="1601334" y="117715"/>
                    <a:pt x="1604196" y="117722"/>
                  </a:cubicBezTo>
                  <a:lnTo>
                    <a:pt x="1650494" y="117729"/>
                  </a:lnTo>
                  <a:cubicBezTo>
                    <a:pt x="1653981" y="117737"/>
                    <a:pt x="1656829" y="114939"/>
                    <a:pt x="1656878" y="111452"/>
                  </a:cubicBezTo>
                  <a:cubicBezTo>
                    <a:pt x="1658043" y="59366"/>
                    <a:pt x="1728200" y="35734"/>
                    <a:pt x="1756690" y="77126"/>
                  </a:cubicBezTo>
                  <a:cubicBezTo>
                    <a:pt x="1762633" y="85157"/>
                    <a:pt x="1768619" y="99423"/>
                    <a:pt x="1768037" y="108271"/>
                  </a:cubicBezTo>
                  <a:cubicBezTo>
                    <a:pt x="1767291" y="113575"/>
                    <a:pt x="1768449" y="118283"/>
                    <a:pt x="1773341" y="118141"/>
                  </a:cubicBezTo>
                  <a:cubicBezTo>
                    <a:pt x="1773341" y="118141"/>
                    <a:pt x="1807490" y="118106"/>
                    <a:pt x="1807490" y="118106"/>
                  </a:cubicBezTo>
                  <a:cubicBezTo>
                    <a:pt x="1820818" y="117460"/>
                    <a:pt x="1806766" y="88445"/>
                    <a:pt x="1839409" y="67405"/>
                  </a:cubicBezTo>
                  <a:cubicBezTo>
                    <a:pt x="1881354" y="38866"/>
                    <a:pt x="1933042" y="60268"/>
                    <a:pt x="1941350" y="113426"/>
                  </a:cubicBezTo>
                  <a:cubicBezTo>
                    <a:pt x="1944873" y="123240"/>
                    <a:pt x="1962355" y="116899"/>
                    <a:pt x="1970954" y="118638"/>
                  </a:cubicBezTo>
                  <a:cubicBezTo>
                    <a:pt x="1973653" y="231899"/>
                    <a:pt x="1976010" y="342319"/>
                    <a:pt x="1972225" y="457007"/>
                  </a:cubicBezTo>
                  <a:cubicBezTo>
                    <a:pt x="1972183" y="457021"/>
                    <a:pt x="1969357" y="488123"/>
                    <a:pt x="1972723" y="488173"/>
                  </a:cubicBezTo>
                  <a:cubicBezTo>
                    <a:pt x="2005969" y="488628"/>
                    <a:pt x="2039720" y="489601"/>
                    <a:pt x="2079031" y="490218"/>
                  </a:cubicBezTo>
                  <a:cubicBezTo>
                    <a:pt x="2084485" y="490488"/>
                    <a:pt x="2075821" y="478217"/>
                    <a:pt x="2071738" y="474440"/>
                  </a:cubicBezTo>
                  <a:cubicBezTo>
                    <a:pt x="2062138" y="466202"/>
                    <a:pt x="2051756" y="460643"/>
                    <a:pt x="2042681" y="452335"/>
                  </a:cubicBezTo>
                  <a:cubicBezTo>
                    <a:pt x="2011409" y="425450"/>
                    <a:pt x="2009307" y="372882"/>
                    <a:pt x="2032911" y="343760"/>
                  </a:cubicBezTo>
                  <a:cubicBezTo>
                    <a:pt x="2046360" y="324140"/>
                    <a:pt x="2072335" y="333500"/>
                    <a:pt x="2067187" y="319170"/>
                  </a:cubicBezTo>
                  <a:cubicBezTo>
                    <a:pt x="2054064" y="298577"/>
                    <a:pt x="2059965" y="262589"/>
                    <a:pt x="2092822" y="269314"/>
                  </a:cubicBezTo>
                  <a:cubicBezTo>
                    <a:pt x="2096684" y="270777"/>
                    <a:pt x="2101137" y="267816"/>
                    <a:pt x="2101300" y="263704"/>
                  </a:cubicBezTo>
                  <a:cubicBezTo>
                    <a:pt x="2103799" y="189144"/>
                    <a:pt x="2190226" y="137349"/>
                    <a:pt x="2256868" y="171633"/>
                  </a:cubicBezTo>
                  <a:cubicBezTo>
                    <a:pt x="2261527" y="174012"/>
                    <a:pt x="2267172" y="169346"/>
                    <a:pt x="2265773" y="164340"/>
                  </a:cubicBezTo>
                  <a:cubicBezTo>
                    <a:pt x="2255839" y="131924"/>
                    <a:pt x="2272022" y="106382"/>
                    <a:pt x="2300149" y="114562"/>
                  </a:cubicBezTo>
                  <a:cubicBezTo>
                    <a:pt x="2302662" y="115691"/>
                    <a:pt x="2305694" y="115102"/>
                    <a:pt x="2307604" y="112894"/>
                  </a:cubicBezTo>
                  <a:cubicBezTo>
                    <a:pt x="2308556" y="111793"/>
                    <a:pt x="2309039" y="110366"/>
                    <a:pt x="2309131" y="108910"/>
                  </a:cubicBezTo>
                  <a:cubicBezTo>
                    <a:pt x="2310040" y="94609"/>
                    <a:pt x="2312653" y="76501"/>
                    <a:pt x="2324611" y="62683"/>
                  </a:cubicBezTo>
                  <a:cubicBezTo>
                    <a:pt x="2352234" y="31154"/>
                    <a:pt x="2436097" y="26106"/>
                    <a:pt x="2468236" y="59928"/>
                  </a:cubicBezTo>
                  <a:cubicBezTo>
                    <a:pt x="2469912" y="61696"/>
                    <a:pt x="2472575" y="62072"/>
                    <a:pt x="2474627" y="60758"/>
                  </a:cubicBezTo>
                  <a:cubicBezTo>
                    <a:pt x="2499402" y="44902"/>
                    <a:pt x="2529638" y="37126"/>
                    <a:pt x="2556437" y="56732"/>
                  </a:cubicBezTo>
                  <a:cubicBezTo>
                    <a:pt x="2559206" y="58735"/>
                    <a:pt x="2563062" y="58188"/>
                    <a:pt x="2565178" y="55496"/>
                  </a:cubicBezTo>
                  <a:cubicBezTo>
                    <a:pt x="2592396" y="30544"/>
                    <a:pt x="2616817" y="67064"/>
                    <a:pt x="2637651" y="82359"/>
                  </a:cubicBezTo>
                  <a:cubicBezTo>
                    <a:pt x="2639838" y="83808"/>
                    <a:pt x="2642693" y="83773"/>
                    <a:pt x="2644844" y="82260"/>
                  </a:cubicBezTo>
                  <a:cubicBezTo>
                    <a:pt x="2681613" y="56377"/>
                    <a:pt x="2733763" y="57527"/>
                    <a:pt x="2768842" y="84994"/>
                  </a:cubicBezTo>
                  <a:cubicBezTo>
                    <a:pt x="2771391" y="86996"/>
                    <a:pt x="2774984" y="86769"/>
                    <a:pt x="2777277" y="84476"/>
                  </a:cubicBezTo>
                  <a:cubicBezTo>
                    <a:pt x="2814295" y="47437"/>
                    <a:pt x="2881697" y="46925"/>
                    <a:pt x="2918693" y="83410"/>
                  </a:cubicBezTo>
                  <a:cubicBezTo>
                    <a:pt x="2920667" y="85356"/>
                    <a:pt x="2923671" y="85803"/>
                    <a:pt x="2926121" y="84518"/>
                  </a:cubicBezTo>
                  <a:cubicBezTo>
                    <a:pt x="3006568" y="38511"/>
                    <a:pt x="3110739" y="111715"/>
                    <a:pt x="3095529" y="202969"/>
                  </a:cubicBezTo>
                  <a:cubicBezTo>
                    <a:pt x="3095366" y="205845"/>
                    <a:pt x="3093292" y="211129"/>
                    <a:pt x="3094585" y="217022"/>
                  </a:cubicBezTo>
                  <a:cubicBezTo>
                    <a:pt x="3095408" y="220786"/>
                    <a:pt x="3096985" y="224613"/>
                    <a:pt x="3100840" y="224528"/>
                  </a:cubicBezTo>
                  <a:cubicBezTo>
                    <a:pt x="3117116" y="224556"/>
                    <a:pt x="3124849" y="224258"/>
                    <a:pt x="3141125" y="224258"/>
                  </a:cubicBezTo>
                  <a:cubicBezTo>
                    <a:pt x="3144639" y="224244"/>
                    <a:pt x="3140812" y="210099"/>
                    <a:pt x="3140691" y="210014"/>
                  </a:cubicBezTo>
                  <a:close/>
                  <a:moveTo>
                    <a:pt x="339157" y="173287"/>
                  </a:moveTo>
                  <a:cubicBezTo>
                    <a:pt x="339072" y="143456"/>
                    <a:pt x="338205" y="97094"/>
                    <a:pt x="356988" y="81060"/>
                  </a:cubicBezTo>
                  <a:cubicBezTo>
                    <a:pt x="402263" y="54964"/>
                    <a:pt x="416508" y="128402"/>
                    <a:pt x="417325" y="158894"/>
                  </a:cubicBezTo>
                  <a:cubicBezTo>
                    <a:pt x="417289" y="160350"/>
                    <a:pt x="417509" y="170625"/>
                    <a:pt x="417310" y="177044"/>
                  </a:cubicBezTo>
                  <a:cubicBezTo>
                    <a:pt x="391456" y="176000"/>
                    <a:pt x="364245" y="176114"/>
                    <a:pt x="339157" y="173287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63C1B8E-F76C-AAB5-70FF-4A6BCDC3439E}"/>
                </a:ext>
              </a:extLst>
            </p:cNvPr>
            <p:cNvSpPr/>
            <p:nvPr/>
          </p:nvSpPr>
          <p:spPr>
            <a:xfrm>
              <a:off x="5697609" y="6307895"/>
              <a:ext cx="1080830" cy="470707"/>
            </a:xfrm>
            <a:custGeom>
              <a:avLst/>
              <a:gdLst>
                <a:gd name="connsiteX0" fmla="*/ 1079868 w 1080830"/>
                <a:gd name="connsiteY0" fmla="*/ 165417 h 470707"/>
                <a:gd name="connsiteX1" fmla="*/ 907634 w 1080830"/>
                <a:gd name="connsiteY1" fmla="*/ 48755 h 470707"/>
                <a:gd name="connsiteX2" fmla="*/ 903828 w 1080830"/>
                <a:gd name="connsiteY2" fmla="*/ 48151 h 470707"/>
                <a:gd name="connsiteX3" fmla="*/ 758393 w 1080830"/>
                <a:gd name="connsiteY3" fmla="*/ 48833 h 470707"/>
                <a:gd name="connsiteX4" fmla="*/ 754225 w 1080830"/>
                <a:gd name="connsiteY4" fmla="*/ 49138 h 470707"/>
                <a:gd name="connsiteX5" fmla="*/ 626315 w 1080830"/>
                <a:gd name="connsiteY5" fmla="*/ 46355 h 470707"/>
                <a:gd name="connsiteX6" fmla="*/ 623062 w 1080830"/>
                <a:gd name="connsiteY6" fmla="*/ 46546 h 470707"/>
                <a:gd name="connsiteX7" fmla="*/ 585782 w 1080830"/>
                <a:gd name="connsiteY7" fmla="*/ 16019 h 470707"/>
                <a:gd name="connsiteX8" fmla="*/ 546897 w 1080830"/>
                <a:gd name="connsiteY8" fmla="*/ 21700 h 470707"/>
                <a:gd name="connsiteX9" fmla="*/ 542289 w 1080830"/>
                <a:gd name="connsiteY9" fmla="*/ 22637 h 470707"/>
                <a:gd name="connsiteX10" fmla="*/ 456694 w 1080830"/>
                <a:gd name="connsiteY10" fmla="*/ 28240 h 470707"/>
                <a:gd name="connsiteX11" fmla="*/ 451900 w 1080830"/>
                <a:gd name="connsiteY11" fmla="*/ 27885 h 470707"/>
                <a:gd name="connsiteX12" fmla="*/ 308162 w 1080830"/>
                <a:gd name="connsiteY12" fmla="*/ 26663 h 470707"/>
                <a:gd name="connsiteX13" fmla="*/ 307964 w 1080830"/>
                <a:gd name="connsiteY13" fmla="*/ 26869 h 470707"/>
                <a:gd name="connsiteX14" fmla="*/ 292725 w 1080830"/>
                <a:gd name="connsiteY14" fmla="*/ 79672 h 470707"/>
                <a:gd name="connsiteX15" fmla="*/ 287825 w 1080830"/>
                <a:gd name="connsiteY15" fmla="*/ 82037 h 470707"/>
                <a:gd name="connsiteX16" fmla="*/ 254727 w 1080830"/>
                <a:gd name="connsiteY16" fmla="*/ 86298 h 470707"/>
                <a:gd name="connsiteX17" fmla="*/ 250794 w 1080830"/>
                <a:gd name="connsiteY17" fmla="*/ 135074 h 470707"/>
                <a:gd name="connsiteX18" fmla="*/ 246313 w 1080830"/>
                <a:gd name="connsiteY18" fmla="*/ 138632 h 470707"/>
                <a:gd name="connsiteX19" fmla="*/ 84198 w 1080830"/>
                <a:gd name="connsiteY19" fmla="*/ 232237 h 470707"/>
                <a:gd name="connsiteX20" fmla="*/ 79504 w 1080830"/>
                <a:gd name="connsiteY20" fmla="*/ 234779 h 470707"/>
                <a:gd name="connsiteX21" fmla="*/ 48395 w 1080830"/>
                <a:gd name="connsiteY21" fmla="*/ 243258 h 470707"/>
                <a:gd name="connsiteX22" fmla="*/ 53997 w 1080830"/>
                <a:gd name="connsiteY22" fmla="*/ 287724 h 470707"/>
                <a:gd name="connsiteX23" fmla="*/ 50269 w 1080830"/>
                <a:gd name="connsiteY23" fmla="*/ 292631 h 470707"/>
                <a:gd name="connsiteX24" fmla="*/ 2359 w 1080830"/>
                <a:gd name="connsiteY24" fmla="*/ 379177 h 470707"/>
                <a:gd name="connsiteX25" fmla="*/ 52797 w 1080830"/>
                <a:gd name="connsiteY25" fmla="*/ 438300 h 470707"/>
                <a:gd name="connsiteX26" fmla="*/ 57605 w 1080830"/>
                <a:gd name="connsiteY26" fmla="*/ 445522 h 470707"/>
                <a:gd name="connsiteX27" fmla="*/ 59152 w 1080830"/>
                <a:gd name="connsiteY27" fmla="*/ 448291 h 470707"/>
                <a:gd name="connsiteX28" fmla="*/ 67553 w 1080830"/>
                <a:gd name="connsiteY28" fmla="*/ 454355 h 470707"/>
                <a:gd name="connsiteX29" fmla="*/ 771508 w 1080830"/>
                <a:gd name="connsiteY29" fmla="*/ 470552 h 470707"/>
                <a:gd name="connsiteX30" fmla="*/ 780591 w 1080830"/>
                <a:gd name="connsiteY30" fmla="*/ 463764 h 470707"/>
                <a:gd name="connsiteX31" fmla="*/ 780044 w 1080830"/>
                <a:gd name="connsiteY31" fmla="*/ 417381 h 470707"/>
                <a:gd name="connsiteX32" fmla="*/ 778176 w 1080830"/>
                <a:gd name="connsiteY32" fmla="*/ 334370 h 470707"/>
                <a:gd name="connsiteX33" fmla="*/ 776642 w 1080830"/>
                <a:gd name="connsiteY33" fmla="*/ 270937 h 470707"/>
                <a:gd name="connsiteX34" fmla="*/ 770926 w 1080830"/>
                <a:gd name="connsiteY34" fmla="*/ 264418 h 470707"/>
                <a:gd name="connsiteX35" fmla="*/ 568634 w 1080830"/>
                <a:gd name="connsiteY35" fmla="*/ 234665 h 470707"/>
                <a:gd name="connsiteX36" fmla="*/ 560900 w 1080830"/>
                <a:gd name="connsiteY36" fmla="*/ 197620 h 470707"/>
                <a:gd name="connsiteX37" fmla="*/ 562598 w 1080830"/>
                <a:gd name="connsiteY37" fmla="*/ 188843 h 470707"/>
                <a:gd name="connsiteX38" fmla="*/ 1075636 w 1080830"/>
                <a:gd name="connsiteY38" fmla="*/ 188431 h 470707"/>
                <a:gd name="connsiteX39" fmla="*/ 1079868 w 1080830"/>
                <a:gd name="connsiteY39" fmla="*/ 165417 h 47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80830" h="470707">
                  <a:moveTo>
                    <a:pt x="1079868" y="165417"/>
                  </a:moveTo>
                  <a:cubicBezTo>
                    <a:pt x="1091904" y="74233"/>
                    <a:pt x="988543" y="2776"/>
                    <a:pt x="907634" y="48755"/>
                  </a:cubicBezTo>
                  <a:cubicBezTo>
                    <a:pt x="906377" y="49472"/>
                    <a:pt x="904808" y="49216"/>
                    <a:pt x="903828" y="48151"/>
                  </a:cubicBezTo>
                  <a:cubicBezTo>
                    <a:pt x="867954" y="9231"/>
                    <a:pt x="793834" y="9344"/>
                    <a:pt x="758393" y="48833"/>
                  </a:cubicBezTo>
                  <a:cubicBezTo>
                    <a:pt x="757314" y="50033"/>
                    <a:pt x="755495" y="50132"/>
                    <a:pt x="754225" y="49138"/>
                  </a:cubicBezTo>
                  <a:cubicBezTo>
                    <a:pt x="718066" y="20628"/>
                    <a:pt x="664198" y="19449"/>
                    <a:pt x="626315" y="46355"/>
                  </a:cubicBezTo>
                  <a:cubicBezTo>
                    <a:pt x="625349" y="47036"/>
                    <a:pt x="624078" y="47143"/>
                    <a:pt x="623062" y="46546"/>
                  </a:cubicBezTo>
                  <a:cubicBezTo>
                    <a:pt x="612382" y="40319"/>
                    <a:pt x="595347" y="19875"/>
                    <a:pt x="585782" y="16019"/>
                  </a:cubicBezTo>
                  <a:cubicBezTo>
                    <a:pt x="574804" y="9564"/>
                    <a:pt x="553771" y="8606"/>
                    <a:pt x="546897" y="21700"/>
                  </a:cubicBezTo>
                  <a:cubicBezTo>
                    <a:pt x="546010" y="23383"/>
                    <a:pt x="543766" y="23844"/>
                    <a:pt x="542289" y="22637"/>
                  </a:cubicBezTo>
                  <a:cubicBezTo>
                    <a:pt x="518387" y="2982"/>
                    <a:pt x="477940" y="5666"/>
                    <a:pt x="456694" y="28240"/>
                  </a:cubicBezTo>
                  <a:cubicBezTo>
                    <a:pt x="455330" y="29688"/>
                    <a:pt x="453029" y="29518"/>
                    <a:pt x="451900" y="27885"/>
                  </a:cubicBezTo>
                  <a:cubicBezTo>
                    <a:pt x="423198" y="-13564"/>
                    <a:pt x="339350" y="-4403"/>
                    <a:pt x="308162" y="26663"/>
                  </a:cubicBezTo>
                  <a:cubicBezTo>
                    <a:pt x="308091" y="26727"/>
                    <a:pt x="308028" y="26798"/>
                    <a:pt x="307964" y="26869"/>
                  </a:cubicBezTo>
                  <a:cubicBezTo>
                    <a:pt x="294777" y="41668"/>
                    <a:pt x="293023" y="61757"/>
                    <a:pt x="292725" y="79672"/>
                  </a:cubicBezTo>
                  <a:cubicBezTo>
                    <a:pt x="292682" y="82179"/>
                    <a:pt x="289806" y="83585"/>
                    <a:pt x="287825" y="82037"/>
                  </a:cubicBezTo>
                  <a:cubicBezTo>
                    <a:pt x="278552" y="74780"/>
                    <a:pt x="262155" y="78451"/>
                    <a:pt x="254727" y="86298"/>
                  </a:cubicBezTo>
                  <a:cubicBezTo>
                    <a:pt x="241811" y="99349"/>
                    <a:pt x="246015" y="119736"/>
                    <a:pt x="250794" y="135074"/>
                  </a:cubicBezTo>
                  <a:cubicBezTo>
                    <a:pt x="251632" y="137751"/>
                    <a:pt x="248742" y="140031"/>
                    <a:pt x="246313" y="138632"/>
                  </a:cubicBezTo>
                  <a:cubicBezTo>
                    <a:pt x="177426" y="98909"/>
                    <a:pt x="84183" y="152422"/>
                    <a:pt x="84198" y="232237"/>
                  </a:cubicBezTo>
                  <a:cubicBezTo>
                    <a:pt x="84198" y="234644"/>
                    <a:pt x="81556" y="236036"/>
                    <a:pt x="79504" y="234779"/>
                  </a:cubicBezTo>
                  <a:cubicBezTo>
                    <a:pt x="69790" y="228835"/>
                    <a:pt x="54160" y="233487"/>
                    <a:pt x="48395" y="243258"/>
                  </a:cubicBezTo>
                  <a:cubicBezTo>
                    <a:pt x="38396" y="260186"/>
                    <a:pt x="48018" y="277449"/>
                    <a:pt x="53997" y="287724"/>
                  </a:cubicBezTo>
                  <a:cubicBezTo>
                    <a:pt x="55346" y="290053"/>
                    <a:pt x="52953" y="292822"/>
                    <a:pt x="50269" y="292631"/>
                  </a:cubicBezTo>
                  <a:cubicBezTo>
                    <a:pt x="9112" y="289648"/>
                    <a:pt x="-6389" y="347081"/>
                    <a:pt x="2359" y="379177"/>
                  </a:cubicBezTo>
                  <a:cubicBezTo>
                    <a:pt x="8835" y="408689"/>
                    <a:pt x="30102" y="422998"/>
                    <a:pt x="52797" y="438300"/>
                  </a:cubicBezTo>
                  <a:cubicBezTo>
                    <a:pt x="54934" y="439741"/>
                    <a:pt x="56944" y="443029"/>
                    <a:pt x="57605" y="445522"/>
                  </a:cubicBezTo>
                  <a:cubicBezTo>
                    <a:pt x="57867" y="446530"/>
                    <a:pt x="58386" y="447489"/>
                    <a:pt x="59152" y="448291"/>
                  </a:cubicBezTo>
                  <a:cubicBezTo>
                    <a:pt x="61290" y="450691"/>
                    <a:pt x="64059" y="454391"/>
                    <a:pt x="67553" y="454355"/>
                  </a:cubicBezTo>
                  <a:cubicBezTo>
                    <a:pt x="307545" y="458055"/>
                    <a:pt x="535564" y="463743"/>
                    <a:pt x="771508" y="470552"/>
                  </a:cubicBezTo>
                  <a:cubicBezTo>
                    <a:pt x="775854" y="471383"/>
                    <a:pt x="781116" y="468834"/>
                    <a:pt x="780591" y="463764"/>
                  </a:cubicBezTo>
                  <a:cubicBezTo>
                    <a:pt x="779404" y="448447"/>
                    <a:pt x="780306" y="432818"/>
                    <a:pt x="780044" y="417381"/>
                  </a:cubicBezTo>
                  <a:cubicBezTo>
                    <a:pt x="779547" y="388685"/>
                    <a:pt x="779071" y="362192"/>
                    <a:pt x="778176" y="334370"/>
                  </a:cubicBezTo>
                  <a:cubicBezTo>
                    <a:pt x="777523" y="313713"/>
                    <a:pt x="776046" y="291842"/>
                    <a:pt x="776642" y="270937"/>
                  </a:cubicBezTo>
                  <a:cubicBezTo>
                    <a:pt x="776735" y="267607"/>
                    <a:pt x="774242" y="264759"/>
                    <a:pt x="770926" y="264418"/>
                  </a:cubicBezTo>
                  <a:cubicBezTo>
                    <a:pt x="703850" y="256011"/>
                    <a:pt x="581465" y="242278"/>
                    <a:pt x="568634" y="234665"/>
                  </a:cubicBezTo>
                  <a:cubicBezTo>
                    <a:pt x="555809" y="227053"/>
                    <a:pt x="559203" y="207525"/>
                    <a:pt x="560900" y="197620"/>
                  </a:cubicBezTo>
                  <a:cubicBezTo>
                    <a:pt x="561192" y="195922"/>
                    <a:pt x="561128" y="188885"/>
                    <a:pt x="562598" y="188843"/>
                  </a:cubicBezTo>
                  <a:cubicBezTo>
                    <a:pt x="732673" y="183936"/>
                    <a:pt x="907521" y="188154"/>
                    <a:pt x="1075636" y="188431"/>
                  </a:cubicBezTo>
                  <a:cubicBezTo>
                    <a:pt x="1082595" y="188793"/>
                    <a:pt x="1079726" y="166489"/>
                    <a:pt x="1079868" y="165417"/>
                  </a:cubicBezTo>
                  <a:close/>
                </a:path>
              </a:pathLst>
            </a:custGeom>
            <a:solidFill>
              <a:schemeClr val="bg1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C25242F-98C2-E7D2-A7C1-5A8159D50576}"/>
                </a:ext>
              </a:extLst>
            </p:cNvPr>
            <p:cNvSpPr/>
            <p:nvPr/>
          </p:nvSpPr>
          <p:spPr>
            <a:xfrm>
              <a:off x="4800040" y="5705581"/>
              <a:ext cx="393300" cy="454444"/>
            </a:xfrm>
            <a:custGeom>
              <a:avLst/>
              <a:gdLst>
                <a:gd name="connsiteX0" fmla="*/ 392372 w 393300"/>
                <a:gd name="connsiteY0" fmla="*/ 5270 h 454444"/>
                <a:gd name="connsiteX1" fmla="*/ 388012 w 393300"/>
                <a:gd name="connsiteY1" fmla="*/ 768 h 454444"/>
                <a:gd name="connsiteX2" fmla="*/ 246603 w 393300"/>
                <a:gd name="connsiteY2" fmla="*/ 172 h 454444"/>
                <a:gd name="connsiteX3" fmla="*/ 8884 w 393300"/>
                <a:gd name="connsiteY3" fmla="*/ 236 h 454444"/>
                <a:gd name="connsiteX4" fmla="*/ 1712 w 393300"/>
                <a:gd name="connsiteY4" fmla="*/ 13067 h 454444"/>
                <a:gd name="connsiteX5" fmla="*/ 15 w 393300"/>
                <a:gd name="connsiteY5" fmla="*/ 260827 h 454444"/>
                <a:gd name="connsiteX6" fmla="*/ 3238 w 393300"/>
                <a:gd name="connsiteY6" fmla="*/ 448137 h 454444"/>
                <a:gd name="connsiteX7" fmla="*/ 9821 w 393300"/>
                <a:gd name="connsiteY7" fmla="*/ 454436 h 454444"/>
                <a:gd name="connsiteX8" fmla="*/ 386272 w 393300"/>
                <a:gd name="connsiteY8" fmla="*/ 441888 h 454444"/>
                <a:gd name="connsiteX9" fmla="*/ 392429 w 393300"/>
                <a:gd name="connsiteY9" fmla="*/ 435526 h 454444"/>
                <a:gd name="connsiteX10" fmla="*/ 390242 w 393300"/>
                <a:gd name="connsiteY10" fmla="*/ 395753 h 454444"/>
                <a:gd name="connsiteX11" fmla="*/ 392372 w 393300"/>
                <a:gd name="connsiteY11" fmla="*/ 5270 h 45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300" h="454444">
                  <a:moveTo>
                    <a:pt x="392372" y="5270"/>
                  </a:moveTo>
                  <a:cubicBezTo>
                    <a:pt x="392202" y="2906"/>
                    <a:pt x="390377" y="861"/>
                    <a:pt x="388012" y="768"/>
                  </a:cubicBezTo>
                  <a:cubicBezTo>
                    <a:pt x="341749" y="-1085"/>
                    <a:pt x="292142" y="2061"/>
                    <a:pt x="246603" y="172"/>
                  </a:cubicBezTo>
                  <a:cubicBezTo>
                    <a:pt x="167555" y="-1071"/>
                    <a:pt x="88031" y="5000"/>
                    <a:pt x="8884" y="236"/>
                  </a:cubicBezTo>
                  <a:cubicBezTo>
                    <a:pt x="3707" y="-375"/>
                    <a:pt x="1669" y="7805"/>
                    <a:pt x="1712" y="13067"/>
                  </a:cubicBezTo>
                  <a:cubicBezTo>
                    <a:pt x="1861" y="30124"/>
                    <a:pt x="341" y="150826"/>
                    <a:pt x="15" y="260827"/>
                  </a:cubicBezTo>
                  <a:cubicBezTo>
                    <a:pt x="-277" y="357749"/>
                    <a:pt x="3863" y="446042"/>
                    <a:pt x="3238" y="448137"/>
                  </a:cubicBezTo>
                  <a:cubicBezTo>
                    <a:pt x="3217" y="451609"/>
                    <a:pt x="6349" y="454627"/>
                    <a:pt x="9821" y="454436"/>
                  </a:cubicBezTo>
                  <a:cubicBezTo>
                    <a:pt x="9821" y="454436"/>
                    <a:pt x="386272" y="441888"/>
                    <a:pt x="386272" y="441888"/>
                  </a:cubicBezTo>
                  <a:cubicBezTo>
                    <a:pt x="389702" y="441774"/>
                    <a:pt x="392429" y="438955"/>
                    <a:pt x="392429" y="435526"/>
                  </a:cubicBezTo>
                  <a:cubicBezTo>
                    <a:pt x="392244" y="434659"/>
                    <a:pt x="390171" y="419676"/>
                    <a:pt x="390242" y="395753"/>
                  </a:cubicBezTo>
                  <a:cubicBezTo>
                    <a:pt x="390526" y="297156"/>
                    <a:pt x="395255" y="45739"/>
                    <a:pt x="392372" y="5270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0792701-44A7-277B-61D7-28F3082237DD}"/>
                </a:ext>
              </a:extLst>
            </p:cNvPr>
            <p:cNvSpPr/>
            <p:nvPr/>
          </p:nvSpPr>
          <p:spPr>
            <a:xfrm>
              <a:off x="5189300" y="6055901"/>
              <a:ext cx="413233" cy="92279"/>
            </a:xfrm>
            <a:custGeom>
              <a:avLst/>
              <a:gdLst>
                <a:gd name="connsiteX0" fmla="*/ 411368 w 413233"/>
                <a:gd name="connsiteY0" fmla="*/ 78843 h 92279"/>
                <a:gd name="connsiteX1" fmla="*/ 402109 w 413233"/>
                <a:gd name="connsiteY1" fmla="*/ 69640 h 92279"/>
                <a:gd name="connsiteX2" fmla="*/ 399567 w 413233"/>
                <a:gd name="connsiteY2" fmla="*/ 63917 h 92279"/>
                <a:gd name="connsiteX3" fmla="*/ 396826 w 413233"/>
                <a:gd name="connsiteY3" fmla="*/ 8039 h 92279"/>
                <a:gd name="connsiteX4" fmla="*/ 390499 w 413233"/>
                <a:gd name="connsiteY4" fmla="*/ 1982 h 92279"/>
                <a:gd name="connsiteX5" fmla="*/ 6400 w 413233"/>
                <a:gd name="connsiteY5" fmla="*/ 1 h 92279"/>
                <a:gd name="connsiteX6" fmla="*/ 2 w 413233"/>
                <a:gd name="connsiteY6" fmla="*/ 6392 h 92279"/>
                <a:gd name="connsiteX7" fmla="*/ 286 w 413233"/>
                <a:gd name="connsiteY7" fmla="*/ 85930 h 92279"/>
                <a:gd name="connsiteX8" fmla="*/ 6698 w 413233"/>
                <a:gd name="connsiteY8" fmla="*/ 92278 h 92279"/>
                <a:gd name="connsiteX9" fmla="*/ 406930 w 413233"/>
                <a:gd name="connsiteY9" fmla="*/ 89729 h 92279"/>
                <a:gd name="connsiteX10" fmla="*/ 411368 w 413233"/>
                <a:gd name="connsiteY10" fmla="*/ 78843 h 9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3233" h="92279">
                  <a:moveTo>
                    <a:pt x="411368" y="78843"/>
                  </a:moveTo>
                  <a:lnTo>
                    <a:pt x="402109" y="69640"/>
                  </a:lnTo>
                  <a:cubicBezTo>
                    <a:pt x="400575" y="68120"/>
                    <a:pt x="399666" y="66075"/>
                    <a:pt x="399567" y="63917"/>
                  </a:cubicBezTo>
                  <a:lnTo>
                    <a:pt x="396826" y="8039"/>
                  </a:lnTo>
                  <a:cubicBezTo>
                    <a:pt x="396662" y="4659"/>
                    <a:pt x="393879" y="2003"/>
                    <a:pt x="390499" y="1982"/>
                  </a:cubicBezTo>
                  <a:lnTo>
                    <a:pt x="6400" y="1"/>
                  </a:lnTo>
                  <a:cubicBezTo>
                    <a:pt x="2942" y="-49"/>
                    <a:pt x="-83" y="2933"/>
                    <a:pt x="2" y="6392"/>
                  </a:cubicBezTo>
                  <a:cubicBezTo>
                    <a:pt x="2" y="6392"/>
                    <a:pt x="286" y="85930"/>
                    <a:pt x="286" y="85930"/>
                  </a:cubicBezTo>
                  <a:cubicBezTo>
                    <a:pt x="243" y="89359"/>
                    <a:pt x="3261" y="92370"/>
                    <a:pt x="6698" y="92278"/>
                  </a:cubicBezTo>
                  <a:cubicBezTo>
                    <a:pt x="6698" y="92278"/>
                    <a:pt x="406930" y="89729"/>
                    <a:pt x="406930" y="89729"/>
                  </a:cubicBezTo>
                  <a:cubicBezTo>
                    <a:pt x="412348" y="89863"/>
                    <a:pt x="415437" y="82592"/>
                    <a:pt x="411368" y="78843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6B7DF12-9593-D977-86B9-C0FBB0A7556D}"/>
                </a:ext>
              </a:extLst>
            </p:cNvPr>
            <p:cNvSpPr/>
            <p:nvPr/>
          </p:nvSpPr>
          <p:spPr>
            <a:xfrm>
              <a:off x="6163264" y="6000421"/>
              <a:ext cx="440384" cy="166487"/>
            </a:xfrm>
            <a:custGeom>
              <a:avLst/>
              <a:gdLst>
                <a:gd name="connsiteX0" fmla="*/ 433536 w 440384"/>
                <a:gd name="connsiteY0" fmla="*/ 6527 h 166487"/>
                <a:gd name="connsiteX1" fmla="*/ 427174 w 440384"/>
                <a:gd name="connsiteY1" fmla="*/ 378 h 166487"/>
                <a:gd name="connsiteX2" fmla="*/ 6377 w 440384"/>
                <a:gd name="connsiteY2" fmla="*/ 1 h 166487"/>
                <a:gd name="connsiteX3" fmla="*/ 7 w 440384"/>
                <a:gd name="connsiteY3" fmla="*/ 6541 h 166487"/>
                <a:gd name="connsiteX4" fmla="*/ 3778 w 440384"/>
                <a:gd name="connsiteY4" fmla="*/ 146935 h 166487"/>
                <a:gd name="connsiteX5" fmla="*/ 9928 w 440384"/>
                <a:gd name="connsiteY5" fmla="*/ 153127 h 166487"/>
                <a:gd name="connsiteX6" fmla="*/ 438507 w 440384"/>
                <a:gd name="connsiteY6" fmla="*/ 165454 h 166487"/>
                <a:gd name="connsiteX7" fmla="*/ 440381 w 440384"/>
                <a:gd name="connsiteY7" fmla="*/ 160725 h 166487"/>
                <a:gd name="connsiteX8" fmla="*/ 433536 w 440384"/>
                <a:gd name="connsiteY8" fmla="*/ 6527 h 166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0384" h="166487">
                  <a:moveTo>
                    <a:pt x="433536" y="6527"/>
                  </a:moveTo>
                  <a:cubicBezTo>
                    <a:pt x="433423" y="3097"/>
                    <a:pt x="430611" y="378"/>
                    <a:pt x="427174" y="378"/>
                  </a:cubicBezTo>
                  <a:lnTo>
                    <a:pt x="6377" y="1"/>
                  </a:lnTo>
                  <a:cubicBezTo>
                    <a:pt x="2905" y="-70"/>
                    <a:pt x="-170" y="3055"/>
                    <a:pt x="7" y="6541"/>
                  </a:cubicBezTo>
                  <a:cubicBezTo>
                    <a:pt x="7" y="6541"/>
                    <a:pt x="3778" y="146935"/>
                    <a:pt x="3778" y="146935"/>
                  </a:cubicBezTo>
                  <a:cubicBezTo>
                    <a:pt x="3870" y="150300"/>
                    <a:pt x="6562" y="153013"/>
                    <a:pt x="9928" y="153127"/>
                  </a:cubicBezTo>
                  <a:cubicBezTo>
                    <a:pt x="14635" y="151316"/>
                    <a:pt x="435169" y="171156"/>
                    <a:pt x="438507" y="165454"/>
                  </a:cubicBezTo>
                  <a:cubicBezTo>
                    <a:pt x="439764" y="164204"/>
                    <a:pt x="440438" y="162493"/>
                    <a:pt x="440381" y="160725"/>
                  </a:cubicBezTo>
                  <a:lnTo>
                    <a:pt x="433536" y="6527"/>
                  </a:ln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B9FAA9A-6363-8D35-F530-D0E52393D7E2}"/>
                </a:ext>
              </a:extLst>
            </p:cNvPr>
            <p:cNvSpPr/>
            <p:nvPr/>
          </p:nvSpPr>
          <p:spPr>
            <a:xfrm>
              <a:off x="7881693" y="6616673"/>
              <a:ext cx="2467853" cy="126117"/>
            </a:xfrm>
            <a:custGeom>
              <a:avLst/>
              <a:gdLst>
                <a:gd name="connsiteX0" fmla="*/ 2465516 w 2467853"/>
                <a:gd name="connsiteY0" fmla="*/ 98767 h 126117"/>
                <a:gd name="connsiteX1" fmla="*/ 2258949 w 2467853"/>
                <a:gd name="connsiteY1" fmla="*/ 0 h 126117"/>
                <a:gd name="connsiteX2" fmla="*/ 1717713 w 2467853"/>
                <a:gd name="connsiteY2" fmla="*/ 22645 h 126117"/>
                <a:gd name="connsiteX3" fmla="*/ 1159221 w 2467853"/>
                <a:gd name="connsiteY3" fmla="*/ 30946 h 126117"/>
                <a:gd name="connsiteX4" fmla="*/ 59073 w 2467853"/>
                <a:gd name="connsiteY4" fmla="*/ 15097 h 126117"/>
                <a:gd name="connsiteX5" fmla="*/ 6576 w 2467853"/>
                <a:gd name="connsiteY5" fmla="*/ 13897 h 126117"/>
                <a:gd name="connsiteX6" fmla="*/ 1832 w 2467853"/>
                <a:gd name="connsiteY6" fmla="*/ 15793 h 126117"/>
                <a:gd name="connsiteX7" fmla="*/ 7 w 2467853"/>
                <a:gd name="connsiteY7" fmla="*/ 20564 h 126117"/>
                <a:gd name="connsiteX8" fmla="*/ 4452 w 2467853"/>
                <a:gd name="connsiteY8" fmla="*/ 110164 h 126117"/>
                <a:gd name="connsiteX9" fmla="*/ 19038 w 2467853"/>
                <a:gd name="connsiteY9" fmla="*/ 120851 h 126117"/>
                <a:gd name="connsiteX10" fmla="*/ 815000 w 2467853"/>
                <a:gd name="connsiteY10" fmla="*/ 126057 h 126117"/>
                <a:gd name="connsiteX11" fmla="*/ 1756980 w 2467853"/>
                <a:gd name="connsiteY11" fmla="*/ 119261 h 126117"/>
                <a:gd name="connsiteX12" fmla="*/ 2463954 w 2467853"/>
                <a:gd name="connsiteY12" fmla="*/ 106728 h 126117"/>
                <a:gd name="connsiteX13" fmla="*/ 2465516 w 2467853"/>
                <a:gd name="connsiteY13" fmla="*/ 98767 h 126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7853" h="126117">
                  <a:moveTo>
                    <a:pt x="2465516" y="98767"/>
                  </a:moveTo>
                  <a:cubicBezTo>
                    <a:pt x="2402459" y="67516"/>
                    <a:pt x="2319449" y="29547"/>
                    <a:pt x="2258949" y="0"/>
                  </a:cubicBezTo>
                  <a:cubicBezTo>
                    <a:pt x="2079578" y="6739"/>
                    <a:pt x="1899000" y="17028"/>
                    <a:pt x="1717713" y="22645"/>
                  </a:cubicBezTo>
                  <a:cubicBezTo>
                    <a:pt x="1531880" y="28404"/>
                    <a:pt x="1345479" y="29100"/>
                    <a:pt x="1159221" y="30946"/>
                  </a:cubicBezTo>
                  <a:cubicBezTo>
                    <a:pt x="787456" y="34632"/>
                    <a:pt x="420996" y="27552"/>
                    <a:pt x="59073" y="15097"/>
                  </a:cubicBezTo>
                  <a:cubicBezTo>
                    <a:pt x="59059" y="15097"/>
                    <a:pt x="6576" y="13897"/>
                    <a:pt x="6576" y="13897"/>
                  </a:cubicBezTo>
                  <a:cubicBezTo>
                    <a:pt x="4807" y="13875"/>
                    <a:pt x="3082" y="14529"/>
                    <a:pt x="1832" y="15793"/>
                  </a:cubicBezTo>
                  <a:cubicBezTo>
                    <a:pt x="582" y="17064"/>
                    <a:pt x="-78" y="18789"/>
                    <a:pt x="7" y="20564"/>
                  </a:cubicBezTo>
                  <a:lnTo>
                    <a:pt x="4452" y="110164"/>
                  </a:lnTo>
                  <a:cubicBezTo>
                    <a:pt x="4538" y="119445"/>
                    <a:pt x="12647" y="120766"/>
                    <a:pt x="19038" y="120851"/>
                  </a:cubicBezTo>
                  <a:cubicBezTo>
                    <a:pt x="274694" y="124111"/>
                    <a:pt x="543367" y="125538"/>
                    <a:pt x="815000" y="126057"/>
                  </a:cubicBezTo>
                  <a:cubicBezTo>
                    <a:pt x="1130177" y="126653"/>
                    <a:pt x="1449366" y="122748"/>
                    <a:pt x="1756980" y="119261"/>
                  </a:cubicBezTo>
                  <a:cubicBezTo>
                    <a:pt x="2002675" y="116477"/>
                    <a:pt x="2240699" y="113034"/>
                    <a:pt x="2463954" y="106728"/>
                  </a:cubicBezTo>
                  <a:cubicBezTo>
                    <a:pt x="2468214" y="106600"/>
                    <a:pt x="2469351" y="100671"/>
                    <a:pt x="2465516" y="9876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4D22353-E333-9289-B661-0F1D02F2367B}"/>
                </a:ext>
              </a:extLst>
            </p:cNvPr>
            <p:cNvSpPr/>
            <p:nvPr/>
          </p:nvSpPr>
          <p:spPr>
            <a:xfrm>
              <a:off x="7738610" y="3968198"/>
              <a:ext cx="658092" cy="2448050"/>
            </a:xfrm>
            <a:custGeom>
              <a:avLst/>
              <a:gdLst>
                <a:gd name="connsiteX0" fmla="*/ 378921 w 658092"/>
                <a:gd name="connsiteY0" fmla="*/ 2433451 h 2448050"/>
                <a:gd name="connsiteX1" fmla="*/ 379148 w 658092"/>
                <a:gd name="connsiteY1" fmla="*/ 551649 h 2448050"/>
                <a:gd name="connsiteX2" fmla="*/ 656910 w 658092"/>
                <a:gd name="connsiteY2" fmla="*/ 11215 h 2448050"/>
                <a:gd name="connsiteX3" fmla="*/ 647608 w 658092"/>
                <a:gd name="connsiteY3" fmla="*/ 10 h 2448050"/>
                <a:gd name="connsiteX4" fmla="*/ 6276 w 658092"/>
                <a:gd name="connsiteY4" fmla="*/ 18764 h 2448050"/>
                <a:gd name="connsiteX5" fmla="*/ 240 w 658092"/>
                <a:gd name="connsiteY5" fmla="*/ 41409 h 2448050"/>
                <a:gd name="connsiteX6" fmla="*/ 67188 w 658092"/>
                <a:gd name="connsiteY6" fmla="*/ 163439 h 2448050"/>
                <a:gd name="connsiteX7" fmla="*/ 281808 w 658092"/>
                <a:gd name="connsiteY7" fmla="*/ 538953 h 2448050"/>
                <a:gd name="connsiteX8" fmla="*/ 281907 w 658092"/>
                <a:gd name="connsiteY8" fmla="*/ 2431278 h 2448050"/>
                <a:gd name="connsiteX9" fmla="*/ 283292 w 658092"/>
                <a:gd name="connsiteY9" fmla="*/ 2444621 h 2448050"/>
                <a:gd name="connsiteX10" fmla="*/ 378793 w 658092"/>
                <a:gd name="connsiteY10" fmla="*/ 2448050 h 2448050"/>
                <a:gd name="connsiteX11" fmla="*/ 378921 w 658092"/>
                <a:gd name="connsiteY11" fmla="*/ 2433451 h 2448050"/>
                <a:gd name="connsiteX12" fmla="*/ 175371 w 658092"/>
                <a:gd name="connsiteY12" fmla="*/ 230117 h 2448050"/>
                <a:gd name="connsiteX13" fmla="*/ 145945 w 658092"/>
                <a:gd name="connsiteY13" fmla="*/ 218152 h 2448050"/>
                <a:gd name="connsiteX14" fmla="*/ 104575 w 658092"/>
                <a:gd name="connsiteY14" fmla="*/ 138550 h 2448050"/>
                <a:gd name="connsiteX15" fmla="*/ 86091 w 658092"/>
                <a:gd name="connsiteY15" fmla="*/ 101746 h 2448050"/>
                <a:gd name="connsiteX16" fmla="*/ 109929 w 658092"/>
                <a:gd name="connsiteY16" fmla="*/ 99331 h 2448050"/>
                <a:gd name="connsiteX17" fmla="*/ 463870 w 658092"/>
                <a:gd name="connsiteY17" fmla="*/ 101298 h 2448050"/>
                <a:gd name="connsiteX18" fmla="*/ 522233 w 658092"/>
                <a:gd name="connsiteY18" fmla="*/ 100091 h 2448050"/>
                <a:gd name="connsiteX19" fmla="*/ 554869 w 658092"/>
                <a:gd name="connsiteY19" fmla="*/ 103031 h 2448050"/>
                <a:gd name="connsiteX20" fmla="*/ 506099 w 658092"/>
                <a:gd name="connsiteY20" fmla="*/ 197460 h 2448050"/>
                <a:gd name="connsiteX21" fmla="*/ 447452 w 658092"/>
                <a:gd name="connsiteY21" fmla="*/ 221539 h 2448050"/>
                <a:gd name="connsiteX22" fmla="*/ 175371 w 658092"/>
                <a:gd name="connsiteY22" fmla="*/ 230117 h 2448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58092" h="2448050">
                  <a:moveTo>
                    <a:pt x="378921" y="2433451"/>
                  </a:moveTo>
                  <a:cubicBezTo>
                    <a:pt x="372260" y="1812584"/>
                    <a:pt x="380760" y="1172736"/>
                    <a:pt x="379148" y="551649"/>
                  </a:cubicBezTo>
                  <a:cubicBezTo>
                    <a:pt x="461420" y="378045"/>
                    <a:pt x="565130" y="190224"/>
                    <a:pt x="656910" y="11215"/>
                  </a:cubicBezTo>
                  <a:cubicBezTo>
                    <a:pt x="660503" y="4199"/>
                    <a:pt x="655482" y="-239"/>
                    <a:pt x="647608" y="10"/>
                  </a:cubicBezTo>
                  <a:cubicBezTo>
                    <a:pt x="437263" y="6685"/>
                    <a:pt x="216109" y="13481"/>
                    <a:pt x="6276" y="18764"/>
                  </a:cubicBezTo>
                  <a:cubicBezTo>
                    <a:pt x="-3296" y="19815"/>
                    <a:pt x="1199" y="34854"/>
                    <a:pt x="240" y="41409"/>
                  </a:cubicBezTo>
                  <a:cubicBezTo>
                    <a:pt x="19171" y="79441"/>
                    <a:pt x="43371" y="119775"/>
                    <a:pt x="67188" y="163439"/>
                  </a:cubicBezTo>
                  <a:cubicBezTo>
                    <a:pt x="134789" y="283559"/>
                    <a:pt x="208938" y="412094"/>
                    <a:pt x="281808" y="538953"/>
                  </a:cubicBezTo>
                  <a:cubicBezTo>
                    <a:pt x="281836" y="1169704"/>
                    <a:pt x="281907" y="1800534"/>
                    <a:pt x="281907" y="2431278"/>
                  </a:cubicBezTo>
                  <a:cubicBezTo>
                    <a:pt x="281169" y="2436696"/>
                    <a:pt x="279571" y="2440530"/>
                    <a:pt x="283292" y="2444621"/>
                  </a:cubicBezTo>
                  <a:cubicBezTo>
                    <a:pt x="315275" y="2446034"/>
                    <a:pt x="345461" y="2445920"/>
                    <a:pt x="378793" y="2448050"/>
                  </a:cubicBezTo>
                  <a:cubicBezTo>
                    <a:pt x="387435" y="2448079"/>
                    <a:pt x="387556" y="2433493"/>
                    <a:pt x="378921" y="2433451"/>
                  </a:cubicBezTo>
                  <a:close/>
                  <a:moveTo>
                    <a:pt x="175371" y="230117"/>
                  </a:moveTo>
                  <a:cubicBezTo>
                    <a:pt x="162199" y="230990"/>
                    <a:pt x="151818" y="232943"/>
                    <a:pt x="145945" y="218152"/>
                  </a:cubicBezTo>
                  <a:cubicBezTo>
                    <a:pt x="131800" y="191864"/>
                    <a:pt x="117939" y="164767"/>
                    <a:pt x="104575" y="138550"/>
                  </a:cubicBezTo>
                  <a:cubicBezTo>
                    <a:pt x="98653" y="126258"/>
                    <a:pt x="91416" y="114094"/>
                    <a:pt x="86091" y="101746"/>
                  </a:cubicBezTo>
                  <a:cubicBezTo>
                    <a:pt x="92837" y="97812"/>
                    <a:pt x="102132" y="99509"/>
                    <a:pt x="109929" y="99331"/>
                  </a:cubicBezTo>
                  <a:cubicBezTo>
                    <a:pt x="224255" y="102122"/>
                    <a:pt x="342088" y="103002"/>
                    <a:pt x="463870" y="101298"/>
                  </a:cubicBezTo>
                  <a:cubicBezTo>
                    <a:pt x="483312" y="100908"/>
                    <a:pt x="502811" y="100972"/>
                    <a:pt x="522233" y="100091"/>
                  </a:cubicBezTo>
                  <a:cubicBezTo>
                    <a:pt x="531485" y="100730"/>
                    <a:pt x="549394" y="96391"/>
                    <a:pt x="554869" y="103031"/>
                  </a:cubicBezTo>
                  <a:cubicBezTo>
                    <a:pt x="540418" y="135674"/>
                    <a:pt x="522716" y="166215"/>
                    <a:pt x="506099" y="197460"/>
                  </a:cubicBezTo>
                  <a:cubicBezTo>
                    <a:pt x="495668" y="228200"/>
                    <a:pt x="473463" y="219317"/>
                    <a:pt x="447452" y="221539"/>
                  </a:cubicBezTo>
                  <a:cubicBezTo>
                    <a:pt x="358058" y="224543"/>
                    <a:pt x="264425" y="226787"/>
                    <a:pt x="175371" y="230117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/>
            </a:p>
          </p:txBody>
        </p:sp>
        <p:grpSp>
          <p:nvGrpSpPr>
            <p:cNvPr id="57" name="Graphic 5" descr="City with buildings and skyscrapers">
              <a:extLst>
                <a:ext uri="{FF2B5EF4-FFF2-40B4-BE49-F238E27FC236}">
                  <a16:creationId xmlns:a16="http://schemas.microsoft.com/office/drawing/2014/main" id="{0A3CAC46-A477-1BEB-8B10-543DF51D22C3}"/>
                </a:ext>
              </a:extLst>
            </p:cNvPr>
            <p:cNvGrpSpPr/>
            <p:nvPr/>
          </p:nvGrpSpPr>
          <p:grpSpPr>
            <a:xfrm>
              <a:off x="7725085" y="3977187"/>
              <a:ext cx="695470" cy="2440204"/>
              <a:chOff x="7725085" y="3977187"/>
              <a:chExt cx="695470" cy="2440204"/>
            </a:xfrm>
            <a:solidFill>
              <a:srgbClr val="FFFFFF"/>
            </a:solidFill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FF8C6E2-E337-0769-AD29-02274332D359}"/>
                  </a:ext>
                </a:extLst>
              </p:cNvPr>
              <p:cNvSpPr/>
              <p:nvPr/>
            </p:nvSpPr>
            <p:spPr>
              <a:xfrm>
                <a:off x="8116229" y="3977187"/>
                <a:ext cx="304327" cy="2440204"/>
              </a:xfrm>
              <a:custGeom>
                <a:avLst/>
                <a:gdLst>
                  <a:gd name="connsiteX0" fmla="*/ 289758 w 304327"/>
                  <a:gd name="connsiteY0" fmla="*/ 48213 h 2440204"/>
                  <a:gd name="connsiteX1" fmla="*/ 289276 w 304327"/>
                  <a:gd name="connsiteY1" fmla="*/ 6487 h 2440204"/>
                  <a:gd name="connsiteX2" fmla="*/ 276842 w 304327"/>
                  <a:gd name="connsiteY2" fmla="*/ 4236 h 2440204"/>
                  <a:gd name="connsiteX3" fmla="*/ 204369 w 304327"/>
                  <a:gd name="connsiteY3" fmla="*/ 144054 h 2440204"/>
                  <a:gd name="connsiteX4" fmla="*/ 2254 w 304327"/>
                  <a:gd name="connsiteY4" fmla="*/ 544024 h 2440204"/>
                  <a:gd name="connsiteX5" fmla="*/ 2190 w 304327"/>
                  <a:gd name="connsiteY5" fmla="*/ 575957 h 2440204"/>
                  <a:gd name="connsiteX6" fmla="*/ 2282 w 304327"/>
                  <a:gd name="connsiteY6" fmla="*/ 1760890 h 2440204"/>
                  <a:gd name="connsiteX7" fmla="*/ 770 w 304327"/>
                  <a:gd name="connsiteY7" fmla="*/ 2430392 h 2440204"/>
                  <a:gd name="connsiteX8" fmla="*/ 3319 w 304327"/>
                  <a:gd name="connsiteY8" fmla="*/ 2439026 h 2440204"/>
                  <a:gd name="connsiteX9" fmla="*/ 300424 w 304327"/>
                  <a:gd name="connsiteY9" fmla="*/ 2440205 h 2440204"/>
                  <a:gd name="connsiteX10" fmla="*/ 303442 w 304327"/>
                  <a:gd name="connsiteY10" fmla="*/ 2138286 h 2440204"/>
                  <a:gd name="connsiteX11" fmla="*/ 289758 w 304327"/>
                  <a:gd name="connsiteY11" fmla="*/ 48213 h 2440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04327" h="2440204">
                    <a:moveTo>
                      <a:pt x="289758" y="48213"/>
                    </a:moveTo>
                    <a:lnTo>
                      <a:pt x="289276" y="6487"/>
                    </a:lnTo>
                    <a:cubicBezTo>
                      <a:pt x="288821" y="75"/>
                      <a:pt x="281365" y="-3127"/>
                      <a:pt x="276842" y="4236"/>
                    </a:cubicBezTo>
                    <a:cubicBezTo>
                      <a:pt x="252798" y="50890"/>
                      <a:pt x="228171" y="98253"/>
                      <a:pt x="204369" y="144054"/>
                    </a:cubicBezTo>
                    <a:cubicBezTo>
                      <a:pt x="137691" y="274734"/>
                      <a:pt x="64430" y="408679"/>
                      <a:pt x="2254" y="544024"/>
                    </a:cubicBezTo>
                    <a:cubicBezTo>
                      <a:pt x="1004" y="554569"/>
                      <a:pt x="2155" y="565505"/>
                      <a:pt x="2190" y="575957"/>
                    </a:cubicBezTo>
                    <a:cubicBezTo>
                      <a:pt x="-2717" y="928897"/>
                      <a:pt x="2133" y="1346278"/>
                      <a:pt x="2282" y="1760890"/>
                    </a:cubicBezTo>
                    <a:cubicBezTo>
                      <a:pt x="2367" y="1988718"/>
                      <a:pt x="770" y="2204708"/>
                      <a:pt x="770" y="2430392"/>
                    </a:cubicBezTo>
                    <a:cubicBezTo>
                      <a:pt x="770" y="2434190"/>
                      <a:pt x="-1133" y="2439232"/>
                      <a:pt x="3319" y="2439026"/>
                    </a:cubicBezTo>
                    <a:cubicBezTo>
                      <a:pt x="53516" y="2439857"/>
                      <a:pt x="295127" y="2439197"/>
                      <a:pt x="300424" y="2440205"/>
                    </a:cubicBezTo>
                    <a:cubicBezTo>
                      <a:pt x="303889" y="2341018"/>
                      <a:pt x="302902" y="2238438"/>
                      <a:pt x="303442" y="2138286"/>
                    </a:cubicBezTo>
                    <a:cubicBezTo>
                      <a:pt x="307227" y="1442376"/>
                      <a:pt x="298166" y="730602"/>
                      <a:pt x="289758" y="48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23DFF28A-0D6A-5BB9-F016-92E9CB95E7E2}"/>
                  </a:ext>
                </a:extLst>
              </p:cNvPr>
              <p:cNvSpPr/>
              <p:nvPr/>
            </p:nvSpPr>
            <p:spPr>
              <a:xfrm>
                <a:off x="7725085" y="4020311"/>
                <a:ext cx="296375" cy="2047471"/>
              </a:xfrm>
              <a:custGeom>
                <a:avLst/>
                <a:gdLst>
                  <a:gd name="connsiteX0" fmla="*/ 291285 w 296375"/>
                  <a:gd name="connsiteY0" fmla="*/ 478184 h 2047471"/>
                  <a:gd name="connsiteX1" fmla="*/ 84810 w 296375"/>
                  <a:gd name="connsiteY1" fmla="*/ 116659 h 2047471"/>
                  <a:gd name="connsiteX2" fmla="*/ 21136 w 296375"/>
                  <a:gd name="connsiteY2" fmla="*/ 2717 h 2047471"/>
                  <a:gd name="connsiteX3" fmla="*/ 10399 w 296375"/>
                  <a:gd name="connsiteY3" fmla="*/ 5664 h 2047471"/>
                  <a:gd name="connsiteX4" fmla="*/ 188 w 296375"/>
                  <a:gd name="connsiteY4" fmla="*/ 1373958 h 2047471"/>
                  <a:gd name="connsiteX5" fmla="*/ 1608 w 296375"/>
                  <a:gd name="connsiteY5" fmla="*/ 2029016 h 2047471"/>
                  <a:gd name="connsiteX6" fmla="*/ 2361 w 296375"/>
                  <a:gd name="connsiteY6" fmla="*/ 2047471 h 2047471"/>
                  <a:gd name="connsiteX7" fmla="*/ 294552 w 296375"/>
                  <a:gd name="connsiteY7" fmla="*/ 2047102 h 2047471"/>
                  <a:gd name="connsiteX8" fmla="*/ 295539 w 296375"/>
                  <a:gd name="connsiteY8" fmla="*/ 505494 h 2047471"/>
                  <a:gd name="connsiteX9" fmla="*/ 291285 w 296375"/>
                  <a:gd name="connsiteY9" fmla="*/ 478184 h 2047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96375" h="2047471">
                    <a:moveTo>
                      <a:pt x="291285" y="478184"/>
                    </a:moveTo>
                    <a:cubicBezTo>
                      <a:pt x="222477" y="366876"/>
                      <a:pt x="154045" y="238768"/>
                      <a:pt x="84810" y="116659"/>
                    </a:cubicBezTo>
                    <a:cubicBezTo>
                      <a:pt x="63067" y="78307"/>
                      <a:pt x="43802" y="38619"/>
                      <a:pt x="21136" y="2717"/>
                    </a:cubicBezTo>
                    <a:cubicBezTo>
                      <a:pt x="18069" y="-2140"/>
                      <a:pt x="10442" y="-74"/>
                      <a:pt x="10399" y="5664"/>
                    </a:cubicBezTo>
                    <a:cubicBezTo>
                      <a:pt x="6977" y="453487"/>
                      <a:pt x="-1353" y="913893"/>
                      <a:pt x="188" y="1373958"/>
                    </a:cubicBezTo>
                    <a:cubicBezTo>
                      <a:pt x="927" y="1593186"/>
                      <a:pt x="1843" y="1812110"/>
                      <a:pt x="1608" y="2029016"/>
                    </a:cubicBezTo>
                    <a:cubicBezTo>
                      <a:pt x="1594" y="2040818"/>
                      <a:pt x="-1026" y="2047479"/>
                      <a:pt x="2361" y="2047471"/>
                    </a:cubicBezTo>
                    <a:cubicBezTo>
                      <a:pt x="97926" y="2047301"/>
                      <a:pt x="198980" y="2047102"/>
                      <a:pt x="294552" y="2047102"/>
                    </a:cubicBezTo>
                    <a:cubicBezTo>
                      <a:pt x="298060" y="2047102"/>
                      <a:pt x="295404" y="516323"/>
                      <a:pt x="295539" y="505494"/>
                    </a:cubicBezTo>
                    <a:cubicBezTo>
                      <a:pt x="295660" y="496583"/>
                      <a:pt x="298812" y="485683"/>
                      <a:pt x="291285" y="478184"/>
                    </a:cubicBezTo>
                    <a:close/>
                  </a:path>
                </a:pathLst>
              </a:custGeom>
              <a:solidFill>
                <a:srgbClr val="FFFFFF"/>
              </a:solidFill>
              <a:ln w="70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PH"/>
              </a:p>
            </p:txBody>
          </p:sp>
        </p:grp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55963FD-96C4-7AEF-FAF0-49F6D1AE61D7}"/>
                </a:ext>
              </a:extLst>
            </p:cNvPr>
            <p:cNvSpPr/>
            <p:nvPr/>
          </p:nvSpPr>
          <p:spPr>
            <a:xfrm>
              <a:off x="7270514" y="5353716"/>
              <a:ext cx="457914" cy="715824"/>
            </a:xfrm>
            <a:custGeom>
              <a:avLst/>
              <a:gdLst>
                <a:gd name="connsiteX0" fmla="*/ 456478 w 457914"/>
                <a:gd name="connsiteY0" fmla="*/ 695604 h 715824"/>
                <a:gd name="connsiteX1" fmla="*/ 456762 w 457914"/>
                <a:gd name="connsiteY1" fmla="*/ 8130 h 715824"/>
                <a:gd name="connsiteX2" fmla="*/ 450215 w 457914"/>
                <a:gd name="connsiteY2" fmla="*/ 1455 h 715824"/>
                <a:gd name="connsiteX3" fmla="*/ 6616 w 457914"/>
                <a:gd name="connsiteY3" fmla="*/ 3294 h 715824"/>
                <a:gd name="connsiteX4" fmla="*/ 247 w 457914"/>
                <a:gd name="connsiteY4" fmla="*/ 9770 h 715824"/>
                <a:gd name="connsiteX5" fmla="*/ 1852 w 457914"/>
                <a:gd name="connsiteY5" fmla="*/ 714045 h 715824"/>
                <a:gd name="connsiteX6" fmla="*/ 6510 w 457914"/>
                <a:gd name="connsiteY6" fmla="*/ 715820 h 715824"/>
                <a:gd name="connsiteX7" fmla="*/ 158102 w 457914"/>
                <a:gd name="connsiteY7" fmla="*/ 714819 h 715824"/>
                <a:gd name="connsiteX8" fmla="*/ 456243 w 457914"/>
                <a:gd name="connsiteY8" fmla="*/ 712362 h 715824"/>
                <a:gd name="connsiteX9" fmla="*/ 456478 w 457914"/>
                <a:gd name="connsiteY9" fmla="*/ 695604 h 7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914" h="715824">
                  <a:moveTo>
                    <a:pt x="456478" y="695604"/>
                  </a:moveTo>
                  <a:cubicBezTo>
                    <a:pt x="450605" y="488149"/>
                    <a:pt x="461292" y="260619"/>
                    <a:pt x="456762" y="8130"/>
                  </a:cubicBezTo>
                  <a:cubicBezTo>
                    <a:pt x="456698" y="4523"/>
                    <a:pt x="453822" y="1583"/>
                    <a:pt x="450215" y="1455"/>
                  </a:cubicBezTo>
                  <a:cubicBezTo>
                    <a:pt x="303608" y="-3608"/>
                    <a:pt x="154480" y="6419"/>
                    <a:pt x="6616" y="3294"/>
                  </a:cubicBezTo>
                  <a:cubicBezTo>
                    <a:pt x="3166" y="3244"/>
                    <a:pt x="112" y="6305"/>
                    <a:pt x="247" y="9770"/>
                  </a:cubicBezTo>
                  <a:cubicBezTo>
                    <a:pt x="5978" y="246346"/>
                    <a:pt x="-3850" y="479755"/>
                    <a:pt x="1852" y="714045"/>
                  </a:cubicBezTo>
                  <a:cubicBezTo>
                    <a:pt x="3101" y="715245"/>
                    <a:pt x="4792" y="715884"/>
                    <a:pt x="6510" y="715820"/>
                  </a:cubicBezTo>
                  <a:cubicBezTo>
                    <a:pt x="32308" y="714876"/>
                    <a:pt x="154679" y="714890"/>
                    <a:pt x="158102" y="714819"/>
                  </a:cubicBezTo>
                  <a:cubicBezTo>
                    <a:pt x="250762" y="712625"/>
                    <a:pt x="351284" y="717801"/>
                    <a:pt x="456243" y="712362"/>
                  </a:cubicBezTo>
                  <a:cubicBezTo>
                    <a:pt x="458011" y="712277"/>
                    <a:pt x="457017" y="701760"/>
                    <a:pt x="456478" y="695604"/>
                  </a:cubicBezTo>
                  <a:close/>
                </a:path>
              </a:pathLst>
            </a:custGeom>
            <a:solidFill>
              <a:srgbClr val="FFFFFF"/>
            </a:solidFill>
            <a:ln w="70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PH" dirty="0"/>
            </a:p>
          </p:txBody>
        </p:sp>
        <p:grpSp>
          <p:nvGrpSpPr>
            <p:cNvPr id="61" name="Graphic 5" descr="City with buildings and skyscrapers">
              <a:extLst>
                <a:ext uri="{FF2B5EF4-FFF2-40B4-BE49-F238E27FC236}">
                  <a16:creationId xmlns:a16="http://schemas.microsoft.com/office/drawing/2014/main" id="{39693684-3408-0D02-EB85-28E92085AE0A}"/>
                </a:ext>
              </a:extLst>
            </p:cNvPr>
            <p:cNvGrpSpPr/>
            <p:nvPr/>
          </p:nvGrpSpPr>
          <p:grpSpPr>
            <a:xfrm>
              <a:off x="2389076" y="3961310"/>
              <a:ext cx="7981224" cy="2842441"/>
              <a:chOff x="2389076" y="3961310"/>
              <a:chExt cx="7981224" cy="2842441"/>
            </a:xfrm>
          </p:grpSpPr>
          <p:grpSp>
            <p:nvGrpSpPr>
              <p:cNvPr id="62" name="Graphic 5" descr="City with buildings and skyscrapers">
                <a:extLst>
                  <a:ext uri="{FF2B5EF4-FFF2-40B4-BE49-F238E27FC236}">
                    <a16:creationId xmlns:a16="http://schemas.microsoft.com/office/drawing/2014/main" id="{75946BE0-F575-EB52-0C44-A761720147FF}"/>
                  </a:ext>
                </a:extLst>
              </p:cNvPr>
              <p:cNvGrpSpPr/>
              <p:nvPr/>
            </p:nvGrpSpPr>
            <p:grpSpPr>
              <a:xfrm>
                <a:off x="4597023" y="4434763"/>
                <a:ext cx="388224" cy="1704845"/>
                <a:chOff x="4597023" y="4434763"/>
                <a:chExt cx="388224" cy="1704845"/>
              </a:xfrm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C2D56528-5A37-C2BA-E882-2236A47C1894}"/>
                    </a:ext>
                  </a:extLst>
                </p:cNvPr>
                <p:cNvSpPr/>
                <p:nvPr/>
              </p:nvSpPr>
              <p:spPr>
                <a:xfrm rot="5400000">
                  <a:off x="4648005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8CF5645-022A-EF3B-2235-4BA3385D9B6D}"/>
                    </a:ext>
                  </a:extLst>
                </p:cNvPr>
                <p:cNvSpPr/>
                <p:nvPr/>
              </p:nvSpPr>
              <p:spPr>
                <a:xfrm rot="5400000">
                  <a:off x="4735318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B1DBB56C-CB05-2736-D39A-EEDCC5DBD39D}"/>
                    </a:ext>
                  </a:extLst>
                </p:cNvPr>
                <p:cNvSpPr/>
                <p:nvPr/>
              </p:nvSpPr>
              <p:spPr>
                <a:xfrm rot="5400000">
                  <a:off x="4825124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AD6B74A4-01D8-1C7F-CEA8-61C73FE7D9F9}"/>
                    </a:ext>
                  </a:extLst>
                </p:cNvPr>
                <p:cNvSpPr/>
                <p:nvPr/>
              </p:nvSpPr>
              <p:spPr>
                <a:xfrm rot="5400000">
                  <a:off x="4555919" y="4620145"/>
                  <a:ext cx="197350" cy="29277"/>
                </a:xfrm>
                <a:custGeom>
                  <a:avLst/>
                  <a:gdLst>
                    <a:gd name="connsiteX0" fmla="*/ 0 w 197350"/>
                    <a:gd name="connsiteY0" fmla="*/ 0 h 29277"/>
                    <a:gd name="connsiteX1" fmla="*/ 197350 w 197350"/>
                    <a:gd name="connsiteY1" fmla="*/ 0 h 29277"/>
                    <a:gd name="connsiteX2" fmla="*/ 197350 w 197350"/>
                    <a:gd name="connsiteY2" fmla="*/ 29277 h 29277"/>
                    <a:gd name="connsiteX3" fmla="*/ 0 w 197350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7350" h="29277">
                      <a:moveTo>
                        <a:pt x="0" y="0"/>
                      </a:moveTo>
                      <a:lnTo>
                        <a:pt x="197350" y="0"/>
                      </a:lnTo>
                      <a:lnTo>
                        <a:pt x="19735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7" name="Freeform: Shape 66">
                  <a:extLst>
                    <a:ext uri="{FF2B5EF4-FFF2-40B4-BE49-F238E27FC236}">
                      <a16:creationId xmlns:a16="http://schemas.microsoft.com/office/drawing/2014/main" id="{0A014E71-1FAA-54B8-0D51-663357D23AF5}"/>
                    </a:ext>
                  </a:extLst>
                </p:cNvPr>
                <p:cNvSpPr/>
                <p:nvPr/>
              </p:nvSpPr>
              <p:spPr>
                <a:xfrm rot="5400000">
                  <a:off x="4753419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8" name="Freeform: Shape 67">
                  <a:extLst>
                    <a:ext uri="{FF2B5EF4-FFF2-40B4-BE49-F238E27FC236}">
                      <a16:creationId xmlns:a16="http://schemas.microsoft.com/office/drawing/2014/main" id="{9F119A5A-2CC7-2F7F-688D-2A6EF7394018}"/>
                    </a:ext>
                  </a:extLst>
                </p:cNvPr>
                <p:cNvSpPr/>
                <p:nvPr/>
              </p:nvSpPr>
              <p:spPr>
                <a:xfrm rot="5400000">
                  <a:off x="4841982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69" name="Freeform: Shape 68">
                  <a:extLst>
                    <a:ext uri="{FF2B5EF4-FFF2-40B4-BE49-F238E27FC236}">
                      <a16:creationId xmlns:a16="http://schemas.microsoft.com/office/drawing/2014/main" id="{7B5F4942-93D0-8797-5A81-4DD9DB2652AF}"/>
                    </a:ext>
                  </a:extLst>
                </p:cNvPr>
                <p:cNvSpPr/>
                <p:nvPr/>
              </p:nvSpPr>
              <p:spPr>
                <a:xfrm rot="5400000">
                  <a:off x="4662583" y="4457043"/>
                  <a:ext cx="73835" cy="29277"/>
                </a:xfrm>
                <a:custGeom>
                  <a:avLst/>
                  <a:gdLst>
                    <a:gd name="connsiteX0" fmla="*/ 0 w 73835"/>
                    <a:gd name="connsiteY0" fmla="*/ 0 h 29277"/>
                    <a:gd name="connsiteX1" fmla="*/ 73836 w 73835"/>
                    <a:gd name="connsiteY1" fmla="*/ 0 h 29277"/>
                    <a:gd name="connsiteX2" fmla="*/ 73836 w 73835"/>
                    <a:gd name="connsiteY2" fmla="*/ 29277 h 29277"/>
                    <a:gd name="connsiteX3" fmla="*/ 0 w 73835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3835" h="29277">
                      <a:moveTo>
                        <a:pt x="0" y="0"/>
                      </a:moveTo>
                      <a:lnTo>
                        <a:pt x="73836" y="0"/>
                      </a:lnTo>
                      <a:lnTo>
                        <a:pt x="7383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0" name="Freeform: Shape 69">
                  <a:extLst>
                    <a:ext uri="{FF2B5EF4-FFF2-40B4-BE49-F238E27FC236}">
                      <a16:creationId xmlns:a16="http://schemas.microsoft.com/office/drawing/2014/main" id="{BA6BA026-8ABC-E0EE-C39B-AF424D42F55C}"/>
                    </a:ext>
                  </a:extLst>
                </p:cNvPr>
                <p:cNvSpPr/>
                <p:nvPr/>
              </p:nvSpPr>
              <p:spPr>
                <a:xfrm rot="5400000">
                  <a:off x="4669521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1" name="Freeform: Shape 70">
                  <a:extLst>
                    <a:ext uri="{FF2B5EF4-FFF2-40B4-BE49-F238E27FC236}">
                      <a16:creationId xmlns:a16="http://schemas.microsoft.com/office/drawing/2014/main" id="{1C044CAD-FDEC-6361-638F-944A79C28F2E}"/>
                    </a:ext>
                  </a:extLst>
                </p:cNvPr>
                <p:cNvSpPr/>
                <p:nvPr/>
              </p:nvSpPr>
              <p:spPr>
                <a:xfrm rot="5400000">
                  <a:off x="4758077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2" name="Freeform: Shape 71">
                  <a:extLst>
                    <a:ext uri="{FF2B5EF4-FFF2-40B4-BE49-F238E27FC236}">
                      <a16:creationId xmlns:a16="http://schemas.microsoft.com/office/drawing/2014/main" id="{87290B4C-DD90-2D27-2419-092A2C8113FF}"/>
                    </a:ext>
                  </a:extLst>
                </p:cNvPr>
                <p:cNvSpPr/>
                <p:nvPr/>
              </p:nvSpPr>
              <p:spPr>
                <a:xfrm rot="5400000">
                  <a:off x="484979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40A63B55-80DB-1C91-B9B8-0D75DFA67AF8}"/>
                    </a:ext>
                  </a:extLst>
                </p:cNvPr>
                <p:cNvSpPr/>
                <p:nvPr/>
              </p:nvSpPr>
              <p:spPr>
                <a:xfrm rot="5400000">
                  <a:off x="4490853" y="4899909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4" name="Freeform: Shape 73">
                  <a:extLst>
                    <a:ext uri="{FF2B5EF4-FFF2-40B4-BE49-F238E27FC236}">
                      <a16:creationId xmlns:a16="http://schemas.microsoft.com/office/drawing/2014/main" id="{2958F2ED-9CE9-01DB-8801-832676B639BB}"/>
                    </a:ext>
                  </a:extLst>
                </p:cNvPr>
                <p:cNvSpPr/>
                <p:nvPr/>
              </p:nvSpPr>
              <p:spPr>
                <a:xfrm rot="5400000">
                  <a:off x="4578678" y="4899902"/>
                  <a:ext cx="241632" cy="29277"/>
                </a:xfrm>
                <a:custGeom>
                  <a:avLst/>
                  <a:gdLst>
                    <a:gd name="connsiteX0" fmla="*/ 0 w 241632"/>
                    <a:gd name="connsiteY0" fmla="*/ 0 h 29277"/>
                    <a:gd name="connsiteX1" fmla="*/ 241632 w 241632"/>
                    <a:gd name="connsiteY1" fmla="*/ 0 h 29277"/>
                    <a:gd name="connsiteX2" fmla="*/ 241632 w 241632"/>
                    <a:gd name="connsiteY2" fmla="*/ 29277 h 29277"/>
                    <a:gd name="connsiteX3" fmla="*/ 0 w 241632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1632" h="29277">
                      <a:moveTo>
                        <a:pt x="0" y="0"/>
                      </a:moveTo>
                      <a:lnTo>
                        <a:pt x="241632" y="0"/>
                      </a:lnTo>
                      <a:lnTo>
                        <a:pt x="241632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6F6E2AAE-1CDE-C8E7-96F4-2A0D5D59B54E}"/>
                    </a:ext>
                  </a:extLst>
                </p:cNvPr>
                <p:cNvSpPr/>
                <p:nvPr/>
              </p:nvSpPr>
              <p:spPr>
                <a:xfrm rot="5400000">
                  <a:off x="4264254" y="5598897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7 w 1052137"/>
                    <a:gd name="connsiteY1" fmla="*/ 0 h 29277"/>
                    <a:gd name="connsiteX2" fmla="*/ 1052137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7" y="0"/>
                      </a:lnTo>
                      <a:lnTo>
                        <a:pt x="105213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D164ED09-6E9D-D7AD-E428-8D489F72E02F}"/>
                    </a:ext>
                  </a:extLst>
                </p:cNvPr>
                <p:cNvSpPr/>
                <p:nvPr/>
              </p:nvSpPr>
              <p:spPr>
                <a:xfrm rot="5400000">
                  <a:off x="4569383" y="5382335"/>
                  <a:ext cx="619006" cy="29277"/>
                </a:xfrm>
                <a:custGeom>
                  <a:avLst/>
                  <a:gdLst>
                    <a:gd name="connsiteX0" fmla="*/ 0 w 619006"/>
                    <a:gd name="connsiteY0" fmla="*/ 0 h 29277"/>
                    <a:gd name="connsiteX1" fmla="*/ 619006 w 619006"/>
                    <a:gd name="connsiteY1" fmla="*/ 0 h 29277"/>
                    <a:gd name="connsiteX2" fmla="*/ 619006 w 619006"/>
                    <a:gd name="connsiteY2" fmla="*/ 29277 h 29277"/>
                    <a:gd name="connsiteX3" fmla="*/ 0 w 619006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19006" h="29277">
                      <a:moveTo>
                        <a:pt x="0" y="0"/>
                      </a:moveTo>
                      <a:lnTo>
                        <a:pt x="619006" y="0"/>
                      </a:lnTo>
                      <a:lnTo>
                        <a:pt x="619006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1131FEAA-872C-7684-C9EC-F319C6F8C98D}"/>
                    </a:ext>
                  </a:extLst>
                </p:cNvPr>
                <p:cNvSpPr/>
                <p:nvPr/>
              </p:nvSpPr>
              <p:spPr>
                <a:xfrm>
                  <a:off x="4955963" y="5087471"/>
                  <a:ext cx="29284" cy="617224"/>
                </a:xfrm>
                <a:custGeom>
                  <a:avLst/>
                  <a:gdLst>
                    <a:gd name="connsiteX0" fmla="*/ 0 w 29284"/>
                    <a:gd name="connsiteY0" fmla="*/ 617224 h 617224"/>
                    <a:gd name="connsiteX1" fmla="*/ 0 w 29284"/>
                    <a:gd name="connsiteY1" fmla="*/ 0 h 617224"/>
                    <a:gd name="connsiteX2" fmla="*/ 29284 w 29284"/>
                    <a:gd name="connsiteY2" fmla="*/ 4247 h 617224"/>
                    <a:gd name="connsiteX3" fmla="*/ 29284 w 29284"/>
                    <a:gd name="connsiteY3" fmla="*/ 615811 h 617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617224">
                      <a:moveTo>
                        <a:pt x="0" y="617224"/>
                      </a:moveTo>
                      <a:lnTo>
                        <a:pt x="0" y="0"/>
                      </a:lnTo>
                      <a:lnTo>
                        <a:pt x="29284" y="4247"/>
                      </a:lnTo>
                      <a:lnTo>
                        <a:pt x="29284" y="615811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6EA86E85-40F2-0007-1ECF-3DABD7FE1B4D}"/>
                    </a:ext>
                  </a:extLst>
                </p:cNvPr>
                <p:cNvSpPr/>
                <p:nvPr/>
              </p:nvSpPr>
              <p:spPr>
                <a:xfrm>
                  <a:off x="4597023" y="5087471"/>
                  <a:ext cx="29284" cy="405728"/>
                </a:xfrm>
                <a:custGeom>
                  <a:avLst/>
                  <a:gdLst>
                    <a:gd name="connsiteX0" fmla="*/ 0 w 29284"/>
                    <a:gd name="connsiteY0" fmla="*/ 386819 h 405728"/>
                    <a:gd name="connsiteX1" fmla="*/ 0 w 29284"/>
                    <a:gd name="connsiteY1" fmla="*/ 0 h 405728"/>
                    <a:gd name="connsiteX2" fmla="*/ 29284 w 29284"/>
                    <a:gd name="connsiteY2" fmla="*/ 0 h 405728"/>
                    <a:gd name="connsiteX3" fmla="*/ 29284 w 29284"/>
                    <a:gd name="connsiteY3" fmla="*/ 405729 h 405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9284" h="405728">
                      <a:moveTo>
                        <a:pt x="0" y="386819"/>
                      </a:moveTo>
                      <a:lnTo>
                        <a:pt x="0" y="0"/>
                      </a:lnTo>
                      <a:lnTo>
                        <a:pt x="29284" y="0"/>
                      </a:lnTo>
                      <a:lnTo>
                        <a:pt x="29284" y="40572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265C82D5-F625-AB00-7DCD-68E82CA71514}"/>
                    </a:ext>
                  </a:extLst>
                </p:cNvPr>
                <p:cNvSpPr/>
                <p:nvPr/>
              </p:nvSpPr>
              <p:spPr>
                <a:xfrm rot="5400000">
                  <a:off x="4173411" y="5598901"/>
                  <a:ext cx="1052137" cy="29277"/>
                </a:xfrm>
                <a:custGeom>
                  <a:avLst/>
                  <a:gdLst>
                    <a:gd name="connsiteX0" fmla="*/ 0 w 1052137"/>
                    <a:gd name="connsiteY0" fmla="*/ 0 h 29277"/>
                    <a:gd name="connsiteX1" fmla="*/ 1052138 w 1052137"/>
                    <a:gd name="connsiteY1" fmla="*/ 0 h 29277"/>
                    <a:gd name="connsiteX2" fmla="*/ 1052138 w 1052137"/>
                    <a:gd name="connsiteY2" fmla="*/ 29277 h 29277"/>
                    <a:gd name="connsiteX3" fmla="*/ 0 w 105213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52137" h="29277">
                      <a:moveTo>
                        <a:pt x="0" y="0"/>
                      </a:moveTo>
                      <a:lnTo>
                        <a:pt x="1052138" y="0"/>
                      </a:lnTo>
                      <a:lnTo>
                        <a:pt x="105213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80" name="Graphic 5" descr="City with buildings and skyscrapers">
                <a:extLst>
                  <a:ext uri="{FF2B5EF4-FFF2-40B4-BE49-F238E27FC236}">
                    <a16:creationId xmlns:a16="http://schemas.microsoft.com/office/drawing/2014/main" id="{A780A8C8-D5D0-A306-D9F3-2933222E9BEA}"/>
                  </a:ext>
                </a:extLst>
              </p:cNvPr>
              <p:cNvGrpSpPr/>
              <p:nvPr/>
            </p:nvGrpSpPr>
            <p:grpSpPr>
              <a:xfrm>
                <a:off x="4801253" y="5796684"/>
                <a:ext cx="389844" cy="325393"/>
                <a:chOff x="4801253" y="5796684"/>
                <a:chExt cx="389844" cy="325393"/>
              </a:xfrm>
              <a:solidFill>
                <a:srgbClr val="00B0F0"/>
              </a:solidFill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14F356A-8ABE-EF22-7A0A-CCFEE86BBCB5}"/>
                    </a:ext>
                  </a:extLst>
                </p:cNvPr>
                <p:cNvSpPr/>
                <p:nvPr/>
              </p:nvSpPr>
              <p:spPr>
                <a:xfrm>
                  <a:off x="4801253" y="5796684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2ECF68C3-A0DD-6DF2-0493-9FBE6FB4DEE2}"/>
                    </a:ext>
                  </a:extLst>
                </p:cNvPr>
                <p:cNvSpPr/>
                <p:nvPr/>
              </p:nvSpPr>
              <p:spPr>
                <a:xfrm>
                  <a:off x="4801253" y="5836492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8E0C373F-AFD7-3E3D-5EE8-96B5DF42A0A6}"/>
                    </a:ext>
                  </a:extLst>
                </p:cNvPr>
                <p:cNvSpPr/>
                <p:nvPr/>
              </p:nvSpPr>
              <p:spPr>
                <a:xfrm>
                  <a:off x="4801253" y="5875427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4EE1B23-FF2F-EF2D-DAEB-6AD284C87F9E}"/>
                    </a:ext>
                  </a:extLst>
                </p:cNvPr>
                <p:cNvSpPr/>
                <p:nvPr/>
              </p:nvSpPr>
              <p:spPr>
                <a:xfrm>
                  <a:off x="4801253" y="591436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41E8BDC-0B9F-DC0A-D022-841271304850}"/>
                    </a:ext>
                  </a:extLst>
                </p:cNvPr>
                <p:cNvSpPr/>
                <p:nvPr/>
              </p:nvSpPr>
              <p:spPr>
                <a:xfrm>
                  <a:off x="4801253" y="5953296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3AA08D99-061F-1541-E77F-495C66760F91}"/>
                    </a:ext>
                  </a:extLst>
                </p:cNvPr>
                <p:cNvSpPr/>
                <p:nvPr/>
              </p:nvSpPr>
              <p:spPr>
                <a:xfrm>
                  <a:off x="4801253" y="5992231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5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F88084A2-A22A-3F53-9310-819B2BB1F349}"/>
                    </a:ext>
                  </a:extLst>
                </p:cNvPr>
                <p:cNvSpPr/>
                <p:nvPr/>
              </p:nvSpPr>
              <p:spPr>
                <a:xfrm>
                  <a:off x="4801253" y="603116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344902CD-9890-C9F3-68BA-79F07611E265}"/>
                    </a:ext>
                  </a:extLst>
                </p:cNvPr>
                <p:cNvSpPr/>
                <p:nvPr/>
              </p:nvSpPr>
              <p:spPr>
                <a:xfrm>
                  <a:off x="4801253" y="6070100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2ADB7DC2-2987-685F-E8A0-F83E5FB5E39F}"/>
                    </a:ext>
                  </a:extLst>
                </p:cNvPr>
                <p:cNvSpPr/>
                <p:nvPr/>
              </p:nvSpPr>
              <p:spPr>
                <a:xfrm>
                  <a:off x="4801253" y="6109035"/>
                  <a:ext cx="389844" cy="13043"/>
                </a:xfrm>
                <a:custGeom>
                  <a:avLst/>
                  <a:gdLst>
                    <a:gd name="connsiteX0" fmla="*/ 4468 w 389844"/>
                    <a:gd name="connsiteY0" fmla="*/ 10059 h 13043"/>
                    <a:gd name="connsiteX1" fmla="*/ 124326 w 389844"/>
                    <a:gd name="connsiteY1" fmla="*/ 12189 h 13043"/>
                    <a:gd name="connsiteX2" fmla="*/ 325141 w 389844"/>
                    <a:gd name="connsiteY2" fmla="*/ 12956 h 13043"/>
                    <a:gd name="connsiteX3" fmla="*/ 384228 w 389844"/>
                    <a:gd name="connsiteY3" fmla="*/ 12566 h 13043"/>
                    <a:gd name="connsiteX4" fmla="*/ 384228 w 389844"/>
                    <a:gd name="connsiteY4" fmla="*/ 920 h 13043"/>
                    <a:gd name="connsiteX5" fmla="*/ 242173 w 389844"/>
                    <a:gd name="connsiteY5" fmla="*/ 870 h 13043"/>
                    <a:gd name="connsiteX6" fmla="*/ 47607 w 389844"/>
                    <a:gd name="connsiteY6" fmla="*/ 153 h 13043"/>
                    <a:gd name="connsiteX7" fmla="*/ 4468 w 389844"/>
                    <a:gd name="connsiteY7" fmla="*/ 799 h 13043"/>
                    <a:gd name="connsiteX8" fmla="*/ 4468 w 389844"/>
                    <a:gd name="connsiteY8" fmla="*/ 10059 h 13043"/>
                    <a:gd name="connsiteX9" fmla="*/ 4468 w 389844"/>
                    <a:gd name="connsiteY9" fmla="*/ 10059 h 130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9844" h="13043">
                      <a:moveTo>
                        <a:pt x="4468" y="10059"/>
                      </a:moveTo>
                      <a:cubicBezTo>
                        <a:pt x="44404" y="11607"/>
                        <a:pt x="84361" y="11806"/>
                        <a:pt x="124326" y="12189"/>
                      </a:cubicBezTo>
                      <a:cubicBezTo>
                        <a:pt x="191260" y="12835"/>
                        <a:pt x="258208" y="12977"/>
                        <a:pt x="325141" y="12956"/>
                      </a:cubicBezTo>
                      <a:cubicBezTo>
                        <a:pt x="344811" y="12949"/>
                        <a:pt x="364566" y="13325"/>
                        <a:pt x="384228" y="12566"/>
                      </a:cubicBezTo>
                      <a:cubicBezTo>
                        <a:pt x="391699" y="12274"/>
                        <a:pt x="391734" y="636"/>
                        <a:pt x="384228" y="920"/>
                      </a:cubicBezTo>
                      <a:cubicBezTo>
                        <a:pt x="336993" y="2745"/>
                        <a:pt x="289430" y="1126"/>
                        <a:pt x="242173" y="870"/>
                      </a:cubicBezTo>
                      <a:cubicBezTo>
                        <a:pt x="177327" y="522"/>
                        <a:pt x="112453" y="-351"/>
                        <a:pt x="47607" y="153"/>
                      </a:cubicBezTo>
                      <a:cubicBezTo>
                        <a:pt x="33220" y="267"/>
                        <a:pt x="18848" y="451"/>
                        <a:pt x="4468" y="799"/>
                      </a:cubicBezTo>
                      <a:cubicBezTo>
                        <a:pt x="-1497" y="948"/>
                        <a:pt x="-1482" y="9832"/>
                        <a:pt x="4468" y="10059"/>
                      </a:cubicBezTo>
                      <a:lnTo>
                        <a:pt x="4468" y="1005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0" name="Graphic 5" descr="City with buildings and skyscrapers">
                <a:extLst>
                  <a:ext uri="{FF2B5EF4-FFF2-40B4-BE49-F238E27FC236}">
                    <a16:creationId xmlns:a16="http://schemas.microsoft.com/office/drawing/2014/main" id="{CDEE8D9D-2002-7A2E-DE2D-28698A7C97F1}"/>
                  </a:ext>
                </a:extLst>
              </p:cNvPr>
              <p:cNvGrpSpPr/>
              <p:nvPr/>
            </p:nvGrpSpPr>
            <p:grpSpPr>
              <a:xfrm>
                <a:off x="5892691" y="6036465"/>
                <a:ext cx="245307" cy="88465"/>
                <a:chOff x="5892691" y="6036465"/>
                <a:chExt cx="245307" cy="88465"/>
              </a:xfrm>
              <a:solidFill>
                <a:srgbClr val="00B0F0"/>
              </a:solidFill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4328757-1BC1-A360-2C7C-94E3A218B608}"/>
                    </a:ext>
                  </a:extLst>
                </p:cNvPr>
                <p:cNvSpPr/>
                <p:nvPr/>
              </p:nvSpPr>
              <p:spPr>
                <a:xfrm>
                  <a:off x="5892691" y="6036465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6B97258C-6AF5-2E80-CA52-24B06769F1A1}"/>
                    </a:ext>
                  </a:extLst>
                </p:cNvPr>
                <p:cNvSpPr/>
                <p:nvPr/>
              </p:nvSpPr>
              <p:spPr>
                <a:xfrm>
                  <a:off x="5892691" y="6073419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6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2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8"/>
                        <a:pt x="184218" y="903"/>
                      </a:cubicBezTo>
                      <a:cubicBezTo>
                        <a:pt x="164073" y="1187"/>
                        <a:pt x="143934" y="1919"/>
                        <a:pt x="123782" y="2246"/>
                      </a:cubicBezTo>
                      <a:cubicBezTo>
                        <a:pt x="83938" y="2885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E0545203-1BD1-F5F1-B45E-65E7FEAA9FCA}"/>
                    </a:ext>
                  </a:extLst>
                </p:cNvPr>
                <p:cNvSpPr/>
                <p:nvPr/>
              </p:nvSpPr>
              <p:spPr>
                <a:xfrm>
                  <a:off x="5892691" y="6110372"/>
                  <a:ext cx="245307" cy="14559"/>
                </a:xfrm>
                <a:custGeom>
                  <a:avLst/>
                  <a:gdLst>
                    <a:gd name="connsiteX0" fmla="*/ 4322 w 245307"/>
                    <a:gd name="connsiteY0" fmla="*/ 14196 h 14559"/>
                    <a:gd name="connsiteX1" fmla="*/ 123782 w 245307"/>
                    <a:gd name="connsiteY1" fmla="*/ 13742 h 14559"/>
                    <a:gd name="connsiteX2" fmla="*/ 182812 w 245307"/>
                    <a:gd name="connsiteY2" fmla="*/ 13351 h 14559"/>
                    <a:gd name="connsiteX3" fmla="*/ 212324 w 245307"/>
                    <a:gd name="connsiteY3" fmla="*/ 12897 h 14559"/>
                    <a:gd name="connsiteX4" fmla="*/ 241757 w 245307"/>
                    <a:gd name="connsiteY4" fmla="*/ 11100 h 14559"/>
                    <a:gd name="connsiteX5" fmla="*/ 241757 w 245307"/>
                    <a:gd name="connsiteY5" fmla="*/ 1507 h 14559"/>
                    <a:gd name="connsiteX6" fmla="*/ 212324 w 245307"/>
                    <a:gd name="connsiteY6" fmla="*/ 520 h 14559"/>
                    <a:gd name="connsiteX7" fmla="*/ 184218 w 245307"/>
                    <a:gd name="connsiteY7" fmla="*/ 903 h 14559"/>
                    <a:gd name="connsiteX8" fmla="*/ 123782 w 245307"/>
                    <a:gd name="connsiteY8" fmla="*/ 2245 h 14559"/>
                    <a:gd name="connsiteX9" fmla="*/ 4322 w 245307"/>
                    <a:gd name="connsiteY9" fmla="*/ 5249 h 14559"/>
                    <a:gd name="connsiteX10" fmla="*/ 4322 w 245307"/>
                    <a:gd name="connsiteY10" fmla="*/ 14196 h 14559"/>
                    <a:gd name="connsiteX11" fmla="*/ 4322 w 245307"/>
                    <a:gd name="connsiteY11" fmla="*/ 14196 h 14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45307" h="14559">
                      <a:moveTo>
                        <a:pt x="4322" y="14196"/>
                      </a:moveTo>
                      <a:cubicBezTo>
                        <a:pt x="44151" y="15020"/>
                        <a:pt x="83952" y="14253"/>
                        <a:pt x="123782" y="13742"/>
                      </a:cubicBezTo>
                      <a:cubicBezTo>
                        <a:pt x="143458" y="13486"/>
                        <a:pt x="163135" y="13643"/>
                        <a:pt x="182812" y="13351"/>
                      </a:cubicBezTo>
                      <a:cubicBezTo>
                        <a:pt x="192647" y="13202"/>
                        <a:pt x="202489" y="13046"/>
                        <a:pt x="212324" y="12897"/>
                      </a:cubicBezTo>
                      <a:cubicBezTo>
                        <a:pt x="221889" y="12748"/>
                        <a:pt x="232526" y="13919"/>
                        <a:pt x="241757" y="11100"/>
                      </a:cubicBezTo>
                      <a:cubicBezTo>
                        <a:pt x="246387" y="9687"/>
                        <a:pt x="246593" y="2828"/>
                        <a:pt x="241757" y="1507"/>
                      </a:cubicBezTo>
                      <a:cubicBezTo>
                        <a:pt x="232434" y="-1049"/>
                        <a:pt x="221910" y="392"/>
                        <a:pt x="212324" y="520"/>
                      </a:cubicBezTo>
                      <a:cubicBezTo>
                        <a:pt x="202957" y="648"/>
                        <a:pt x="193584" y="769"/>
                        <a:pt x="184218" y="903"/>
                      </a:cubicBezTo>
                      <a:cubicBezTo>
                        <a:pt x="164073" y="1180"/>
                        <a:pt x="143934" y="1919"/>
                        <a:pt x="123782" y="2245"/>
                      </a:cubicBezTo>
                      <a:cubicBezTo>
                        <a:pt x="83938" y="2884"/>
                        <a:pt x="44116" y="3275"/>
                        <a:pt x="4322" y="5249"/>
                      </a:cubicBezTo>
                      <a:cubicBezTo>
                        <a:pt x="-1409" y="5526"/>
                        <a:pt x="-1473" y="14076"/>
                        <a:pt x="4322" y="14196"/>
                      </a:cubicBezTo>
                      <a:lnTo>
                        <a:pt x="4322" y="14196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94" name="Graphic 5" descr="City with buildings and skyscrapers">
                <a:extLst>
                  <a:ext uri="{FF2B5EF4-FFF2-40B4-BE49-F238E27FC236}">
                    <a16:creationId xmlns:a16="http://schemas.microsoft.com/office/drawing/2014/main" id="{A21EC5F6-6485-013F-A35F-9C77ABCB4B05}"/>
                  </a:ext>
                </a:extLst>
              </p:cNvPr>
              <p:cNvGrpSpPr/>
              <p:nvPr/>
            </p:nvGrpSpPr>
            <p:grpSpPr>
              <a:xfrm>
                <a:off x="6623109" y="5378162"/>
                <a:ext cx="222103" cy="689951"/>
                <a:chOff x="6623109" y="5378162"/>
                <a:chExt cx="222103" cy="689951"/>
              </a:xfrm>
              <a:solidFill>
                <a:srgbClr val="00B0F0"/>
              </a:solidFill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2C2B77DD-4B85-2C71-4372-D6375086FAFE}"/>
                    </a:ext>
                  </a:extLst>
                </p:cNvPr>
                <p:cNvSpPr/>
                <p:nvPr/>
              </p:nvSpPr>
              <p:spPr>
                <a:xfrm>
                  <a:off x="6661007" y="544284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8B331F67-F93D-2671-94FB-7B2C290176B3}"/>
                    </a:ext>
                  </a:extLst>
                </p:cNvPr>
                <p:cNvSpPr/>
                <p:nvPr/>
              </p:nvSpPr>
              <p:spPr>
                <a:xfrm>
                  <a:off x="6701852" y="5439367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D211ED4A-25B8-3E4F-2254-F18730377036}"/>
                    </a:ext>
                  </a:extLst>
                </p:cNvPr>
                <p:cNvSpPr/>
                <p:nvPr/>
              </p:nvSpPr>
              <p:spPr>
                <a:xfrm>
                  <a:off x="6748332" y="5436713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73C7F8BB-BB65-68B8-5070-C4C2BB4A6767}"/>
                    </a:ext>
                  </a:extLst>
                </p:cNvPr>
                <p:cNvSpPr/>
                <p:nvPr/>
              </p:nvSpPr>
              <p:spPr>
                <a:xfrm>
                  <a:off x="6785902" y="543484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2684549-54B0-0BF7-525B-C9C5CDC1DCE9}"/>
                    </a:ext>
                  </a:extLst>
                </p:cNvPr>
                <p:cNvSpPr/>
                <p:nvPr/>
              </p:nvSpPr>
              <p:spPr>
                <a:xfrm>
                  <a:off x="6826874" y="5433543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B72C41ED-594B-EA75-D7C5-0B1B1DBE655E}"/>
                    </a:ext>
                  </a:extLst>
                </p:cNvPr>
                <p:cNvSpPr/>
                <p:nvPr/>
              </p:nvSpPr>
              <p:spPr>
                <a:xfrm>
                  <a:off x="6623393" y="550220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215F38F-89CA-3941-AA7B-7E88AADD9045}"/>
                    </a:ext>
                  </a:extLst>
                </p:cNvPr>
                <p:cNvSpPr/>
                <p:nvPr/>
              </p:nvSpPr>
              <p:spPr>
                <a:xfrm>
                  <a:off x="6661007" y="549832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C2E27FD6-4CD9-C440-369B-24803F2E9BC7}"/>
                    </a:ext>
                  </a:extLst>
                </p:cNvPr>
                <p:cNvSpPr/>
                <p:nvPr/>
              </p:nvSpPr>
              <p:spPr>
                <a:xfrm>
                  <a:off x="6701852" y="54948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54224B08-1378-4D4C-63F1-6951A0C8AAED}"/>
                    </a:ext>
                  </a:extLst>
                </p:cNvPr>
                <p:cNvSpPr/>
                <p:nvPr/>
              </p:nvSpPr>
              <p:spPr>
                <a:xfrm>
                  <a:off x="6748332" y="549218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F76D7F4C-4DFE-B3FE-9311-1048F22F921B}"/>
                    </a:ext>
                  </a:extLst>
                </p:cNvPr>
                <p:cNvSpPr/>
                <p:nvPr/>
              </p:nvSpPr>
              <p:spPr>
                <a:xfrm>
                  <a:off x="6785902" y="5490329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2204D8A4-61EB-3D04-B5AF-64DA3DEE8EB0}"/>
                    </a:ext>
                  </a:extLst>
                </p:cNvPr>
                <p:cNvSpPr/>
                <p:nvPr/>
              </p:nvSpPr>
              <p:spPr>
                <a:xfrm>
                  <a:off x="6826874" y="5489023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7D946F61-0513-1F08-CE41-E495C034FB09}"/>
                    </a:ext>
                  </a:extLst>
                </p:cNvPr>
                <p:cNvSpPr/>
                <p:nvPr/>
              </p:nvSpPr>
              <p:spPr>
                <a:xfrm>
                  <a:off x="6623393" y="5557398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8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8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8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702BB6CB-4B04-E555-EF15-8C7E63312E36}"/>
                    </a:ext>
                  </a:extLst>
                </p:cNvPr>
                <p:cNvSpPr/>
                <p:nvPr/>
              </p:nvSpPr>
              <p:spPr>
                <a:xfrm>
                  <a:off x="6661007" y="555352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C5D9D40D-8E34-635E-6768-812F1D7BE36E}"/>
                    </a:ext>
                  </a:extLst>
                </p:cNvPr>
                <p:cNvSpPr/>
                <p:nvPr/>
              </p:nvSpPr>
              <p:spPr>
                <a:xfrm>
                  <a:off x="6701852" y="555003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3AD30C2C-82DD-9ED2-74D5-3EAEDD02A418}"/>
                    </a:ext>
                  </a:extLst>
                </p:cNvPr>
                <p:cNvSpPr/>
                <p:nvPr/>
              </p:nvSpPr>
              <p:spPr>
                <a:xfrm>
                  <a:off x="6748332" y="554738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71FA978F-7625-8F24-7227-E71F290896CF}"/>
                    </a:ext>
                  </a:extLst>
                </p:cNvPr>
                <p:cNvSpPr/>
                <p:nvPr/>
              </p:nvSpPr>
              <p:spPr>
                <a:xfrm>
                  <a:off x="6785902" y="554551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D54FBED7-CE67-CBD7-B6D3-4CD255BDE153}"/>
                    </a:ext>
                  </a:extLst>
                </p:cNvPr>
                <p:cNvSpPr/>
                <p:nvPr/>
              </p:nvSpPr>
              <p:spPr>
                <a:xfrm>
                  <a:off x="6826874" y="554421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28DE44D-1012-5FCA-E460-0A0D15685C28}"/>
                    </a:ext>
                  </a:extLst>
                </p:cNvPr>
                <p:cNvSpPr/>
                <p:nvPr/>
              </p:nvSpPr>
              <p:spPr>
                <a:xfrm>
                  <a:off x="6623393" y="5612878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97EEE157-2050-01B7-2649-9F491ABC0947}"/>
                    </a:ext>
                  </a:extLst>
                </p:cNvPr>
                <p:cNvSpPr/>
                <p:nvPr/>
              </p:nvSpPr>
              <p:spPr>
                <a:xfrm>
                  <a:off x="6661007" y="560900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5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B88D33DA-2350-A351-1CFD-E1DEB2C98CC2}"/>
                    </a:ext>
                  </a:extLst>
                </p:cNvPr>
                <p:cNvSpPr/>
                <p:nvPr/>
              </p:nvSpPr>
              <p:spPr>
                <a:xfrm>
                  <a:off x="6701852" y="5605516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A159CA38-37F3-1BBA-E6B1-B524DC98E08E}"/>
                    </a:ext>
                  </a:extLst>
                </p:cNvPr>
                <p:cNvSpPr/>
                <p:nvPr/>
              </p:nvSpPr>
              <p:spPr>
                <a:xfrm>
                  <a:off x="6748332" y="5602862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4C8DDC29-157B-9102-F2F0-500601DD61AF}"/>
                    </a:ext>
                  </a:extLst>
                </p:cNvPr>
                <p:cNvSpPr/>
                <p:nvPr/>
              </p:nvSpPr>
              <p:spPr>
                <a:xfrm>
                  <a:off x="6785902" y="5600998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7" name="Freeform: Shape 116">
                  <a:extLst>
                    <a:ext uri="{FF2B5EF4-FFF2-40B4-BE49-F238E27FC236}">
                      <a16:creationId xmlns:a16="http://schemas.microsoft.com/office/drawing/2014/main" id="{B140F267-6706-3A21-1994-C9AE44A0DB26}"/>
                    </a:ext>
                  </a:extLst>
                </p:cNvPr>
                <p:cNvSpPr/>
                <p:nvPr/>
              </p:nvSpPr>
              <p:spPr>
                <a:xfrm>
                  <a:off x="6826874" y="5599699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8" name="Freeform: Shape 117">
                  <a:extLst>
                    <a:ext uri="{FF2B5EF4-FFF2-40B4-BE49-F238E27FC236}">
                      <a16:creationId xmlns:a16="http://schemas.microsoft.com/office/drawing/2014/main" id="{8C2714BB-51C9-E841-A0A4-13F04F184AA7}"/>
                    </a:ext>
                  </a:extLst>
                </p:cNvPr>
                <p:cNvSpPr/>
                <p:nvPr/>
              </p:nvSpPr>
              <p:spPr>
                <a:xfrm>
                  <a:off x="6623393" y="5668074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19" name="Freeform: Shape 118">
                  <a:extLst>
                    <a:ext uri="{FF2B5EF4-FFF2-40B4-BE49-F238E27FC236}">
                      <a16:creationId xmlns:a16="http://schemas.microsoft.com/office/drawing/2014/main" id="{48F47B0C-7969-FECF-CB4F-860431D4E4C0}"/>
                    </a:ext>
                  </a:extLst>
                </p:cNvPr>
                <p:cNvSpPr/>
                <p:nvPr/>
              </p:nvSpPr>
              <p:spPr>
                <a:xfrm>
                  <a:off x="6661007" y="566419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0" name="Freeform: Shape 119">
                  <a:extLst>
                    <a:ext uri="{FF2B5EF4-FFF2-40B4-BE49-F238E27FC236}">
                      <a16:creationId xmlns:a16="http://schemas.microsoft.com/office/drawing/2014/main" id="{A708758B-1F3F-B8EE-37CA-7070DF1B9865}"/>
                    </a:ext>
                  </a:extLst>
                </p:cNvPr>
                <p:cNvSpPr/>
                <p:nvPr/>
              </p:nvSpPr>
              <p:spPr>
                <a:xfrm>
                  <a:off x="6701852" y="566071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10"/>
                        <a:pt x="6419" y="17575"/>
                      </a:cubicBezTo>
                      <a:cubicBezTo>
                        <a:pt x="13336" y="19598"/>
                        <a:pt x="20685" y="11972"/>
                        <a:pt x="17469" y="5254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1" name="Freeform: Shape 120">
                  <a:extLst>
                    <a:ext uri="{FF2B5EF4-FFF2-40B4-BE49-F238E27FC236}">
                      <a16:creationId xmlns:a16="http://schemas.microsoft.com/office/drawing/2014/main" id="{E09F5B36-2C35-CC80-ADA5-CC43F6BE9A3A}"/>
                    </a:ext>
                  </a:extLst>
                </p:cNvPr>
                <p:cNvSpPr/>
                <p:nvPr/>
              </p:nvSpPr>
              <p:spPr>
                <a:xfrm>
                  <a:off x="6748332" y="5658057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3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2" name="Freeform: Shape 121">
                  <a:extLst>
                    <a:ext uri="{FF2B5EF4-FFF2-40B4-BE49-F238E27FC236}">
                      <a16:creationId xmlns:a16="http://schemas.microsoft.com/office/drawing/2014/main" id="{82A2F833-42B6-4163-FF65-C5F05A2715D1}"/>
                    </a:ext>
                  </a:extLst>
                </p:cNvPr>
                <p:cNvSpPr/>
                <p:nvPr/>
              </p:nvSpPr>
              <p:spPr>
                <a:xfrm>
                  <a:off x="6785902" y="5656194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3" name="Freeform: Shape 122">
                  <a:extLst>
                    <a:ext uri="{FF2B5EF4-FFF2-40B4-BE49-F238E27FC236}">
                      <a16:creationId xmlns:a16="http://schemas.microsoft.com/office/drawing/2014/main" id="{0BF553AA-2BD8-109D-4DF4-1A11D4C1E7A5}"/>
                    </a:ext>
                  </a:extLst>
                </p:cNvPr>
                <p:cNvSpPr/>
                <p:nvPr/>
              </p:nvSpPr>
              <p:spPr>
                <a:xfrm>
                  <a:off x="6826874" y="5654887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4" name="Freeform: Shape 123">
                  <a:extLst>
                    <a:ext uri="{FF2B5EF4-FFF2-40B4-BE49-F238E27FC236}">
                      <a16:creationId xmlns:a16="http://schemas.microsoft.com/office/drawing/2014/main" id="{46A78F8F-147C-0ABA-7CAD-08876F5D9B52}"/>
                    </a:ext>
                  </a:extLst>
                </p:cNvPr>
                <p:cNvSpPr/>
                <p:nvPr/>
              </p:nvSpPr>
              <p:spPr>
                <a:xfrm>
                  <a:off x="6623109" y="5723547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0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5" name="Freeform: Shape 124">
                  <a:extLst>
                    <a:ext uri="{FF2B5EF4-FFF2-40B4-BE49-F238E27FC236}">
                      <a16:creationId xmlns:a16="http://schemas.microsoft.com/office/drawing/2014/main" id="{D96AFD85-8388-42B3-6DEA-FC1BED05E8D9}"/>
                    </a:ext>
                  </a:extLst>
                </p:cNvPr>
                <p:cNvSpPr/>
                <p:nvPr/>
              </p:nvSpPr>
              <p:spPr>
                <a:xfrm>
                  <a:off x="6660723" y="571967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9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8"/>
                        <a:pt x="20685" y="11965"/>
                        <a:pt x="17469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6" name="Freeform: Shape 125">
                  <a:extLst>
                    <a:ext uri="{FF2B5EF4-FFF2-40B4-BE49-F238E27FC236}">
                      <a16:creationId xmlns:a16="http://schemas.microsoft.com/office/drawing/2014/main" id="{0CE2293D-1119-9984-51A2-A850E4942CF5}"/>
                    </a:ext>
                  </a:extLst>
                </p:cNvPr>
                <p:cNvSpPr/>
                <p:nvPr/>
              </p:nvSpPr>
              <p:spPr>
                <a:xfrm>
                  <a:off x="6701568" y="5716185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8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1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8" y="5262"/>
                      </a:cubicBezTo>
                      <a:cubicBezTo>
                        <a:pt x="17128" y="4203"/>
                        <a:pt x="16538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7" name="Freeform: Shape 126">
                  <a:extLst>
                    <a:ext uri="{FF2B5EF4-FFF2-40B4-BE49-F238E27FC236}">
                      <a16:creationId xmlns:a16="http://schemas.microsoft.com/office/drawing/2014/main" id="{87B6E08F-929B-5F3A-BA93-A946206BC1A6}"/>
                    </a:ext>
                  </a:extLst>
                </p:cNvPr>
                <p:cNvSpPr/>
                <p:nvPr/>
              </p:nvSpPr>
              <p:spPr>
                <a:xfrm>
                  <a:off x="6748048" y="5713530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40BF0E4A-3628-8C73-2C84-68EC43D9D5F2}"/>
                    </a:ext>
                  </a:extLst>
                </p:cNvPr>
                <p:cNvSpPr/>
                <p:nvPr/>
              </p:nvSpPr>
              <p:spPr>
                <a:xfrm>
                  <a:off x="6785618" y="571166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8" y="3282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29" name="Freeform: Shape 128">
                  <a:extLst>
                    <a:ext uri="{FF2B5EF4-FFF2-40B4-BE49-F238E27FC236}">
                      <a16:creationId xmlns:a16="http://schemas.microsoft.com/office/drawing/2014/main" id="{9027DAD0-19A7-38E8-971F-78D1988C84C8}"/>
                    </a:ext>
                  </a:extLst>
                </p:cNvPr>
                <p:cNvSpPr/>
                <p:nvPr/>
              </p:nvSpPr>
              <p:spPr>
                <a:xfrm>
                  <a:off x="6826590" y="5710367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59400E14-2998-FA0F-0FB9-F1E3B338686E}"/>
                    </a:ext>
                  </a:extLst>
                </p:cNvPr>
                <p:cNvSpPr/>
                <p:nvPr/>
              </p:nvSpPr>
              <p:spPr>
                <a:xfrm>
                  <a:off x="6623393" y="5779026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1" name="Freeform: Shape 130">
                  <a:extLst>
                    <a:ext uri="{FF2B5EF4-FFF2-40B4-BE49-F238E27FC236}">
                      <a16:creationId xmlns:a16="http://schemas.microsoft.com/office/drawing/2014/main" id="{52279911-311C-B9F5-33C8-6B0AD92E516F}"/>
                    </a:ext>
                  </a:extLst>
                </p:cNvPr>
                <p:cNvSpPr/>
                <p:nvPr/>
              </p:nvSpPr>
              <p:spPr>
                <a:xfrm>
                  <a:off x="6661007" y="5775151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2" name="Freeform: Shape 131">
                  <a:extLst>
                    <a:ext uri="{FF2B5EF4-FFF2-40B4-BE49-F238E27FC236}">
                      <a16:creationId xmlns:a16="http://schemas.microsoft.com/office/drawing/2014/main" id="{728EA16D-A9BD-1F5D-B728-23350FE11608}"/>
                    </a:ext>
                  </a:extLst>
                </p:cNvPr>
                <p:cNvSpPr/>
                <p:nvPr/>
              </p:nvSpPr>
              <p:spPr>
                <a:xfrm>
                  <a:off x="6701852" y="5771664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59246DC7-6483-6A14-79D9-82090622F9A9}"/>
                    </a:ext>
                  </a:extLst>
                </p:cNvPr>
                <p:cNvSpPr/>
                <p:nvPr/>
              </p:nvSpPr>
              <p:spPr>
                <a:xfrm>
                  <a:off x="6748332" y="5769010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90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4" name="Freeform: Shape 133">
                  <a:extLst>
                    <a:ext uri="{FF2B5EF4-FFF2-40B4-BE49-F238E27FC236}">
                      <a16:creationId xmlns:a16="http://schemas.microsoft.com/office/drawing/2014/main" id="{A174C10D-C778-8BA9-50AB-1090472FCCF4}"/>
                    </a:ext>
                  </a:extLst>
                </p:cNvPr>
                <p:cNvSpPr/>
                <p:nvPr/>
              </p:nvSpPr>
              <p:spPr>
                <a:xfrm>
                  <a:off x="6785902" y="5767147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5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5" name="Freeform: Shape 134">
                  <a:extLst>
                    <a:ext uri="{FF2B5EF4-FFF2-40B4-BE49-F238E27FC236}">
                      <a16:creationId xmlns:a16="http://schemas.microsoft.com/office/drawing/2014/main" id="{61D81318-A7B2-B78E-9B2D-22BCDEF78027}"/>
                    </a:ext>
                  </a:extLst>
                </p:cNvPr>
                <p:cNvSpPr/>
                <p:nvPr/>
              </p:nvSpPr>
              <p:spPr>
                <a:xfrm>
                  <a:off x="6826874" y="5765847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A4399DBD-CF14-D07A-134D-74B3F053891F}"/>
                    </a:ext>
                  </a:extLst>
                </p:cNvPr>
                <p:cNvSpPr/>
                <p:nvPr/>
              </p:nvSpPr>
              <p:spPr>
                <a:xfrm>
                  <a:off x="6623393" y="583422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7" name="Freeform: Shape 136">
                  <a:extLst>
                    <a:ext uri="{FF2B5EF4-FFF2-40B4-BE49-F238E27FC236}">
                      <a16:creationId xmlns:a16="http://schemas.microsoft.com/office/drawing/2014/main" id="{A10F0E24-34C4-A813-42C8-56CFACEEA9BF}"/>
                    </a:ext>
                  </a:extLst>
                </p:cNvPr>
                <p:cNvSpPr/>
                <p:nvPr/>
              </p:nvSpPr>
              <p:spPr>
                <a:xfrm>
                  <a:off x="6661007" y="583034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203"/>
                        <a:pt x="16531" y="3287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8" name="Freeform: Shape 137">
                  <a:extLst>
                    <a:ext uri="{FF2B5EF4-FFF2-40B4-BE49-F238E27FC236}">
                      <a16:creationId xmlns:a16="http://schemas.microsoft.com/office/drawing/2014/main" id="{C9D80B9C-A680-FFCB-CE9A-CF6D4D414DA0}"/>
                    </a:ext>
                  </a:extLst>
                </p:cNvPr>
                <p:cNvSpPr/>
                <p:nvPr/>
              </p:nvSpPr>
              <p:spPr>
                <a:xfrm>
                  <a:off x="6701852" y="5826860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5A56CD64-6DEC-F8E2-559D-EAA16BAC0723}"/>
                    </a:ext>
                  </a:extLst>
                </p:cNvPr>
                <p:cNvSpPr/>
                <p:nvPr/>
              </p:nvSpPr>
              <p:spPr>
                <a:xfrm>
                  <a:off x="6748332" y="5824206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0" name="Freeform: Shape 139">
                  <a:extLst>
                    <a:ext uri="{FF2B5EF4-FFF2-40B4-BE49-F238E27FC236}">
                      <a16:creationId xmlns:a16="http://schemas.microsoft.com/office/drawing/2014/main" id="{4C2EED6B-68AC-427C-F2CC-E6F2E00DE857}"/>
                    </a:ext>
                  </a:extLst>
                </p:cNvPr>
                <p:cNvSpPr/>
                <p:nvPr/>
              </p:nvSpPr>
              <p:spPr>
                <a:xfrm>
                  <a:off x="6785902" y="582234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1" name="Freeform: Shape 140">
                  <a:extLst>
                    <a:ext uri="{FF2B5EF4-FFF2-40B4-BE49-F238E27FC236}">
                      <a16:creationId xmlns:a16="http://schemas.microsoft.com/office/drawing/2014/main" id="{2321C692-FDAA-65DE-A1AD-764384567DE8}"/>
                    </a:ext>
                  </a:extLst>
                </p:cNvPr>
                <p:cNvSpPr/>
                <p:nvPr/>
              </p:nvSpPr>
              <p:spPr>
                <a:xfrm>
                  <a:off x="6826874" y="5821036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4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2C8AB8C5-08F4-8164-7E60-14958A160CED}"/>
                    </a:ext>
                  </a:extLst>
                </p:cNvPr>
                <p:cNvSpPr/>
                <p:nvPr/>
              </p:nvSpPr>
              <p:spPr>
                <a:xfrm>
                  <a:off x="6623393" y="588969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4"/>
                      </a:cubicBezTo>
                      <a:cubicBezTo>
                        <a:pt x="17391" y="7486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3" name="Freeform: Shape 142">
                  <a:extLst>
                    <a:ext uri="{FF2B5EF4-FFF2-40B4-BE49-F238E27FC236}">
                      <a16:creationId xmlns:a16="http://schemas.microsoft.com/office/drawing/2014/main" id="{2E56A3F5-AF6C-3D31-B93F-F3628989C70B}"/>
                    </a:ext>
                  </a:extLst>
                </p:cNvPr>
                <p:cNvSpPr/>
                <p:nvPr/>
              </p:nvSpPr>
              <p:spPr>
                <a:xfrm>
                  <a:off x="6661007" y="588582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4" name="Freeform: Shape 143">
                  <a:extLst>
                    <a:ext uri="{FF2B5EF4-FFF2-40B4-BE49-F238E27FC236}">
                      <a16:creationId xmlns:a16="http://schemas.microsoft.com/office/drawing/2014/main" id="{D4909251-2D47-0408-97E5-5AD0202A9E8C}"/>
                    </a:ext>
                  </a:extLst>
                </p:cNvPr>
                <p:cNvSpPr/>
                <p:nvPr/>
              </p:nvSpPr>
              <p:spPr>
                <a:xfrm>
                  <a:off x="6701852" y="588233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E8DEA407-4F9E-2DA2-0FFF-E4D0A68E63A5}"/>
                    </a:ext>
                  </a:extLst>
                </p:cNvPr>
                <p:cNvSpPr/>
                <p:nvPr/>
              </p:nvSpPr>
              <p:spPr>
                <a:xfrm>
                  <a:off x="6748332" y="587967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40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8ED61EA1-1295-B709-D9B3-3AD3773D92E2}"/>
                    </a:ext>
                  </a:extLst>
                </p:cNvPr>
                <p:cNvSpPr/>
                <p:nvPr/>
              </p:nvSpPr>
              <p:spPr>
                <a:xfrm>
                  <a:off x="6785902" y="5877823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22A5C5F4-2D93-FD9E-46D8-C604C79D3F22}"/>
                    </a:ext>
                  </a:extLst>
                </p:cNvPr>
                <p:cNvSpPr/>
                <p:nvPr/>
              </p:nvSpPr>
              <p:spPr>
                <a:xfrm>
                  <a:off x="6826874" y="5876516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32905493-C832-4389-1443-BAE0523F0B1F}"/>
                    </a:ext>
                  </a:extLst>
                </p:cNvPr>
                <p:cNvSpPr/>
                <p:nvPr/>
              </p:nvSpPr>
              <p:spPr>
                <a:xfrm>
                  <a:off x="6623393" y="5945175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8F770607-C525-F966-15B7-F32A35EF249D}"/>
                    </a:ext>
                  </a:extLst>
                </p:cNvPr>
                <p:cNvSpPr/>
                <p:nvPr/>
              </p:nvSpPr>
              <p:spPr>
                <a:xfrm>
                  <a:off x="6661007" y="5941300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8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8"/>
                        <a:pt x="20685" y="11965"/>
                        <a:pt x="17468" y="5254"/>
                      </a:cubicBezTo>
                      <a:cubicBezTo>
                        <a:pt x="17127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01370D96-8AA6-557F-DB30-B83A38E325D3}"/>
                    </a:ext>
                  </a:extLst>
                </p:cNvPr>
                <p:cNvSpPr/>
                <p:nvPr/>
              </p:nvSpPr>
              <p:spPr>
                <a:xfrm>
                  <a:off x="6701852" y="593781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6"/>
                        <a:pt x="20685" y="11972"/>
                        <a:pt x="17469" y="5262"/>
                      </a:cubicBezTo>
                      <a:cubicBezTo>
                        <a:pt x="17120" y="4203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1" name="Freeform: Shape 150">
                  <a:extLst>
                    <a:ext uri="{FF2B5EF4-FFF2-40B4-BE49-F238E27FC236}">
                      <a16:creationId xmlns:a16="http://schemas.microsoft.com/office/drawing/2014/main" id="{3FB27B24-84F5-7671-147A-014BA1200150}"/>
                    </a:ext>
                  </a:extLst>
                </p:cNvPr>
                <p:cNvSpPr/>
                <p:nvPr/>
              </p:nvSpPr>
              <p:spPr>
                <a:xfrm>
                  <a:off x="6748332" y="593515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4 h 17595"/>
                    <a:gd name="connsiteX2" fmla="*/ 7416 w 17228"/>
                    <a:gd name="connsiteY2" fmla="*/ 154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4"/>
                      </a:cubicBezTo>
                      <a:cubicBezTo>
                        <a:pt x="8950" y="-51"/>
                        <a:pt x="8183" y="-51"/>
                        <a:pt x="7416" y="154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7"/>
                        <a:pt x="13793" y="15741"/>
                      </a:cubicBezTo>
                      <a:cubicBezTo>
                        <a:pt x="17031" y="13589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2" name="Freeform: Shape 151">
                  <a:extLst>
                    <a:ext uri="{FF2B5EF4-FFF2-40B4-BE49-F238E27FC236}">
                      <a16:creationId xmlns:a16="http://schemas.microsoft.com/office/drawing/2014/main" id="{D1B05687-D97D-0F70-5624-9D004170438C}"/>
                    </a:ext>
                  </a:extLst>
                </p:cNvPr>
                <p:cNvSpPr/>
                <p:nvPr/>
              </p:nvSpPr>
              <p:spPr>
                <a:xfrm>
                  <a:off x="6785902" y="593329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4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8"/>
                        <a:pt x="21783" y="15325"/>
                        <a:pt x="17509" y="5256"/>
                      </a:cubicBezTo>
                      <a:cubicBezTo>
                        <a:pt x="17168" y="4198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3" name="Freeform: Shape 152">
                  <a:extLst>
                    <a:ext uri="{FF2B5EF4-FFF2-40B4-BE49-F238E27FC236}">
                      <a16:creationId xmlns:a16="http://schemas.microsoft.com/office/drawing/2014/main" id="{4D7E3523-C7F0-1C21-CAD5-395DA67A1020}"/>
                    </a:ext>
                  </a:extLst>
                </p:cNvPr>
                <p:cNvSpPr/>
                <p:nvPr/>
              </p:nvSpPr>
              <p:spPr>
                <a:xfrm>
                  <a:off x="6826874" y="5931996"/>
                  <a:ext cx="18272" cy="17821"/>
                </a:xfrm>
                <a:custGeom>
                  <a:avLst/>
                  <a:gdLst>
                    <a:gd name="connsiteX0" fmla="*/ 17509 w 18272"/>
                    <a:gd name="connsiteY0" fmla="*/ 5256 h 17821"/>
                    <a:gd name="connsiteX1" fmla="*/ 12986 w 18272"/>
                    <a:gd name="connsiteY1" fmla="*/ 733 h 17821"/>
                    <a:gd name="connsiteX2" fmla="*/ 1198 w 18272"/>
                    <a:gd name="connsiteY2" fmla="*/ 13564 h 17821"/>
                    <a:gd name="connsiteX3" fmla="*/ 17509 w 18272"/>
                    <a:gd name="connsiteY3" fmla="*/ 5256 h 178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1">
                      <a:moveTo>
                        <a:pt x="17509" y="5256"/>
                      </a:moveTo>
                      <a:cubicBezTo>
                        <a:pt x="16820" y="3197"/>
                        <a:pt x="15045" y="1421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37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4" name="Freeform: Shape 153">
                  <a:extLst>
                    <a:ext uri="{FF2B5EF4-FFF2-40B4-BE49-F238E27FC236}">
                      <a16:creationId xmlns:a16="http://schemas.microsoft.com/office/drawing/2014/main" id="{463F0C98-1F2E-3FC8-489B-92768013641B}"/>
                    </a:ext>
                  </a:extLst>
                </p:cNvPr>
                <p:cNvSpPr/>
                <p:nvPr/>
              </p:nvSpPr>
              <p:spPr>
                <a:xfrm>
                  <a:off x="6623393" y="6000655"/>
                  <a:ext cx="17371" cy="17673"/>
                </a:xfrm>
                <a:custGeom>
                  <a:avLst/>
                  <a:gdLst>
                    <a:gd name="connsiteX0" fmla="*/ 16602 w 17371"/>
                    <a:gd name="connsiteY0" fmla="*/ 5349 h 17673"/>
                    <a:gd name="connsiteX1" fmla="*/ 12051 w 17371"/>
                    <a:gd name="connsiteY1" fmla="*/ 797 h 17673"/>
                    <a:gd name="connsiteX2" fmla="*/ 817 w 17371"/>
                    <a:gd name="connsiteY2" fmla="*/ 12329 h 17673"/>
                    <a:gd name="connsiteX3" fmla="*/ 5390 w 17371"/>
                    <a:gd name="connsiteY3" fmla="*/ 16902 h 17673"/>
                    <a:gd name="connsiteX4" fmla="*/ 17341 w 17371"/>
                    <a:gd name="connsiteY4" fmla="*/ 8665 h 17673"/>
                    <a:gd name="connsiteX5" fmla="*/ 16602 w 17371"/>
                    <a:gd name="connsiteY5" fmla="*/ 5349 h 17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3">
                      <a:moveTo>
                        <a:pt x="16602" y="5349"/>
                      </a:moveTo>
                      <a:cubicBezTo>
                        <a:pt x="15906" y="3275"/>
                        <a:pt x="14124" y="1486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5" name="Freeform: Shape 154">
                  <a:extLst>
                    <a:ext uri="{FF2B5EF4-FFF2-40B4-BE49-F238E27FC236}">
                      <a16:creationId xmlns:a16="http://schemas.microsoft.com/office/drawing/2014/main" id="{3F4A6A12-19D8-504C-28A1-20F4DD606EFD}"/>
                    </a:ext>
                  </a:extLst>
                </p:cNvPr>
                <p:cNvSpPr/>
                <p:nvPr/>
              </p:nvSpPr>
              <p:spPr>
                <a:xfrm>
                  <a:off x="6661007" y="5996772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5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03"/>
                        <a:pt x="6419" y="17575"/>
                      </a:cubicBezTo>
                      <a:cubicBezTo>
                        <a:pt x="13335" y="19599"/>
                        <a:pt x="20685" y="11965"/>
                        <a:pt x="17468" y="5255"/>
                      </a:cubicBezTo>
                      <a:cubicBezTo>
                        <a:pt x="17127" y="4204"/>
                        <a:pt x="16531" y="3288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6" name="Freeform: Shape 155">
                  <a:extLst>
                    <a:ext uri="{FF2B5EF4-FFF2-40B4-BE49-F238E27FC236}">
                      <a16:creationId xmlns:a16="http://schemas.microsoft.com/office/drawing/2014/main" id="{FB0CA695-5ABE-56F9-AF08-CAA3C81C7506}"/>
                    </a:ext>
                  </a:extLst>
                </p:cNvPr>
                <p:cNvSpPr/>
                <p:nvPr/>
              </p:nvSpPr>
              <p:spPr>
                <a:xfrm>
                  <a:off x="6701852" y="5993293"/>
                  <a:ext cx="18247" cy="17913"/>
                </a:xfrm>
                <a:custGeom>
                  <a:avLst/>
                  <a:gdLst>
                    <a:gd name="connsiteX0" fmla="*/ 15700 w 18247"/>
                    <a:gd name="connsiteY0" fmla="*/ 2506 h 17913"/>
                    <a:gd name="connsiteX1" fmla="*/ 12945 w 18247"/>
                    <a:gd name="connsiteY1" fmla="*/ 738 h 17913"/>
                    <a:gd name="connsiteX2" fmla="*/ 3614 w 18247"/>
                    <a:gd name="connsiteY2" fmla="*/ 2492 h 17913"/>
                    <a:gd name="connsiteX3" fmla="*/ 753 w 18247"/>
                    <a:gd name="connsiteY3" fmla="*/ 6121 h 17913"/>
                    <a:gd name="connsiteX4" fmla="*/ 6419 w 18247"/>
                    <a:gd name="connsiteY4" fmla="*/ 17582 h 17913"/>
                    <a:gd name="connsiteX5" fmla="*/ 17469 w 18247"/>
                    <a:gd name="connsiteY5" fmla="*/ 5262 h 17913"/>
                    <a:gd name="connsiteX6" fmla="*/ 15700 w 18247"/>
                    <a:gd name="connsiteY6" fmla="*/ 2506 h 17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13">
                      <a:moveTo>
                        <a:pt x="15700" y="2506"/>
                      </a:moveTo>
                      <a:cubicBezTo>
                        <a:pt x="14926" y="1668"/>
                        <a:pt x="14010" y="1086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21"/>
                      </a:cubicBezTo>
                      <a:cubicBezTo>
                        <a:pt x="-1527" y="10644"/>
                        <a:pt x="1662" y="16410"/>
                        <a:pt x="6419" y="17582"/>
                      </a:cubicBezTo>
                      <a:cubicBezTo>
                        <a:pt x="13336" y="19605"/>
                        <a:pt x="20685" y="11972"/>
                        <a:pt x="17469" y="5262"/>
                      </a:cubicBezTo>
                      <a:cubicBezTo>
                        <a:pt x="17120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7" name="Freeform: Shape 156">
                  <a:extLst>
                    <a:ext uri="{FF2B5EF4-FFF2-40B4-BE49-F238E27FC236}">
                      <a16:creationId xmlns:a16="http://schemas.microsoft.com/office/drawing/2014/main" id="{3B1C58DE-D505-BAF2-6D44-879C6344306C}"/>
                    </a:ext>
                  </a:extLst>
                </p:cNvPr>
                <p:cNvSpPr/>
                <p:nvPr/>
              </p:nvSpPr>
              <p:spPr>
                <a:xfrm>
                  <a:off x="6748332" y="5990639"/>
                  <a:ext cx="17228" cy="17595"/>
                </a:xfrm>
                <a:custGeom>
                  <a:avLst/>
                  <a:gdLst>
                    <a:gd name="connsiteX0" fmla="*/ 16442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2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2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2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82"/>
                        <a:pt x="18132" y="8732"/>
                        <a:pt x="16442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8" name="Freeform: Shape 157">
                  <a:extLst>
                    <a:ext uri="{FF2B5EF4-FFF2-40B4-BE49-F238E27FC236}">
                      <a16:creationId xmlns:a16="http://schemas.microsoft.com/office/drawing/2014/main" id="{A7345B17-8C60-3FE7-0C29-5B696E50DF8C}"/>
                    </a:ext>
                  </a:extLst>
                </p:cNvPr>
                <p:cNvSpPr/>
                <p:nvPr/>
              </p:nvSpPr>
              <p:spPr>
                <a:xfrm>
                  <a:off x="6785902" y="5988775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4" y="1073"/>
                        <a:pt x="12985" y="733"/>
                      </a:cubicBezTo>
                      <a:cubicBezTo>
                        <a:pt x="5764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9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59" name="Freeform: Shape 158">
                  <a:extLst>
                    <a:ext uri="{FF2B5EF4-FFF2-40B4-BE49-F238E27FC236}">
                      <a16:creationId xmlns:a16="http://schemas.microsoft.com/office/drawing/2014/main" id="{31C21899-D380-E3AF-133A-6DDC0A3D2564}"/>
                    </a:ext>
                  </a:extLst>
                </p:cNvPr>
                <p:cNvSpPr/>
                <p:nvPr/>
              </p:nvSpPr>
              <p:spPr>
                <a:xfrm>
                  <a:off x="6826874" y="5987469"/>
                  <a:ext cx="18272" cy="17825"/>
                </a:xfrm>
                <a:custGeom>
                  <a:avLst/>
                  <a:gdLst>
                    <a:gd name="connsiteX0" fmla="*/ 17509 w 18272"/>
                    <a:gd name="connsiteY0" fmla="*/ 5256 h 17825"/>
                    <a:gd name="connsiteX1" fmla="*/ 12986 w 18272"/>
                    <a:gd name="connsiteY1" fmla="*/ 733 h 17825"/>
                    <a:gd name="connsiteX2" fmla="*/ 1198 w 18272"/>
                    <a:gd name="connsiteY2" fmla="*/ 13564 h 17825"/>
                    <a:gd name="connsiteX3" fmla="*/ 17509 w 18272"/>
                    <a:gd name="connsiteY3" fmla="*/ 5256 h 17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5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90" y="6484"/>
                        <a:pt x="1198" y="13564"/>
                      </a:cubicBezTo>
                      <a:cubicBezTo>
                        <a:pt x="6964" y="22945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0" name="Freeform: Shape 159">
                  <a:extLst>
                    <a:ext uri="{FF2B5EF4-FFF2-40B4-BE49-F238E27FC236}">
                      <a16:creationId xmlns:a16="http://schemas.microsoft.com/office/drawing/2014/main" id="{52152551-FC38-0C8E-EBF0-3675809B25A7}"/>
                    </a:ext>
                  </a:extLst>
                </p:cNvPr>
                <p:cNvSpPr/>
                <p:nvPr/>
              </p:nvSpPr>
              <p:spPr>
                <a:xfrm>
                  <a:off x="6623325" y="6050437"/>
                  <a:ext cx="17368" cy="17676"/>
                </a:xfrm>
                <a:custGeom>
                  <a:avLst/>
                  <a:gdLst>
                    <a:gd name="connsiteX0" fmla="*/ 16642 w 17368"/>
                    <a:gd name="connsiteY0" fmla="*/ 5443 h 17676"/>
                    <a:gd name="connsiteX1" fmla="*/ 12140 w 17368"/>
                    <a:gd name="connsiteY1" fmla="*/ 835 h 17676"/>
                    <a:gd name="connsiteX2" fmla="*/ 778 w 17368"/>
                    <a:gd name="connsiteY2" fmla="*/ 12239 h 17676"/>
                    <a:gd name="connsiteX3" fmla="*/ 5301 w 17368"/>
                    <a:gd name="connsiteY3" fmla="*/ 16869 h 17676"/>
                    <a:gd name="connsiteX4" fmla="*/ 17345 w 17368"/>
                    <a:gd name="connsiteY4" fmla="*/ 8767 h 17676"/>
                    <a:gd name="connsiteX5" fmla="*/ 16642 w 17368"/>
                    <a:gd name="connsiteY5" fmla="*/ 5443 h 176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68" h="17676">
                      <a:moveTo>
                        <a:pt x="16642" y="5443"/>
                      </a:moveTo>
                      <a:cubicBezTo>
                        <a:pt x="15974" y="3363"/>
                        <a:pt x="14206" y="1559"/>
                        <a:pt x="12140" y="835"/>
                      </a:cubicBezTo>
                      <a:cubicBezTo>
                        <a:pt x="5366" y="-2659"/>
                        <a:pt x="-2531" y="5521"/>
                        <a:pt x="778" y="12239"/>
                      </a:cubicBezTo>
                      <a:cubicBezTo>
                        <a:pt x="1453" y="14327"/>
                        <a:pt x="3228" y="16144"/>
                        <a:pt x="5301" y="16869"/>
                      </a:cubicBezTo>
                      <a:cubicBezTo>
                        <a:pt x="10684" y="19660"/>
                        <a:pt x="17835" y="14788"/>
                        <a:pt x="17345" y="8767"/>
                      </a:cubicBezTo>
                      <a:cubicBezTo>
                        <a:pt x="17402" y="7588"/>
                        <a:pt x="17167" y="6480"/>
                        <a:pt x="16642" y="544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1" name="Freeform: Shape 160">
                  <a:extLst>
                    <a:ext uri="{FF2B5EF4-FFF2-40B4-BE49-F238E27FC236}">
                      <a16:creationId xmlns:a16="http://schemas.microsoft.com/office/drawing/2014/main" id="{331A6D3B-D6A5-9330-DA51-49BFED6AE977}"/>
                    </a:ext>
                  </a:extLst>
                </p:cNvPr>
                <p:cNvSpPr/>
                <p:nvPr/>
              </p:nvSpPr>
              <p:spPr>
                <a:xfrm>
                  <a:off x="6660971" y="6047010"/>
                  <a:ext cx="18248" cy="17899"/>
                </a:xfrm>
                <a:custGeom>
                  <a:avLst/>
                  <a:gdLst>
                    <a:gd name="connsiteX0" fmla="*/ 15779 w 18248"/>
                    <a:gd name="connsiteY0" fmla="*/ 2573 h 17899"/>
                    <a:gd name="connsiteX1" fmla="*/ 13045 w 18248"/>
                    <a:gd name="connsiteY1" fmla="*/ 776 h 17899"/>
                    <a:gd name="connsiteX2" fmla="*/ 3693 w 18248"/>
                    <a:gd name="connsiteY2" fmla="*/ 2423 h 17899"/>
                    <a:gd name="connsiteX3" fmla="*/ 788 w 18248"/>
                    <a:gd name="connsiteY3" fmla="*/ 6016 h 17899"/>
                    <a:gd name="connsiteX4" fmla="*/ 6320 w 18248"/>
                    <a:gd name="connsiteY4" fmla="*/ 17541 h 17899"/>
                    <a:gd name="connsiteX5" fmla="*/ 17511 w 18248"/>
                    <a:gd name="connsiteY5" fmla="*/ 5349 h 17899"/>
                    <a:gd name="connsiteX6" fmla="*/ 15779 w 18248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8" h="17899">
                      <a:moveTo>
                        <a:pt x="15779" y="2573"/>
                      </a:moveTo>
                      <a:cubicBezTo>
                        <a:pt x="15012" y="1727"/>
                        <a:pt x="14103" y="1131"/>
                        <a:pt x="13045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0" y="17541"/>
                      </a:cubicBezTo>
                      <a:cubicBezTo>
                        <a:pt x="13215" y="19643"/>
                        <a:pt x="20643" y="12095"/>
                        <a:pt x="17511" y="5349"/>
                      </a:cubicBezTo>
                      <a:cubicBezTo>
                        <a:pt x="17185" y="4277"/>
                        <a:pt x="16609" y="3354"/>
                        <a:pt x="15779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2" name="Freeform: Shape 161">
                  <a:extLst>
                    <a:ext uri="{FF2B5EF4-FFF2-40B4-BE49-F238E27FC236}">
                      <a16:creationId xmlns:a16="http://schemas.microsoft.com/office/drawing/2014/main" id="{559D19B8-C3F1-67E1-6F81-8000D25CC583}"/>
                    </a:ext>
                  </a:extLst>
                </p:cNvPr>
                <p:cNvSpPr/>
                <p:nvPr/>
              </p:nvSpPr>
              <p:spPr>
                <a:xfrm>
                  <a:off x="6701852" y="6043985"/>
                  <a:ext cx="18255" cy="17899"/>
                </a:xfrm>
                <a:custGeom>
                  <a:avLst/>
                  <a:gdLst>
                    <a:gd name="connsiteX0" fmla="*/ 15778 w 18255"/>
                    <a:gd name="connsiteY0" fmla="*/ 2573 h 17899"/>
                    <a:gd name="connsiteX1" fmla="*/ 13044 w 18255"/>
                    <a:gd name="connsiteY1" fmla="*/ 776 h 17899"/>
                    <a:gd name="connsiteX2" fmla="*/ 3693 w 18255"/>
                    <a:gd name="connsiteY2" fmla="*/ 2423 h 17899"/>
                    <a:gd name="connsiteX3" fmla="*/ 788 w 18255"/>
                    <a:gd name="connsiteY3" fmla="*/ 6016 h 17899"/>
                    <a:gd name="connsiteX4" fmla="*/ 6327 w 18255"/>
                    <a:gd name="connsiteY4" fmla="*/ 17541 h 17899"/>
                    <a:gd name="connsiteX5" fmla="*/ 17518 w 18255"/>
                    <a:gd name="connsiteY5" fmla="*/ 5349 h 17899"/>
                    <a:gd name="connsiteX6" fmla="*/ 15778 w 18255"/>
                    <a:gd name="connsiteY6" fmla="*/ 2573 h 17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55" h="17899">
                      <a:moveTo>
                        <a:pt x="15778" y="2573"/>
                      </a:moveTo>
                      <a:cubicBezTo>
                        <a:pt x="15012" y="1727"/>
                        <a:pt x="14103" y="1131"/>
                        <a:pt x="13044" y="776"/>
                      </a:cubicBezTo>
                      <a:cubicBezTo>
                        <a:pt x="10062" y="-772"/>
                        <a:pt x="6050" y="108"/>
                        <a:pt x="3693" y="2423"/>
                      </a:cubicBezTo>
                      <a:cubicBezTo>
                        <a:pt x="2400" y="3297"/>
                        <a:pt x="1271" y="4518"/>
                        <a:pt x="788" y="6016"/>
                      </a:cubicBezTo>
                      <a:cubicBezTo>
                        <a:pt x="-1541" y="10518"/>
                        <a:pt x="1584" y="16320"/>
                        <a:pt x="6327" y="17541"/>
                      </a:cubicBezTo>
                      <a:cubicBezTo>
                        <a:pt x="13222" y="19643"/>
                        <a:pt x="20650" y="12095"/>
                        <a:pt x="17518" y="5349"/>
                      </a:cubicBezTo>
                      <a:cubicBezTo>
                        <a:pt x="17184" y="4284"/>
                        <a:pt x="16609" y="3361"/>
                        <a:pt x="15778" y="257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3" name="Freeform: Shape 162">
                  <a:extLst>
                    <a:ext uri="{FF2B5EF4-FFF2-40B4-BE49-F238E27FC236}">
                      <a16:creationId xmlns:a16="http://schemas.microsoft.com/office/drawing/2014/main" id="{2A95187E-67B1-FD07-E228-9ADFCD9E0A2F}"/>
                    </a:ext>
                  </a:extLst>
                </p:cNvPr>
                <p:cNvSpPr/>
                <p:nvPr/>
              </p:nvSpPr>
              <p:spPr>
                <a:xfrm>
                  <a:off x="6748374" y="6041839"/>
                  <a:ext cx="17224" cy="17597"/>
                </a:xfrm>
                <a:custGeom>
                  <a:avLst/>
                  <a:gdLst>
                    <a:gd name="connsiteX0" fmla="*/ 16478 w 17224"/>
                    <a:gd name="connsiteY0" fmla="*/ 5386 h 17597"/>
                    <a:gd name="connsiteX1" fmla="*/ 9810 w 17224"/>
                    <a:gd name="connsiteY1" fmla="*/ 166 h 17597"/>
                    <a:gd name="connsiteX2" fmla="*/ 7517 w 17224"/>
                    <a:gd name="connsiteY2" fmla="*/ 138 h 17597"/>
                    <a:gd name="connsiteX3" fmla="*/ 7296 w 17224"/>
                    <a:gd name="connsiteY3" fmla="*/ 17429 h 17597"/>
                    <a:gd name="connsiteX4" fmla="*/ 13709 w 17224"/>
                    <a:gd name="connsiteY4" fmla="*/ 15796 h 17597"/>
                    <a:gd name="connsiteX5" fmla="*/ 16478 w 17224"/>
                    <a:gd name="connsiteY5" fmla="*/ 5386 h 175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4" h="17597">
                      <a:moveTo>
                        <a:pt x="16478" y="5386"/>
                      </a:moveTo>
                      <a:cubicBezTo>
                        <a:pt x="15555" y="2644"/>
                        <a:pt x="12701" y="386"/>
                        <a:pt x="9810" y="166"/>
                      </a:cubicBezTo>
                      <a:cubicBezTo>
                        <a:pt x="9050" y="-47"/>
                        <a:pt x="8284" y="-54"/>
                        <a:pt x="7517" y="138"/>
                      </a:cubicBezTo>
                      <a:cubicBezTo>
                        <a:pt x="-2340" y="1033"/>
                        <a:pt x="-2595" y="16342"/>
                        <a:pt x="7296" y="17429"/>
                      </a:cubicBezTo>
                      <a:cubicBezTo>
                        <a:pt x="9491" y="17933"/>
                        <a:pt x="12019" y="17287"/>
                        <a:pt x="13709" y="15796"/>
                      </a:cubicBezTo>
                      <a:cubicBezTo>
                        <a:pt x="16975" y="13687"/>
                        <a:pt x="18126" y="8844"/>
                        <a:pt x="16478" y="53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4" name="Freeform: Shape 163">
                  <a:extLst>
                    <a:ext uri="{FF2B5EF4-FFF2-40B4-BE49-F238E27FC236}">
                      <a16:creationId xmlns:a16="http://schemas.microsoft.com/office/drawing/2014/main" id="{A7B57712-1E50-33C3-2ACF-2830D6331D58}"/>
                    </a:ext>
                  </a:extLst>
                </p:cNvPr>
                <p:cNvSpPr/>
                <p:nvPr/>
              </p:nvSpPr>
              <p:spPr>
                <a:xfrm>
                  <a:off x="6785953" y="6040417"/>
                  <a:ext cx="18279" cy="17806"/>
                </a:xfrm>
                <a:custGeom>
                  <a:avLst/>
                  <a:gdLst>
                    <a:gd name="connsiteX0" fmla="*/ 15817 w 18279"/>
                    <a:gd name="connsiteY0" fmla="*/ 2568 h 17806"/>
                    <a:gd name="connsiteX1" fmla="*/ 13083 w 18279"/>
                    <a:gd name="connsiteY1" fmla="*/ 772 h 17806"/>
                    <a:gd name="connsiteX2" fmla="*/ 1153 w 18279"/>
                    <a:gd name="connsiteY2" fmla="*/ 13461 h 17806"/>
                    <a:gd name="connsiteX3" fmla="*/ 17557 w 18279"/>
                    <a:gd name="connsiteY3" fmla="*/ 5345 h 17806"/>
                    <a:gd name="connsiteX4" fmla="*/ 15817 w 18279"/>
                    <a:gd name="connsiteY4" fmla="*/ 2568 h 17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9" h="17806">
                      <a:moveTo>
                        <a:pt x="15817" y="2568"/>
                      </a:moveTo>
                      <a:cubicBezTo>
                        <a:pt x="15050" y="1723"/>
                        <a:pt x="14141" y="1126"/>
                        <a:pt x="13083" y="772"/>
                      </a:cubicBezTo>
                      <a:cubicBezTo>
                        <a:pt x="5897" y="-2715"/>
                        <a:pt x="-3256" y="6339"/>
                        <a:pt x="1153" y="13461"/>
                      </a:cubicBezTo>
                      <a:cubicBezTo>
                        <a:pt x="6806" y="22905"/>
                        <a:pt x="21718" y="15463"/>
                        <a:pt x="17557" y="5345"/>
                      </a:cubicBezTo>
                      <a:cubicBezTo>
                        <a:pt x="17223" y="4279"/>
                        <a:pt x="16641" y="3356"/>
                        <a:pt x="15817" y="256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5" name="Freeform: Shape 164">
                  <a:extLst>
                    <a:ext uri="{FF2B5EF4-FFF2-40B4-BE49-F238E27FC236}">
                      <a16:creationId xmlns:a16="http://schemas.microsoft.com/office/drawing/2014/main" id="{71490CD9-956D-6350-E387-F293655CCF37}"/>
                    </a:ext>
                  </a:extLst>
                </p:cNvPr>
                <p:cNvSpPr/>
                <p:nvPr/>
              </p:nvSpPr>
              <p:spPr>
                <a:xfrm>
                  <a:off x="6826930" y="6039582"/>
                  <a:ext cx="18282" cy="17807"/>
                </a:xfrm>
                <a:custGeom>
                  <a:avLst/>
                  <a:gdLst>
                    <a:gd name="connsiteX0" fmla="*/ 17559 w 18282"/>
                    <a:gd name="connsiteY0" fmla="*/ 5342 h 17807"/>
                    <a:gd name="connsiteX1" fmla="*/ 13086 w 18282"/>
                    <a:gd name="connsiteY1" fmla="*/ 769 h 17807"/>
                    <a:gd name="connsiteX2" fmla="*/ 1156 w 18282"/>
                    <a:gd name="connsiteY2" fmla="*/ 13466 h 17807"/>
                    <a:gd name="connsiteX3" fmla="*/ 17559 w 18282"/>
                    <a:gd name="connsiteY3" fmla="*/ 5342 h 17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82" h="17807">
                      <a:moveTo>
                        <a:pt x="17559" y="5342"/>
                      </a:moveTo>
                      <a:cubicBezTo>
                        <a:pt x="16892" y="3276"/>
                        <a:pt x="15138" y="1479"/>
                        <a:pt x="13086" y="769"/>
                      </a:cubicBezTo>
                      <a:cubicBezTo>
                        <a:pt x="5900" y="-2710"/>
                        <a:pt x="-3260" y="6336"/>
                        <a:pt x="1156" y="13466"/>
                      </a:cubicBezTo>
                      <a:cubicBezTo>
                        <a:pt x="6815" y="22903"/>
                        <a:pt x="21720" y="15468"/>
                        <a:pt x="17559" y="534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55A257A1-B90B-81F8-737A-DA0F9E1F9914}"/>
                    </a:ext>
                  </a:extLst>
                </p:cNvPr>
                <p:cNvSpPr/>
                <p:nvPr/>
              </p:nvSpPr>
              <p:spPr>
                <a:xfrm>
                  <a:off x="6623393" y="5446729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1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5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1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5"/>
                        <a:pt x="17895" y="14679"/>
                        <a:pt x="17341" y="8665"/>
                      </a:cubicBezTo>
                      <a:cubicBezTo>
                        <a:pt x="17391" y="7479"/>
                        <a:pt x="17142" y="6371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48CC144D-42C4-C4CF-A889-A8CA3CE7C77A}"/>
                    </a:ext>
                  </a:extLst>
                </p:cNvPr>
                <p:cNvSpPr/>
                <p:nvPr/>
              </p:nvSpPr>
              <p:spPr>
                <a:xfrm>
                  <a:off x="6623294" y="5391342"/>
                  <a:ext cx="17371" cy="17672"/>
                </a:xfrm>
                <a:custGeom>
                  <a:avLst/>
                  <a:gdLst>
                    <a:gd name="connsiteX0" fmla="*/ 16602 w 17371"/>
                    <a:gd name="connsiteY0" fmla="*/ 5348 h 17672"/>
                    <a:gd name="connsiteX1" fmla="*/ 12050 w 17371"/>
                    <a:gd name="connsiteY1" fmla="*/ 797 h 17672"/>
                    <a:gd name="connsiteX2" fmla="*/ 817 w 17371"/>
                    <a:gd name="connsiteY2" fmla="*/ 12329 h 17672"/>
                    <a:gd name="connsiteX3" fmla="*/ 5390 w 17371"/>
                    <a:gd name="connsiteY3" fmla="*/ 16902 h 17672"/>
                    <a:gd name="connsiteX4" fmla="*/ 17341 w 17371"/>
                    <a:gd name="connsiteY4" fmla="*/ 8664 h 17672"/>
                    <a:gd name="connsiteX5" fmla="*/ 16602 w 17371"/>
                    <a:gd name="connsiteY5" fmla="*/ 5348 h 176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371" h="17672">
                      <a:moveTo>
                        <a:pt x="16602" y="5348"/>
                      </a:moveTo>
                      <a:cubicBezTo>
                        <a:pt x="15906" y="3275"/>
                        <a:pt x="14124" y="1485"/>
                        <a:pt x="12050" y="797"/>
                      </a:cubicBezTo>
                      <a:cubicBezTo>
                        <a:pt x="5241" y="-2619"/>
                        <a:pt x="-2570" y="5647"/>
                        <a:pt x="817" y="12329"/>
                      </a:cubicBezTo>
                      <a:cubicBezTo>
                        <a:pt x="1513" y="14409"/>
                        <a:pt x="3309" y="16206"/>
                        <a:pt x="5390" y="16902"/>
                      </a:cubicBezTo>
                      <a:cubicBezTo>
                        <a:pt x="10808" y="19636"/>
                        <a:pt x="17894" y="14679"/>
                        <a:pt x="17341" y="8664"/>
                      </a:cubicBezTo>
                      <a:cubicBezTo>
                        <a:pt x="17390" y="7479"/>
                        <a:pt x="17142" y="6378"/>
                        <a:pt x="16602" y="534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C6DED057-3F0A-2F37-6D2E-1100215CFC28}"/>
                    </a:ext>
                  </a:extLst>
                </p:cNvPr>
                <p:cNvSpPr/>
                <p:nvPr/>
              </p:nvSpPr>
              <p:spPr>
                <a:xfrm>
                  <a:off x="6660908" y="5387466"/>
                  <a:ext cx="18246" cy="17906"/>
                </a:xfrm>
                <a:custGeom>
                  <a:avLst/>
                  <a:gdLst>
                    <a:gd name="connsiteX0" fmla="*/ 15700 w 18246"/>
                    <a:gd name="connsiteY0" fmla="*/ 2506 h 17906"/>
                    <a:gd name="connsiteX1" fmla="*/ 12945 w 18246"/>
                    <a:gd name="connsiteY1" fmla="*/ 738 h 17906"/>
                    <a:gd name="connsiteX2" fmla="*/ 3614 w 18246"/>
                    <a:gd name="connsiteY2" fmla="*/ 2492 h 17906"/>
                    <a:gd name="connsiteX3" fmla="*/ 753 w 18246"/>
                    <a:gd name="connsiteY3" fmla="*/ 6114 h 17906"/>
                    <a:gd name="connsiteX4" fmla="*/ 6419 w 18246"/>
                    <a:gd name="connsiteY4" fmla="*/ 17575 h 17906"/>
                    <a:gd name="connsiteX5" fmla="*/ 17468 w 18246"/>
                    <a:gd name="connsiteY5" fmla="*/ 5254 h 17906"/>
                    <a:gd name="connsiteX6" fmla="*/ 15700 w 18246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6" h="17906">
                      <a:moveTo>
                        <a:pt x="15700" y="2506"/>
                      </a:moveTo>
                      <a:cubicBezTo>
                        <a:pt x="14926" y="1669"/>
                        <a:pt x="14010" y="1079"/>
                        <a:pt x="12945" y="738"/>
                      </a:cubicBezTo>
                      <a:cubicBezTo>
                        <a:pt x="9941" y="-774"/>
                        <a:pt x="5943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2" y="16403"/>
                        <a:pt x="6419" y="17575"/>
                      </a:cubicBezTo>
                      <a:cubicBezTo>
                        <a:pt x="13336" y="19599"/>
                        <a:pt x="20685" y="11965"/>
                        <a:pt x="17468" y="5254"/>
                      </a:cubicBezTo>
                      <a:cubicBezTo>
                        <a:pt x="17127" y="4196"/>
                        <a:pt x="16538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1B524586-F143-5E2E-12DB-F4B2977E6274}"/>
                    </a:ext>
                  </a:extLst>
                </p:cNvPr>
                <p:cNvSpPr/>
                <p:nvPr/>
              </p:nvSpPr>
              <p:spPr>
                <a:xfrm>
                  <a:off x="6701753" y="5383979"/>
                  <a:ext cx="18247" cy="17906"/>
                </a:xfrm>
                <a:custGeom>
                  <a:avLst/>
                  <a:gdLst>
                    <a:gd name="connsiteX0" fmla="*/ 15700 w 18247"/>
                    <a:gd name="connsiteY0" fmla="*/ 2506 h 17906"/>
                    <a:gd name="connsiteX1" fmla="*/ 12945 w 18247"/>
                    <a:gd name="connsiteY1" fmla="*/ 738 h 17906"/>
                    <a:gd name="connsiteX2" fmla="*/ 3614 w 18247"/>
                    <a:gd name="connsiteY2" fmla="*/ 2492 h 17906"/>
                    <a:gd name="connsiteX3" fmla="*/ 753 w 18247"/>
                    <a:gd name="connsiteY3" fmla="*/ 6114 h 17906"/>
                    <a:gd name="connsiteX4" fmla="*/ 6419 w 18247"/>
                    <a:gd name="connsiteY4" fmla="*/ 17575 h 17906"/>
                    <a:gd name="connsiteX5" fmla="*/ 17468 w 18247"/>
                    <a:gd name="connsiteY5" fmla="*/ 5254 h 17906"/>
                    <a:gd name="connsiteX6" fmla="*/ 15700 w 18247"/>
                    <a:gd name="connsiteY6" fmla="*/ 2506 h 17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247" h="17906">
                      <a:moveTo>
                        <a:pt x="15700" y="2506"/>
                      </a:moveTo>
                      <a:cubicBezTo>
                        <a:pt x="14926" y="1669"/>
                        <a:pt x="14010" y="1086"/>
                        <a:pt x="12945" y="738"/>
                      </a:cubicBezTo>
                      <a:cubicBezTo>
                        <a:pt x="9941" y="-774"/>
                        <a:pt x="5944" y="149"/>
                        <a:pt x="3614" y="2492"/>
                      </a:cubicBezTo>
                      <a:cubicBezTo>
                        <a:pt x="2329" y="3380"/>
                        <a:pt x="1214" y="4615"/>
                        <a:pt x="753" y="6114"/>
                      </a:cubicBezTo>
                      <a:cubicBezTo>
                        <a:pt x="-1527" y="10637"/>
                        <a:pt x="1661" y="16410"/>
                        <a:pt x="6419" y="17575"/>
                      </a:cubicBezTo>
                      <a:cubicBezTo>
                        <a:pt x="13336" y="19599"/>
                        <a:pt x="20685" y="11972"/>
                        <a:pt x="17468" y="5254"/>
                      </a:cubicBezTo>
                      <a:cubicBezTo>
                        <a:pt x="17128" y="4196"/>
                        <a:pt x="16531" y="3280"/>
                        <a:pt x="15700" y="250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0" name="Freeform: Shape 169">
                  <a:extLst>
                    <a:ext uri="{FF2B5EF4-FFF2-40B4-BE49-F238E27FC236}">
                      <a16:creationId xmlns:a16="http://schemas.microsoft.com/office/drawing/2014/main" id="{33B149E8-F05B-5266-FF8B-C856E3E509DF}"/>
                    </a:ext>
                  </a:extLst>
                </p:cNvPr>
                <p:cNvSpPr/>
                <p:nvPr/>
              </p:nvSpPr>
              <p:spPr>
                <a:xfrm>
                  <a:off x="6748233" y="5381325"/>
                  <a:ext cx="17228" cy="17595"/>
                </a:xfrm>
                <a:custGeom>
                  <a:avLst/>
                  <a:gdLst>
                    <a:gd name="connsiteX0" fmla="*/ 16441 w 17228"/>
                    <a:gd name="connsiteY0" fmla="*/ 5296 h 17595"/>
                    <a:gd name="connsiteX1" fmla="*/ 9710 w 17228"/>
                    <a:gd name="connsiteY1" fmla="*/ 155 h 17595"/>
                    <a:gd name="connsiteX2" fmla="*/ 7416 w 17228"/>
                    <a:gd name="connsiteY2" fmla="*/ 155 h 17595"/>
                    <a:gd name="connsiteX3" fmla="*/ 7395 w 17228"/>
                    <a:gd name="connsiteY3" fmla="*/ 17445 h 17595"/>
                    <a:gd name="connsiteX4" fmla="*/ 13793 w 17228"/>
                    <a:gd name="connsiteY4" fmla="*/ 15741 h 17595"/>
                    <a:gd name="connsiteX5" fmla="*/ 16441 w 17228"/>
                    <a:gd name="connsiteY5" fmla="*/ 5296 h 17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228" h="17595">
                      <a:moveTo>
                        <a:pt x="16441" y="5296"/>
                      </a:moveTo>
                      <a:cubicBezTo>
                        <a:pt x="15490" y="2562"/>
                        <a:pt x="12607" y="339"/>
                        <a:pt x="9710" y="155"/>
                      </a:cubicBezTo>
                      <a:cubicBezTo>
                        <a:pt x="8950" y="-52"/>
                        <a:pt x="8183" y="-52"/>
                        <a:pt x="7416" y="155"/>
                      </a:cubicBezTo>
                      <a:cubicBezTo>
                        <a:pt x="-2426" y="1156"/>
                        <a:pt x="-2511" y="16473"/>
                        <a:pt x="7395" y="17445"/>
                      </a:cubicBezTo>
                      <a:cubicBezTo>
                        <a:pt x="9596" y="17921"/>
                        <a:pt x="12117" y="17246"/>
                        <a:pt x="13793" y="15741"/>
                      </a:cubicBezTo>
                      <a:cubicBezTo>
                        <a:pt x="17031" y="13590"/>
                        <a:pt x="18132" y="8732"/>
                        <a:pt x="16441" y="529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1" name="Freeform: Shape 170">
                  <a:extLst>
                    <a:ext uri="{FF2B5EF4-FFF2-40B4-BE49-F238E27FC236}">
                      <a16:creationId xmlns:a16="http://schemas.microsoft.com/office/drawing/2014/main" id="{DD9B25A8-10E3-512A-5D17-464F7CA9D1CF}"/>
                    </a:ext>
                  </a:extLst>
                </p:cNvPr>
                <p:cNvSpPr/>
                <p:nvPr/>
              </p:nvSpPr>
              <p:spPr>
                <a:xfrm>
                  <a:off x="6785802" y="5379462"/>
                  <a:ext cx="18271" cy="17818"/>
                </a:xfrm>
                <a:custGeom>
                  <a:avLst/>
                  <a:gdLst>
                    <a:gd name="connsiteX0" fmla="*/ 15740 w 18271"/>
                    <a:gd name="connsiteY0" fmla="*/ 2501 h 17818"/>
                    <a:gd name="connsiteX1" fmla="*/ 12985 w 18271"/>
                    <a:gd name="connsiteY1" fmla="*/ 733 h 17818"/>
                    <a:gd name="connsiteX2" fmla="*/ 1198 w 18271"/>
                    <a:gd name="connsiteY2" fmla="*/ 13557 h 17818"/>
                    <a:gd name="connsiteX3" fmla="*/ 17509 w 18271"/>
                    <a:gd name="connsiteY3" fmla="*/ 5256 h 17818"/>
                    <a:gd name="connsiteX4" fmla="*/ 15740 w 18271"/>
                    <a:gd name="connsiteY4" fmla="*/ 2501 h 17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271" h="17818">
                      <a:moveTo>
                        <a:pt x="15740" y="2501"/>
                      </a:moveTo>
                      <a:cubicBezTo>
                        <a:pt x="14966" y="1663"/>
                        <a:pt x="14043" y="1074"/>
                        <a:pt x="12985" y="733"/>
                      </a:cubicBezTo>
                      <a:cubicBezTo>
                        <a:pt x="5763" y="-2669"/>
                        <a:pt x="-3290" y="6484"/>
                        <a:pt x="1198" y="13557"/>
                      </a:cubicBezTo>
                      <a:cubicBezTo>
                        <a:pt x="6956" y="22937"/>
                        <a:pt x="21783" y="15325"/>
                        <a:pt x="17509" y="5256"/>
                      </a:cubicBezTo>
                      <a:cubicBezTo>
                        <a:pt x="17168" y="4191"/>
                        <a:pt x="16578" y="3275"/>
                        <a:pt x="15740" y="250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2" name="Freeform: Shape 171">
                  <a:extLst>
                    <a:ext uri="{FF2B5EF4-FFF2-40B4-BE49-F238E27FC236}">
                      <a16:creationId xmlns:a16="http://schemas.microsoft.com/office/drawing/2014/main" id="{A3F8864A-5E2C-51B7-5A24-52CDA2395C23}"/>
                    </a:ext>
                  </a:extLst>
                </p:cNvPr>
                <p:cNvSpPr/>
                <p:nvPr/>
              </p:nvSpPr>
              <p:spPr>
                <a:xfrm>
                  <a:off x="6826774" y="5378162"/>
                  <a:ext cx="18272" cy="17822"/>
                </a:xfrm>
                <a:custGeom>
                  <a:avLst/>
                  <a:gdLst>
                    <a:gd name="connsiteX0" fmla="*/ 17509 w 18272"/>
                    <a:gd name="connsiteY0" fmla="*/ 5256 h 17822"/>
                    <a:gd name="connsiteX1" fmla="*/ 12986 w 18272"/>
                    <a:gd name="connsiteY1" fmla="*/ 733 h 17822"/>
                    <a:gd name="connsiteX2" fmla="*/ 1198 w 18272"/>
                    <a:gd name="connsiteY2" fmla="*/ 13564 h 17822"/>
                    <a:gd name="connsiteX3" fmla="*/ 17509 w 18272"/>
                    <a:gd name="connsiteY3" fmla="*/ 5256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72" h="17822">
                      <a:moveTo>
                        <a:pt x="17509" y="5256"/>
                      </a:moveTo>
                      <a:cubicBezTo>
                        <a:pt x="16820" y="3197"/>
                        <a:pt x="15045" y="1422"/>
                        <a:pt x="12986" y="733"/>
                      </a:cubicBezTo>
                      <a:cubicBezTo>
                        <a:pt x="5757" y="-2669"/>
                        <a:pt x="-3289" y="6484"/>
                        <a:pt x="1198" y="13564"/>
                      </a:cubicBezTo>
                      <a:cubicBezTo>
                        <a:pt x="6964" y="22938"/>
                        <a:pt x="21784" y="15332"/>
                        <a:pt x="17509" y="525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73" name="Graphic 5" descr="City with buildings and skyscrapers">
                <a:extLst>
                  <a:ext uri="{FF2B5EF4-FFF2-40B4-BE49-F238E27FC236}">
                    <a16:creationId xmlns:a16="http://schemas.microsoft.com/office/drawing/2014/main" id="{52F24AFB-43F8-860B-F5F7-0E5D0BB82469}"/>
                  </a:ext>
                </a:extLst>
              </p:cNvPr>
              <p:cNvGrpSpPr/>
              <p:nvPr/>
            </p:nvGrpSpPr>
            <p:grpSpPr>
              <a:xfrm>
                <a:off x="7818239" y="4060973"/>
                <a:ext cx="482276" cy="2352622"/>
                <a:chOff x="7818239" y="4060973"/>
                <a:chExt cx="482276" cy="2352622"/>
              </a:xfrm>
              <a:solidFill>
                <a:srgbClr val="00B0F0"/>
              </a:solidFill>
            </p:grpSpPr>
            <p:sp>
              <p:nvSpPr>
                <p:cNvPr id="174" name="Freeform: Shape 173">
                  <a:extLst>
                    <a:ext uri="{FF2B5EF4-FFF2-40B4-BE49-F238E27FC236}">
                      <a16:creationId xmlns:a16="http://schemas.microsoft.com/office/drawing/2014/main" id="{80FCCE2A-CBDD-233B-E05D-F79B541A4C70}"/>
                    </a:ext>
                  </a:extLst>
                </p:cNvPr>
                <p:cNvSpPr/>
                <p:nvPr/>
              </p:nvSpPr>
              <p:spPr>
                <a:xfrm>
                  <a:off x="7914360" y="4235857"/>
                  <a:ext cx="298046" cy="15573"/>
                </a:xfrm>
                <a:custGeom>
                  <a:avLst/>
                  <a:gdLst>
                    <a:gd name="connsiteX0" fmla="*/ 291898 w 298046"/>
                    <a:gd name="connsiteY0" fmla="*/ 0 h 15573"/>
                    <a:gd name="connsiteX1" fmla="*/ 5864 w 298046"/>
                    <a:gd name="connsiteY1" fmla="*/ 3430 h 15573"/>
                    <a:gd name="connsiteX2" fmla="*/ 5864 w 298046"/>
                    <a:gd name="connsiteY2" fmla="*/ 15573 h 15573"/>
                    <a:gd name="connsiteX3" fmla="*/ 291898 w 298046"/>
                    <a:gd name="connsiteY3" fmla="*/ 12747 h 15573"/>
                    <a:gd name="connsiteX4" fmla="*/ 291898 w 298046"/>
                    <a:gd name="connsiteY4" fmla="*/ 0 h 155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046" h="15573">
                      <a:moveTo>
                        <a:pt x="291898" y="0"/>
                      </a:moveTo>
                      <a:cubicBezTo>
                        <a:pt x="196553" y="1044"/>
                        <a:pt x="101202" y="1953"/>
                        <a:pt x="5864" y="3430"/>
                      </a:cubicBezTo>
                      <a:cubicBezTo>
                        <a:pt x="-1940" y="3551"/>
                        <a:pt x="-1969" y="15623"/>
                        <a:pt x="5864" y="15573"/>
                      </a:cubicBezTo>
                      <a:cubicBezTo>
                        <a:pt x="101215" y="14962"/>
                        <a:pt x="196553" y="13783"/>
                        <a:pt x="291898" y="12747"/>
                      </a:cubicBezTo>
                      <a:cubicBezTo>
                        <a:pt x="300086" y="12647"/>
                        <a:pt x="300107" y="-92"/>
                        <a:pt x="291898" y="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5" name="Freeform: Shape 174">
                  <a:extLst>
                    <a:ext uri="{FF2B5EF4-FFF2-40B4-BE49-F238E27FC236}">
                      <a16:creationId xmlns:a16="http://schemas.microsoft.com/office/drawing/2014/main" id="{E95BBB1A-0147-01EA-C3C2-1F1EDEDCA979}"/>
                    </a:ext>
                  </a:extLst>
                </p:cNvPr>
                <p:cNvSpPr/>
                <p:nvPr/>
              </p:nvSpPr>
              <p:spPr>
                <a:xfrm>
                  <a:off x="7924615" y="4275721"/>
                  <a:ext cx="269515" cy="21023"/>
                </a:xfrm>
                <a:custGeom>
                  <a:avLst/>
                  <a:gdLst>
                    <a:gd name="connsiteX0" fmla="*/ 266830 w 269515"/>
                    <a:gd name="connsiteY0" fmla="*/ 3482 h 21023"/>
                    <a:gd name="connsiteX1" fmla="*/ 252763 w 269515"/>
                    <a:gd name="connsiteY1" fmla="*/ 790 h 21023"/>
                    <a:gd name="connsiteX2" fmla="*/ 235877 w 269515"/>
                    <a:gd name="connsiteY2" fmla="*/ 400 h 21023"/>
                    <a:gd name="connsiteX3" fmla="*/ 202105 w 269515"/>
                    <a:gd name="connsiteY3" fmla="*/ 16 h 21023"/>
                    <a:gd name="connsiteX4" fmla="*/ 135966 w 269515"/>
                    <a:gd name="connsiteY4" fmla="*/ 847 h 21023"/>
                    <a:gd name="connsiteX5" fmla="*/ 69877 w 269515"/>
                    <a:gd name="connsiteY5" fmla="*/ 4035 h 21023"/>
                    <a:gd name="connsiteX6" fmla="*/ 36169 w 269515"/>
                    <a:gd name="connsiteY6" fmla="*/ 6386 h 21023"/>
                    <a:gd name="connsiteX7" fmla="*/ 4555 w 269515"/>
                    <a:gd name="connsiteY7" fmla="*/ 9723 h 21023"/>
                    <a:gd name="connsiteX8" fmla="*/ 3732 w 269515"/>
                    <a:gd name="connsiteY8" fmla="*/ 9943 h 21023"/>
                    <a:gd name="connsiteX9" fmla="*/ 5301 w 269515"/>
                    <a:gd name="connsiteY9" fmla="*/ 20765 h 21023"/>
                    <a:gd name="connsiteX10" fmla="*/ 38974 w 269515"/>
                    <a:gd name="connsiteY10" fmla="*/ 18912 h 21023"/>
                    <a:gd name="connsiteX11" fmla="*/ 71276 w 269515"/>
                    <a:gd name="connsiteY11" fmla="*/ 17009 h 21023"/>
                    <a:gd name="connsiteX12" fmla="*/ 137365 w 269515"/>
                    <a:gd name="connsiteY12" fmla="*/ 14737 h 21023"/>
                    <a:gd name="connsiteX13" fmla="*/ 202097 w 269515"/>
                    <a:gd name="connsiteY13" fmla="*/ 14183 h 21023"/>
                    <a:gd name="connsiteX14" fmla="*/ 235870 w 269515"/>
                    <a:gd name="connsiteY14" fmla="*/ 14658 h 21023"/>
                    <a:gd name="connsiteX15" fmla="*/ 252756 w 269515"/>
                    <a:gd name="connsiteY15" fmla="*/ 15092 h 21023"/>
                    <a:gd name="connsiteX16" fmla="*/ 266823 w 269515"/>
                    <a:gd name="connsiteY16" fmla="*/ 13103 h 21023"/>
                    <a:gd name="connsiteX17" fmla="*/ 266830 w 269515"/>
                    <a:gd name="connsiteY17" fmla="*/ 3482 h 21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69515" h="21023">
                      <a:moveTo>
                        <a:pt x="266830" y="3482"/>
                      </a:moveTo>
                      <a:cubicBezTo>
                        <a:pt x="262499" y="322"/>
                        <a:pt x="257975" y="932"/>
                        <a:pt x="252763" y="790"/>
                      </a:cubicBezTo>
                      <a:cubicBezTo>
                        <a:pt x="247139" y="641"/>
                        <a:pt x="241508" y="506"/>
                        <a:pt x="235877" y="400"/>
                      </a:cubicBezTo>
                      <a:cubicBezTo>
                        <a:pt x="224622" y="180"/>
                        <a:pt x="213359" y="52"/>
                        <a:pt x="202105" y="16"/>
                      </a:cubicBezTo>
                      <a:cubicBezTo>
                        <a:pt x="180056" y="-62"/>
                        <a:pt x="158000" y="130"/>
                        <a:pt x="135966" y="847"/>
                      </a:cubicBezTo>
                      <a:cubicBezTo>
                        <a:pt x="113925" y="1571"/>
                        <a:pt x="91890" y="2629"/>
                        <a:pt x="69877" y="4035"/>
                      </a:cubicBezTo>
                      <a:cubicBezTo>
                        <a:pt x="58636" y="4753"/>
                        <a:pt x="47403" y="5562"/>
                        <a:pt x="36169" y="6386"/>
                      </a:cubicBezTo>
                      <a:cubicBezTo>
                        <a:pt x="25731" y="7146"/>
                        <a:pt x="14731" y="7139"/>
                        <a:pt x="4555" y="9723"/>
                      </a:cubicBezTo>
                      <a:cubicBezTo>
                        <a:pt x="4399" y="9752"/>
                        <a:pt x="3909" y="9880"/>
                        <a:pt x="3732" y="9943"/>
                      </a:cubicBezTo>
                      <a:cubicBezTo>
                        <a:pt x="-749" y="11562"/>
                        <a:pt x="-2262" y="20105"/>
                        <a:pt x="5301" y="20765"/>
                      </a:cubicBezTo>
                      <a:cubicBezTo>
                        <a:pt x="16364" y="21738"/>
                        <a:pt x="27903" y="19707"/>
                        <a:pt x="38974" y="18912"/>
                      </a:cubicBezTo>
                      <a:cubicBezTo>
                        <a:pt x="49732" y="18138"/>
                        <a:pt x="60504" y="17541"/>
                        <a:pt x="71276" y="17009"/>
                      </a:cubicBezTo>
                      <a:cubicBezTo>
                        <a:pt x="93289" y="15908"/>
                        <a:pt x="115324" y="15156"/>
                        <a:pt x="137365" y="14737"/>
                      </a:cubicBezTo>
                      <a:cubicBezTo>
                        <a:pt x="158945" y="14332"/>
                        <a:pt x="180517" y="14055"/>
                        <a:pt x="202097" y="14183"/>
                      </a:cubicBezTo>
                      <a:cubicBezTo>
                        <a:pt x="213359" y="14254"/>
                        <a:pt x="224615" y="14410"/>
                        <a:pt x="235870" y="14658"/>
                      </a:cubicBezTo>
                      <a:cubicBezTo>
                        <a:pt x="241501" y="14779"/>
                        <a:pt x="247125" y="14928"/>
                        <a:pt x="252756" y="15092"/>
                      </a:cubicBezTo>
                      <a:cubicBezTo>
                        <a:pt x="257975" y="15248"/>
                        <a:pt x="262264" y="16008"/>
                        <a:pt x="266823" y="13103"/>
                      </a:cubicBezTo>
                      <a:cubicBezTo>
                        <a:pt x="270601" y="10703"/>
                        <a:pt x="270217" y="5953"/>
                        <a:pt x="266830" y="348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6" name="Freeform: Shape 175">
                  <a:extLst>
                    <a:ext uri="{FF2B5EF4-FFF2-40B4-BE49-F238E27FC236}">
                      <a16:creationId xmlns:a16="http://schemas.microsoft.com/office/drawing/2014/main" id="{DB52D364-50F4-06A3-17BC-C5152F01977D}"/>
                    </a:ext>
                  </a:extLst>
                </p:cNvPr>
                <p:cNvSpPr/>
                <p:nvPr/>
              </p:nvSpPr>
              <p:spPr>
                <a:xfrm>
                  <a:off x="7941478" y="4326512"/>
                  <a:ext cx="234552" cy="16023"/>
                </a:xfrm>
                <a:custGeom>
                  <a:avLst/>
                  <a:gdLst>
                    <a:gd name="connsiteX0" fmla="*/ 228167 w 234552"/>
                    <a:gd name="connsiteY0" fmla="*/ 4 h 16023"/>
                    <a:gd name="connsiteX1" fmla="*/ 115098 w 234552"/>
                    <a:gd name="connsiteY1" fmla="*/ 2397 h 16023"/>
                    <a:gd name="connsiteX2" fmla="*/ 56423 w 234552"/>
                    <a:gd name="connsiteY2" fmla="*/ 3072 h 16023"/>
                    <a:gd name="connsiteX3" fmla="*/ 3137 w 234552"/>
                    <a:gd name="connsiteY3" fmla="*/ 5266 h 16023"/>
                    <a:gd name="connsiteX4" fmla="*/ 3137 w 234552"/>
                    <a:gd name="connsiteY4" fmla="*/ 13709 h 16023"/>
                    <a:gd name="connsiteX5" fmla="*/ 56423 w 234552"/>
                    <a:gd name="connsiteY5" fmla="*/ 15804 h 16023"/>
                    <a:gd name="connsiteX6" fmla="*/ 115098 w 234552"/>
                    <a:gd name="connsiteY6" fmla="*/ 15513 h 16023"/>
                    <a:gd name="connsiteX7" fmla="*/ 228167 w 234552"/>
                    <a:gd name="connsiteY7" fmla="*/ 13240 h 16023"/>
                    <a:gd name="connsiteX8" fmla="*/ 228167 w 234552"/>
                    <a:gd name="connsiteY8" fmla="*/ 4 h 16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34552" h="16023">
                      <a:moveTo>
                        <a:pt x="228167" y="4"/>
                      </a:moveTo>
                      <a:cubicBezTo>
                        <a:pt x="190489" y="1247"/>
                        <a:pt x="152790" y="1794"/>
                        <a:pt x="115098" y="2397"/>
                      </a:cubicBezTo>
                      <a:cubicBezTo>
                        <a:pt x="95542" y="2710"/>
                        <a:pt x="75986" y="2980"/>
                        <a:pt x="56423" y="3072"/>
                      </a:cubicBezTo>
                      <a:cubicBezTo>
                        <a:pt x="38770" y="3157"/>
                        <a:pt x="20591" y="2191"/>
                        <a:pt x="3137" y="5266"/>
                      </a:cubicBezTo>
                      <a:cubicBezTo>
                        <a:pt x="-1060" y="6005"/>
                        <a:pt x="-1031" y="12949"/>
                        <a:pt x="3137" y="13709"/>
                      </a:cubicBezTo>
                      <a:cubicBezTo>
                        <a:pt x="20570" y="16905"/>
                        <a:pt x="38791" y="15889"/>
                        <a:pt x="56423" y="15804"/>
                      </a:cubicBezTo>
                      <a:cubicBezTo>
                        <a:pt x="75979" y="15712"/>
                        <a:pt x="95542" y="15655"/>
                        <a:pt x="115098" y="15513"/>
                      </a:cubicBezTo>
                      <a:cubicBezTo>
                        <a:pt x="152797" y="15229"/>
                        <a:pt x="190496" y="14526"/>
                        <a:pt x="228167" y="13240"/>
                      </a:cubicBezTo>
                      <a:cubicBezTo>
                        <a:pt x="236659" y="12949"/>
                        <a:pt x="236702" y="-273"/>
                        <a:pt x="228167" y="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7" name="Freeform: Shape 176">
                  <a:extLst>
                    <a:ext uri="{FF2B5EF4-FFF2-40B4-BE49-F238E27FC236}">
                      <a16:creationId xmlns:a16="http://schemas.microsoft.com/office/drawing/2014/main" id="{714E9069-B941-A408-B031-62E6C43186F4}"/>
                    </a:ext>
                  </a:extLst>
                </p:cNvPr>
                <p:cNvSpPr/>
                <p:nvPr/>
              </p:nvSpPr>
              <p:spPr>
                <a:xfrm>
                  <a:off x="7963759" y="4374016"/>
                  <a:ext cx="194508" cy="16402"/>
                </a:xfrm>
                <a:custGeom>
                  <a:avLst/>
                  <a:gdLst>
                    <a:gd name="connsiteX0" fmla="*/ 191344 w 194508"/>
                    <a:gd name="connsiteY0" fmla="*/ 2129 h 16402"/>
                    <a:gd name="connsiteX1" fmla="*/ 170339 w 194508"/>
                    <a:gd name="connsiteY1" fmla="*/ 901 h 16402"/>
                    <a:gd name="connsiteX2" fmla="*/ 148901 w 194508"/>
                    <a:gd name="connsiteY2" fmla="*/ 1604 h 16402"/>
                    <a:gd name="connsiteX3" fmla="*/ 99408 w 194508"/>
                    <a:gd name="connsiteY3" fmla="*/ 2548 h 16402"/>
                    <a:gd name="connsiteX4" fmla="*/ 5951 w 194508"/>
                    <a:gd name="connsiteY4" fmla="*/ 1824 h 16402"/>
                    <a:gd name="connsiteX5" fmla="*/ 5951 w 194508"/>
                    <a:gd name="connsiteY5" fmla="*/ 14165 h 16402"/>
                    <a:gd name="connsiteX6" fmla="*/ 100586 w 194508"/>
                    <a:gd name="connsiteY6" fmla="*/ 16345 h 16402"/>
                    <a:gd name="connsiteX7" fmla="*/ 148908 w 194508"/>
                    <a:gd name="connsiteY7" fmla="*/ 16097 h 16402"/>
                    <a:gd name="connsiteX8" fmla="*/ 172405 w 194508"/>
                    <a:gd name="connsiteY8" fmla="*/ 15585 h 16402"/>
                    <a:gd name="connsiteX9" fmla="*/ 192636 w 194508"/>
                    <a:gd name="connsiteY9" fmla="*/ 12056 h 16402"/>
                    <a:gd name="connsiteX10" fmla="*/ 191344 w 194508"/>
                    <a:gd name="connsiteY10" fmla="*/ 2129 h 164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94508" h="16402">
                      <a:moveTo>
                        <a:pt x="191344" y="2129"/>
                      </a:moveTo>
                      <a:cubicBezTo>
                        <a:pt x="185890" y="-1606"/>
                        <a:pt x="176659" y="659"/>
                        <a:pt x="170339" y="901"/>
                      </a:cubicBezTo>
                      <a:cubicBezTo>
                        <a:pt x="163195" y="1177"/>
                        <a:pt x="156045" y="1405"/>
                        <a:pt x="148901" y="1604"/>
                      </a:cubicBezTo>
                      <a:cubicBezTo>
                        <a:pt x="132406" y="2058"/>
                        <a:pt x="115903" y="2299"/>
                        <a:pt x="99408" y="2548"/>
                      </a:cubicBezTo>
                      <a:cubicBezTo>
                        <a:pt x="68255" y="3009"/>
                        <a:pt x="37089" y="2811"/>
                        <a:pt x="5951" y="1824"/>
                      </a:cubicBezTo>
                      <a:cubicBezTo>
                        <a:pt x="-2009" y="1568"/>
                        <a:pt x="-1959" y="13796"/>
                        <a:pt x="5951" y="14165"/>
                      </a:cubicBezTo>
                      <a:cubicBezTo>
                        <a:pt x="37466" y="15621"/>
                        <a:pt x="69037" y="16075"/>
                        <a:pt x="100586" y="16345"/>
                      </a:cubicBezTo>
                      <a:cubicBezTo>
                        <a:pt x="116691" y="16487"/>
                        <a:pt x="132803" y="16352"/>
                        <a:pt x="148908" y="16097"/>
                      </a:cubicBezTo>
                      <a:cubicBezTo>
                        <a:pt x="156741" y="15969"/>
                        <a:pt x="164573" y="15805"/>
                        <a:pt x="172405" y="15585"/>
                      </a:cubicBezTo>
                      <a:cubicBezTo>
                        <a:pt x="179265" y="15394"/>
                        <a:pt x="187097" y="16601"/>
                        <a:pt x="192636" y="12056"/>
                      </a:cubicBezTo>
                      <a:cubicBezTo>
                        <a:pt x="195995" y="9287"/>
                        <a:pt x="194383" y="4209"/>
                        <a:pt x="191344" y="212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8" name="Freeform: Shape 177">
                  <a:extLst>
                    <a:ext uri="{FF2B5EF4-FFF2-40B4-BE49-F238E27FC236}">
                      <a16:creationId xmlns:a16="http://schemas.microsoft.com/office/drawing/2014/main" id="{274E0F40-5E7F-1716-FA71-5BD5EE92028F}"/>
                    </a:ext>
                  </a:extLst>
                </p:cNvPr>
                <p:cNvSpPr/>
                <p:nvPr/>
              </p:nvSpPr>
              <p:spPr>
                <a:xfrm>
                  <a:off x="7993579" y="4416820"/>
                  <a:ext cx="142881" cy="16806"/>
                </a:xfrm>
                <a:custGeom>
                  <a:avLst/>
                  <a:gdLst>
                    <a:gd name="connsiteX0" fmla="*/ 136741 w 142881"/>
                    <a:gd name="connsiteY0" fmla="*/ 7 h 16806"/>
                    <a:gd name="connsiteX1" fmla="*/ 69715 w 142881"/>
                    <a:gd name="connsiteY1" fmla="*/ 2300 h 16806"/>
                    <a:gd name="connsiteX2" fmla="*/ 3626 w 142881"/>
                    <a:gd name="connsiteY2" fmla="*/ 6043 h 16806"/>
                    <a:gd name="connsiteX3" fmla="*/ 4961 w 142881"/>
                    <a:gd name="connsiteY3" fmla="*/ 15913 h 16806"/>
                    <a:gd name="connsiteX4" fmla="*/ 70851 w 142881"/>
                    <a:gd name="connsiteY4" fmla="*/ 14997 h 16806"/>
                    <a:gd name="connsiteX5" fmla="*/ 136741 w 142881"/>
                    <a:gd name="connsiteY5" fmla="*/ 12739 h 16806"/>
                    <a:gd name="connsiteX6" fmla="*/ 136741 w 142881"/>
                    <a:gd name="connsiteY6" fmla="*/ 7 h 16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2881" h="16806">
                      <a:moveTo>
                        <a:pt x="136741" y="7"/>
                      </a:moveTo>
                      <a:cubicBezTo>
                        <a:pt x="114401" y="923"/>
                        <a:pt x="92061" y="1597"/>
                        <a:pt x="69715" y="2300"/>
                      </a:cubicBezTo>
                      <a:cubicBezTo>
                        <a:pt x="47865" y="2989"/>
                        <a:pt x="25185" y="2066"/>
                        <a:pt x="3626" y="6043"/>
                      </a:cubicBezTo>
                      <a:cubicBezTo>
                        <a:pt x="-2353" y="7150"/>
                        <a:pt x="-251" y="15387"/>
                        <a:pt x="4961" y="15913"/>
                      </a:cubicBezTo>
                      <a:cubicBezTo>
                        <a:pt x="26647" y="18093"/>
                        <a:pt x="49101" y="15686"/>
                        <a:pt x="70851" y="14997"/>
                      </a:cubicBezTo>
                      <a:cubicBezTo>
                        <a:pt x="92814" y="14308"/>
                        <a:pt x="114785" y="13641"/>
                        <a:pt x="136741" y="12739"/>
                      </a:cubicBezTo>
                      <a:cubicBezTo>
                        <a:pt x="144907" y="12405"/>
                        <a:pt x="144949" y="-334"/>
                        <a:pt x="136741" y="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79" name="Freeform: Shape 178">
                  <a:extLst>
                    <a:ext uri="{FF2B5EF4-FFF2-40B4-BE49-F238E27FC236}">
                      <a16:creationId xmlns:a16="http://schemas.microsoft.com/office/drawing/2014/main" id="{7133EB82-A9F4-BD48-DA13-1D0164DA325E}"/>
                    </a:ext>
                  </a:extLst>
                </p:cNvPr>
                <p:cNvSpPr/>
                <p:nvPr/>
              </p:nvSpPr>
              <p:spPr>
                <a:xfrm>
                  <a:off x="8034454" y="4476721"/>
                  <a:ext cx="56506" cy="14465"/>
                </a:xfrm>
                <a:custGeom>
                  <a:avLst/>
                  <a:gdLst>
                    <a:gd name="connsiteX0" fmla="*/ 49994 w 56506"/>
                    <a:gd name="connsiteY0" fmla="*/ 187 h 14465"/>
                    <a:gd name="connsiteX1" fmla="*/ 45214 w 56506"/>
                    <a:gd name="connsiteY1" fmla="*/ 1195 h 14465"/>
                    <a:gd name="connsiteX2" fmla="*/ 26518 w 56506"/>
                    <a:gd name="connsiteY2" fmla="*/ 1507 h 14465"/>
                    <a:gd name="connsiteX3" fmla="*/ 4093 w 56506"/>
                    <a:gd name="connsiteY3" fmla="*/ 2423 h 14465"/>
                    <a:gd name="connsiteX4" fmla="*/ 4093 w 56506"/>
                    <a:gd name="connsiteY4" fmla="*/ 13458 h 14465"/>
                    <a:gd name="connsiteX5" fmla="*/ 26518 w 56506"/>
                    <a:gd name="connsiteY5" fmla="*/ 14247 h 14465"/>
                    <a:gd name="connsiteX6" fmla="*/ 50206 w 56506"/>
                    <a:gd name="connsiteY6" fmla="*/ 14318 h 14465"/>
                    <a:gd name="connsiteX7" fmla="*/ 54815 w 56506"/>
                    <a:gd name="connsiteY7" fmla="*/ 3197 h 14465"/>
                    <a:gd name="connsiteX8" fmla="*/ 49994 w 56506"/>
                    <a:gd name="connsiteY8" fmla="*/ 187 h 14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506" h="14465">
                      <a:moveTo>
                        <a:pt x="49994" y="187"/>
                      </a:moveTo>
                      <a:cubicBezTo>
                        <a:pt x="48240" y="-289"/>
                        <a:pt x="46507" y="180"/>
                        <a:pt x="45214" y="1195"/>
                      </a:cubicBezTo>
                      <a:cubicBezTo>
                        <a:pt x="38987" y="1174"/>
                        <a:pt x="32738" y="1479"/>
                        <a:pt x="26518" y="1507"/>
                      </a:cubicBezTo>
                      <a:cubicBezTo>
                        <a:pt x="19133" y="1536"/>
                        <a:pt x="11329" y="812"/>
                        <a:pt x="4093" y="2423"/>
                      </a:cubicBezTo>
                      <a:cubicBezTo>
                        <a:pt x="-1339" y="3638"/>
                        <a:pt x="-1389" y="12273"/>
                        <a:pt x="4093" y="13458"/>
                      </a:cubicBezTo>
                      <a:cubicBezTo>
                        <a:pt x="11336" y="15028"/>
                        <a:pt x="19133" y="14261"/>
                        <a:pt x="26518" y="14247"/>
                      </a:cubicBezTo>
                      <a:cubicBezTo>
                        <a:pt x="34400" y="14232"/>
                        <a:pt x="42331" y="14694"/>
                        <a:pt x="50206" y="14318"/>
                      </a:cubicBezTo>
                      <a:cubicBezTo>
                        <a:pt x="56235" y="14034"/>
                        <a:pt x="58295" y="7572"/>
                        <a:pt x="54815" y="3197"/>
                      </a:cubicBezTo>
                      <a:cubicBezTo>
                        <a:pt x="53437" y="1472"/>
                        <a:pt x="52088" y="755"/>
                        <a:pt x="49994" y="18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0" name="Freeform: Shape 179">
                  <a:extLst>
                    <a:ext uri="{FF2B5EF4-FFF2-40B4-BE49-F238E27FC236}">
                      <a16:creationId xmlns:a16="http://schemas.microsoft.com/office/drawing/2014/main" id="{5B5E32F4-1E5E-5E81-8766-49609123F802}"/>
                    </a:ext>
                  </a:extLst>
                </p:cNvPr>
                <p:cNvSpPr/>
                <p:nvPr/>
              </p:nvSpPr>
              <p:spPr>
                <a:xfrm>
                  <a:off x="7818239" y="4060973"/>
                  <a:ext cx="482276" cy="144240"/>
                </a:xfrm>
                <a:custGeom>
                  <a:avLst/>
                  <a:gdLst>
                    <a:gd name="connsiteX0" fmla="*/ 480133 w 482276"/>
                    <a:gd name="connsiteY0" fmla="*/ 6180 h 144240"/>
                    <a:gd name="connsiteX1" fmla="*/ 473515 w 482276"/>
                    <a:gd name="connsiteY1" fmla="*/ 1295 h 144240"/>
                    <a:gd name="connsiteX2" fmla="*/ 429404 w 482276"/>
                    <a:gd name="connsiteY2" fmla="*/ 1430 h 144240"/>
                    <a:gd name="connsiteX3" fmla="*/ 384149 w 482276"/>
                    <a:gd name="connsiteY3" fmla="*/ 2161 h 144240"/>
                    <a:gd name="connsiteX4" fmla="*/ 291311 w 482276"/>
                    <a:gd name="connsiteY4" fmla="*/ 2964 h 144240"/>
                    <a:gd name="connsiteX5" fmla="*/ 105514 w 482276"/>
                    <a:gd name="connsiteY5" fmla="*/ 1778 h 144240"/>
                    <a:gd name="connsiteX6" fmla="*/ 55083 w 482276"/>
                    <a:gd name="connsiteY6" fmla="*/ 748 h 144240"/>
                    <a:gd name="connsiteX7" fmla="*/ 30364 w 482276"/>
                    <a:gd name="connsiteY7" fmla="*/ 194 h 144240"/>
                    <a:gd name="connsiteX8" fmla="*/ 7343 w 482276"/>
                    <a:gd name="connsiteY8" fmla="*/ 1657 h 144240"/>
                    <a:gd name="connsiteX9" fmla="*/ 888 w 482276"/>
                    <a:gd name="connsiteY9" fmla="*/ 12777 h 144240"/>
                    <a:gd name="connsiteX10" fmla="*/ 59805 w 482276"/>
                    <a:gd name="connsiteY10" fmla="*/ 126705 h 144240"/>
                    <a:gd name="connsiteX11" fmla="*/ 74802 w 482276"/>
                    <a:gd name="connsiteY11" fmla="*/ 143009 h 144240"/>
                    <a:gd name="connsiteX12" fmla="*/ 104051 w 482276"/>
                    <a:gd name="connsiteY12" fmla="*/ 143215 h 144240"/>
                    <a:gd name="connsiteX13" fmla="*/ 167214 w 482276"/>
                    <a:gd name="connsiteY13" fmla="*/ 141312 h 144240"/>
                    <a:gd name="connsiteX14" fmla="*/ 294939 w 482276"/>
                    <a:gd name="connsiteY14" fmla="*/ 137399 h 144240"/>
                    <a:gd name="connsiteX15" fmla="*/ 359502 w 482276"/>
                    <a:gd name="connsiteY15" fmla="*/ 135376 h 144240"/>
                    <a:gd name="connsiteX16" fmla="*/ 390376 w 482276"/>
                    <a:gd name="connsiteY16" fmla="*/ 134403 h 144240"/>
                    <a:gd name="connsiteX17" fmla="*/ 416814 w 482276"/>
                    <a:gd name="connsiteY17" fmla="*/ 129751 h 144240"/>
                    <a:gd name="connsiteX18" fmla="*/ 432067 w 482276"/>
                    <a:gd name="connsiteY18" fmla="*/ 107696 h 144240"/>
                    <a:gd name="connsiteX19" fmla="*/ 449315 w 482276"/>
                    <a:gd name="connsiteY19" fmla="*/ 75756 h 144240"/>
                    <a:gd name="connsiteX20" fmla="*/ 481951 w 482276"/>
                    <a:gd name="connsiteY20" fmla="*/ 10796 h 144240"/>
                    <a:gd name="connsiteX21" fmla="*/ 480133 w 482276"/>
                    <a:gd name="connsiteY21" fmla="*/ 6180 h 144240"/>
                    <a:gd name="connsiteX22" fmla="*/ 417183 w 482276"/>
                    <a:gd name="connsiteY22" fmla="*/ 111928 h 144240"/>
                    <a:gd name="connsiteX23" fmla="*/ 410359 w 482276"/>
                    <a:gd name="connsiteY23" fmla="*/ 120698 h 144240"/>
                    <a:gd name="connsiteX24" fmla="*/ 395987 w 482276"/>
                    <a:gd name="connsiteY24" fmla="*/ 121592 h 144240"/>
                    <a:gd name="connsiteX25" fmla="*/ 365104 w 482276"/>
                    <a:gd name="connsiteY25" fmla="*/ 122466 h 144240"/>
                    <a:gd name="connsiteX26" fmla="*/ 306152 w 482276"/>
                    <a:gd name="connsiteY26" fmla="*/ 124220 h 144240"/>
                    <a:gd name="connsiteX27" fmla="*/ 185442 w 482276"/>
                    <a:gd name="connsiteY27" fmla="*/ 127870 h 144240"/>
                    <a:gd name="connsiteX28" fmla="*/ 126490 w 482276"/>
                    <a:gd name="connsiteY28" fmla="*/ 129688 h 144240"/>
                    <a:gd name="connsiteX29" fmla="*/ 98420 w 482276"/>
                    <a:gd name="connsiteY29" fmla="*/ 130561 h 144240"/>
                    <a:gd name="connsiteX30" fmla="*/ 84381 w 482276"/>
                    <a:gd name="connsiteY30" fmla="*/ 131008 h 144240"/>
                    <a:gd name="connsiteX31" fmla="*/ 73517 w 482276"/>
                    <a:gd name="connsiteY31" fmla="*/ 125129 h 144240"/>
                    <a:gd name="connsiteX32" fmla="*/ 20536 w 482276"/>
                    <a:gd name="connsiteY32" fmla="*/ 19274 h 144240"/>
                    <a:gd name="connsiteX33" fmla="*/ 46370 w 482276"/>
                    <a:gd name="connsiteY33" fmla="*/ 19821 h 144240"/>
                    <a:gd name="connsiteX34" fmla="*/ 92782 w 482276"/>
                    <a:gd name="connsiteY34" fmla="*/ 20794 h 144240"/>
                    <a:gd name="connsiteX35" fmla="*/ 185513 w 482276"/>
                    <a:gd name="connsiteY35" fmla="*/ 21817 h 144240"/>
                    <a:gd name="connsiteX36" fmla="*/ 373945 w 482276"/>
                    <a:gd name="connsiteY36" fmla="*/ 20169 h 144240"/>
                    <a:gd name="connsiteX37" fmla="*/ 424412 w 482276"/>
                    <a:gd name="connsiteY37" fmla="*/ 19047 h 144240"/>
                    <a:gd name="connsiteX38" fmla="*/ 469979 w 482276"/>
                    <a:gd name="connsiteY38" fmla="*/ 17442 h 144240"/>
                    <a:gd name="connsiteX39" fmla="*/ 417183 w 482276"/>
                    <a:gd name="connsiteY39" fmla="*/ 111928 h 144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82276" h="144240">
                      <a:moveTo>
                        <a:pt x="480133" y="6180"/>
                      </a:moveTo>
                      <a:cubicBezTo>
                        <a:pt x="478848" y="3716"/>
                        <a:pt x="476490" y="1692"/>
                        <a:pt x="473515" y="1295"/>
                      </a:cubicBezTo>
                      <a:cubicBezTo>
                        <a:pt x="459192" y="-601"/>
                        <a:pt x="443854" y="1188"/>
                        <a:pt x="429404" y="1430"/>
                      </a:cubicBezTo>
                      <a:cubicBezTo>
                        <a:pt x="414314" y="1678"/>
                        <a:pt x="399231" y="1941"/>
                        <a:pt x="384149" y="2161"/>
                      </a:cubicBezTo>
                      <a:cubicBezTo>
                        <a:pt x="353203" y="2601"/>
                        <a:pt x="322257" y="2893"/>
                        <a:pt x="291311" y="2964"/>
                      </a:cubicBezTo>
                      <a:cubicBezTo>
                        <a:pt x="229383" y="3098"/>
                        <a:pt x="167434" y="2807"/>
                        <a:pt x="105514" y="1778"/>
                      </a:cubicBezTo>
                      <a:cubicBezTo>
                        <a:pt x="88699" y="1501"/>
                        <a:pt x="71891" y="1160"/>
                        <a:pt x="55083" y="748"/>
                      </a:cubicBezTo>
                      <a:cubicBezTo>
                        <a:pt x="46845" y="549"/>
                        <a:pt x="38609" y="265"/>
                        <a:pt x="30364" y="194"/>
                      </a:cubicBezTo>
                      <a:cubicBezTo>
                        <a:pt x="22610" y="123"/>
                        <a:pt x="14742" y="-693"/>
                        <a:pt x="7343" y="1657"/>
                      </a:cubicBezTo>
                      <a:cubicBezTo>
                        <a:pt x="2642" y="2062"/>
                        <a:pt x="-1988" y="7203"/>
                        <a:pt x="888" y="12777"/>
                      </a:cubicBezTo>
                      <a:cubicBezTo>
                        <a:pt x="20494" y="50753"/>
                        <a:pt x="39553" y="89077"/>
                        <a:pt x="59805" y="126705"/>
                      </a:cubicBezTo>
                      <a:cubicBezTo>
                        <a:pt x="63455" y="133494"/>
                        <a:pt x="66714" y="140786"/>
                        <a:pt x="74802" y="143009"/>
                      </a:cubicBezTo>
                      <a:cubicBezTo>
                        <a:pt x="83877" y="145501"/>
                        <a:pt x="94813" y="143485"/>
                        <a:pt x="104051" y="143215"/>
                      </a:cubicBezTo>
                      <a:cubicBezTo>
                        <a:pt x="125105" y="142597"/>
                        <a:pt x="146160" y="141951"/>
                        <a:pt x="167214" y="141312"/>
                      </a:cubicBezTo>
                      <a:cubicBezTo>
                        <a:pt x="209792" y="140027"/>
                        <a:pt x="252362" y="138734"/>
                        <a:pt x="294939" y="137399"/>
                      </a:cubicBezTo>
                      <a:cubicBezTo>
                        <a:pt x="316462" y="136725"/>
                        <a:pt x="337986" y="136043"/>
                        <a:pt x="359502" y="135376"/>
                      </a:cubicBezTo>
                      <a:cubicBezTo>
                        <a:pt x="369791" y="135056"/>
                        <a:pt x="380087" y="134786"/>
                        <a:pt x="390376" y="134403"/>
                      </a:cubicBezTo>
                      <a:cubicBezTo>
                        <a:pt x="398898" y="134083"/>
                        <a:pt x="409336" y="134403"/>
                        <a:pt x="416814" y="129751"/>
                      </a:cubicBezTo>
                      <a:cubicBezTo>
                        <a:pt x="424383" y="125044"/>
                        <a:pt x="428012" y="115209"/>
                        <a:pt x="432067" y="107696"/>
                      </a:cubicBezTo>
                      <a:cubicBezTo>
                        <a:pt x="437818" y="97052"/>
                        <a:pt x="443570" y="86407"/>
                        <a:pt x="449315" y="75756"/>
                      </a:cubicBezTo>
                      <a:cubicBezTo>
                        <a:pt x="460847" y="54368"/>
                        <a:pt x="472308" y="33093"/>
                        <a:pt x="481951" y="10796"/>
                      </a:cubicBezTo>
                      <a:cubicBezTo>
                        <a:pt x="482867" y="8694"/>
                        <a:pt x="481724" y="6798"/>
                        <a:pt x="480133" y="6180"/>
                      </a:cubicBezTo>
                      <a:close/>
                      <a:moveTo>
                        <a:pt x="417183" y="111928"/>
                      </a:moveTo>
                      <a:cubicBezTo>
                        <a:pt x="415436" y="115074"/>
                        <a:pt x="413682" y="118930"/>
                        <a:pt x="410359" y="120698"/>
                      </a:cubicBezTo>
                      <a:cubicBezTo>
                        <a:pt x="406205" y="122920"/>
                        <a:pt x="400439" y="121585"/>
                        <a:pt x="395987" y="121592"/>
                      </a:cubicBezTo>
                      <a:cubicBezTo>
                        <a:pt x="385697" y="121614"/>
                        <a:pt x="375394" y="122153"/>
                        <a:pt x="365104" y="122466"/>
                      </a:cubicBezTo>
                      <a:cubicBezTo>
                        <a:pt x="345456" y="123062"/>
                        <a:pt x="325808" y="123638"/>
                        <a:pt x="306152" y="124220"/>
                      </a:cubicBezTo>
                      <a:cubicBezTo>
                        <a:pt x="265918" y="125413"/>
                        <a:pt x="225677" y="126627"/>
                        <a:pt x="185442" y="127870"/>
                      </a:cubicBezTo>
                      <a:cubicBezTo>
                        <a:pt x="165794" y="128473"/>
                        <a:pt x="146146" y="129084"/>
                        <a:pt x="126490" y="129688"/>
                      </a:cubicBezTo>
                      <a:cubicBezTo>
                        <a:pt x="117131" y="129979"/>
                        <a:pt x="107779" y="130270"/>
                        <a:pt x="98420" y="130561"/>
                      </a:cubicBezTo>
                      <a:cubicBezTo>
                        <a:pt x="93748" y="130710"/>
                        <a:pt x="89061" y="130937"/>
                        <a:pt x="84381" y="131008"/>
                      </a:cubicBezTo>
                      <a:cubicBezTo>
                        <a:pt x="78445" y="131094"/>
                        <a:pt x="76343" y="130476"/>
                        <a:pt x="73517" y="125129"/>
                      </a:cubicBezTo>
                      <a:cubicBezTo>
                        <a:pt x="55118" y="90284"/>
                        <a:pt x="38069" y="54609"/>
                        <a:pt x="20536" y="19274"/>
                      </a:cubicBezTo>
                      <a:cubicBezTo>
                        <a:pt x="29185" y="20098"/>
                        <a:pt x="38239" y="19615"/>
                        <a:pt x="46370" y="19821"/>
                      </a:cubicBezTo>
                      <a:cubicBezTo>
                        <a:pt x="61836" y="20205"/>
                        <a:pt x="77309" y="20524"/>
                        <a:pt x="92782" y="20794"/>
                      </a:cubicBezTo>
                      <a:cubicBezTo>
                        <a:pt x="123692" y="21334"/>
                        <a:pt x="154603" y="21660"/>
                        <a:pt x="185513" y="21817"/>
                      </a:cubicBezTo>
                      <a:cubicBezTo>
                        <a:pt x="248321" y="22129"/>
                        <a:pt x="311144" y="21355"/>
                        <a:pt x="373945" y="20169"/>
                      </a:cubicBezTo>
                      <a:cubicBezTo>
                        <a:pt x="390767" y="19850"/>
                        <a:pt x="407589" y="19516"/>
                        <a:pt x="424412" y="19047"/>
                      </a:cubicBezTo>
                      <a:cubicBezTo>
                        <a:pt x="439324" y="18635"/>
                        <a:pt x="455074" y="19452"/>
                        <a:pt x="469979" y="17442"/>
                      </a:cubicBezTo>
                      <a:cubicBezTo>
                        <a:pt x="450799" y="47963"/>
                        <a:pt x="434680" y="80400"/>
                        <a:pt x="417183" y="11192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1" name="Freeform: Shape 180">
                  <a:extLst>
                    <a:ext uri="{FF2B5EF4-FFF2-40B4-BE49-F238E27FC236}">
                      <a16:creationId xmlns:a16="http://schemas.microsoft.com/office/drawing/2014/main" id="{462E58B9-1F8A-280B-F5AF-84E07AF3DC28}"/>
                    </a:ext>
                  </a:extLst>
                </p:cNvPr>
                <p:cNvSpPr/>
                <p:nvPr/>
              </p:nvSpPr>
              <p:spPr>
                <a:xfrm>
                  <a:off x="7841412" y="4331502"/>
                  <a:ext cx="29735" cy="1726327"/>
                </a:xfrm>
                <a:custGeom>
                  <a:avLst/>
                  <a:gdLst>
                    <a:gd name="connsiteX0" fmla="*/ 27109 w 29735"/>
                    <a:gd name="connsiteY0" fmla="*/ 1471946 h 1726327"/>
                    <a:gd name="connsiteX1" fmla="*/ 26115 w 29735"/>
                    <a:gd name="connsiteY1" fmla="*/ 1289821 h 1726327"/>
                    <a:gd name="connsiteX2" fmla="*/ 25589 w 29735"/>
                    <a:gd name="connsiteY2" fmla="*/ 1085625 h 1726327"/>
                    <a:gd name="connsiteX3" fmla="*/ 25483 w 29735"/>
                    <a:gd name="connsiteY3" fmla="*/ 870061 h 1726327"/>
                    <a:gd name="connsiteX4" fmla="*/ 25767 w 29735"/>
                    <a:gd name="connsiteY4" fmla="*/ 654610 h 1726327"/>
                    <a:gd name="connsiteX5" fmla="*/ 26413 w 29735"/>
                    <a:gd name="connsiteY5" fmla="*/ 450741 h 1726327"/>
                    <a:gd name="connsiteX6" fmla="*/ 27386 w 29735"/>
                    <a:gd name="connsiteY6" fmla="*/ 269936 h 1726327"/>
                    <a:gd name="connsiteX7" fmla="*/ 28650 w 29735"/>
                    <a:gd name="connsiteY7" fmla="*/ 123663 h 1726327"/>
                    <a:gd name="connsiteX8" fmla="*/ 28706 w 29735"/>
                    <a:gd name="connsiteY8" fmla="*/ 66834 h 1726327"/>
                    <a:gd name="connsiteX9" fmla="*/ 28068 w 29735"/>
                    <a:gd name="connsiteY9" fmla="*/ 43230 h 1726327"/>
                    <a:gd name="connsiteX10" fmla="*/ 25802 w 29735"/>
                    <a:gd name="connsiteY10" fmla="*/ 14954 h 1726327"/>
                    <a:gd name="connsiteX11" fmla="*/ 25007 w 29735"/>
                    <a:gd name="connsiteY11" fmla="*/ 7086 h 1726327"/>
                    <a:gd name="connsiteX12" fmla="*/ 10933 w 29735"/>
                    <a:gd name="connsiteY12" fmla="*/ 5183 h 1726327"/>
                    <a:gd name="connsiteX13" fmla="*/ 6005 w 29735"/>
                    <a:gd name="connsiteY13" fmla="*/ 43230 h 1726327"/>
                    <a:gd name="connsiteX14" fmla="*/ 3683 w 29735"/>
                    <a:gd name="connsiteY14" fmla="*/ 93185 h 1726327"/>
                    <a:gd name="connsiteX15" fmla="*/ 2206 w 29735"/>
                    <a:gd name="connsiteY15" fmla="*/ 229503 h 1726327"/>
                    <a:gd name="connsiteX16" fmla="*/ 1162 w 29735"/>
                    <a:gd name="connsiteY16" fmla="*/ 402717 h 1726327"/>
                    <a:gd name="connsiteX17" fmla="*/ 430 w 29735"/>
                    <a:gd name="connsiteY17" fmla="*/ 601871 h 1726327"/>
                    <a:gd name="connsiteX18" fmla="*/ 47 w 29735"/>
                    <a:gd name="connsiteY18" fmla="*/ 816505 h 1726327"/>
                    <a:gd name="connsiteX19" fmla="*/ 54 w 29735"/>
                    <a:gd name="connsiteY19" fmla="*/ 1033106 h 1726327"/>
                    <a:gd name="connsiteX20" fmla="*/ 473 w 29735"/>
                    <a:gd name="connsiteY20" fmla="*/ 1241172 h 1726327"/>
                    <a:gd name="connsiteX21" fmla="*/ 1347 w 29735"/>
                    <a:gd name="connsiteY21" fmla="*/ 1430037 h 1726327"/>
                    <a:gd name="connsiteX22" fmla="*/ 2433 w 29735"/>
                    <a:gd name="connsiteY22" fmla="*/ 1586428 h 1726327"/>
                    <a:gd name="connsiteX23" fmla="*/ 3129 w 29735"/>
                    <a:gd name="connsiteY23" fmla="*/ 1649471 h 1726327"/>
                    <a:gd name="connsiteX24" fmla="*/ 7879 w 29735"/>
                    <a:gd name="connsiteY24" fmla="*/ 1701095 h 1726327"/>
                    <a:gd name="connsiteX25" fmla="*/ 9236 w 29735"/>
                    <a:gd name="connsiteY25" fmla="*/ 1709282 h 1726327"/>
                    <a:gd name="connsiteX26" fmla="*/ 10372 w 29735"/>
                    <a:gd name="connsiteY26" fmla="*/ 1719124 h 1726327"/>
                    <a:gd name="connsiteX27" fmla="*/ 25298 w 29735"/>
                    <a:gd name="connsiteY27" fmla="*/ 1719124 h 1726327"/>
                    <a:gd name="connsiteX28" fmla="*/ 25873 w 29735"/>
                    <a:gd name="connsiteY28" fmla="*/ 1709282 h 1726327"/>
                    <a:gd name="connsiteX29" fmla="*/ 26647 w 29735"/>
                    <a:gd name="connsiteY29" fmla="*/ 1701145 h 1726327"/>
                    <a:gd name="connsiteX30" fmla="*/ 29729 w 29735"/>
                    <a:gd name="connsiteY30" fmla="*/ 1675524 h 1726327"/>
                    <a:gd name="connsiteX31" fmla="*/ 29005 w 29735"/>
                    <a:gd name="connsiteY31" fmla="*/ 1618809 h 1726327"/>
                    <a:gd name="connsiteX32" fmla="*/ 27109 w 29735"/>
                    <a:gd name="connsiteY32" fmla="*/ 1471946 h 1726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9735" h="1726327">
                      <a:moveTo>
                        <a:pt x="27109" y="1471946"/>
                      </a:moveTo>
                      <a:cubicBezTo>
                        <a:pt x="26662" y="1411240"/>
                        <a:pt x="26349" y="1350527"/>
                        <a:pt x="26115" y="1289821"/>
                      </a:cubicBezTo>
                      <a:cubicBezTo>
                        <a:pt x="25852" y="1221758"/>
                        <a:pt x="25689" y="1153688"/>
                        <a:pt x="25589" y="1085625"/>
                      </a:cubicBezTo>
                      <a:cubicBezTo>
                        <a:pt x="25483" y="1013770"/>
                        <a:pt x="25455" y="941915"/>
                        <a:pt x="25483" y="870061"/>
                      </a:cubicBezTo>
                      <a:cubicBezTo>
                        <a:pt x="25518" y="798241"/>
                        <a:pt x="25611" y="726422"/>
                        <a:pt x="25767" y="654610"/>
                      </a:cubicBezTo>
                      <a:cubicBezTo>
                        <a:pt x="25916" y="586654"/>
                        <a:pt x="26129" y="518697"/>
                        <a:pt x="26413" y="450741"/>
                      </a:cubicBezTo>
                      <a:cubicBezTo>
                        <a:pt x="26669" y="390468"/>
                        <a:pt x="26974" y="330202"/>
                        <a:pt x="27386" y="269936"/>
                      </a:cubicBezTo>
                      <a:cubicBezTo>
                        <a:pt x="27720" y="221181"/>
                        <a:pt x="28103" y="172418"/>
                        <a:pt x="28650" y="123663"/>
                      </a:cubicBezTo>
                      <a:cubicBezTo>
                        <a:pt x="28863" y="104732"/>
                        <a:pt x="29239" y="85758"/>
                        <a:pt x="28706" y="66834"/>
                      </a:cubicBezTo>
                      <a:cubicBezTo>
                        <a:pt x="28479" y="58966"/>
                        <a:pt x="28330" y="51091"/>
                        <a:pt x="28068" y="43230"/>
                      </a:cubicBezTo>
                      <a:cubicBezTo>
                        <a:pt x="28018" y="41781"/>
                        <a:pt x="26221" y="18994"/>
                        <a:pt x="25802" y="14954"/>
                      </a:cubicBezTo>
                      <a:cubicBezTo>
                        <a:pt x="25533" y="12334"/>
                        <a:pt x="25270" y="9706"/>
                        <a:pt x="25007" y="7086"/>
                      </a:cubicBezTo>
                      <a:cubicBezTo>
                        <a:pt x="24283" y="-228"/>
                        <a:pt x="12289" y="-3459"/>
                        <a:pt x="10933" y="5183"/>
                      </a:cubicBezTo>
                      <a:cubicBezTo>
                        <a:pt x="9996" y="11134"/>
                        <a:pt x="7084" y="26742"/>
                        <a:pt x="6005" y="43230"/>
                      </a:cubicBezTo>
                      <a:cubicBezTo>
                        <a:pt x="4918" y="59882"/>
                        <a:pt x="4045" y="76505"/>
                        <a:pt x="3683" y="93185"/>
                      </a:cubicBezTo>
                      <a:cubicBezTo>
                        <a:pt x="2703" y="138617"/>
                        <a:pt x="2547" y="184071"/>
                        <a:pt x="2206" y="229503"/>
                      </a:cubicBezTo>
                      <a:cubicBezTo>
                        <a:pt x="1766" y="287241"/>
                        <a:pt x="1432" y="344979"/>
                        <a:pt x="1162" y="402717"/>
                      </a:cubicBezTo>
                      <a:cubicBezTo>
                        <a:pt x="850" y="469104"/>
                        <a:pt x="608" y="535491"/>
                        <a:pt x="430" y="601871"/>
                      </a:cubicBezTo>
                      <a:cubicBezTo>
                        <a:pt x="239" y="673413"/>
                        <a:pt x="111" y="744963"/>
                        <a:pt x="47" y="816505"/>
                      </a:cubicBezTo>
                      <a:cubicBezTo>
                        <a:pt x="-17" y="888708"/>
                        <a:pt x="-17" y="960911"/>
                        <a:pt x="54" y="1033106"/>
                      </a:cubicBezTo>
                      <a:cubicBezTo>
                        <a:pt x="118" y="1102461"/>
                        <a:pt x="253" y="1171817"/>
                        <a:pt x="473" y="1241172"/>
                      </a:cubicBezTo>
                      <a:cubicBezTo>
                        <a:pt x="672" y="1304129"/>
                        <a:pt x="949" y="1367079"/>
                        <a:pt x="1347" y="1430037"/>
                      </a:cubicBezTo>
                      <a:cubicBezTo>
                        <a:pt x="1680" y="1482165"/>
                        <a:pt x="2071" y="1534300"/>
                        <a:pt x="2433" y="1586428"/>
                      </a:cubicBezTo>
                      <a:cubicBezTo>
                        <a:pt x="2582" y="1607447"/>
                        <a:pt x="2717" y="1628459"/>
                        <a:pt x="3129" y="1649471"/>
                      </a:cubicBezTo>
                      <a:cubicBezTo>
                        <a:pt x="3463" y="1666783"/>
                        <a:pt x="2852" y="1684372"/>
                        <a:pt x="7879" y="1701095"/>
                      </a:cubicBezTo>
                      <a:cubicBezTo>
                        <a:pt x="7922" y="1701244"/>
                        <a:pt x="9044" y="1707607"/>
                        <a:pt x="9236" y="1709282"/>
                      </a:cubicBezTo>
                      <a:cubicBezTo>
                        <a:pt x="9598" y="1712471"/>
                        <a:pt x="10336" y="1717825"/>
                        <a:pt x="10372" y="1719124"/>
                      </a:cubicBezTo>
                      <a:cubicBezTo>
                        <a:pt x="10663" y="1728711"/>
                        <a:pt x="25589" y="1728746"/>
                        <a:pt x="25298" y="1719124"/>
                      </a:cubicBezTo>
                      <a:cubicBezTo>
                        <a:pt x="25256" y="1717825"/>
                        <a:pt x="25682" y="1712506"/>
                        <a:pt x="25873" y="1709282"/>
                      </a:cubicBezTo>
                      <a:cubicBezTo>
                        <a:pt x="25973" y="1707607"/>
                        <a:pt x="26513" y="1701656"/>
                        <a:pt x="26647" y="1701145"/>
                      </a:cubicBezTo>
                      <a:cubicBezTo>
                        <a:pt x="28884" y="1692716"/>
                        <a:pt x="29701" y="1684209"/>
                        <a:pt x="29729" y="1675524"/>
                      </a:cubicBezTo>
                      <a:cubicBezTo>
                        <a:pt x="29793" y="1656622"/>
                        <a:pt x="29360" y="1637705"/>
                        <a:pt x="29005" y="1618809"/>
                      </a:cubicBezTo>
                      <a:cubicBezTo>
                        <a:pt x="28103" y="1569848"/>
                        <a:pt x="27471" y="1520901"/>
                        <a:pt x="27109" y="147194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2" name="Freeform: Shape 181">
                  <a:extLst>
                    <a:ext uri="{FF2B5EF4-FFF2-40B4-BE49-F238E27FC236}">
                      <a16:creationId xmlns:a16="http://schemas.microsoft.com/office/drawing/2014/main" id="{F84F6C40-4F2F-73ED-FFF4-9E3713810C9D}"/>
                    </a:ext>
                  </a:extLst>
                </p:cNvPr>
                <p:cNvSpPr/>
                <p:nvPr/>
              </p:nvSpPr>
              <p:spPr>
                <a:xfrm>
                  <a:off x="7849938" y="6034990"/>
                  <a:ext cx="130" cy="863"/>
                </a:xfrm>
                <a:custGeom>
                  <a:avLst/>
                  <a:gdLst>
                    <a:gd name="connsiteX0" fmla="*/ 0 w 130"/>
                    <a:gd name="connsiteY0" fmla="*/ 0 h 863"/>
                    <a:gd name="connsiteX1" fmla="*/ 0 w 130"/>
                    <a:gd name="connsiteY1" fmla="*/ 0 h 863"/>
                    <a:gd name="connsiteX2" fmla="*/ 0 w 130"/>
                    <a:gd name="connsiteY2" fmla="*/ 0 h 8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0" h="863">
                      <a:moveTo>
                        <a:pt x="0" y="0"/>
                      </a:moveTo>
                      <a:cubicBezTo>
                        <a:pt x="121" y="1214"/>
                        <a:pt x="220" y="1086"/>
                        <a:pt x="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3" name="Freeform: Shape 182">
                  <a:extLst>
                    <a:ext uri="{FF2B5EF4-FFF2-40B4-BE49-F238E27FC236}">
                      <a16:creationId xmlns:a16="http://schemas.microsoft.com/office/drawing/2014/main" id="{72CA3E06-1398-862D-C168-2C8A7FBDD86B}"/>
                    </a:ext>
                  </a:extLst>
                </p:cNvPr>
                <p:cNvSpPr/>
                <p:nvPr/>
              </p:nvSpPr>
              <p:spPr>
                <a:xfrm>
                  <a:off x="8266501" y="4349505"/>
                  <a:ext cx="29626" cy="2064090"/>
                </a:xfrm>
                <a:custGeom>
                  <a:avLst/>
                  <a:gdLst>
                    <a:gd name="connsiteX0" fmla="*/ 29335 w 29626"/>
                    <a:gd name="connsiteY0" fmla="*/ 779826 h 2064090"/>
                    <a:gd name="connsiteX1" fmla="*/ 28682 w 29626"/>
                    <a:gd name="connsiteY1" fmla="*/ 529119 h 2064090"/>
                    <a:gd name="connsiteX2" fmla="*/ 27709 w 29626"/>
                    <a:gd name="connsiteY2" fmla="*/ 309841 h 2064090"/>
                    <a:gd name="connsiteX3" fmla="*/ 26445 w 29626"/>
                    <a:gd name="connsiteY3" fmla="*/ 136123 h 2064090"/>
                    <a:gd name="connsiteX4" fmla="*/ 24763 w 29626"/>
                    <a:gd name="connsiteY4" fmla="*/ 71120 h 2064090"/>
                    <a:gd name="connsiteX5" fmla="*/ 23207 w 29626"/>
                    <a:gd name="connsiteY5" fmla="*/ 43888 h 2064090"/>
                    <a:gd name="connsiteX6" fmla="*/ 18698 w 29626"/>
                    <a:gd name="connsiteY6" fmla="*/ 5166 h 2064090"/>
                    <a:gd name="connsiteX7" fmla="*/ 4624 w 29626"/>
                    <a:gd name="connsiteY7" fmla="*/ 7069 h 2064090"/>
                    <a:gd name="connsiteX8" fmla="*/ 1620 w 29626"/>
                    <a:gd name="connsiteY8" fmla="*/ 47098 h 2064090"/>
                    <a:gd name="connsiteX9" fmla="*/ 825 w 29626"/>
                    <a:gd name="connsiteY9" fmla="*/ 103316 h 2064090"/>
                    <a:gd name="connsiteX10" fmla="*/ 1961 w 29626"/>
                    <a:gd name="connsiteY10" fmla="*/ 264011 h 2064090"/>
                    <a:gd name="connsiteX11" fmla="*/ 3005 w 29626"/>
                    <a:gd name="connsiteY11" fmla="*/ 473881 h 2064090"/>
                    <a:gd name="connsiteX12" fmla="*/ 3729 w 29626"/>
                    <a:gd name="connsiteY12" fmla="*/ 717650 h 2064090"/>
                    <a:gd name="connsiteX13" fmla="*/ 4106 w 29626"/>
                    <a:gd name="connsiteY13" fmla="*/ 980052 h 2064090"/>
                    <a:gd name="connsiteX14" fmla="*/ 4098 w 29626"/>
                    <a:gd name="connsiteY14" fmla="*/ 1245821 h 2064090"/>
                    <a:gd name="connsiteX15" fmla="*/ 3672 w 29626"/>
                    <a:gd name="connsiteY15" fmla="*/ 1499673 h 2064090"/>
                    <a:gd name="connsiteX16" fmla="*/ 2799 w 29626"/>
                    <a:gd name="connsiteY16" fmla="*/ 1726344 h 2064090"/>
                    <a:gd name="connsiteX17" fmla="*/ 1123 w 29626"/>
                    <a:gd name="connsiteY17" fmla="*/ 1910564 h 2064090"/>
                    <a:gd name="connsiteX18" fmla="*/ 143 w 29626"/>
                    <a:gd name="connsiteY18" fmla="*/ 1981979 h 2064090"/>
                    <a:gd name="connsiteX19" fmla="*/ 8 w 29626"/>
                    <a:gd name="connsiteY19" fmla="*/ 2011675 h 2064090"/>
                    <a:gd name="connsiteX20" fmla="*/ 1791 w 29626"/>
                    <a:gd name="connsiteY20" fmla="*/ 2027226 h 2064090"/>
                    <a:gd name="connsiteX21" fmla="*/ 2757 w 29626"/>
                    <a:gd name="connsiteY21" fmla="*/ 2033056 h 2064090"/>
                    <a:gd name="connsiteX22" fmla="*/ 4326 w 29626"/>
                    <a:gd name="connsiteY22" fmla="*/ 2056887 h 2064090"/>
                    <a:gd name="connsiteX23" fmla="*/ 19252 w 29626"/>
                    <a:gd name="connsiteY23" fmla="*/ 2056887 h 2064090"/>
                    <a:gd name="connsiteX24" fmla="*/ 21212 w 29626"/>
                    <a:gd name="connsiteY24" fmla="*/ 2037338 h 2064090"/>
                    <a:gd name="connsiteX25" fmla="*/ 23569 w 29626"/>
                    <a:gd name="connsiteY25" fmla="*/ 2026374 h 2064090"/>
                    <a:gd name="connsiteX26" fmla="*/ 25671 w 29626"/>
                    <a:gd name="connsiteY26" fmla="*/ 2011192 h 2064090"/>
                    <a:gd name="connsiteX27" fmla="*/ 26985 w 29626"/>
                    <a:gd name="connsiteY27" fmla="*/ 1947560 h 2064090"/>
                    <a:gd name="connsiteX28" fmla="*/ 27993 w 29626"/>
                    <a:gd name="connsiteY28" fmla="*/ 1776107 h 2064090"/>
                    <a:gd name="connsiteX29" fmla="*/ 28987 w 29626"/>
                    <a:gd name="connsiteY29" fmla="*/ 1557412 h 2064090"/>
                    <a:gd name="connsiteX30" fmla="*/ 29513 w 29626"/>
                    <a:gd name="connsiteY30" fmla="*/ 1308714 h 2064090"/>
                    <a:gd name="connsiteX31" fmla="*/ 29612 w 29626"/>
                    <a:gd name="connsiteY31" fmla="*/ 1044423 h 2064090"/>
                    <a:gd name="connsiteX32" fmla="*/ 29335 w 29626"/>
                    <a:gd name="connsiteY32" fmla="*/ 779826 h 2064090"/>
                    <a:gd name="connsiteX33" fmla="*/ 21091 w 29626"/>
                    <a:gd name="connsiteY33" fmla="*/ 2037963 h 2064090"/>
                    <a:gd name="connsiteX34" fmla="*/ 21091 w 29626"/>
                    <a:gd name="connsiteY34" fmla="*/ 2037963 h 2064090"/>
                    <a:gd name="connsiteX35" fmla="*/ 21091 w 29626"/>
                    <a:gd name="connsiteY35" fmla="*/ 2037963 h 20640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9626" h="2064090">
                      <a:moveTo>
                        <a:pt x="29335" y="779826"/>
                      </a:moveTo>
                      <a:cubicBezTo>
                        <a:pt x="29186" y="696255"/>
                        <a:pt x="28973" y="612690"/>
                        <a:pt x="28682" y="529119"/>
                      </a:cubicBezTo>
                      <a:cubicBezTo>
                        <a:pt x="28434" y="456029"/>
                        <a:pt x="28121" y="382931"/>
                        <a:pt x="27709" y="309841"/>
                      </a:cubicBezTo>
                      <a:cubicBezTo>
                        <a:pt x="27382" y="251932"/>
                        <a:pt x="26999" y="194024"/>
                        <a:pt x="26445" y="136123"/>
                      </a:cubicBezTo>
                      <a:cubicBezTo>
                        <a:pt x="26240" y="114443"/>
                        <a:pt x="25842" y="92771"/>
                        <a:pt x="24763" y="71120"/>
                      </a:cubicBezTo>
                      <a:cubicBezTo>
                        <a:pt x="24322" y="62322"/>
                        <a:pt x="23932" y="50677"/>
                        <a:pt x="23207" y="43888"/>
                      </a:cubicBezTo>
                      <a:cubicBezTo>
                        <a:pt x="23080" y="42667"/>
                        <a:pt x="19515" y="11188"/>
                        <a:pt x="18698" y="5166"/>
                      </a:cubicBezTo>
                      <a:cubicBezTo>
                        <a:pt x="17555" y="-3305"/>
                        <a:pt x="5214" y="-422"/>
                        <a:pt x="4624" y="7069"/>
                      </a:cubicBezTo>
                      <a:cubicBezTo>
                        <a:pt x="4177" y="12793"/>
                        <a:pt x="1635" y="46792"/>
                        <a:pt x="1620" y="47098"/>
                      </a:cubicBezTo>
                      <a:cubicBezTo>
                        <a:pt x="789" y="65780"/>
                        <a:pt x="754" y="84626"/>
                        <a:pt x="825" y="103316"/>
                      </a:cubicBezTo>
                      <a:cubicBezTo>
                        <a:pt x="1031" y="156879"/>
                        <a:pt x="1620" y="210449"/>
                        <a:pt x="1961" y="264011"/>
                      </a:cubicBezTo>
                      <a:cubicBezTo>
                        <a:pt x="2409" y="333970"/>
                        <a:pt x="2735" y="403922"/>
                        <a:pt x="3005" y="473881"/>
                      </a:cubicBezTo>
                      <a:cubicBezTo>
                        <a:pt x="3317" y="555137"/>
                        <a:pt x="3552" y="636394"/>
                        <a:pt x="3729" y="717650"/>
                      </a:cubicBezTo>
                      <a:cubicBezTo>
                        <a:pt x="3921" y="805120"/>
                        <a:pt x="4042" y="892590"/>
                        <a:pt x="4106" y="980052"/>
                      </a:cubicBezTo>
                      <a:cubicBezTo>
                        <a:pt x="4170" y="1068644"/>
                        <a:pt x="4170" y="1157229"/>
                        <a:pt x="4098" y="1245821"/>
                      </a:cubicBezTo>
                      <a:cubicBezTo>
                        <a:pt x="4027" y="1330443"/>
                        <a:pt x="3900" y="1415058"/>
                        <a:pt x="3672" y="1499673"/>
                      </a:cubicBezTo>
                      <a:cubicBezTo>
                        <a:pt x="3473" y="1575235"/>
                        <a:pt x="3204" y="1650789"/>
                        <a:pt x="2799" y="1726344"/>
                      </a:cubicBezTo>
                      <a:cubicBezTo>
                        <a:pt x="2472" y="1787753"/>
                        <a:pt x="1997" y="1849155"/>
                        <a:pt x="1123" y="1910564"/>
                      </a:cubicBezTo>
                      <a:cubicBezTo>
                        <a:pt x="782" y="1934374"/>
                        <a:pt x="434" y="1958176"/>
                        <a:pt x="143" y="1981979"/>
                      </a:cubicBezTo>
                      <a:cubicBezTo>
                        <a:pt x="23" y="1991878"/>
                        <a:pt x="-20" y="2001776"/>
                        <a:pt x="8" y="2011675"/>
                      </a:cubicBezTo>
                      <a:cubicBezTo>
                        <a:pt x="23" y="2016951"/>
                        <a:pt x="932" y="2022035"/>
                        <a:pt x="1791" y="2027226"/>
                      </a:cubicBezTo>
                      <a:cubicBezTo>
                        <a:pt x="2110" y="2029165"/>
                        <a:pt x="2529" y="2031103"/>
                        <a:pt x="2757" y="2033056"/>
                      </a:cubicBezTo>
                      <a:cubicBezTo>
                        <a:pt x="3630" y="2040732"/>
                        <a:pt x="4461" y="2052385"/>
                        <a:pt x="4326" y="2056887"/>
                      </a:cubicBezTo>
                      <a:cubicBezTo>
                        <a:pt x="4035" y="2066495"/>
                        <a:pt x="18961" y="2066488"/>
                        <a:pt x="19252" y="2056887"/>
                      </a:cubicBezTo>
                      <a:cubicBezTo>
                        <a:pt x="19387" y="2052520"/>
                        <a:pt x="20331" y="2044055"/>
                        <a:pt x="21212" y="2037338"/>
                      </a:cubicBezTo>
                      <a:cubicBezTo>
                        <a:pt x="21674" y="2034505"/>
                        <a:pt x="23129" y="2028462"/>
                        <a:pt x="23569" y="2026374"/>
                      </a:cubicBezTo>
                      <a:cubicBezTo>
                        <a:pt x="24627" y="2021304"/>
                        <a:pt x="25472" y="2016376"/>
                        <a:pt x="25671" y="2011192"/>
                      </a:cubicBezTo>
                      <a:cubicBezTo>
                        <a:pt x="26502" y="1989996"/>
                        <a:pt x="26829" y="1968771"/>
                        <a:pt x="26985" y="1947560"/>
                      </a:cubicBezTo>
                      <a:cubicBezTo>
                        <a:pt x="27411" y="1890412"/>
                        <a:pt x="27638" y="1833256"/>
                        <a:pt x="27993" y="1776107"/>
                      </a:cubicBezTo>
                      <a:cubicBezTo>
                        <a:pt x="28448" y="1703209"/>
                        <a:pt x="28753" y="1630310"/>
                        <a:pt x="28987" y="1557412"/>
                      </a:cubicBezTo>
                      <a:cubicBezTo>
                        <a:pt x="29250" y="1474515"/>
                        <a:pt x="29413" y="1391611"/>
                        <a:pt x="29513" y="1308714"/>
                      </a:cubicBezTo>
                      <a:cubicBezTo>
                        <a:pt x="29619" y="1220619"/>
                        <a:pt x="29648" y="1132517"/>
                        <a:pt x="29612" y="1044423"/>
                      </a:cubicBezTo>
                      <a:cubicBezTo>
                        <a:pt x="29591" y="956236"/>
                        <a:pt x="29499" y="868034"/>
                        <a:pt x="29335" y="779826"/>
                      </a:cubicBezTo>
                      <a:close/>
                      <a:moveTo>
                        <a:pt x="21091" y="2037963"/>
                      </a:moveTo>
                      <a:cubicBezTo>
                        <a:pt x="21077" y="2038020"/>
                        <a:pt x="21077" y="2038020"/>
                        <a:pt x="21091" y="2037963"/>
                      </a:cubicBezTo>
                      <a:lnTo>
                        <a:pt x="21091" y="203796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84" name="Graphic 5" descr="City with buildings and skyscrapers">
                <a:extLst>
                  <a:ext uri="{FF2B5EF4-FFF2-40B4-BE49-F238E27FC236}">
                    <a16:creationId xmlns:a16="http://schemas.microsoft.com/office/drawing/2014/main" id="{989CFA9B-939B-ACF6-FAC8-EEEBD0527D1C}"/>
                  </a:ext>
                </a:extLst>
              </p:cNvPr>
              <p:cNvGrpSpPr/>
              <p:nvPr/>
            </p:nvGrpSpPr>
            <p:grpSpPr>
              <a:xfrm>
                <a:off x="7464852" y="6204625"/>
                <a:ext cx="476212" cy="212439"/>
                <a:chOff x="7464852" y="6204625"/>
                <a:chExt cx="476212" cy="212439"/>
              </a:xfrm>
              <a:solidFill>
                <a:srgbClr val="000000"/>
              </a:solidFill>
            </p:grpSpPr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13DD7BE5-2B7F-1DEA-04C0-786A505DCD93}"/>
                    </a:ext>
                  </a:extLst>
                </p:cNvPr>
                <p:cNvSpPr/>
                <p:nvPr/>
              </p:nvSpPr>
              <p:spPr>
                <a:xfrm>
                  <a:off x="7464852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461FA7BA-8EDD-F626-561C-D50839F495D3}"/>
                    </a:ext>
                  </a:extLst>
                </p:cNvPr>
                <p:cNvSpPr/>
                <p:nvPr/>
              </p:nvSpPr>
              <p:spPr>
                <a:xfrm>
                  <a:off x="7630631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3B4588DB-7EE1-BDE6-0357-814552C4279F}"/>
                    </a:ext>
                  </a:extLst>
                </p:cNvPr>
                <p:cNvSpPr/>
                <p:nvPr/>
              </p:nvSpPr>
              <p:spPr>
                <a:xfrm>
                  <a:off x="7791660" y="6204625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8" name="Freeform: Shape 187">
                  <a:extLst>
                    <a:ext uri="{FF2B5EF4-FFF2-40B4-BE49-F238E27FC236}">
                      <a16:creationId xmlns:a16="http://schemas.microsoft.com/office/drawing/2014/main" id="{E28CCEB7-A875-0EDF-F0A4-B48B5979043B}"/>
                    </a:ext>
                  </a:extLst>
                </p:cNvPr>
                <p:cNvSpPr/>
                <p:nvPr/>
              </p:nvSpPr>
              <p:spPr>
                <a:xfrm>
                  <a:off x="7464852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89" name="Freeform: Shape 188">
                  <a:extLst>
                    <a:ext uri="{FF2B5EF4-FFF2-40B4-BE49-F238E27FC236}">
                      <a16:creationId xmlns:a16="http://schemas.microsoft.com/office/drawing/2014/main" id="{FC4E1EF4-488A-8502-9A35-EFC540505DF6}"/>
                    </a:ext>
                  </a:extLst>
                </p:cNvPr>
                <p:cNvSpPr/>
                <p:nvPr/>
              </p:nvSpPr>
              <p:spPr>
                <a:xfrm>
                  <a:off x="7630631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0" name="Freeform: Shape 189">
                  <a:extLst>
                    <a:ext uri="{FF2B5EF4-FFF2-40B4-BE49-F238E27FC236}">
                      <a16:creationId xmlns:a16="http://schemas.microsoft.com/office/drawing/2014/main" id="{8B8B94D4-A274-CD53-7090-E34A6E148414}"/>
                    </a:ext>
                  </a:extLst>
                </p:cNvPr>
                <p:cNvSpPr/>
                <p:nvPr/>
              </p:nvSpPr>
              <p:spPr>
                <a:xfrm>
                  <a:off x="7791660" y="6283779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1" name="Freeform: Shape 190">
                  <a:extLst>
                    <a:ext uri="{FF2B5EF4-FFF2-40B4-BE49-F238E27FC236}">
                      <a16:creationId xmlns:a16="http://schemas.microsoft.com/office/drawing/2014/main" id="{00B3924E-D4C8-D2DE-C8EA-7EC3E7500640}"/>
                    </a:ext>
                  </a:extLst>
                </p:cNvPr>
                <p:cNvSpPr/>
                <p:nvPr/>
              </p:nvSpPr>
              <p:spPr>
                <a:xfrm>
                  <a:off x="7464852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4 w 149404"/>
                    <a:gd name="connsiteY1" fmla="*/ 0 h 54258"/>
                    <a:gd name="connsiteX2" fmla="*/ 149404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4" y="0"/>
                      </a:lnTo>
                      <a:lnTo>
                        <a:pt x="149404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2" name="Freeform: Shape 191">
                  <a:extLst>
                    <a:ext uri="{FF2B5EF4-FFF2-40B4-BE49-F238E27FC236}">
                      <a16:creationId xmlns:a16="http://schemas.microsoft.com/office/drawing/2014/main" id="{8046C7AC-5926-4970-5664-4850C2409601}"/>
                    </a:ext>
                  </a:extLst>
                </p:cNvPr>
                <p:cNvSpPr/>
                <p:nvPr/>
              </p:nvSpPr>
              <p:spPr>
                <a:xfrm>
                  <a:off x="7630631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3" name="Freeform: Shape 192">
                  <a:extLst>
                    <a:ext uri="{FF2B5EF4-FFF2-40B4-BE49-F238E27FC236}">
                      <a16:creationId xmlns:a16="http://schemas.microsoft.com/office/drawing/2014/main" id="{59474EA4-23C1-0EFE-E275-1D0E62AC94A5}"/>
                    </a:ext>
                  </a:extLst>
                </p:cNvPr>
                <p:cNvSpPr/>
                <p:nvPr/>
              </p:nvSpPr>
              <p:spPr>
                <a:xfrm>
                  <a:off x="7791660" y="6362806"/>
                  <a:ext cx="149404" cy="54258"/>
                </a:xfrm>
                <a:custGeom>
                  <a:avLst/>
                  <a:gdLst>
                    <a:gd name="connsiteX0" fmla="*/ 0 w 149404"/>
                    <a:gd name="connsiteY0" fmla="*/ 0 h 54258"/>
                    <a:gd name="connsiteX1" fmla="*/ 149405 w 149404"/>
                    <a:gd name="connsiteY1" fmla="*/ 0 h 54258"/>
                    <a:gd name="connsiteX2" fmla="*/ 149405 w 149404"/>
                    <a:gd name="connsiteY2" fmla="*/ 54258 h 54258"/>
                    <a:gd name="connsiteX3" fmla="*/ 0 w 149404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404" h="54258">
                      <a:moveTo>
                        <a:pt x="0" y="0"/>
                      </a:moveTo>
                      <a:lnTo>
                        <a:pt x="149405" y="0"/>
                      </a:lnTo>
                      <a:lnTo>
                        <a:pt x="149405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194" name="Graphic 5" descr="City with buildings and skyscrapers">
                <a:extLst>
                  <a:ext uri="{FF2B5EF4-FFF2-40B4-BE49-F238E27FC236}">
                    <a16:creationId xmlns:a16="http://schemas.microsoft.com/office/drawing/2014/main" id="{67F72EA5-5300-A31A-5786-38BD2CFAC316}"/>
                  </a:ext>
                </a:extLst>
              </p:cNvPr>
              <p:cNvGrpSpPr/>
              <p:nvPr/>
            </p:nvGrpSpPr>
            <p:grpSpPr>
              <a:xfrm>
                <a:off x="4174899" y="6432438"/>
                <a:ext cx="1436690" cy="260549"/>
                <a:chOff x="4174899" y="6432438"/>
                <a:chExt cx="1436690" cy="260549"/>
              </a:xfrm>
              <a:solidFill>
                <a:srgbClr val="000000"/>
              </a:solidFill>
            </p:grpSpPr>
            <p:sp>
              <p:nvSpPr>
                <p:cNvPr id="195" name="Freeform: Shape 194">
                  <a:extLst>
                    <a:ext uri="{FF2B5EF4-FFF2-40B4-BE49-F238E27FC236}">
                      <a16:creationId xmlns:a16="http://schemas.microsoft.com/office/drawing/2014/main" id="{3E9F0531-0ED0-A963-039C-A6DE501A3594}"/>
                    </a:ext>
                  </a:extLst>
                </p:cNvPr>
                <p:cNvSpPr/>
                <p:nvPr/>
              </p:nvSpPr>
              <p:spPr>
                <a:xfrm>
                  <a:off x="4174899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6" name="Freeform: Shape 195">
                  <a:extLst>
                    <a:ext uri="{FF2B5EF4-FFF2-40B4-BE49-F238E27FC236}">
                      <a16:creationId xmlns:a16="http://schemas.microsoft.com/office/drawing/2014/main" id="{C30223AE-9DBD-913E-E4DA-39FB426A2BED}"/>
                    </a:ext>
                  </a:extLst>
                </p:cNvPr>
                <p:cNvSpPr/>
                <p:nvPr/>
              </p:nvSpPr>
              <p:spPr>
                <a:xfrm>
                  <a:off x="4336886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7" name="Freeform: Shape 196">
                  <a:extLst>
                    <a:ext uri="{FF2B5EF4-FFF2-40B4-BE49-F238E27FC236}">
                      <a16:creationId xmlns:a16="http://schemas.microsoft.com/office/drawing/2014/main" id="{3937737F-038B-BC59-3B49-3BFE9F21EA03}"/>
                    </a:ext>
                  </a:extLst>
                </p:cNvPr>
                <p:cNvSpPr/>
                <p:nvPr/>
              </p:nvSpPr>
              <p:spPr>
                <a:xfrm>
                  <a:off x="4498881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8" name="Freeform: Shape 197">
                  <a:extLst>
                    <a:ext uri="{FF2B5EF4-FFF2-40B4-BE49-F238E27FC236}">
                      <a16:creationId xmlns:a16="http://schemas.microsoft.com/office/drawing/2014/main" id="{772C34A1-FD9F-086F-AE02-E1F817A9F888}"/>
                    </a:ext>
                  </a:extLst>
                </p:cNvPr>
                <p:cNvSpPr/>
                <p:nvPr/>
              </p:nvSpPr>
              <p:spPr>
                <a:xfrm>
                  <a:off x="4660875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199" name="Freeform: Shape 198">
                  <a:extLst>
                    <a:ext uri="{FF2B5EF4-FFF2-40B4-BE49-F238E27FC236}">
                      <a16:creationId xmlns:a16="http://schemas.microsoft.com/office/drawing/2014/main" id="{5736CA55-5F1E-67C1-2BD1-09D1505E70EE}"/>
                    </a:ext>
                  </a:extLst>
                </p:cNvPr>
                <p:cNvSpPr/>
                <p:nvPr/>
              </p:nvSpPr>
              <p:spPr>
                <a:xfrm>
                  <a:off x="4174899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0" name="Freeform: Shape 199">
                  <a:extLst>
                    <a:ext uri="{FF2B5EF4-FFF2-40B4-BE49-F238E27FC236}">
                      <a16:creationId xmlns:a16="http://schemas.microsoft.com/office/drawing/2014/main" id="{A825073E-AA55-9D93-4A42-02B949A332E0}"/>
                    </a:ext>
                  </a:extLst>
                </p:cNvPr>
                <p:cNvSpPr/>
                <p:nvPr/>
              </p:nvSpPr>
              <p:spPr>
                <a:xfrm>
                  <a:off x="4336886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DCA4F7F-2CBD-2DFC-85F5-2D36ECB5EE4D}"/>
                    </a:ext>
                  </a:extLst>
                </p:cNvPr>
                <p:cNvSpPr/>
                <p:nvPr/>
              </p:nvSpPr>
              <p:spPr>
                <a:xfrm>
                  <a:off x="4498881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2" name="Freeform: Shape 201">
                  <a:extLst>
                    <a:ext uri="{FF2B5EF4-FFF2-40B4-BE49-F238E27FC236}">
                      <a16:creationId xmlns:a16="http://schemas.microsoft.com/office/drawing/2014/main" id="{09F94679-4581-FC09-3313-8BDA4D38402D}"/>
                    </a:ext>
                  </a:extLst>
                </p:cNvPr>
                <p:cNvSpPr/>
                <p:nvPr/>
              </p:nvSpPr>
              <p:spPr>
                <a:xfrm>
                  <a:off x="4174899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3" name="Freeform: Shape 202">
                  <a:extLst>
                    <a:ext uri="{FF2B5EF4-FFF2-40B4-BE49-F238E27FC236}">
                      <a16:creationId xmlns:a16="http://schemas.microsoft.com/office/drawing/2014/main" id="{2BBD6E6D-3F2E-2105-6547-6F1D2DC47538}"/>
                    </a:ext>
                  </a:extLst>
                </p:cNvPr>
                <p:cNvSpPr/>
                <p:nvPr/>
              </p:nvSpPr>
              <p:spPr>
                <a:xfrm>
                  <a:off x="4336886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4" name="Freeform: Shape 203">
                  <a:extLst>
                    <a:ext uri="{FF2B5EF4-FFF2-40B4-BE49-F238E27FC236}">
                      <a16:creationId xmlns:a16="http://schemas.microsoft.com/office/drawing/2014/main" id="{4C63B3A4-1426-64ED-676B-0CBF85698875}"/>
                    </a:ext>
                  </a:extLst>
                </p:cNvPr>
                <p:cNvSpPr/>
                <p:nvPr/>
              </p:nvSpPr>
              <p:spPr>
                <a:xfrm>
                  <a:off x="4498881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5" name="Freeform: Shape 204">
                  <a:extLst>
                    <a:ext uri="{FF2B5EF4-FFF2-40B4-BE49-F238E27FC236}">
                      <a16:creationId xmlns:a16="http://schemas.microsoft.com/office/drawing/2014/main" id="{0C8C1A5D-B60E-5E03-C942-9A5FCA0675EF}"/>
                    </a:ext>
                  </a:extLst>
                </p:cNvPr>
                <p:cNvSpPr/>
                <p:nvPr/>
              </p:nvSpPr>
              <p:spPr>
                <a:xfrm>
                  <a:off x="4660875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911B9EA2-B298-B121-2C60-38BBD0839193}"/>
                    </a:ext>
                  </a:extLst>
                </p:cNvPr>
                <p:cNvSpPr/>
                <p:nvPr/>
              </p:nvSpPr>
              <p:spPr>
                <a:xfrm>
                  <a:off x="4174899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5BABAB1D-695E-FD55-5E9B-B337FFC5B578}"/>
                    </a:ext>
                  </a:extLst>
                </p:cNvPr>
                <p:cNvSpPr/>
                <p:nvPr/>
              </p:nvSpPr>
              <p:spPr>
                <a:xfrm>
                  <a:off x="4336886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22279BFB-D6B0-CD00-7E62-1FAC6B8CCDFB}"/>
                    </a:ext>
                  </a:extLst>
                </p:cNvPr>
                <p:cNvSpPr/>
                <p:nvPr/>
              </p:nvSpPr>
              <p:spPr>
                <a:xfrm>
                  <a:off x="4498881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75CCE2B1-A1A2-AB8C-4243-9D337EDAD45F}"/>
                    </a:ext>
                  </a:extLst>
                </p:cNvPr>
                <p:cNvSpPr/>
                <p:nvPr/>
              </p:nvSpPr>
              <p:spPr>
                <a:xfrm>
                  <a:off x="4660875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D29B4BC1-5CF1-024F-62CD-9F798001C8AE}"/>
                    </a:ext>
                  </a:extLst>
                </p:cNvPr>
                <p:cNvSpPr/>
                <p:nvPr/>
              </p:nvSpPr>
              <p:spPr>
                <a:xfrm>
                  <a:off x="4824404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85466F4A-7814-7331-05A1-B56282382626}"/>
                    </a:ext>
                  </a:extLst>
                </p:cNvPr>
                <p:cNvSpPr/>
                <p:nvPr/>
              </p:nvSpPr>
              <p:spPr>
                <a:xfrm>
                  <a:off x="4986398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32E770B-36D3-2DCE-CEFC-AC8F999DEFC8}"/>
                    </a:ext>
                  </a:extLst>
                </p:cNvPr>
                <p:cNvSpPr/>
                <p:nvPr/>
              </p:nvSpPr>
              <p:spPr>
                <a:xfrm>
                  <a:off x="5148393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3" name="Freeform: Shape 212">
                  <a:extLst>
                    <a:ext uri="{FF2B5EF4-FFF2-40B4-BE49-F238E27FC236}">
                      <a16:creationId xmlns:a16="http://schemas.microsoft.com/office/drawing/2014/main" id="{3962B2A3-5900-C47B-4531-1E3A2C9324B6}"/>
                    </a:ext>
                  </a:extLst>
                </p:cNvPr>
                <p:cNvSpPr/>
                <p:nvPr/>
              </p:nvSpPr>
              <p:spPr>
                <a:xfrm>
                  <a:off x="5310380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4" name="Freeform: Shape 213">
                  <a:extLst>
                    <a:ext uri="{FF2B5EF4-FFF2-40B4-BE49-F238E27FC236}">
                      <a16:creationId xmlns:a16="http://schemas.microsoft.com/office/drawing/2014/main" id="{9FFFDB37-B93C-0CAF-728A-BCFF00E708A2}"/>
                    </a:ext>
                  </a:extLst>
                </p:cNvPr>
                <p:cNvSpPr/>
                <p:nvPr/>
              </p:nvSpPr>
              <p:spPr>
                <a:xfrm>
                  <a:off x="4824404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5" name="Freeform: Shape 214">
                  <a:extLst>
                    <a:ext uri="{FF2B5EF4-FFF2-40B4-BE49-F238E27FC236}">
                      <a16:creationId xmlns:a16="http://schemas.microsoft.com/office/drawing/2014/main" id="{0A10DEA3-99F0-DC88-F771-44C5DC1A5B3B}"/>
                    </a:ext>
                  </a:extLst>
                </p:cNvPr>
                <p:cNvSpPr/>
                <p:nvPr/>
              </p:nvSpPr>
              <p:spPr>
                <a:xfrm>
                  <a:off x="4986398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927FE453-BAE1-9727-7B73-A40A01CE8CE9}"/>
                    </a:ext>
                  </a:extLst>
                </p:cNvPr>
                <p:cNvSpPr/>
                <p:nvPr/>
              </p:nvSpPr>
              <p:spPr>
                <a:xfrm>
                  <a:off x="5148393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7" name="Freeform: Shape 216">
                  <a:extLst>
                    <a:ext uri="{FF2B5EF4-FFF2-40B4-BE49-F238E27FC236}">
                      <a16:creationId xmlns:a16="http://schemas.microsoft.com/office/drawing/2014/main" id="{6E350038-ED6D-6E80-CB29-A5CC4A3E3B44}"/>
                    </a:ext>
                  </a:extLst>
                </p:cNvPr>
                <p:cNvSpPr/>
                <p:nvPr/>
              </p:nvSpPr>
              <p:spPr>
                <a:xfrm>
                  <a:off x="5310380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8" name="Freeform: Shape 217">
                  <a:extLst>
                    <a:ext uri="{FF2B5EF4-FFF2-40B4-BE49-F238E27FC236}">
                      <a16:creationId xmlns:a16="http://schemas.microsoft.com/office/drawing/2014/main" id="{47C5C1C8-CD76-A533-D50F-CDE761BF264C}"/>
                    </a:ext>
                  </a:extLst>
                </p:cNvPr>
                <p:cNvSpPr/>
                <p:nvPr/>
              </p:nvSpPr>
              <p:spPr>
                <a:xfrm>
                  <a:off x="4824404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19" name="Freeform: Shape 218">
                  <a:extLst>
                    <a:ext uri="{FF2B5EF4-FFF2-40B4-BE49-F238E27FC236}">
                      <a16:creationId xmlns:a16="http://schemas.microsoft.com/office/drawing/2014/main" id="{BDF969FF-97DC-CD69-9A1F-F5A317D65DF6}"/>
                    </a:ext>
                  </a:extLst>
                </p:cNvPr>
                <p:cNvSpPr/>
                <p:nvPr/>
              </p:nvSpPr>
              <p:spPr>
                <a:xfrm>
                  <a:off x="4986398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2FA2CAF7-C8AC-4C8F-8960-22FC6DF1C8C8}"/>
                    </a:ext>
                  </a:extLst>
                </p:cNvPr>
                <p:cNvSpPr/>
                <p:nvPr/>
              </p:nvSpPr>
              <p:spPr>
                <a:xfrm>
                  <a:off x="5310380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59ADDBFC-D41D-D50F-DB2C-471DC3021250}"/>
                    </a:ext>
                  </a:extLst>
                </p:cNvPr>
                <p:cNvSpPr/>
                <p:nvPr/>
              </p:nvSpPr>
              <p:spPr>
                <a:xfrm>
                  <a:off x="4824404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D6E03C5F-4DAF-A1EF-F754-796963DD47E1}"/>
                    </a:ext>
                  </a:extLst>
                </p:cNvPr>
                <p:cNvSpPr/>
                <p:nvPr/>
              </p:nvSpPr>
              <p:spPr>
                <a:xfrm>
                  <a:off x="4986398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E5AC57EC-53F9-F879-9197-2FDAE865533A}"/>
                    </a:ext>
                  </a:extLst>
                </p:cNvPr>
                <p:cNvSpPr/>
                <p:nvPr/>
              </p:nvSpPr>
              <p:spPr>
                <a:xfrm>
                  <a:off x="5148393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3753FDB3-8BCA-621C-3E04-40FD793D6633}"/>
                    </a:ext>
                  </a:extLst>
                </p:cNvPr>
                <p:cNvSpPr/>
                <p:nvPr/>
              </p:nvSpPr>
              <p:spPr>
                <a:xfrm>
                  <a:off x="5478652" y="643243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9C3843D9-8ACA-B239-CB71-6C029D64F9CD}"/>
                    </a:ext>
                  </a:extLst>
                </p:cNvPr>
                <p:cNvSpPr/>
                <p:nvPr/>
              </p:nvSpPr>
              <p:spPr>
                <a:xfrm>
                  <a:off x="5478652" y="650660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AB75CAED-A28C-4ADE-2798-C6A1E1D5C81F}"/>
                    </a:ext>
                  </a:extLst>
                </p:cNvPr>
                <p:cNvSpPr/>
                <p:nvPr/>
              </p:nvSpPr>
              <p:spPr>
                <a:xfrm>
                  <a:off x="5478652" y="658076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5F05E674-5CA3-E9EE-40FF-005A72418A12}"/>
                    </a:ext>
                  </a:extLst>
                </p:cNvPr>
                <p:cNvSpPr/>
                <p:nvPr/>
              </p:nvSpPr>
              <p:spPr>
                <a:xfrm>
                  <a:off x="5478652" y="665492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28" name="Graphic 5" descr="City with buildings and skyscrapers">
                <a:extLst>
                  <a:ext uri="{FF2B5EF4-FFF2-40B4-BE49-F238E27FC236}">
                    <a16:creationId xmlns:a16="http://schemas.microsoft.com/office/drawing/2014/main" id="{2EC8C3E9-D132-9C56-4A86-EE457A362A9E}"/>
                  </a:ext>
                </a:extLst>
              </p:cNvPr>
              <p:cNvGrpSpPr/>
              <p:nvPr/>
            </p:nvGrpSpPr>
            <p:grpSpPr>
              <a:xfrm>
                <a:off x="4285134" y="5526624"/>
                <a:ext cx="294924" cy="615320"/>
                <a:chOff x="4285134" y="5526624"/>
                <a:chExt cx="294924" cy="615320"/>
              </a:xfrm>
              <a:solidFill>
                <a:srgbClr val="000000"/>
              </a:solidFill>
            </p:grpSpPr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6AA839FD-D56E-E815-B035-40D35BD9F415}"/>
                    </a:ext>
                  </a:extLst>
                </p:cNvPr>
                <p:cNvSpPr/>
                <p:nvPr/>
              </p:nvSpPr>
              <p:spPr>
                <a:xfrm>
                  <a:off x="4285134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C79C4734-F4B8-75F9-4580-02429C9ABA5B}"/>
                    </a:ext>
                  </a:extLst>
                </p:cNvPr>
                <p:cNvSpPr/>
                <p:nvPr/>
              </p:nvSpPr>
              <p:spPr>
                <a:xfrm>
                  <a:off x="4447122" y="552662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7B159966-A8F4-486D-8421-530638014E77}"/>
                    </a:ext>
                  </a:extLst>
                </p:cNvPr>
                <p:cNvSpPr/>
                <p:nvPr/>
              </p:nvSpPr>
              <p:spPr>
                <a:xfrm>
                  <a:off x="4447122" y="560077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4DC24A8E-0098-FDD8-CF33-0931A8C2E38A}"/>
                    </a:ext>
                  </a:extLst>
                </p:cNvPr>
                <p:cNvSpPr/>
                <p:nvPr/>
              </p:nvSpPr>
              <p:spPr>
                <a:xfrm>
                  <a:off x="4285134" y="5674942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FAE8A684-D871-0DC0-0B47-8CBDED184CC0}"/>
                    </a:ext>
                  </a:extLst>
                </p:cNvPr>
                <p:cNvSpPr/>
                <p:nvPr/>
              </p:nvSpPr>
              <p:spPr>
                <a:xfrm>
                  <a:off x="4285134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EBCD30AF-7B95-B635-444B-CD7D19EC141B}"/>
                    </a:ext>
                  </a:extLst>
                </p:cNvPr>
                <p:cNvSpPr/>
                <p:nvPr/>
              </p:nvSpPr>
              <p:spPr>
                <a:xfrm>
                  <a:off x="4447122" y="574910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E75563E7-24B1-EFE5-E3C3-EAD1F336CFE7}"/>
                    </a:ext>
                  </a:extLst>
                </p:cNvPr>
                <p:cNvSpPr/>
                <p:nvPr/>
              </p:nvSpPr>
              <p:spPr>
                <a:xfrm>
                  <a:off x="4285134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DFA16470-2EE1-46E8-284E-B51867A9CA55}"/>
                    </a:ext>
                  </a:extLst>
                </p:cNvPr>
                <p:cNvSpPr/>
                <p:nvPr/>
              </p:nvSpPr>
              <p:spPr>
                <a:xfrm>
                  <a:off x="4447122" y="582326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6530DA27-C4C2-3063-A1B5-626476A655B0}"/>
                    </a:ext>
                  </a:extLst>
                </p:cNvPr>
                <p:cNvSpPr/>
                <p:nvPr/>
              </p:nvSpPr>
              <p:spPr>
                <a:xfrm>
                  <a:off x="4285134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E732F293-0B8E-5663-C624-A96830A8BFCF}"/>
                    </a:ext>
                  </a:extLst>
                </p:cNvPr>
                <p:cNvSpPr/>
                <p:nvPr/>
              </p:nvSpPr>
              <p:spPr>
                <a:xfrm>
                  <a:off x="4447122" y="588140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84F859EA-AFBE-A60D-5BED-5E1C996FD0ED}"/>
                    </a:ext>
                  </a:extLst>
                </p:cNvPr>
                <p:cNvSpPr/>
                <p:nvPr/>
              </p:nvSpPr>
              <p:spPr>
                <a:xfrm>
                  <a:off x="4447122" y="595556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18B1F385-05D0-FA92-80E4-C2DA14E14EC4}"/>
                    </a:ext>
                  </a:extLst>
                </p:cNvPr>
                <p:cNvSpPr/>
                <p:nvPr/>
              </p:nvSpPr>
              <p:spPr>
                <a:xfrm>
                  <a:off x="4285134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BF564573-1EF8-4549-3F23-1FAEF69BABFF}"/>
                    </a:ext>
                  </a:extLst>
                </p:cNvPr>
                <p:cNvSpPr/>
                <p:nvPr/>
              </p:nvSpPr>
              <p:spPr>
                <a:xfrm>
                  <a:off x="4447122" y="602972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4867CE7B-FC2D-EFEB-51F8-FF57219EA80C}"/>
                    </a:ext>
                  </a:extLst>
                </p:cNvPr>
                <p:cNvSpPr/>
                <p:nvPr/>
              </p:nvSpPr>
              <p:spPr>
                <a:xfrm>
                  <a:off x="4285134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BDE03A77-8A3D-4C41-8021-4ED5F9FC6B22}"/>
                    </a:ext>
                  </a:extLst>
                </p:cNvPr>
                <p:cNvSpPr/>
                <p:nvPr/>
              </p:nvSpPr>
              <p:spPr>
                <a:xfrm>
                  <a:off x="4447122" y="61038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44" name="Graphic 5" descr="City with buildings and skyscrapers">
                <a:extLst>
                  <a:ext uri="{FF2B5EF4-FFF2-40B4-BE49-F238E27FC236}">
                    <a16:creationId xmlns:a16="http://schemas.microsoft.com/office/drawing/2014/main" id="{7D2C42B6-0C2E-E61E-C3C6-5591BF9C0EDC}"/>
                  </a:ext>
                </a:extLst>
              </p:cNvPr>
              <p:cNvGrpSpPr/>
              <p:nvPr/>
            </p:nvGrpSpPr>
            <p:grpSpPr>
              <a:xfrm>
                <a:off x="5133864" y="5232657"/>
                <a:ext cx="618914" cy="334711"/>
                <a:chOff x="5133864" y="5232657"/>
                <a:chExt cx="618914" cy="334711"/>
              </a:xfrm>
              <a:solidFill>
                <a:srgbClr val="000000"/>
              </a:solidFill>
            </p:grpSpPr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88C07A90-96D2-09F7-B522-3C648C68A74D}"/>
                    </a:ext>
                  </a:extLst>
                </p:cNvPr>
                <p:cNvSpPr/>
                <p:nvPr/>
              </p:nvSpPr>
              <p:spPr>
                <a:xfrm>
                  <a:off x="5133864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A7A19416-756F-A2EF-877B-70051A0A177F}"/>
                    </a:ext>
                  </a:extLst>
                </p:cNvPr>
                <p:cNvSpPr/>
                <p:nvPr/>
              </p:nvSpPr>
              <p:spPr>
                <a:xfrm>
                  <a:off x="5295852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2B3ED114-BFE6-A9DB-F834-B5B0935027EF}"/>
                    </a:ext>
                  </a:extLst>
                </p:cNvPr>
                <p:cNvSpPr/>
                <p:nvPr/>
              </p:nvSpPr>
              <p:spPr>
                <a:xfrm>
                  <a:off x="5457846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01AAB1A6-9380-83E7-DAF9-756CF4B9C0E4}"/>
                    </a:ext>
                  </a:extLst>
                </p:cNvPr>
                <p:cNvSpPr/>
                <p:nvPr/>
              </p:nvSpPr>
              <p:spPr>
                <a:xfrm>
                  <a:off x="5619841" y="5232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47E1498E-9FFE-4A88-1C27-D903CE3375BB}"/>
                    </a:ext>
                  </a:extLst>
                </p:cNvPr>
                <p:cNvSpPr/>
                <p:nvPr/>
              </p:nvSpPr>
              <p:spPr>
                <a:xfrm>
                  <a:off x="5133864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848C8CBD-E9D3-E574-A466-B826E7B7678B}"/>
                    </a:ext>
                  </a:extLst>
                </p:cNvPr>
                <p:cNvSpPr/>
                <p:nvPr/>
              </p:nvSpPr>
              <p:spPr>
                <a:xfrm>
                  <a:off x="5457846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3470ADA1-6467-B265-0508-577209C496EE}"/>
                    </a:ext>
                  </a:extLst>
                </p:cNvPr>
                <p:cNvSpPr/>
                <p:nvPr/>
              </p:nvSpPr>
              <p:spPr>
                <a:xfrm>
                  <a:off x="5619841" y="5306820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BEE1DCA8-C21E-6FD1-06A6-030A250B044B}"/>
                    </a:ext>
                  </a:extLst>
                </p:cNvPr>
                <p:cNvSpPr/>
                <p:nvPr/>
              </p:nvSpPr>
              <p:spPr>
                <a:xfrm>
                  <a:off x="5133864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131520B5-2A38-67E4-3EE8-65B4129E6EC7}"/>
                    </a:ext>
                  </a:extLst>
                </p:cNvPr>
                <p:cNvSpPr/>
                <p:nvPr/>
              </p:nvSpPr>
              <p:spPr>
                <a:xfrm>
                  <a:off x="5295852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F0EC2B67-38B3-172B-E5BA-F4825ED70515}"/>
                    </a:ext>
                  </a:extLst>
                </p:cNvPr>
                <p:cNvSpPr/>
                <p:nvPr/>
              </p:nvSpPr>
              <p:spPr>
                <a:xfrm>
                  <a:off x="5457846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AC890480-164F-FA6E-2689-080D63E14123}"/>
                    </a:ext>
                  </a:extLst>
                </p:cNvPr>
                <p:cNvSpPr/>
                <p:nvPr/>
              </p:nvSpPr>
              <p:spPr>
                <a:xfrm>
                  <a:off x="5619841" y="5380983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29947418-1245-80F1-1127-14A968FF3048}"/>
                    </a:ext>
                  </a:extLst>
                </p:cNvPr>
                <p:cNvSpPr/>
                <p:nvPr/>
              </p:nvSpPr>
              <p:spPr>
                <a:xfrm>
                  <a:off x="5133864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D9AA2A23-A45B-7491-19FA-EB12AE55146C}"/>
                    </a:ext>
                  </a:extLst>
                </p:cNvPr>
                <p:cNvSpPr/>
                <p:nvPr/>
              </p:nvSpPr>
              <p:spPr>
                <a:xfrm>
                  <a:off x="5295852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9DFEADFA-5434-F9A1-35FA-3F11A3951C7A}"/>
                    </a:ext>
                  </a:extLst>
                </p:cNvPr>
                <p:cNvSpPr/>
                <p:nvPr/>
              </p:nvSpPr>
              <p:spPr>
                <a:xfrm>
                  <a:off x="5457846" y="545514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75D7126A-6762-1B9C-45F3-7356FD6D1F60}"/>
                    </a:ext>
                  </a:extLst>
                </p:cNvPr>
                <p:cNvSpPr/>
                <p:nvPr/>
              </p:nvSpPr>
              <p:spPr>
                <a:xfrm>
                  <a:off x="5295852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42B5DDC3-9896-A1D6-54F4-40FD033FFFE1}"/>
                    </a:ext>
                  </a:extLst>
                </p:cNvPr>
                <p:cNvSpPr/>
                <p:nvPr/>
              </p:nvSpPr>
              <p:spPr>
                <a:xfrm>
                  <a:off x="5457846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F194DAE4-481F-B9A4-0B3A-2E83149A7A25}"/>
                    </a:ext>
                  </a:extLst>
                </p:cNvPr>
                <p:cNvSpPr/>
                <p:nvPr/>
              </p:nvSpPr>
              <p:spPr>
                <a:xfrm>
                  <a:off x="5619841" y="5529308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7 w 132937"/>
                    <a:gd name="connsiteY1" fmla="*/ 0 h 38061"/>
                    <a:gd name="connsiteX2" fmla="*/ 132937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7" y="0"/>
                      </a:lnTo>
                      <a:lnTo>
                        <a:pt x="132937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62" name="Graphic 5" descr="City with buildings and skyscrapers">
                <a:extLst>
                  <a:ext uri="{FF2B5EF4-FFF2-40B4-BE49-F238E27FC236}">
                    <a16:creationId xmlns:a16="http://schemas.microsoft.com/office/drawing/2014/main" id="{9B8214DE-650A-FBF8-C87C-284B37BB77F8}"/>
                  </a:ext>
                </a:extLst>
              </p:cNvPr>
              <p:cNvGrpSpPr/>
              <p:nvPr/>
            </p:nvGrpSpPr>
            <p:grpSpPr>
              <a:xfrm>
                <a:off x="5221781" y="5615002"/>
                <a:ext cx="565898" cy="441902"/>
                <a:chOff x="5221781" y="5615002"/>
                <a:chExt cx="565898" cy="441902"/>
              </a:xfrm>
              <a:solidFill>
                <a:srgbClr val="000000"/>
              </a:solidFill>
            </p:grpSpPr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7A2ABE46-D6D2-47EE-6457-0BE3DED03C33}"/>
                    </a:ext>
                  </a:extLst>
                </p:cNvPr>
                <p:cNvSpPr/>
                <p:nvPr/>
              </p:nvSpPr>
              <p:spPr>
                <a:xfrm rot="5400000">
                  <a:off x="5043721" y="5849567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9 w 385398"/>
                    <a:gd name="connsiteY1" fmla="*/ 0 h 29277"/>
                    <a:gd name="connsiteX2" fmla="*/ 385399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9" y="0"/>
                      </a:lnTo>
                      <a:lnTo>
                        <a:pt x="385399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C554341A-FA61-82A8-AE2C-78EEEE80B052}"/>
                    </a:ext>
                  </a:extLst>
                </p:cNvPr>
                <p:cNvSpPr/>
                <p:nvPr/>
              </p:nvSpPr>
              <p:spPr>
                <a:xfrm rot="5400000">
                  <a:off x="5096112" y="5849561"/>
                  <a:ext cx="385398" cy="29277"/>
                </a:xfrm>
                <a:custGeom>
                  <a:avLst/>
                  <a:gdLst>
                    <a:gd name="connsiteX0" fmla="*/ 0 w 385398"/>
                    <a:gd name="connsiteY0" fmla="*/ 0 h 29277"/>
                    <a:gd name="connsiteX1" fmla="*/ 385398 w 385398"/>
                    <a:gd name="connsiteY1" fmla="*/ 0 h 29277"/>
                    <a:gd name="connsiteX2" fmla="*/ 385398 w 385398"/>
                    <a:gd name="connsiteY2" fmla="*/ 29277 h 29277"/>
                    <a:gd name="connsiteX3" fmla="*/ 0 w 385398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398" h="29277">
                      <a:moveTo>
                        <a:pt x="0" y="0"/>
                      </a:moveTo>
                      <a:lnTo>
                        <a:pt x="385398" y="0"/>
                      </a:lnTo>
                      <a:lnTo>
                        <a:pt x="385398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BA574081-9A9D-93A8-2DFC-18A5E7175E79}"/>
                    </a:ext>
                  </a:extLst>
                </p:cNvPr>
                <p:cNvSpPr/>
                <p:nvPr/>
              </p:nvSpPr>
              <p:spPr>
                <a:xfrm rot="5400000">
                  <a:off x="5153757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CE2F1BED-CFC8-75DC-C9ED-DA9DED576ED7}"/>
                    </a:ext>
                  </a:extLst>
                </p:cNvPr>
                <p:cNvSpPr/>
                <p:nvPr/>
              </p:nvSpPr>
              <p:spPr>
                <a:xfrm rot="5400000">
                  <a:off x="5197414" y="5833695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55B3FA12-5B62-083A-20AA-6C137CE36768}"/>
                    </a:ext>
                  </a:extLst>
                </p:cNvPr>
                <p:cNvSpPr/>
                <p:nvPr/>
              </p:nvSpPr>
              <p:spPr>
                <a:xfrm rot="5400000">
                  <a:off x="5241071" y="5833688"/>
                  <a:ext cx="417139" cy="29277"/>
                </a:xfrm>
                <a:custGeom>
                  <a:avLst/>
                  <a:gdLst>
                    <a:gd name="connsiteX0" fmla="*/ 0 w 417139"/>
                    <a:gd name="connsiteY0" fmla="*/ 0 h 29277"/>
                    <a:gd name="connsiteX1" fmla="*/ 417140 w 417139"/>
                    <a:gd name="connsiteY1" fmla="*/ 0 h 29277"/>
                    <a:gd name="connsiteX2" fmla="*/ 417140 w 417139"/>
                    <a:gd name="connsiteY2" fmla="*/ 29277 h 29277"/>
                    <a:gd name="connsiteX3" fmla="*/ 0 w 41713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7139" h="29277">
                      <a:moveTo>
                        <a:pt x="0" y="0"/>
                      </a:moveTo>
                      <a:lnTo>
                        <a:pt x="417140" y="0"/>
                      </a:lnTo>
                      <a:lnTo>
                        <a:pt x="41714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CFF32FBB-FFB3-E50A-CD91-ECEDD56BB248}"/>
                    </a:ext>
                  </a:extLst>
                </p:cNvPr>
                <p:cNvSpPr/>
                <p:nvPr/>
              </p:nvSpPr>
              <p:spPr>
                <a:xfrm rot="5400000">
                  <a:off x="5294037" y="5821318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39E06A29-C6C6-8B73-F746-640C2FD2D459}"/>
                    </a:ext>
                  </a:extLst>
                </p:cNvPr>
                <p:cNvSpPr/>
                <p:nvPr/>
              </p:nvSpPr>
              <p:spPr>
                <a:xfrm rot="5400000">
                  <a:off x="5347749" y="5821311"/>
                  <a:ext cx="441893" cy="29277"/>
                </a:xfrm>
                <a:custGeom>
                  <a:avLst/>
                  <a:gdLst>
                    <a:gd name="connsiteX0" fmla="*/ 0 w 441893"/>
                    <a:gd name="connsiteY0" fmla="*/ 0 h 29277"/>
                    <a:gd name="connsiteX1" fmla="*/ 441894 w 441893"/>
                    <a:gd name="connsiteY1" fmla="*/ 0 h 29277"/>
                    <a:gd name="connsiteX2" fmla="*/ 441894 w 441893"/>
                    <a:gd name="connsiteY2" fmla="*/ 29277 h 29277"/>
                    <a:gd name="connsiteX3" fmla="*/ 0 w 441893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41893" h="29277">
                      <a:moveTo>
                        <a:pt x="0" y="0"/>
                      </a:moveTo>
                      <a:lnTo>
                        <a:pt x="441894" y="0"/>
                      </a:lnTo>
                      <a:lnTo>
                        <a:pt x="441894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0" name="Freeform: Shape 269">
                  <a:extLst>
                    <a:ext uri="{FF2B5EF4-FFF2-40B4-BE49-F238E27FC236}">
                      <a16:creationId xmlns:a16="http://schemas.microsoft.com/office/drawing/2014/main" id="{23989493-CC09-8809-1837-77BD6A990BDA}"/>
                    </a:ext>
                  </a:extLst>
                </p:cNvPr>
                <p:cNvSpPr/>
                <p:nvPr/>
              </p:nvSpPr>
              <p:spPr>
                <a:xfrm rot="5400000">
                  <a:off x="5471036" y="5751742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1" name="Freeform: Shape 270">
                  <a:extLst>
                    <a:ext uri="{FF2B5EF4-FFF2-40B4-BE49-F238E27FC236}">
                      <a16:creationId xmlns:a16="http://schemas.microsoft.com/office/drawing/2014/main" id="{005B3CB9-9AE4-54EC-ABCE-10EE80621DC8}"/>
                    </a:ext>
                  </a:extLst>
                </p:cNvPr>
                <p:cNvSpPr/>
                <p:nvPr/>
              </p:nvSpPr>
              <p:spPr>
                <a:xfrm rot="5400000">
                  <a:off x="5524755" y="5751749"/>
                  <a:ext cx="302757" cy="29277"/>
                </a:xfrm>
                <a:custGeom>
                  <a:avLst/>
                  <a:gdLst>
                    <a:gd name="connsiteX0" fmla="*/ 0 w 302757"/>
                    <a:gd name="connsiteY0" fmla="*/ 0 h 29277"/>
                    <a:gd name="connsiteX1" fmla="*/ 302757 w 302757"/>
                    <a:gd name="connsiteY1" fmla="*/ 0 h 29277"/>
                    <a:gd name="connsiteX2" fmla="*/ 302757 w 302757"/>
                    <a:gd name="connsiteY2" fmla="*/ 29277 h 29277"/>
                    <a:gd name="connsiteX3" fmla="*/ 0 w 302757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2757" h="29277">
                      <a:moveTo>
                        <a:pt x="0" y="0"/>
                      </a:moveTo>
                      <a:lnTo>
                        <a:pt x="302757" y="0"/>
                      </a:lnTo>
                      <a:lnTo>
                        <a:pt x="302757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2" name="Freeform: Shape 271">
                  <a:extLst>
                    <a:ext uri="{FF2B5EF4-FFF2-40B4-BE49-F238E27FC236}">
                      <a16:creationId xmlns:a16="http://schemas.microsoft.com/office/drawing/2014/main" id="{28226396-76E1-BE7F-DA40-134395FD96CE}"/>
                    </a:ext>
                  </a:extLst>
                </p:cNvPr>
                <p:cNvSpPr/>
                <p:nvPr/>
              </p:nvSpPr>
              <p:spPr>
                <a:xfrm rot="5400000">
                  <a:off x="5612598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3" name="Freeform: Shape 272">
                  <a:extLst>
                    <a:ext uri="{FF2B5EF4-FFF2-40B4-BE49-F238E27FC236}">
                      <a16:creationId xmlns:a16="http://schemas.microsoft.com/office/drawing/2014/main" id="{8FED1107-DAB8-0B0D-BC5E-73F3BEF88A88}"/>
                    </a:ext>
                  </a:extLst>
                </p:cNvPr>
                <p:cNvSpPr/>
                <p:nvPr/>
              </p:nvSpPr>
              <p:spPr>
                <a:xfrm rot="5400000">
                  <a:off x="5655786" y="5783189"/>
                  <a:ext cx="234509" cy="29277"/>
                </a:xfrm>
                <a:custGeom>
                  <a:avLst/>
                  <a:gdLst>
                    <a:gd name="connsiteX0" fmla="*/ 0 w 234509"/>
                    <a:gd name="connsiteY0" fmla="*/ 0 h 29277"/>
                    <a:gd name="connsiteX1" fmla="*/ 234510 w 234509"/>
                    <a:gd name="connsiteY1" fmla="*/ 0 h 29277"/>
                    <a:gd name="connsiteX2" fmla="*/ 234510 w 234509"/>
                    <a:gd name="connsiteY2" fmla="*/ 29277 h 29277"/>
                    <a:gd name="connsiteX3" fmla="*/ 0 w 234509"/>
                    <a:gd name="connsiteY3" fmla="*/ 29277 h 29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34509" h="29277">
                      <a:moveTo>
                        <a:pt x="0" y="0"/>
                      </a:moveTo>
                      <a:lnTo>
                        <a:pt x="234510" y="0"/>
                      </a:lnTo>
                      <a:lnTo>
                        <a:pt x="234510" y="29277"/>
                      </a:lnTo>
                      <a:lnTo>
                        <a:pt x="0" y="29277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74" name="Graphic 5" descr="City with buildings and skyscrapers">
                <a:extLst>
                  <a:ext uri="{FF2B5EF4-FFF2-40B4-BE49-F238E27FC236}">
                    <a16:creationId xmlns:a16="http://schemas.microsoft.com/office/drawing/2014/main" id="{831BB3FB-5A67-AEB9-9189-BE73ECCAD7D9}"/>
                  </a:ext>
                </a:extLst>
              </p:cNvPr>
              <p:cNvGrpSpPr/>
              <p:nvPr/>
            </p:nvGrpSpPr>
            <p:grpSpPr>
              <a:xfrm>
                <a:off x="5842037" y="5474176"/>
                <a:ext cx="132937" cy="408860"/>
                <a:chOff x="5842037" y="5474176"/>
                <a:chExt cx="132937" cy="408860"/>
              </a:xfrm>
              <a:solidFill>
                <a:srgbClr val="000000"/>
              </a:solidFill>
            </p:grpSpPr>
            <p:sp>
              <p:nvSpPr>
                <p:cNvPr id="275" name="Freeform: Shape 274">
                  <a:extLst>
                    <a:ext uri="{FF2B5EF4-FFF2-40B4-BE49-F238E27FC236}">
                      <a16:creationId xmlns:a16="http://schemas.microsoft.com/office/drawing/2014/main" id="{3E490C2A-59E5-5C12-5B79-788556B30CD2}"/>
                    </a:ext>
                  </a:extLst>
                </p:cNvPr>
                <p:cNvSpPr/>
                <p:nvPr/>
              </p:nvSpPr>
              <p:spPr>
                <a:xfrm>
                  <a:off x="5842037" y="5474176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6" name="Freeform: Shape 275">
                  <a:extLst>
                    <a:ext uri="{FF2B5EF4-FFF2-40B4-BE49-F238E27FC236}">
                      <a16:creationId xmlns:a16="http://schemas.microsoft.com/office/drawing/2014/main" id="{BABF910C-9F1B-8567-D088-0BC7C57F8ED1}"/>
                    </a:ext>
                  </a:extLst>
                </p:cNvPr>
                <p:cNvSpPr/>
                <p:nvPr/>
              </p:nvSpPr>
              <p:spPr>
                <a:xfrm>
                  <a:off x="5842037" y="5548331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7" name="Freeform: Shape 276">
                  <a:extLst>
                    <a:ext uri="{FF2B5EF4-FFF2-40B4-BE49-F238E27FC236}">
                      <a16:creationId xmlns:a16="http://schemas.microsoft.com/office/drawing/2014/main" id="{7280B683-5EEF-9046-05B2-A968F3013629}"/>
                    </a:ext>
                  </a:extLst>
                </p:cNvPr>
                <p:cNvSpPr/>
                <p:nvPr/>
              </p:nvSpPr>
              <p:spPr>
                <a:xfrm>
                  <a:off x="5842037" y="5622494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8" name="Freeform: Shape 277">
                  <a:extLst>
                    <a:ext uri="{FF2B5EF4-FFF2-40B4-BE49-F238E27FC236}">
                      <a16:creationId xmlns:a16="http://schemas.microsoft.com/office/drawing/2014/main" id="{0E060F70-7F66-5351-523E-D9D092A1FE07}"/>
                    </a:ext>
                  </a:extLst>
                </p:cNvPr>
                <p:cNvSpPr/>
                <p:nvPr/>
              </p:nvSpPr>
              <p:spPr>
                <a:xfrm>
                  <a:off x="5842037" y="5696657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79" name="Freeform: Shape 278">
                  <a:extLst>
                    <a:ext uri="{FF2B5EF4-FFF2-40B4-BE49-F238E27FC236}">
                      <a16:creationId xmlns:a16="http://schemas.microsoft.com/office/drawing/2014/main" id="{C611A0AC-B4AB-04A8-586F-DCB930E9D9A6}"/>
                    </a:ext>
                  </a:extLst>
                </p:cNvPr>
                <p:cNvSpPr/>
                <p:nvPr/>
              </p:nvSpPr>
              <p:spPr>
                <a:xfrm>
                  <a:off x="5842037" y="5770819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0" name="Freeform: Shape 279">
                  <a:extLst>
                    <a:ext uri="{FF2B5EF4-FFF2-40B4-BE49-F238E27FC236}">
                      <a16:creationId xmlns:a16="http://schemas.microsoft.com/office/drawing/2014/main" id="{225CA527-C60C-B623-D822-4000A67F0E79}"/>
                    </a:ext>
                  </a:extLst>
                </p:cNvPr>
                <p:cNvSpPr/>
                <p:nvPr/>
              </p:nvSpPr>
              <p:spPr>
                <a:xfrm>
                  <a:off x="5842037" y="5844975"/>
                  <a:ext cx="132937" cy="38061"/>
                </a:xfrm>
                <a:custGeom>
                  <a:avLst/>
                  <a:gdLst>
                    <a:gd name="connsiteX0" fmla="*/ 0 w 132937"/>
                    <a:gd name="connsiteY0" fmla="*/ 0 h 38061"/>
                    <a:gd name="connsiteX1" fmla="*/ 132938 w 132937"/>
                    <a:gd name="connsiteY1" fmla="*/ 0 h 38061"/>
                    <a:gd name="connsiteX2" fmla="*/ 132938 w 132937"/>
                    <a:gd name="connsiteY2" fmla="*/ 38061 h 38061"/>
                    <a:gd name="connsiteX3" fmla="*/ 0 w 132937"/>
                    <a:gd name="connsiteY3" fmla="*/ 38061 h 38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937" h="38061">
                      <a:moveTo>
                        <a:pt x="0" y="0"/>
                      </a:moveTo>
                      <a:lnTo>
                        <a:pt x="132938" y="0"/>
                      </a:lnTo>
                      <a:lnTo>
                        <a:pt x="132938" y="38061"/>
                      </a:lnTo>
                      <a:lnTo>
                        <a:pt x="0" y="38061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81" name="Graphic 5" descr="City with buildings and skyscrapers">
                <a:extLst>
                  <a:ext uri="{FF2B5EF4-FFF2-40B4-BE49-F238E27FC236}">
                    <a16:creationId xmlns:a16="http://schemas.microsoft.com/office/drawing/2014/main" id="{C6B126D5-81BF-B79E-FF82-DDD7461A0E1A}"/>
                  </a:ext>
                </a:extLst>
              </p:cNvPr>
              <p:cNvGrpSpPr/>
              <p:nvPr/>
            </p:nvGrpSpPr>
            <p:grpSpPr>
              <a:xfrm>
                <a:off x="7444863" y="5391478"/>
                <a:ext cx="249649" cy="568965"/>
                <a:chOff x="7444863" y="5391478"/>
                <a:chExt cx="249649" cy="568965"/>
              </a:xfrm>
              <a:solidFill>
                <a:srgbClr val="000000"/>
              </a:solidFill>
            </p:grpSpPr>
            <p:sp>
              <p:nvSpPr>
                <p:cNvPr id="282" name="Freeform: Shape 281">
                  <a:extLst>
                    <a:ext uri="{FF2B5EF4-FFF2-40B4-BE49-F238E27FC236}">
                      <a16:creationId xmlns:a16="http://schemas.microsoft.com/office/drawing/2014/main" id="{F4B8CD52-6215-3426-8A28-89E3E5838E1A}"/>
                    </a:ext>
                  </a:extLst>
                </p:cNvPr>
                <p:cNvSpPr/>
                <p:nvPr/>
              </p:nvSpPr>
              <p:spPr>
                <a:xfrm>
                  <a:off x="7444863" y="5391478"/>
                  <a:ext cx="67707" cy="54258"/>
                </a:xfrm>
                <a:custGeom>
                  <a:avLst/>
                  <a:gdLst>
                    <a:gd name="connsiteX0" fmla="*/ 0 w 67707"/>
                    <a:gd name="connsiteY0" fmla="*/ 0 h 54258"/>
                    <a:gd name="connsiteX1" fmla="*/ 67708 w 67707"/>
                    <a:gd name="connsiteY1" fmla="*/ 0 h 54258"/>
                    <a:gd name="connsiteX2" fmla="*/ 67708 w 67707"/>
                    <a:gd name="connsiteY2" fmla="*/ 54258 h 54258"/>
                    <a:gd name="connsiteX3" fmla="*/ 0 w 67707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7707" h="54258">
                      <a:moveTo>
                        <a:pt x="0" y="0"/>
                      </a:moveTo>
                      <a:lnTo>
                        <a:pt x="67708" y="0"/>
                      </a:lnTo>
                      <a:lnTo>
                        <a:pt x="67708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2FF5C0D4-8F59-46D6-94F7-AA92FE084E68}"/>
                    </a:ext>
                  </a:extLst>
                </p:cNvPr>
                <p:cNvSpPr/>
                <p:nvPr/>
              </p:nvSpPr>
              <p:spPr>
                <a:xfrm>
                  <a:off x="7536650" y="5392394"/>
                  <a:ext cx="157861" cy="54258"/>
                </a:xfrm>
                <a:custGeom>
                  <a:avLst/>
                  <a:gdLst>
                    <a:gd name="connsiteX0" fmla="*/ 0 w 157861"/>
                    <a:gd name="connsiteY0" fmla="*/ 0 h 54258"/>
                    <a:gd name="connsiteX1" fmla="*/ 157862 w 157861"/>
                    <a:gd name="connsiteY1" fmla="*/ 0 h 54258"/>
                    <a:gd name="connsiteX2" fmla="*/ 157862 w 157861"/>
                    <a:gd name="connsiteY2" fmla="*/ 54258 h 54258"/>
                    <a:gd name="connsiteX3" fmla="*/ 0 w 157861"/>
                    <a:gd name="connsiteY3" fmla="*/ 54258 h 54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7861" h="54258">
                      <a:moveTo>
                        <a:pt x="0" y="0"/>
                      </a:moveTo>
                      <a:lnTo>
                        <a:pt x="157862" y="0"/>
                      </a:lnTo>
                      <a:lnTo>
                        <a:pt x="157862" y="54258"/>
                      </a:lnTo>
                      <a:lnTo>
                        <a:pt x="0" y="542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377A4E49-E52A-E0F7-FED4-957107FF9D5A}"/>
                    </a:ext>
                  </a:extLst>
                </p:cNvPr>
                <p:cNvSpPr/>
                <p:nvPr/>
              </p:nvSpPr>
              <p:spPr>
                <a:xfrm>
                  <a:off x="7460080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6822DBE1-0695-A98A-EE83-B2C2AAE15912}"/>
                    </a:ext>
                  </a:extLst>
                </p:cNvPr>
                <p:cNvSpPr/>
                <p:nvPr/>
              </p:nvSpPr>
              <p:spPr>
                <a:xfrm>
                  <a:off x="7460080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CF482535-5BFF-A908-9311-18D5F7F1DBE7}"/>
                    </a:ext>
                  </a:extLst>
                </p:cNvPr>
                <p:cNvSpPr/>
                <p:nvPr/>
              </p:nvSpPr>
              <p:spPr>
                <a:xfrm>
                  <a:off x="7460080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7" name="Freeform: Shape 286">
                  <a:extLst>
                    <a:ext uri="{FF2B5EF4-FFF2-40B4-BE49-F238E27FC236}">
                      <a16:creationId xmlns:a16="http://schemas.microsoft.com/office/drawing/2014/main" id="{68DBF675-513A-7FC7-60A4-11DE126A729E}"/>
                    </a:ext>
                  </a:extLst>
                </p:cNvPr>
                <p:cNvSpPr/>
                <p:nvPr/>
              </p:nvSpPr>
              <p:spPr>
                <a:xfrm>
                  <a:off x="7460080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8" name="Freeform: Shape 287">
                  <a:extLst>
                    <a:ext uri="{FF2B5EF4-FFF2-40B4-BE49-F238E27FC236}">
                      <a16:creationId xmlns:a16="http://schemas.microsoft.com/office/drawing/2014/main" id="{BBBFFA11-E400-01A7-9638-DDE38182C5A2}"/>
                    </a:ext>
                  </a:extLst>
                </p:cNvPr>
                <p:cNvSpPr/>
                <p:nvPr/>
              </p:nvSpPr>
              <p:spPr>
                <a:xfrm>
                  <a:off x="7460080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89" name="Freeform: Shape 288">
                  <a:extLst>
                    <a:ext uri="{FF2B5EF4-FFF2-40B4-BE49-F238E27FC236}">
                      <a16:creationId xmlns:a16="http://schemas.microsoft.com/office/drawing/2014/main" id="{BB142602-FA9C-3A1B-4E55-F870710A7982}"/>
                    </a:ext>
                  </a:extLst>
                </p:cNvPr>
                <p:cNvSpPr/>
                <p:nvPr/>
              </p:nvSpPr>
              <p:spPr>
                <a:xfrm>
                  <a:off x="7543538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0" name="Freeform: Shape 289">
                  <a:extLst>
                    <a:ext uri="{FF2B5EF4-FFF2-40B4-BE49-F238E27FC236}">
                      <a16:creationId xmlns:a16="http://schemas.microsoft.com/office/drawing/2014/main" id="{D4FA05AF-078D-7CF5-7A67-BD9798E976E0}"/>
                    </a:ext>
                  </a:extLst>
                </p:cNvPr>
                <p:cNvSpPr/>
                <p:nvPr/>
              </p:nvSpPr>
              <p:spPr>
                <a:xfrm>
                  <a:off x="7543538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1" name="Freeform: Shape 290">
                  <a:extLst>
                    <a:ext uri="{FF2B5EF4-FFF2-40B4-BE49-F238E27FC236}">
                      <a16:creationId xmlns:a16="http://schemas.microsoft.com/office/drawing/2014/main" id="{6A52765F-9C22-B217-BEED-AB65B4941A77}"/>
                    </a:ext>
                  </a:extLst>
                </p:cNvPr>
                <p:cNvSpPr/>
                <p:nvPr/>
              </p:nvSpPr>
              <p:spPr>
                <a:xfrm>
                  <a:off x="7543538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2" name="Freeform: Shape 291">
                  <a:extLst>
                    <a:ext uri="{FF2B5EF4-FFF2-40B4-BE49-F238E27FC236}">
                      <a16:creationId xmlns:a16="http://schemas.microsoft.com/office/drawing/2014/main" id="{5CD558A5-23A6-9353-38EF-1AE5C6CAB28E}"/>
                    </a:ext>
                  </a:extLst>
                </p:cNvPr>
                <p:cNvSpPr/>
                <p:nvPr/>
              </p:nvSpPr>
              <p:spPr>
                <a:xfrm>
                  <a:off x="7543538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3" name="Freeform: Shape 292">
                  <a:extLst>
                    <a:ext uri="{FF2B5EF4-FFF2-40B4-BE49-F238E27FC236}">
                      <a16:creationId xmlns:a16="http://schemas.microsoft.com/office/drawing/2014/main" id="{77D4D601-14F2-F6BB-D4A6-F67DE5ADC6AE}"/>
                    </a:ext>
                  </a:extLst>
                </p:cNvPr>
                <p:cNvSpPr/>
                <p:nvPr/>
              </p:nvSpPr>
              <p:spPr>
                <a:xfrm>
                  <a:off x="7543538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4" name="Freeform: Shape 293">
                  <a:extLst>
                    <a:ext uri="{FF2B5EF4-FFF2-40B4-BE49-F238E27FC236}">
                      <a16:creationId xmlns:a16="http://schemas.microsoft.com/office/drawing/2014/main" id="{F5BCEA15-8D63-0EAF-6E8E-3CB959DFBFE2}"/>
                    </a:ext>
                  </a:extLst>
                </p:cNvPr>
                <p:cNvSpPr/>
                <p:nvPr/>
              </p:nvSpPr>
              <p:spPr>
                <a:xfrm>
                  <a:off x="7626996" y="54809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5" name="Freeform: Shape 294">
                  <a:extLst>
                    <a:ext uri="{FF2B5EF4-FFF2-40B4-BE49-F238E27FC236}">
                      <a16:creationId xmlns:a16="http://schemas.microsoft.com/office/drawing/2014/main" id="{9DFF79D6-6064-D56F-0C19-639F035E4A71}"/>
                    </a:ext>
                  </a:extLst>
                </p:cNvPr>
                <p:cNvSpPr/>
                <p:nvPr/>
              </p:nvSpPr>
              <p:spPr>
                <a:xfrm>
                  <a:off x="7626996" y="55796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6" name="Freeform: Shape 295">
                  <a:extLst>
                    <a:ext uri="{FF2B5EF4-FFF2-40B4-BE49-F238E27FC236}">
                      <a16:creationId xmlns:a16="http://schemas.microsoft.com/office/drawing/2014/main" id="{F19E5D1B-2D9D-B76C-27AA-B4B8DF821EF4}"/>
                    </a:ext>
                  </a:extLst>
                </p:cNvPr>
                <p:cNvSpPr/>
                <p:nvPr/>
              </p:nvSpPr>
              <p:spPr>
                <a:xfrm>
                  <a:off x="7626996" y="56783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7" name="Freeform: Shape 296">
                  <a:extLst>
                    <a:ext uri="{FF2B5EF4-FFF2-40B4-BE49-F238E27FC236}">
                      <a16:creationId xmlns:a16="http://schemas.microsoft.com/office/drawing/2014/main" id="{6380C264-EF7F-FA47-DDA8-33C555A15A19}"/>
                    </a:ext>
                  </a:extLst>
                </p:cNvPr>
                <p:cNvSpPr/>
                <p:nvPr/>
              </p:nvSpPr>
              <p:spPr>
                <a:xfrm>
                  <a:off x="7626996" y="5777082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298" name="Freeform: Shape 297">
                  <a:extLst>
                    <a:ext uri="{FF2B5EF4-FFF2-40B4-BE49-F238E27FC236}">
                      <a16:creationId xmlns:a16="http://schemas.microsoft.com/office/drawing/2014/main" id="{4E5A359D-E43D-E608-6A54-EDFDF15AE34A}"/>
                    </a:ext>
                  </a:extLst>
                </p:cNvPr>
                <p:cNvSpPr/>
                <p:nvPr/>
              </p:nvSpPr>
              <p:spPr>
                <a:xfrm>
                  <a:off x="7626996" y="5875786"/>
                  <a:ext cx="59683" cy="84657"/>
                </a:xfrm>
                <a:custGeom>
                  <a:avLst/>
                  <a:gdLst>
                    <a:gd name="connsiteX0" fmla="*/ 0 w 59683"/>
                    <a:gd name="connsiteY0" fmla="*/ 0 h 84657"/>
                    <a:gd name="connsiteX1" fmla="*/ 59684 w 59683"/>
                    <a:gd name="connsiteY1" fmla="*/ 0 h 84657"/>
                    <a:gd name="connsiteX2" fmla="*/ 59684 w 59683"/>
                    <a:gd name="connsiteY2" fmla="*/ 84658 h 84657"/>
                    <a:gd name="connsiteX3" fmla="*/ 0 w 59683"/>
                    <a:gd name="connsiteY3" fmla="*/ 84658 h 84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9683" h="84657">
                      <a:moveTo>
                        <a:pt x="0" y="0"/>
                      </a:moveTo>
                      <a:lnTo>
                        <a:pt x="59684" y="0"/>
                      </a:lnTo>
                      <a:lnTo>
                        <a:pt x="59684" y="84658"/>
                      </a:lnTo>
                      <a:lnTo>
                        <a:pt x="0" y="84658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299" name="Graphic 5" descr="City with buildings and skyscrapers">
                <a:extLst>
                  <a:ext uri="{FF2B5EF4-FFF2-40B4-BE49-F238E27FC236}">
                    <a16:creationId xmlns:a16="http://schemas.microsoft.com/office/drawing/2014/main" id="{6067008D-44D2-D72E-F22D-7E3AF7F4D19D}"/>
                  </a:ext>
                </a:extLst>
              </p:cNvPr>
              <p:cNvGrpSpPr/>
              <p:nvPr/>
            </p:nvGrpSpPr>
            <p:grpSpPr>
              <a:xfrm>
                <a:off x="7307026" y="5380763"/>
                <a:ext cx="81867" cy="681232"/>
                <a:chOff x="7307026" y="5380763"/>
                <a:chExt cx="81867" cy="681232"/>
              </a:xfrm>
              <a:solidFill>
                <a:srgbClr val="000000"/>
              </a:solidFill>
            </p:grpSpPr>
            <p:sp>
              <p:nvSpPr>
                <p:cNvPr id="300" name="Freeform: Shape 299">
                  <a:extLst>
                    <a:ext uri="{FF2B5EF4-FFF2-40B4-BE49-F238E27FC236}">
                      <a16:creationId xmlns:a16="http://schemas.microsoft.com/office/drawing/2014/main" id="{EEA8C613-6EDD-8A02-01BF-A8C41D54F5F6}"/>
                    </a:ext>
                  </a:extLst>
                </p:cNvPr>
                <p:cNvSpPr/>
                <p:nvPr/>
              </p:nvSpPr>
              <p:spPr>
                <a:xfrm>
                  <a:off x="7307026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1" name="Freeform: Shape 300">
                  <a:extLst>
                    <a:ext uri="{FF2B5EF4-FFF2-40B4-BE49-F238E27FC236}">
                      <a16:creationId xmlns:a16="http://schemas.microsoft.com/office/drawing/2014/main" id="{9E3B941A-730A-5C7A-B855-7A08BDDFD701}"/>
                    </a:ext>
                  </a:extLst>
                </p:cNvPr>
                <p:cNvSpPr/>
                <p:nvPr/>
              </p:nvSpPr>
              <p:spPr>
                <a:xfrm>
                  <a:off x="7364281" y="538076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2" name="Freeform: Shape 301">
                  <a:extLst>
                    <a:ext uri="{FF2B5EF4-FFF2-40B4-BE49-F238E27FC236}">
                      <a16:creationId xmlns:a16="http://schemas.microsoft.com/office/drawing/2014/main" id="{33678CE6-90B1-0CB8-F287-98C90D5308EB}"/>
                    </a:ext>
                  </a:extLst>
                </p:cNvPr>
                <p:cNvSpPr/>
                <p:nvPr/>
              </p:nvSpPr>
              <p:spPr>
                <a:xfrm>
                  <a:off x="7307026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3" name="Freeform: Shape 302">
                  <a:extLst>
                    <a:ext uri="{FF2B5EF4-FFF2-40B4-BE49-F238E27FC236}">
                      <a16:creationId xmlns:a16="http://schemas.microsoft.com/office/drawing/2014/main" id="{0276908A-E646-BE5F-CC37-2E22E1FE7A00}"/>
                    </a:ext>
                  </a:extLst>
                </p:cNvPr>
                <p:cNvSpPr/>
                <p:nvPr/>
              </p:nvSpPr>
              <p:spPr>
                <a:xfrm>
                  <a:off x="7364281" y="543547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4" name="Freeform: Shape 303">
                  <a:extLst>
                    <a:ext uri="{FF2B5EF4-FFF2-40B4-BE49-F238E27FC236}">
                      <a16:creationId xmlns:a16="http://schemas.microsoft.com/office/drawing/2014/main" id="{8BDF1CAB-1C79-7277-6C2B-563FC7336A87}"/>
                    </a:ext>
                  </a:extLst>
                </p:cNvPr>
                <p:cNvSpPr/>
                <p:nvPr/>
              </p:nvSpPr>
              <p:spPr>
                <a:xfrm>
                  <a:off x="7307026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5" name="Freeform: Shape 304">
                  <a:extLst>
                    <a:ext uri="{FF2B5EF4-FFF2-40B4-BE49-F238E27FC236}">
                      <a16:creationId xmlns:a16="http://schemas.microsoft.com/office/drawing/2014/main" id="{6050B7B2-2DD9-3145-4056-FA8ABAB66186}"/>
                    </a:ext>
                  </a:extLst>
                </p:cNvPr>
                <p:cNvSpPr/>
                <p:nvPr/>
              </p:nvSpPr>
              <p:spPr>
                <a:xfrm>
                  <a:off x="7364281" y="549019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6" name="Freeform: Shape 305">
                  <a:extLst>
                    <a:ext uri="{FF2B5EF4-FFF2-40B4-BE49-F238E27FC236}">
                      <a16:creationId xmlns:a16="http://schemas.microsoft.com/office/drawing/2014/main" id="{A8A52259-66CD-D386-05B7-10065828A489}"/>
                    </a:ext>
                  </a:extLst>
                </p:cNvPr>
                <p:cNvSpPr/>
                <p:nvPr/>
              </p:nvSpPr>
              <p:spPr>
                <a:xfrm>
                  <a:off x="7307026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7" name="Freeform: Shape 306">
                  <a:extLst>
                    <a:ext uri="{FF2B5EF4-FFF2-40B4-BE49-F238E27FC236}">
                      <a16:creationId xmlns:a16="http://schemas.microsoft.com/office/drawing/2014/main" id="{2643348A-347C-3740-28FA-985824619792}"/>
                    </a:ext>
                  </a:extLst>
                </p:cNvPr>
                <p:cNvSpPr/>
                <p:nvPr/>
              </p:nvSpPr>
              <p:spPr>
                <a:xfrm>
                  <a:off x="7364281" y="554491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8" name="Freeform: Shape 307">
                  <a:extLst>
                    <a:ext uri="{FF2B5EF4-FFF2-40B4-BE49-F238E27FC236}">
                      <a16:creationId xmlns:a16="http://schemas.microsoft.com/office/drawing/2014/main" id="{33CCAD71-D0AC-BA45-5866-501F4B62258A}"/>
                    </a:ext>
                  </a:extLst>
                </p:cNvPr>
                <p:cNvSpPr/>
                <p:nvPr/>
              </p:nvSpPr>
              <p:spPr>
                <a:xfrm>
                  <a:off x="7307026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4AF3C83E-585E-4117-C4E5-BCBC2C5320B5}"/>
                    </a:ext>
                  </a:extLst>
                </p:cNvPr>
                <p:cNvSpPr/>
                <p:nvPr/>
              </p:nvSpPr>
              <p:spPr>
                <a:xfrm>
                  <a:off x="7364281" y="559963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4741547F-2510-8B30-55B4-59B0200FA708}"/>
                    </a:ext>
                  </a:extLst>
                </p:cNvPr>
                <p:cNvSpPr/>
                <p:nvPr/>
              </p:nvSpPr>
              <p:spPr>
                <a:xfrm>
                  <a:off x="7307026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1" name="Freeform: Shape 310">
                  <a:extLst>
                    <a:ext uri="{FF2B5EF4-FFF2-40B4-BE49-F238E27FC236}">
                      <a16:creationId xmlns:a16="http://schemas.microsoft.com/office/drawing/2014/main" id="{F2B06474-0438-32AB-6CF0-E386EB6522F9}"/>
                    </a:ext>
                  </a:extLst>
                </p:cNvPr>
                <p:cNvSpPr/>
                <p:nvPr/>
              </p:nvSpPr>
              <p:spPr>
                <a:xfrm>
                  <a:off x="7364281" y="5654356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2" name="Freeform: Shape 311">
                  <a:extLst>
                    <a:ext uri="{FF2B5EF4-FFF2-40B4-BE49-F238E27FC236}">
                      <a16:creationId xmlns:a16="http://schemas.microsoft.com/office/drawing/2014/main" id="{BC1F8647-D5B6-9399-B243-0F9A5B5890D1}"/>
                    </a:ext>
                  </a:extLst>
                </p:cNvPr>
                <p:cNvSpPr/>
                <p:nvPr/>
              </p:nvSpPr>
              <p:spPr>
                <a:xfrm>
                  <a:off x="7307026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3" name="Freeform: Shape 312">
                  <a:extLst>
                    <a:ext uri="{FF2B5EF4-FFF2-40B4-BE49-F238E27FC236}">
                      <a16:creationId xmlns:a16="http://schemas.microsoft.com/office/drawing/2014/main" id="{96B8A001-45E3-A188-DBD4-C43AB888E509}"/>
                    </a:ext>
                  </a:extLst>
                </p:cNvPr>
                <p:cNvSpPr/>
                <p:nvPr/>
              </p:nvSpPr>
              <p:spPr>
                <a:xfrm>
                  <a:off x="7364281" y="570906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4" name="Freeform: Shape 313">
                  <a:extLst>
                    <a:ext uri="{FF2B5EF4-FFF2-40B4-BE49-F238E27FC236}">
                      <a16:creationId xmlns:a16="http://schemas.microsoft.com/office/drawing/2014/main" id="{FFC925DC-0472-CD7F-5070-2ED71741D5EF}"/>
                    </a:ext>
                  </a:extLst>
                </p:cNvPr>
                <p:cNvSpPr/>
                <p:nvPr/>
              </p:nvSpPr>
              <p:spPr>
                <a:xfrm>
                  <a:off x="7307026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5" name="Freeform: Shape 314">
                  <a:extLst>
                    <a:ext uri="{FF2B5EF4-FFF2-40B4-BE49-F238E27FC236}">
                      <a16:creationId xmlns:a16="http://schemas.microsoft.com/office/drawing/2014/main" id="{C955B6F2-E661-93DA-EA28-3F960EA3A8C4}"/>
                    </a:ext>
                  </a:extLst>
                </p:cNvPr>
                <p:cNvSpPr/>
                <p:nvPr/>
              </p:nvSpPr>
              <p:spPr>
                <a:xfrm>
                  <a:off x="7364281" y="576378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6" name="Freeform: Shape 315">
                  <a:extLst>
                    <a:ext uri="{FF2B5EF4-FFF2-40B4-BE49-F238E27FC236}">
                      <a16:creationId xmlns:a16="http://schemas.microsoft.com/office/drawing/2014/main" id="{4DEB6CB5-E550-D911-7B04-C32902AAEA57}"/>
                    </a:ext>
                  </a:extLst>
                </p:cNvPr>
                <p:cNvSpPr/>
                <p:nvPr/>
              </p:nvSpPr>
              <p:spPr>
                <a:xfrm>
                  <a:off x="7307026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26BDBBD9-8931-2BC3-0E06-82B32DBDB0EC}"/>
                    </a:ext>
                  </a:extLst>
                </p:cNvPr>
                <p:cNvSpPr/>
                <p:nvPr/>
              </p:nvSpPr>
              <p:spPr>
                <a:xfrm>
                  <a:off x="7364281" y="581850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8" name="Freeform: Shape 317">
                  <a:extLst>
                    <a:ext uri="{FF2B5EF4-FFF2-40B4-BE49-F238E27FC236}">
                      <a16:creationId xmlns:a16="http://schemas.microsoft.com/office/drawing/2014/main" id="{2AA38373-A4E9-A762-C002-6A6E3D6CD86B}"/>
                    </a:ext>
                  </a:extLst>
                </p:cNvPr>
                <p:cNvSpPr/>
                <p:nvPr/>
              </p:nvSpPr>
              <p:spPr>
                <a:xfrm>
                  <a:off x="7307026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57616AEE-FFC3-6D97-F94D-568103AE63F5}"/>
                    </a:ext>
                  </a:extLst>
                </p:cNvPr>
                <p:cNvSpPr/>
                <p:nvPr/>
              </p:nvSpPr>
              <p:spPr>
                <a:xfrm>
                  <a:off x="7364281" y="5873229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04B283B0-20C5-CAD8-BB60-00A0B86BEE14}"/>
                    </a:ext>
                  </a:extLst>
                </p:cNvPr>
                <p:cNvSpPr/>
                <p:nvPr/>
              </p:nvSpPr>
              <p:spPr>
                <a:xfrm>
                  <a:off x="7307026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A268B6B4-4E47-8B5E-4C84-E24FE85B5496}"/>
                    </a:ext>
                  </a:extLst>
                </p:cNvPr>
                <p:cNvSpPr/>
                <p:nvPr/>
              </p:nvSpPr>
              <p:spPr>
                <a:xfrm>
                  <a:off x="7364281" y="592795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1B705670-99ED-BA8E-F090-CCF0EB1A2778}"/>
                    </a:ext>
                  </a:extLst>
                </p:cNvPr>
                <p:cNvSpPr/>
                <p:nvPr/>
              </p:nvSpPr>
              <p:spPr>
                <a:xfrm>
                  <a:off x="7307026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703EC401-6A54-7E35-02DF-AE98209BD80C}"/>
                    </a:ext>
                  </a:extLst>
                </p:cNvPr>
                <p:cNvSpPr/>
                <p:nvPr/>
              </p:nvSpPr>
              <p:spPr>
                <a:xfrm>
                  <a:off x="7364281" y="5982670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B40842CA-16C3-F5EA-21D8-A7BB3F0E05B4}"/>
                    </a:ext>
                  </a:extLst>
                </p:cNvPr>
                <p:cNvSpPr/>
                <p:nvPr/>
              </p:nvSpPr>
              <p:spPr>
                <a:xfrm>
                  <a:off x="7307026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67829062-9063-4C51-0DCD-A52666F7E0A0}"/>
                    </a:ext>
                  </a:extLst>
                </p:cNvPr>
                <p:cNvSpPr/>
                <p:nvPr/>
              </p:nvSpPr>
              <p:spPr>
                <a:xfrm>
                  <a:off x="7364281" y="6037383"/>
                  <a:ext cx="24611" cy="24611"/>
                </a:xfrm>
                <a:custGeom>
                  <a:avLst/>
                  <a:gdLst>
                    <a:gd name="connsiteX0" fmla="*/ 0 w 24611"/>
                    <a:gd name="connsiteY0" fmla="*/ 0 h 24611"/>
                    <a:gd name="connsiteX1" fmla="*/ 24612 w 24611"/>
                    <a:gd name="connsiteY1" fmla="*/ 0 h 24611"/>
                    <a:gd name="connsiteX2" fmla="*/ 24612 w 24611"/>
                    <a:gd name="connsiteY2" fmla="*/ 24612 h 24611"/>
                    <a:gd name="connsiteX3" fmla="*/ 0 w 24611"/>
                    <a:gd name="connsiteY3" fmla="*/ 24612 h 246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611" h="24611">
                      <a:moveTo>
                        <a:pt x="0" y="0"/>
                      </a:moveTo>
                      <a:lnTo>
                        <a:pt x="24612" y="0"/>
                      </a:lnTo>
                      <a:lnTo>
                        <a:pt x="24612" y="24612"/>
                      </a:lnTo>
                      <a:lnTo>
                        <a:pt x="0" y="24612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26" name="Graphic 5" descr="City with buildings and skyscrapers">
                <a:extLst>
                  <a:ext uri="{FF2B5EF4-FFF2-40B4-BE49-F238E27FC236}">
                    <a16:creationId xmlns:a16="http://schemas.microsoft.com/office/drawing/2014/main" id="{AA088661-B30C-67AB-3038-151C11B875BE}"/>
                  </a:ext>
                </a:extLst>
              </p:cNvPr>
              <p:cNvGrpSpPr/>
              <p:nvPr/>
            </p:nvGrpSpPr>
            <p:grpSpPr>
              <a:xfrm>
                <a:off x="5669594" y="5982377"/>
                <a:ext cx="167685" cy="139615"/>
                <a:chOff x="5669594" y="5982377"/>
                <a:chExt cx="167685" cy="139615"/>
              </a:xfrm>
              <a:solidFill>
                <a:srgbClr val="00B0F0"/>
              </a:solidFill>
            </p:grpSpPr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C012F65D-16F8-CCC9-4537-40C3980AAAD0}"/>
                    </a:ext>
                  </a:extLst>
                </p:cNvPr>
                <p:cNvSpPr/>
                <p:nvPr/>
              </p:nvSpPr>
              <p:spPr>
                <a:xfrm>
                  <a:off x="5669594" y="5982377"/>
                  <a:ext cx="10144" cy="32980"/>
                </a:xfrm>
                <a:custGeom>
                  <a:avLst/>
                  <a:gdLst>
                    <a:gd name="connsiteX0" fmla="*/ 7630 w 10144"/>
                    <a:gd name="connsiteY0" fmla="*/ 32240 h 32980"/>
                    <a:gd name="connsiteX1" fmla="*/ 10143 w 10144"/>
                    <a:gd name="connsiteY1" fmla="*/ 27859 h 32980"/>
                    <a:gd name="connsiteX2" fmla="*/ 8269 w 10144"/>
                    <a:gd name="connsiteY2" fmla="*/ 2991 h 32980"/>
                    <a:gd name="connsiteX3" fmla="*/ 60 w 10144"/>
                    <a:gd name="connsiteY3" fmla="*/ 4099 h 32980"/>
                    <a:gd name="connsiteX4" fmla="*/ 3 w 10144"/>
                    <a:gd name="connsiteY4" fmla="*/ 27852 h 32980"/>
                    <a:gd name="connsiteX5" fmla="*/ 2517 w 10144"/>
                    <a:gd name="connsiteY5" fmla="*/ 32233 h 32980"/>
                    <a:gd name="connsiteX6" fmla="*/ 7630 w 10144"/>
                    <a:gd name="connsiteY6" fmla="*/ 32240 h 329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44" h="32980">
                      <a:moveTo>
                        <a:pt x="7630" y="32240"/>
                      </a:moveTo>
                      <a:cubicBezTo>
                        <a:pt x="9213" y="31530"/>
                        <a:pt x="10136" y="29506"/>
                        <a:pt x="10143" y="27859"/>
                      </a:cubicBezTo>
                      <a:cubicBezTo>
                        <a:pt x="10179" y="19487"/>
                        <a:pt x="9412" y="11285"/>
                        <a:pt x="8269" y="2991"/>
                      </a:cubicBezTo>
                      <a:cubicBezTo>
                        <a:pt x="7630" y="-1667"/>
                        <a:pt x="-174" y="-567"/>
                        <a:pt x="60" y="4099"/>
                      </a:cubicBezTo>
                      <a:cubicBezTo>
                        <a:pt x="458" y="12002"/>
                        <a:pt x="337" y="19948"/>
                        <a:pt x="3" y="27852"/>
                      </a:cubicBezTo>
                      <a:cubicBezTo>
                        <a:pt x="-68" y="29549"/>
                        <a:pt x="1005" y="31437"/>
                        <a:pt x="2517" y="32233"/>
                      </a:cubicBezTo>
                      <a:cubicBezTo>
                        <a:pt x="4513" y="33291"/>
                        <a:pt x="5585" y="33163"/>
                        <a:pt x="7630" y="3224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8D43A606-9EC2-025B-FEF0-C0D958497432}"/>
                    </a:ext>
                  </a:extLst>
                </p:cNvPr>
                <p:cNvSpPr/>
                <p:nvPr/>
              </p:nvSpPr>
              <p:spPr>
                <a:xfrm>
                  <a:off x="5673250" y="6040346"/>
                  <a:ext cx="8508" cy="29778"/>
                </a:xfrm>
                <a:custGeom>
                  <a:avLst/>
                  <a:gdLst>
                    <a:gd name="connsiteX0" fmla="*/ 19 w 8508"/>
                    <a:gd name="connsiteY0" fmla="*/ 3357 h 29778"/>
                    <a:gd name="connsiteX1" fmla="*/ 566 w 8508"/>
                    <a:gd name="connsiteY1" fmla="*/ 17800 h 29778"/>
                    <a:gd name="connsiteX2" fmla="*/ 2412 w 8508"/>
                    <a:gd name="connsiteY2" fmla="*/ 29091 h 29778"/>
                    <a:gd name="connsiteX3" fmla="*/ 4599 w 8508"/>
                    <a:gd name="connsiteY3" fmla="*/ 29375 h 29778"/>
                    <a:gd name="connsiteX4" fmla="*/ 6765 w 8508"/>
                    <a:gd name="connsiteY4" fmla="*/ 2448 h 29778"/>
                    <a:gd name="connsiteX5" fmla="*/ 19 w 8508"/>
                    <a:gd name="connsiteY5" fmla="*/ 3357 h 297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08" h="29778">
                      <a:moveTo>
                        <a:pt x="19" y="3357"/>
                      </a:moveTo>
                      <a:cubicBezTo>
                        <a:pt x="537" y="8171"/>
                        <a:pt x="686" y="12957"/>
                        <a:pt x="566" y="17800"/>
                      </a:cubicBezTo>
                      <a:cubicBezTo>
                        <a:pt x="452" y="22203"/>
                        <a:pt x="402" y="25185"/>
                        <a:pt x="2412" y="29091"/>
                      </a:cubicBezTo>
                      <a:cubicBezTo>
                        <a:pt x="2802" y="29858"/>
                        <a:pt x="4024" y="30028"/>
                        <a:pt x="4599" y="29375"/>
                      </a:cubicBezTo>
                      <a:cubicBezTo>
                        <a:pt x="10720" y="22395"/>
                        <a:pt x="8178" y="10927"/>
                        <a:pt x="6765" y="2448"/>
                      </a:cubicBezTo>
                      <a:cubicBezTo>
                        <a:pt x="6133" y="-1337"/>
                        <a:pt x="-393" y="-499"/>
                        <a:pt x="19" y="335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02EA346D-8951-7A8A-7915-CB7FC16AF3C5}"/>
                    </a:ext>
                  </a:extLst>
                </p:cNvPr>
                <p:cNvSpPr/>
                <p:nvPr/>
              </p:nvSpPr>
              <p:spPr>
                <a:xfrm>
                  <a:off x="5672758" y="6089106"/>
                  <a:ext cx="8339" cy="32886"/>
                </a:xfrm>
                <a:custGeom>
                  <a:avLst/>
                  <a:gdLst>
                    <a:gd name="connsiteX0" fmla="*/ 7441 w 8339"/>
                    <a:gd name="connsiteY0" fmla="*/ 3217 h 32886"/>
                    <a:gd name="connsiteX1" fmla="*/ 773 w 8339"/>
                    <a:gd name="connsiteY1" fmla="*/ 3217 h 32886"/>
                    <a:gd name="connsiteX2" fmla="*/ 70 w 8339"/>
                    <a:gd name="connsiteY2" fmla="*/ 19954 h 32886"/>
                    <a:gd name="connsiteX3" fmla="*/ 2705 w 8339"/>
                    <a:gd name="connsiteY3" fmla="*/ 32168 h 32886"/>
                    <a:gd name="connsiteX4" fmla="*/ 6610 w 8339"/>
                    <a:gd name="connsiteY4" fmla="*/ 31663 h 32886"/>
                    <a:gd name="connsiteX5" fmla="*/ 7803 w 8339"/>
                    <a:gd name="connsiteY5" fmla="*/ 18910 h 32886"/>
                    <a:gd name="connsiteX6" fmla="*/ 7441 w 8339"/>
                    <a:gd name="connsiteY6" fmla="*/ 3217 h 32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339" h="32886">
                      <a:moveTo>
                        <a:pt x="7441" y="3217"/>
                      </a:moveTo>
                      <a:cubicBezTo>
                        <a:pt x="7462" y="-1122"/>
                        <a:pt x="1086" y="-1022"/>
                        <a:pt x="773" y="3217"/>
                      </a:cubicBezTo>
                      <a:cubicBezTo>
                        <a:pt x="369" y="8791"/>
                        <a:pt x="106" y="14365"/>
                        <a:pt x="70" y="19954"/>
                      </a:cubicBezTo>
                      <a:cubicBezTo>
                        <a:pt x="42" y="24357"/>
                        <a:pt x="-611" y="28873"/>
                        <a:pt x="2705" y="32168"/>
                      </a:cubicBezTo>
                      <a:cubicBezTo>
                        <a:pt x="3954" y="33410"/>
                        <a:pt x="5659" y="32913"/>
                        <a:pt x="6610" y="31663"/>
                      </a:cubicBezTo>
                      <a:cubicBezTo>
                        <a:pt x="9401" y="28006"/>
                        <a:pt x="8031" y="23234"/>
                        <a:pt x="7803" y="18910"/>
                      </a:cubicBezTo>
                      <a:cubicBezTo>
                        <a:pt x="7527" y="13684"/>
                        <a:pt x="7420" y="8450"/>
                        <a:pt x="7441" y="3217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DD4EE4AD-FC03-8D58-8572-3F1CD818EE10}"/>
                    </a:ext>
                  </a:extLst>
                </p:cNvPr>
                <p:cNvSpPr/>
                <p:nvPr/>
              </p:nvSpPr>
              <p:spPr>
                <a:xfrm>
                  <a:off x="5809952" y="5997118"/>
                  <a:ext cx="24356" cy="11344"/>
                </a:xfrm>
                <a:custGeom>
                  <a:avLst/>
                  <a:gdLst>
                    <a:gd name="connsiteX0" fmla="*/ 20674 w 24356"/>
                    <a:gd name="connsiteY0" fmla="*/ 10533 h 11344"/>
                    <a:gd name="connsiteX1" fmla="*/ 20674 w 24356"/>
                    <a:gd name="connsiteY1" fmla="*/ 563 h 11344"/>
                    <a:gd name="connsiteX2" fmla="*/ 11343 w 24356"/>
                    <a:gd name="connsiteY2" fmla="*/ 38 h 11344"/>
                    <a:gd name="connsiteX3" fmla="*/ 2524 w 24356"/>
                    <a:gd name="connsiteY3" fmla="*/ 727 h 11344"/>
                    <a:gd name="connsiteX4" fmla="*/ 1672 w 24356"/>
                    <a:gd name="connsiteY4" fmla="*/ 7274 h 11344"/>
                    <a:gd name="connsiteX5" fmla="*/ 20674 w 24356"/>
                    <a:gd name="connsiteY5" fmla="*/ 10533 h 11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356" h="11344">
                      <a:moveTo>
                        <a:pt x="20674" y="10533"/>
                      </a:moveTo>
                      <a:cubicBezTo>
                        <a:pt x="25304" y="8943"/>
                        <a:pt x="25858" y="1912"/>
                        <a:pt x="20674" y="563"/>
                      </a:cubicBezTo>
                      <a:cubicBezTo>
                        <a:pt x="17663" y="-218"/>
                        <a:pt x="14439" y="144"/>
                        <a:pt x="11343" y="38"/>
                      </a:cubicBezTo>
                      <a:cubicBezTo>
                        <a:pt x="8304" y="-69"/>
                        <a:pt x="5499" y="16"/>
                        <a:pt x="2524" y="727"/>
                      </a:cubicBezTo>
                      <a:cubicBezTo>
                        <a:pt x="-785" y="1515"/>
                        <a:pt x="-593" y="5548"/>
                        <a:pt x="1672" y="7274"/>
                      </a:cubicBezTo>
                      <a:cubicBezTo>
                        <a:pt x="6287" y="10810"/>
                        <a:pt x="15085" y="12450"/>
                        <a:pt x="20674" y="1053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487B138F-0140-252E-9D33-534600502A44}"/>
                    </a:ext>
                  </a:extLst>
                </p:cNvPr>
                <p:cNvSpPr/>
                <p:nvPr/>
              </p:nvSpPr>
              <p:spPr>
                <a:xfrm>
                  <a:off x="5812445" y="6042743"/>
                  <a:ext cx="20879" cy="11464"/>
                </a:xfrm>
                <a:custGeom>
                  <a:avLst/>
                  <a:gdLst>
                    <a:gd name="connsiteX0" fmla="*/ 2055 w 20879"/>
                    <a:gd name="connsiteY0" fmla="*/ 9644 h 11464"/>
                    <a:gd name="connsiteX1" fmla="*/ 19530 w 20879"/>
                    <a:gd name="connsiteY1" fmla="*/ 8103 h 11464"/>
                    <a:gd name="connsiteX2" fmla="*/ 17535 w 20879"/>
                    <a:gd name="connsiteY2" fmla="*/ 555 h 11464"/>
                    <a:gd name="connsiteX3" fmla="*/ 9738 w 20879"/>
                    <a:gd name="connsiteY3" fmla="*/ 498 h 11464"/>
                    <a:gd name="connsiteX4" fmla="*/ 2047 w 20879"/>
                    <a:gd name="connsiteY4" fmla="*/ 2330 h 11464"/>
                    <a:gd name="connsiteX5" fmla="*/ 2055 w 20879"/>
                    <a:gd name="connsiteY5" fmla="*/ 9644 h 114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0879" h="11464">
                      <a:moveTo>
                        <a:pt x="2055" y="9644"/>
                      </a:moveTo>
                      <a:cubicBezTo>
                        <a:pt x="6791" y="12648"/>
                        <a:pt x="15475" y="11796"/>
                        <a:pt x="19530" y="8103"/>
                      </a:cubicBezTo>
                      <a:cubicBezTo>
                        <a:pt x="22221" y="5646"/>
                        <a:pt x="20538" y="1641"/>
                        <a:pt x="17535" y="555"/>
                      </a:cubicBezTo>
                      <a:cubicBezTo>
                        <a:pt x="14843" y="-425"/>
                        <a:pt x="12465" y="115"/>
                        <a:pt x="9738" y="498"/>
                      </a:cubicBezTo>
                      <a:cubicBezTo>
                        <a:pt x="7075" y="874"/>
                        <a:pt x="4426" y="945"/>
                        <a:pt x="2047" y="2330"/>
                      </a:cubicBezTo>
                      <a:cubicBezTo>
                        <a:pt x="-765" y="3977"/>
                        <a:pt x="-601" y="7961"/>
                        <a:pt x="2055" y="964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1951E2AD-0E10-216E-71F5-BBFF8AE12EC9}"/>
                    </a:ext>
                  </a:extLst>
                </p:cNvPr>
                <p:cNvSpPr/>
                <p:nvPr/>
              </p:nvSpPr>
              <p:spPr>
                <a:xfrm>
                  <a:off x="5812668" y="6094259"/>
                  <a:ext cx="24611" cy="10945"/>
                </a:xfrm>
                <a:custGeom>
                  <a:avLst/>
                  <a:gdLst>
                    <a:gd name="connsiteX0" fmla="*/ 22489 w 24611"/>
                    <a:gd name="connsiteY0" fmla="*/ 1089 h 10945"/>
                    <a:gd name="connsiteX1" fmla="*/ 11297 w 24611"/>
                    <a:gd name="connsiteY1" fmla="*/ 293 h 10945"/>
                    <a:gd name="connsiteX2" fmla="*/ 1292 w 24611"/>
                    <a:gd name="connsiteY2" fmla="*/ 2054 h 10945"/>
                    <a:gd name="connsiteX3" fmla="*/ 1292 w 24611"/>
                    <a:gd name="connsiteY3" fmla="*/ 8445 h 10945"/>
                    <a:gd name="connsiteX4" fmla="*/ 5382 w 24611"/>
                    <a:gd name="connsiteY4" fmla="*/ 9851 h 10945"/>
                    <a:gd name="connsiteX5" fmla="*/ 5773 w 24611"/>
                    <a:gd name="connsiteY5" fmla="*/ 9979 h 10945"/>
                    <a:gd name="connsiteX6" fmla="*/ 8102 w 24611"/>
                    <a:gd name="connsiteY6" fmla="*/ 10512 h 10945"/>
                    <a:gd name="connsiteX7" fmla="*/ 13705 w 24611"/>
                    <a:gd name="connsiteY7" fmla="*/ 10945 h 10945"/>
                    <a:gd name="connsiteX8" fmla="*/ 23383 w 24611"/>
                    <a:gd name="connsiteY8" fmla="*/ 8005 h 10945"/>
                    <a:gd name="connsiteX9" fmla="*/ 22489 w 24611"/>
                    <a:gd name="connsiteY9" fmla="*/ 1089 h 109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4611" h="10945">
                      <a:moveTo>
                        <a:pt x="22489" y="1089"/>
                      </a:moveTo>
                      <a:cubicBezTo>
                        <a:pt x="18903" y="-836"/>
                        <a:pt x="15182" y="400"/>
                        <a:pt x="11297" y="293"/>
                      </a:cubicBezTo>
                      <a:cubicBezTo>
                        <a:pt x="7931" y="201"/>
                        <a:pt x="3770" y="-850"/>
                        <a:pt x="1292" y="2054"/>
                      </a:cubicBezTo>
                      <a:cubicBezTo>
                        <a:pt x="-256" y="3872"/>
                        <a:pt x="-597" y="6656"/>
                        <a:pt x="1292" y="8445"/>
                      </a:cubicBezTo>
                      <a:cubicBezTo>
                        <a:pt x="2513" y="9596"/>
                        <a:pt x="3827" y="10057"/>
                        <a:pt x="5382" y="9851"/>
                      </a:cubicBezTo>
                      <a:cubicBezTo>
                        <a:pt x="5496" y="9887"/>
                        <a:pt x="5624" y="9929"/>
                        <a:pt x="5773" y="9979"/>
                      </a:cubicBezTo>
                      <a:cubicBezTo>
                        <a:pt x="6540" y="10249"/>
                        <a:pt x="7299" y="10377"/>
                        <a:pt x="8102" y="10512"/>
                      </a:cubicBezTo>
                      <a:cubicBezTo>
                        <a:pt x="9948" y="10810"/>
                        <a:pt x="11837" y="10945"/>
                        <a:pt x="13705" y="10945"/>
                      </a:cubicBezTo>
                      <a:cubicBezTo>
                        <a:pt x="17184" y="10952"/>
                        <a:pt x="20969" y="10817"/>
                        <a:pt x="23383" y="8005"/>
                      </a:cubicBezTo>
                      <a:cubicBezTo>
                        <a:pt x="25144" y="5938"/>
                        <a:pt x="25151" y="2509"/>
                        <a:pt x="22489" y="108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3" name="Graphic 5" descr="City with buildings and skyscrapers">
                <a:extLst>
                  <a:ext uri="{FF2B5EF4-FFF2-40B4-BE49-F238E27FC236}">
                    <a16:creationId xmlns:a16="http://schemas.microsoft.com/office/drawing/2014/main" id="{759AD459-7A36-C470-FDA0-988395912FD7}"/>
                  </a:ext>
                </a:extLst>
              </p:cNvPr>
              <p:cNvGrpSpPr/>
              <p:nvPr/>
            </p:nvGrpSpPr>
            <p:grpSpPr>
              <a:xfrm>
                <a:off x="3790586" y="6438353"/>
                <a:ext cx="78443" cy="241673"/>
                <a:chOff x="3790586" y="6438353"/>
                <a:chExt cx="78443" cy="241673"/>
              </a:xfrm>
              <a:solidFill>
                <a:srgbClr val="00B0F0"/>
              </a:solidFill>
            </p:grpSpPr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58F08987-320F-17FB-1319-B6CE299F2C7F}"/>
                    </a:ext>
                  </a:extLst>
                </p:cNvPr>
                <p:cNvSpPr/>
                <p:nvPr/>
              </p:nvSpPr>
              <p:spPr>
                <a:xfrm>
                  <a:off x="3815118" y="6438353"/>
                  <a:ext cx="51659" cy="14515"/>
                </a:xfrm>
                <a:custGeom>
                  <a:avLst/>
                  <a:gdLst>
                    <a:gd name="connsiteX0" fmla="*/ 7941 w 51659"/>
                    <a:gd name="connsiteY0" fmla="*/ 14295 h 14515"/>
                    <a:gd name="connsiteX1" fmla="*/ 30828 w 51659"/>
                    <a:gd name="connsiteY1" fmla="*/ 13485 h 14515"/>
                    <a:gd name="connsiteX2" fmla="*/ 49468 w 51659"/>
                    <a:gd name="connsiteY2" fmla="*/ 12413 h 14515"/>
                    <a:gd name="connsiteX3" fmla="*/ 50391 w 51659"/>
                    <a:gd name="connsiteY3" fmla="*/ 5227 h 14515"/>
                    <a:gd name="connsiteX4" fmla="*/ 29450 w 51659"/>
                    <a:gd name="connsiteY4" fmla="*/ 8 h 14515"/>
                    <a:gd name="connsiteX5" fmla="*/ 4575 w 51659"/>
                    <a:gd name="connsiteY5" fmla="*/ 2117 h 14515"/>
                    <a:gd name="connsiteX6" fmla="*/ 7941 w 51659"/>
                    <a:gd name="connsiteY6" fmla="*/ 14295 h 14515"/>
                    <a:gd name="connsiteX7" fmla="*/ 7941 w 51659"/>
                    <a:gd name="connsiteY7" fmla="*/ 14295 h 145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1659" h="14515">
                      <a:moveTo>
                        <a:pt x="7941" y="14295"/>
                      </a:moveTo>
                      <a:cubicBezTo>
                        <a:pt x="15553" y="13223"/>
                        <a:pt x="23152" y="13010"/>
                        <a:pt x="30828" y="13485"/>
                      </a:cubicBezTo>
                      <a:cubicBezTo>
                        <a:pt x="37069" y="13869"/>
                        <a:pt x="43957" y="16127"/>
                        <a:pt x="49468" y="12413"/>
                      </a:cubicBezTo>
                      <a:cubicBezTo>
                        <a:pt x="52131" y="10617"/>
                        <a:pt x="52280" y="7627"/>
                        <a:pt x="50391" y="5227"/>
                      </a:cubicBezTo>
                      <a:cubicBezTo>
                        <a:pt x="45797" y="-631"/>
                        <a:pt x="36253" y="43"/>
                        <a:pt x="29450" y="8"/>
                      </a:cubicBezTo>
                      <a:cubicBezTo>
                        <a:pt x="21128" y="-35"/>
                        <a:pt x="12791" y="846"/>
                        <a:pt x="4575" y="2117"/>
                      </a:cubicBezTo>
                      <a:cubicBezTo>
                        <a:pt x="-3470" y="3345"/>
                        <a:pt x="9" y="15410"/>
                        <a:pt x="7941" y="14295"/>
                      </a:cubicBezTo>
                      <a:lnTo>
                        <a:pt x="7941" y="14295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45B375F8-CAB0-CC45-08D5-85A4F5232E73}"/>
                    </a:ext>
                  </a:extLst>
                </p:cNvPr>
                <p:cNvSpPr/>
                <p:nvPr/>
              </p:nvSpPr>
              <p:spPr>
                <a:xfrm>
                  <a:off x="3790586" y="6494008"/>
                  <a:ext cx="70074" cy="14636"/>
                </a:xfrm>
                <a:custGeom>
                  <a:avLst/>
                  <a:gdLst>
                    <a:gd name="connsiteX0" fmla="*/ 4176 w 70074"/>
                    <a:gd name="connsiteY0" fmla="*/ 11883 h 14636"/>
                    <a:gd name="connsiteX1" fmla="*/ 34767 w 70074"/>
                    <a:gd name="connsiteY1" fmla="*/ 13793 h 14636"/>
                    <a:gd name="connsiteX2" fmla="*/ 65515 w 70074"/>
                    <a:gd name="connsiteY2" fmla="*/ 13921 h 14636"/>
                    <a:gd name="connsiteX3" fmla="*/ 65515 w 70074"/>
                    <a:gd name="connsiteY3" fmla="*/ 1637 h 14636"/>
                    <a:gd name="connsiteX4" fmla="*/ 36152 w 70074"/>
                    <a:gd name="connsiteY4" fmla="*/ 302 h 14636"/>
                    <a:gd name="connsiteX5" fmla="*/ 5717 w 70074"/>
                    <a:gd name="connsiteY5" fmla="*/ 543 h 14636"/>
                    <a:gd name="connsiteX6" fmla="*/ 4176 w 70074"/>
                    <a:gd name="connsiteY6" fmla="*/ 11883 h 14636"/>
                    <a:gd name="connsiteX7" fmla="*/ 4176 w 70074"/>
                    <a:gd name="connsiteY7" fmla="*/ 11883 h 14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074" h="14636">
                      <a:moveTo>
                        <a:pt x="4176" y="11883"/>
                      </a:moveTo>
                      <a:cubicBezTo>
                        <a:pt x="14231" y="13439"/>
                        <a:pt x="24599" y="13289"/>
                        <a:pt x="34767" y="13793"/>
                      </a:cubicBezTo>
                      <a:cubicBezTo>
                        <a:pt x="44964" y="14291"/>
                        <a:pt x="55389" y="15341"/>
                        <a:pt x="65515" y="13921"/>
                      </a:cubicBezTo>
                      <a:cubicBezTo>
                        <a:pt x="71742" y="13048"/>
                        <a:pt x="71444" y="2780"/>
                        <a:pt x="65515" y="1637"/>
                      </a:cubicBezTo>
                      <a:cubicBezTo>
                        <a:pt x="55921" y="-210"/>
                        <a:pt x="45887" y="337"/>
                        <a:pt x="36152" y="302"/>
                      </a:cubicBezTo>
                      <a:cubicBezTo>
                        <a:pt x="26090" y="266"/>
                        <a:pt x="15715" y="-494"/>
                        <a:pt x="5717" y="543"/>
                      </a:cubicBezTo>
                      <a:cubicBezTo>
                        <a:pt x="-162" y="1154"/>
                        <a:pt x="-2804" y="10804"/>
                        <a:pt x="4176" y="11883"/>
                      </a:cubicBezTo>
                      <a:lnTo>
                        <a:pt x="4176" y="11883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2541AC42-3A87-8941-666C-BEB42D0C6DA3}"/>
                    </a:ext>
                  </a:extLst>
                </p:cNvPr>
                <p:cNvSpPr/>
                <p:nvPr/>
              </p:nvSpPr>
              <p:spPr>
                <a:xfrm>
                  <a:off x="3796372" y="6547289"/>
                  <a:ext cx="69728" cy="15807"/>
                </a:xfrm>
                <a:custGeom>
                  <a:avLst/>
                  <a:gdLst>
                    <a:gd name="connsiteX0" fmla="*/ 3843 w 69728"/>
                    <a:gd name="connsiteY0" fmla="*/ 12399 h 15807"/>
                    <a:gd name="connsiteX1" fmla="*/ 20446 w 69728"/>
                    <a:gd name="connsiteY1" fmla="*/ 13705 h 15807"/>
                    <a:gd name="connsiteX2" fmla="*/ 38425 w 69728"/>
                    <a:gd name="connsiteY2" fmla="*/ 14408 h 15807"/>
                    <a:gd name="connsiteX3" fmla="*/ 68661 w 69728"/>
                    <a:gd name="connsiteY3" fmla="*/ 12136 h 15807"/>
                    <a:gd name="connsiteX4" fmla="*/ 68661 w 69728"/>
                    <a:gd name="connsiteY4" fmla="*/ 6860 h 15807"/>
                    <a:gd name="connsiteX5" fmla="*/ 54999 w 69728"/>
                    <a:gd name="connsiteY5" fmla="*/ 1847 h 15807"/>
                    <a:gd name="connsiteX6" fmla="*/ 37040 w 69728"/>
                    <a:gd name="connsiteY6" fmla="*/ 647 h 15807"/>
                    <a:gd name="connsiteX7" fmla="*/ 2586 w 69728"/>
                    <a:gd name="connsiteY7" fmla="*/ 2855 h 15807"/>
                    <a:gd name="connsiteX8" fmla="*/ 3843 w 69728"/>
                    <a:gd name="connsiteY8" fmla="*/ 12399 h 15807"/>
                    <a:gd name="connsiteX9" fmla="*/ 3843 w 69728"/>
                    <a:gd name="connsiteY9" fmla="*/ 12399 h 158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9728" h="15807">
                      <a:moveTo>
                        <a:pt x="3843" y="12399"/>
                      </a:moveTo>
                      <a:cubicBezTo>
                        <a:pt x="8970" y="14366"/>
                        <a:pt x="15006" y="13542"/>
                        <a:pt x="20446" y="13705"/>
                      </a:cubicBezTo>
                      <a:cubicBezTo>
                        <a:pt x="26439" y="13883"/>
                        <a:pt x="32439" y="14075"/>
                        <a:pt x="38425" y="14408"/>
                      </a:cubicBezTo>
                      <a:cubicBezTo>
                        <a:pt x="47308" y="14898"/>
                        <a:pt x="61397" y="18356"/>
                        <a:pt x="68661" y="12136"/>
                      </a:cubicBezTo>
                      <a:cubicBezTo>
                        <a:pt x="70316" y="10723"/>
                        <a:pt x="69833" y="8337"/>
                        <a:pt x="68661" y="6860"/>
                      </a:cubicBezTo>
                      <a:cubicBezTo>
                        <a:pt x="65274" y="2592"/>
                        <a:pt x="60083" y="2550"/>
                        <a:pt x="54999" y="1847"/>
                      </a:cubicBezTo>
                      <a:cubicBezTo>
                        <a:pt x="49027" y="1030"/>
                        <a:pt x="43069" y="796"/>
                        <a:pt x="37040" y="647"/>
                      </a:cubicBezTo>
                      <a:cubicBezTo>
                        <a:pt x="26389" y="391"/>
                        <a:pt x="12443" y="-1555"/>
                        <a:pt x="2586" y="2855"/>
                      </a:cubicBezTo>
                      <a:cubicBezTo>
                        <a:pt x="-1958" y="4879"/>
                        <a:pt x="144" y="10979"/>
                        <a:pt x="3843" y="12399"/>
                      </a:cubicBezTo>
                      <a:lnTo>
                        <a:pt x="3843" y="12399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DBBDB2B4-DD01-D05A-8E05-C46919EF2692}"/>
                    </a:ext>
                  </a:extLst>
                </p:cNvPr>
                <p:cNvSpPr/>
                <p:nvPr/>
              </p:nvSpPr>
              <p:spPr>
                <a:xfrm>
                  <a:off x="3802192" y="6613680"/>
                  <a:ext cx="66836" cy="16055"/>
                </a:xfrm>
                <a:custGeom>
                  <a:avLst/>
                  <a:gdLst>
                    <a:gd name="connsiteX0" fmla="*/ 64176 w 66836"/>
                    <a:gd name="connsiteY0" fmla="*/ 3021 h 16055"/>
                    <a:gd name="connsiteX1" fmla="*/ 33095 w 66836"/>
                    <a:gd name="connsiteY1" fmla="*/ 479 h 16055"/>
                    <a:gd name="connsiteX2" fmla="*/ 16898 w 66836"/>
                    <a:gd name="connsiteY2" fmla="*/ 1672 h 16055"/>
                    <a:gd name="connsiteX3" fmla="*/ 2824 w 66836"/>
                    <a:gd name="connsiteY3" fmla="*/ 4157 h 16055"/>
                    <a:gd name="connsiteX4" fmla="*/ 2220 w 66836"/>
                    <a:gd name="connsiteY4" fmla="*/ 4548 h 16055"/>
                    <a:gd name="connsiteX5" fmla="*/ 2277 w 66836"/>
                    <a:gd name="connsiteY5" fmla="*/ 12977 h 16055"/>
                    <a:gd name="connsiteX6" fmla="*/ 15549 w 66836"/>
                    <a:gd name="connsiteY6" fmla="*/ 15270 h 16055"/>
                    <a:gd name="connsiteX7" fmla="*/ 33095 w 66836"/>
                    <a:gd name="connsiteY7" fmla="*/ 15967 h 16055"/>
                    <a:gd name="connsiteX8" fmla="*/ 64176 w 66836"/>
                    <a:gd name="connsiteY8" fmla="*/ 12387 h 16055"/>
                    <a:gd name="connsiteX9" fmla="*/ 64176 w 66836"/>
                    <a:gd name="connsiteY9" fmla="*/ 3021 h 16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6836" h="16055">
                      <a:moveTo>
                        <a:pt x="64176" y="3021"/>
                      </a:moveTo>
                      <a:cubicBezTo>
                        <a:pt x="54299" y="-1175"/>
                        <a:pt x="43583" y="103"/>
                        <a:pt x="33095" y="479"/>
                      </a:cubicBezTo>
                      <a:cubicBezTo>
                        <a:pt x="27649" y="678"/>
                        <a:pt x="22316" y="1118"/>
                        <a:pt x="16898" y="1672"/>
                      </a:cubicBezTo>
                      <a:cubicBezTo>
                        <a:pt x="11948" y="2183"/>
                        <a:pt x="7106" y="1558"/>
                        <a:pt x="2824" y="4157"/>
                      </a:cubicBezTo>
                      <a:cubicBezTo>
                        <a:pt x="2675" y="4235"/>
                        <a:pt x="2241" y="4534"/>
                        <a:pt x="2220" y="4548"/>
                      </a:cubicBezTo>
                      <a:cubicBezTo>
                        <a:pt x="-272" y="6415"/>
                        <a:pt x="-1196" y="10783"/>
                        <a:pt x="2277" y="12977"/>
                      </a:cubicBezTo>
                      <a:cubicBezTo>
                        <a:pt x="6552" y="15675"/>
                        <a:pt x="10614" y="15015"/>
                        <a:pt x="15549" y="15270"/>
                      </a:cubicBezTo>
                      <a:cubicBezTo>
                        <a:pt x="21421" y="15569"/>
                        <a:pt x="27201" y="15967"/>
                        <a:pt x="33095" y="15967"/>
                      </a:cubicBezTo>
                      <a:cubicBezTo>
                        <a:pt x="43526" y="15967"/>
                        <a:pt x="54498" y="16946"/>
                        <a:pt x="64176" y="12387"/>
                      </a:cubicBezTo>
                      <a:cubicBezTo>
                        <a:pt x="67620" y="10768"/>
                        <a:pt x="67826" y="4576"/>
                        <a:pt x="64176" y="3021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0B1D4EDB-63A5-AF37-014B-A344E7CABCFC}"/>
                    </a:ext>
                  </a:extLst>
                </p:cNvPr>
                <p:cNvSpPr/>
                <p:nvPr/>
              </p:nvSpPr>
              <p:spPr>
                <a:xfrm>
                  <a:off x="3802217" y="6662939"/>
                  <a:ext cx="65330" cy="17086"/>
                </a:xfrm>
                <a:custGeom>
                  <a:avLst/>
                  <a:gdLst>
                    <a:gd name="connsiteX0" fmla="*/ 5959 w 65330"/>
                    <a:gd name="connsiteY0" fmla="*/ 16947 h 17086"/>
                    <a:gd name="connsiteX1" fmla="*/ 37267 w 65330"/>
                    <a:gd name="connsiteY1" fmla="*/ 16251 h 17086"/>
                    <a:gd name="connsiteX2" fmla="*/ 63775 w 65330"/>
                    <a:gd name="connsiteY2" fmla="*/ 9469 h 17086"/>
                    <a:gd name="connsiteX3" fmla="*/ 61538 w 65330"/>
                    <a:gd name="connsiteY3" fmla="*/ 984 h 17086"/>
                    <a:gd name="connsiteX4" fmla="*/ 34988 w 65330"/>
                    <a:gd name="connsiteY4" fmla="*/ 2652 h 17086"/>
                    <a:gd name="connsiteX5" fmla="*/ 5966 w 65330"/>
                    <a:gd name="connsiteY5" fmla="*/ 4605 h 17086"/>
                    <a:gd name="connsiteX6" fmla="*/ 5959 w 65330"/>
                    <a:gd name="connsiteY6" fmla="*/ 16947 h 17086"/>
                    <a:gd name="connsiteX7" fmla="*/ 5959 w 65330"/>
                    <a:gd name="connsiteY7" fmla="*/ 16947 h 170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330" h="17086">
                      <a:moveTo>
                        <a:pt x="5959" y="16947"/>
                      </a:moveTo>
                      <a:cubicBezTo>
                        <a:pt x="16390" y="17266"/>
                        <a:pt x="26857" y="17039"/>
                        <a:pt x="37267" y="16251"/>
                      </a:cubicBezTo>
                      <a:cubicBezTo>
                        <a:pt x="46157" y="15576"/>
                        <a:pt x="56603" y="15242"/>
                        <a:pt x="63775" y="9469"/>
                      </a:cubicBezTo>
                      <a:cubicBezTo>
                        <a:pt x="66928" y="6934"/>
                        <a:pt x="64833" y="2035"/>
                        <a:pt x="61538" y="984"/>
                      </a:cubicBezTo>
                      <a:cubicBezTo>
                        <a:pt x="53414" y="-1594"/>
                        <a:pt x="43239" y="1587"/>
                        <a:pt x="34988" y="2652"/>
                      </a:cubicBezTo>
                      <a:cubicBezTo>
                        <a:pt x="25344" y="3895"/>
                        <a:pt x="15680" y="4435"/>
                        <a:pt x="5966" y="4605"/>
                      </a:cubicBezTo>
                      <a:cubicBezTo>
                        <a:pt x="-1994" y="4747"/>
                        <a:pt x="-1980" y="16705"/>
                        <a:pt x="5959" y="16947"/>
                      </a:cubicBezTo>
                      <a:lnTo>
                        <a:pt x="5959" y="1694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39" name="Graphic 5" descr="City with buildings and skyscrapers">
                <a:extLst>
                  <a:ext uri="{FF2B5EF4-FFF2-40B4-BE49-F238E27FC236}">
                    <a16:creationId xmlns:a16="http://schemas.microsoft.com/office/drawing/2014/main" id="{E6400481-B00E-56D1-FA68-7CFB872F0274}"/>
                  </a:ext>
                </a:extLst>
              </p:cNvPr>
              <p:cNvGrpSpPr/>
              <p:nvPr/>
            </p:nvGrpSpPr>
            <p:grpSpPr>
              <a:xfrm>
                <a:off x="7154564" y="6146078"/>
                <a:ext cx="226699" cy="234409"/>
                <a:chOff x="7154564" y="6146078"/>
                <a:chExt cx="226699" cy="234409"/>
              </a:xfrm>
              <a:solidFill>
                <a:srgbClr val="00B0F0"/>
              </a:solidFill>
            </p:grpSpPr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C62FE8C9-DD76-FCD1-9ADB-D04A0F2E2327}"/>
                    </a:ext>
                  </a:extLst>
                </p:cNvPr>
                <p:cNvSpPr/>
                <p:nvPr/>
              </p:nvSpPr>
              <p:spPr>
                <a:xfrm>
                  <a:off x="7154564" y="6227385"/>
                  <a:ext cx="140687" cy="11054"/>
                </a:xfrm>
                <a:custGeom>
                  <a:avLst/>
                  <a:gdLst>
                    <a:gd name="connsiteX0" fmla="*/ 139311 w 140687"/>
                    <a:gd name="connsiteY0" fmla="*/ 3223 h 11054"/>
                    <a:gd name="connsiteX1" fmla="*/ 107129 w 140687"/>
                    <a:gd name="connsiteY1" fmla="*/ 141 h 11054"/>
                    <a:gd name="connsiteX2" fmla="*/ 72156 w 140687"/>
                    <a:gd name="connsiteY2" fmla="*/ 226 h 11054"/>
                    <a:gd name="connsiteX3" fmla="*/ 2652 w 140687"/>
                    <a:gd name="connsiteY3" fmla="*/ 3230 h 11054"/>
                    <a:gd name="connsiteX4" fmla="*/ 3632 w 140687"/>
                    <a:gd name="connsiteY4" fmla="*/ 10459 h 11054"/>
                    <a:gd name="connsiteX5" fmla="*/ 72156 w 140687"/>
                    <a:gd name="connsiteY5" fmla="*/ 10295 h 11054"/>
                    <a:gd name="connsiteX6" fmla="*/ 105730 w 140687"/>
                    <a:gd name="connsiteY6" fmla="*/ 10317 h 11054"/>
                    <a:gd name="connsiteX7" fmla="*/ 138643 w 140687"/>
                    <a:gd name="connsiteY7" fmla="*/ 8307 h 11054"/>
                    <a:gd name="connsiteX8" fmla="*/ 139311 w 140687"/>
                    <a:gd name="connsiteY8" fmla="*/ 3223 h 11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0687" h="11054">
                      <a:moveTo>
                        <a:pt x="139311" y="3223"/>
                      </a:moveTo>
                      <a:cubicBezTo>
                        <a:pt x="129469" y="-1152"/>
                        <a:pt x="117723" y="226"/>
                        <a:pt x="107129" y="141"/>
                      </a:cubicBezTo>
                      <a:cubicBezTo>
                        <a:pt x="95469" y="56"/>
                        <a:pt x="83816" y="34"/>
                        <a:pt x="72156" y="226"/>
                      </a:cubicBezTo>
                      <a:cubicBezTo>
                        <a:pt x="49107" y="602"/>
                        <a:pt x="25532" y="155"/>
                        <a:pt x="2652" y="3230"/>
                      </a:cubicBezTo>
                      <a:cubicBezTo>
                        <a:pt x="-1665" y="3812"/>
                        <a:pt x="-259" y="10217"/>
                        <a:pt x="3632" y="10459"/>
                      </a:cubicBezTo>
                      <a:cubicBezTo>
                        <a:pt x="26348" y="11893"/>
                        <a:pt x="49405" y="10288"/>
                        <a:pt x="72156" y="10295"/>
                      </a:cubicBezTo>
                      <a:cubicBezTo>
                        <a:pt x="83348" y="10295"/>
                        <a:pt x="94539" y="10267"/>
                        <a:pt x="105730" y="10317"/>
                      </a:cubicBezTo>
                      <a:cubicBezTo>
                        <a:pt x="116310" y="10366"/>
                        <a:pt x="128673" y="12298"/>
                        <a:pt x="138643" y="8307"/>
                      </a:cubicBezTo>
                      <a:cubicBezTo>
                        <a:pt x="140574" y="7540"/>
                        <a:pt x="141753" y="4309"/>
                        <a:pt x="139311" y="3223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98C30CE2-FC0B-6F20-2154-421E91FFC59C}"/>
                    </a:ext>
                  </a:extLst>
                </p:cNvPr>
                <p:cNvSpPr/>
                <p:nvPr/>
              </p:nvSpPr>
              <p:spPr>
                <a:xfrm>
                  <a:off x="7162205" y="6294936"/>
                  <a:ext cx="117109" cy="12774"/>
                </a:xfrm>
                <a:custGeom>
                  <a:avLst/>
                  <a:gdLst>
                    <a:gd name="connsiteX0" fmla="*/ 3355 w 117109"/>
                    <a:gd name="connsiteY0" fmla="*/ 8798 h 12774"/>
                    <a:gd name="connsiteX1" fmla="*/ 61498 w 117109"/>
                    <a:gd name="connsiteY1" fmla="*/ 9863 h 12774"/>
                    <a:gd name="connsiteX2" fmla="*/ 89164 w 117109"/>
                    <a:gd name="connsiteY2" fmla="*/ 11141 h 12774"/>
                    <a:gd name="connsiteX3" fmla="*/ 115572 w 117109"/>
                    <a:gd name="connsiteY3" fmla="*/ 10757 h 12774"/>
                    <a:gd name="connsiteX4" fmla="*/ 116197 w 117109"/>
                    <a:gd name="connsiteY4" fmla="*/ 5914 h 12774"/>
                    <a:gd name="connsiteX5" fmla="*/ 91926 w 117109"/>
                    <a:gd name="connsiteY5" fmla="*/ 1519 h 12774"/>
                    <a:gd name="connsiteX6" fmla="*/ 62883 w 117109"/>
                    <a:gd name="connsiteY6" fmla="*/ 227 h 12774"/>
                    <a:gd name="connsiteX7" fmla="*/ 3355 w 117109"/>
                    <a:gd name="connsiteY7" fmla="*/ 1839 h 12774"/>
                    <a:gd name="connsiteX8" fmla="*/ 3355 w 117109"/>
                    <a:gd name="connsiteY8" fmla="*/ 8798 h 12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09" h="12774">
                      <a:moveTo>
                        <a:pt x="3355" y="8798"/>
                      </a:moveTo>
                      <a:cubicBezTo>
                        <a:pt x="22741" y="9067"/>
                        <a:pt x="42120" y="9281"/>
                        <a:pt x="61498" y="9863"/>
                      </a:cubicBezTo>
                      <a:cubicBezTo>
                        <a:pt x="70722" y="10140"/>
                        <a:pt x="79947" y="10566"/>
                        <a:pt x="89164" y="11141"/>
                      </a:cubicBezTo>
                      <a:cubicBezTo>
                        <a:pt x="97095" y="11631"/>
                        <a:pt x="108379" y="14777"/>
                        <a:pt x="115572" y="10757"/>
                      </a:cubicBezTo>
                      <a:cubicBezTo>
                        <a:pt x="117170" y="9870"/>
                        <a:pt x="117752" y="7164"/>
                        <a:pt x="116197" y="5914"/>
                      </a:cubicBezTo>
                      <a:cubicBezTo>
                        <a:pt x="109934" y="859"/>
                        <a:pt x="99645" y="1995"/>
                        <a:pt x="91926" y="1519"/>
                      </a:cubicBezTo>
                      <a:cubicBezTo>
                        <a:pt x="82255" y="923"/>
                        <a:pt x="72569" y="496"/>
                        <a:pt x="62883" y="227"/>
                      </a:cubicBezTo>
                      <a:cubicBezTo>
                        <a:pt x="43022" y="-327"/>
                        <a:pt x="23153" y="106"/>
                        <a:pt x="3355" y="1839"/>
                      </a:cubicBezTo>
                      <a:cubicBezTo>
                        <a:pt x="-1040" y="2215"/>
                        <a:pt x="-1196" y="8734"/>
                        <a:pt x="3355" y="87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0A10F599-733B-E59D-4C2E-271B17D5FDED}"/>
                    </a:ext>
                  </a:extLst>
                </p:cNvPr>
                <p:cNvSpPr/>
                <p:nvPr/>
              </p:nvSpPr>
              <p:spPr>
                <a:xfrm>
                  <a:off x="7161197" y="6367445"/>
                  <a:ext cx="124386" cy="13042"/>
                </a:xfrm>
                <a:custGeom>
                  <a:avLst/>
                  <a:gdLst>
                    <a:gd name="connsiteX0" fmla="*/ 122317 w 124386"/>
                    <a:gd name="connsiteY0" fmla="*/ 616 h 13042"/>
                    <a:gd name="connsiteX1" fmla="*/ 63429 w 124386"/>
                    <a:gd name="connsiteY1" fmla="*/ 3456 h 13042"/>
                    <a:gd name="connsiteX2" fmla="*/ 4306 w 124386"/>
                    <a:gd name="connsiteY2" fmla="*/ 2661 h 13042"/>
                    <a:gd name="connsiteX3" fmla="*/ 4306 w 124386"/>
                    <a:gd name="connsiteY3" fmla="*/ 11615 h 13042"/>
                    <a:gd name="connsiteX4" fmla="*/ 64807 w 124386"/>
                    <a:gd name="connsiteY4" fmla="*/ 12674 h 13042"/>
                    <a:gd name="connsiteX5" fmla="*/ 122892 w 124386"/>
                    <a:gd name="connsiteY5" fmla="*/ 4813 h 13042"/>
                    <a:gd name="connsiteX6" fmla="*/ 122317 w 124386"/>
                    <a:gd name="connsiteY6" fmla="*/ 616 h 130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386" h="13042">
                      <a:moveTo>
                        <a:pt x="122317" y="616"/>
                      </a:moveTo>
                      <a:cubicBezTo>
                        <a:pt x="103002" y="-1564"/>
                        <a:pt x="82807" y="2682"/>
                        <a:pt x="63429" y="3456"/>
                      </a:cubicBezTo>
                      <a:cubicBezTo>
                        <a:pt x="43716" y="4245"/>
                        <a:pt x="23990" y="3932"/>
                        <a:pt x="4306" y="2661"/>
                      </a:cubicBezTo>
                      <a:cubicBezTo>
                        <a:pt x="-1453" y="2292"/>
                        <a:pt x="-1418" y="11218"/>
                        <a:pt x="4306" y="11615"/>
                      </a:cubicBezTo>
                      <a:cubicBezTo>
                        <a:pt x="24444" y="13021"/>
                        <a:pt x="44633" y="13419"/>
                        <a:pt x="64807" y="12674"/>
                      </a:cubicBezTo>
                      <a:cubicBezTo>
                        <a:pt x="83780" y="11977"/>
                        <a:pt x="105119" y="12205"/>
                        <a:pt x="122892" y="4813"/>
                      </a:cubicBezTo>
                      <a:cubicBezTo>
                        <a:pt x="125129" y="3882"/>
                        <a:pt x="124788" y="893"/>
                        <a:pt x="122317" y="61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C56EE280-E1D3-9670-BEBB-EB12F9C817E0}"/>
                    </a:ext>
                  </a:extLst>
                </p:cNvPr>
                <p:cNvSpPr/>
                <p:nvPr/>
              </p:nvSpPr>
              <p:spPr>
                <a:xfrm>
                  <a:off x="7349834" y="6218665"/>
                  <a:ext cx="24793" cy="13594"/>
                </a:xfrm>
                <a:custGeom>
                  <a:avLst/>
                  <a:gdLst>
                    <a:gd name="connsiteX0" fmla="*/ 15441 w 24793"/>
                    <a:gd name="connsiteY0" fmla="*/ 13518 h 13594"/>
                    <a:gd name="connsiteX1" fmla="*/ 24793 w 24793"/>
                    <a:gd name="connsiteY1" fmla="*/ 6318 h 13594"/>
                    <a:gd name="connsiteX2" fmla="*/ 17912 w 24793"/>
                    <a:gd name="connsiteY2" fmla="*/ 1085 h 13594"/>
                    <a:gd name="connsiteX3" fmla="*/ 7687 w 24793"/>
                    <a:gd name="connsiteY3" fmla="*/ 247 h 13594"/>
                    <a:gd name="connsiteX4" fmla="*/ 224 w 24793"/>
                    <a:gd name="connsiteY4" fmla="*/ 4486 h 13594"/>
                    <a:gd name="connsiteX5" fmla="*/ 4463 w 24793"/>
                    <a:gd name="connsiteY5" fmla="*/ 11956 h 13594"/>
                    <a:gd name="connsiteX6" fmla="*/ 15441 w 24793"/>
                    <a:gd name="connsiteY6" fmla="*/ 13518 h 135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793" h="13594">
                      <a:moveTo>
                        <a:pt x="15441" y="13518"/>
                      </a:moveTo>
                      <a:cubicBezTo>
                        <a:pt x="19105" y="13227"/>
                        <a:pt x="24758" y="10699"/>
                        <a:pt x="24793" y="6318"/>
                      </a:cubicBezTo>
                      <a:cubicBezTo>
                        <a:pt x="24829" y="2398"/>
                        <a:pt x="21100" y="1411"/>
                        <a:pt x="17912" y="1085"/>
                      </a:cubicBezTo>
                      <a:cubicBezTo>
                        <a:pt x="14326" y="722"/>
                        <a:pt x="11216" y="1383"/>
                        <a:pt x="7687" y="247"/>
                      </a:cubicBezTo>
                      <a:cubicBezTo>
                        <a:pt x="4569" y="-755"/>
                        <a:pt x="1061" y="1418"/>
                        <a:pt x="224" y="4486"/>
                      </a:cubicBezTo>
                      <a:cubicBezTo>
                        <a:pt x="-707" y="7866"/>
                        <a:pt x="1374" y="10827"/>
                        <a:pt x="4463" y="11956"/>
                      </a:cubicBezTo>
                      <a:cubicBezTo>
                        <a:pt x="7928" y="13227"/>
                        <a:pt x="11748" y="13817"/>
                        <a:pt x="15441" y="1351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4" name="Freeform: Shape 343">
                  <a:extLst>
                    <a:ext uri="{FF2B5EF4-FFF2-40B4-BE49-F238E27FC236}">
                      <a16:creationId xmlns:a16="http://schemas.microsoft.com/office/drawing/2014/main" id="{D680952E-E121-B672-78BB-8A6DFED4E80E}"/>
                    </a:ext>
                  </a:extLst>
                </p:cNvPr>
                <p:cNvSpPr/>
                <p:nvPr/>
              </p:nvSpPr>
              <p:spPr>
                <a:xfrm>
                  <a:off x="7357235" y="6299895"/>
                  <a:ext cx="24028" cy="15105"/>
                </a:xfrm>
                <a:custGeom>
                  <a:avLst/>
                  <a:gdLst>
                    <a:gd name="connsiteX0" fmla="*/ 790 w 24028"/>
                    <a:gd name="connsiteY0" fmla="*/ 2894 h 15105"/>
                    <a:gd name="connsiteX1" fmla="*/ 2984 w 24028"/>
                    <a:gd name="connsiteY1" fmla="*/ 11266 h 15105"/>
                    <a:gd name="connsiteX2" fmla="*/ 19920 w 24028"/>
                    <a:gd name="connsiteY2" fmla="*/ 14469 h 15105"/>
                    <a:gd name="connsiteX3" fmla="*/ 21269 w 24028"/>
                    <a:gd name="connsiteY3" fmla="*/ 4151 h 15105"/>
                    <a:gd name="connsiteX4" fmla="*/ 9162 w 24028"/>
                    <a:gd name="connsiteY4" fmla="*/ 693 h 15105"/>
                    <a:gd name="connsiteX5" fmla="*/ 790 w 24028"/>
                    <a:gd name="connsiteY5" fmla="*/ 2894 h 15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028" h="15105">
                      <a:moveTo>
                        <a:pt x="790" y="2894"/>
                      </a:moveTo>
                      <a:cubicBezTo>
                        <a:pt x="-772" y="5564"/>
                        <a:pt x="-5" y="9832"/>
                        <a:pt x="2984" y="11266"/>
                      </a:cubicBezTo>
                      <a:cubicBezTo>
                        <a:pt x="7955" y="13645"/>
                        <a:pt x="14417" y="16365"/>
                        <a:pt x="19920" y="14469"/>
                      </a:cubicBezTo>
                      <a:cubicBezTo>
                        <a:pt x="24131" y="13020"/>
                        <a:pt x="25942" y="6431"/>
                        <a:pt x="21269" y="4151"/>
                      </a:cubicBezTo>
                      <a:cubicBezTo>
                        <a:pt x="17413" y="2269"/>
                        <a:pt x="13110" y="2362"/>
                        <a:pt x="9162" y="693"/>
                      </a:cubicBezTo>
                      <a:cubicBezTo>
                        <a:pt x="6123" y="-592"/>
                        <a:pt x="2608" y="-216"/>
                        <a:pt x="790" y="289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5" name="Freeform: Shape 344">
                  <a:extLst>
                    <a:ext uri="{FF2B5EF4-FFF2-40B4-BE49-F238E27FC236}">
                      <a16:creationId xmlns:a16="http://schemas.microsoft.com/office/drawing/2014/main" id="{930095AC-0548-2C61-FA7F-5CF83DA777AE}"/>
                    </a:ext>
                  </a:extLst>
                </p:cNvPr>
                <p:cNvSpPr/>
                <p:nvPr/>
              </p:nvSpPr>
              <p:spPr>
                <a:xfrm>
                  <a:off x="7352899" y="6366900"/>
                  <a:ext cx="26500" cy="13048"/>
                </a:xfrm>
                <a:custGeom>
                  <a:avLst/>
                  <a:gdLst>
                    <a:gd name="connsiteX0" fmla="*/ 23716 w 26500"/>
                    <a:gd name="connsiteY0" fmla="*/ 2098 h 13048"/>
                    <a:gd name="connsiteX1" fmla="*/ 14201 w 26500"/>
                    <a:gd name="connsiteY1" fmla="*/ 67 h 13048"/>
                    <a:gd name="connsiteX2" fmla="*/ 4913 w 26500"/>
                    <a:gd name="connsiteY2" fmla="*/ 323 h 13048"/>
                    <a:gd name="connsiteX3" fmla="*/ 162 w 26500"/>
                    <a:gd name="connsiteY3" fmla="*/ 3938 h 13048"/>
                    <a:gd name="connsiteX4" fmla="*/ 2428 w 26500"/>
                    <a:gd name="connsiteY4" fmla="*/ 9498 h 13048"/>
                    <a:gd name="connsiteX5" fmla="*/ 6341 w 26500"/>
                    <a:gd name="connsiteY5" fmla="*/ 11962 h 13048"/>
                    <a:gd name="connsiteX6" fmla="*/ 10793 w 26500"/>
                    <a:gd name="connsiteY6" fmla="*/ 12189 h 13048"/>
                    <a:gd name="connsiteX7" fmla="*/ 23716 w 26500"/>
                    <a:gd name="connsiteY7" fmla="*/ 11947 h 13048"/>
                    <a:gd name="connsiteX8" fmla="*/ 23716 w 26500"/>
                    <a:gd name="connsiteY8" fmla="*/ 2098 h 13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6500" h="13048">
                      <a:moveTo>
                        <a:pt x="23716" y="2098"/>
                      </a:moveTo>
                      <a:cubicBezTo>
                        <a:pt x="21068" y="167"/>
                        <a:pt x="17396" y="153"/>
                        <a:pt x="14201" y="67"/>
                      </a:cubicBezTo>
                      <a:cubicBezTo>
                        <a:pt x="11098" y="-18"/>
                        <a:pt x="7988" y="-96"/>
                        <a:pt x="4913" y="323"/>
                      </a:cubicBezTo>
                      <a:cubicBezTo>
                        <a:pt x="2719" y="621"/>
                        <a:pt x="795" y="1651"/>
                        <a:pt x="162" y="3938"/>
                      </a:cubicBezTo>
                      <a:cubicBezTo>
                        <a:pt x="-391" y="5947"/>
                        <a:pt x="497" y="8525"/>
                        <a:pt x="2428" y="9498"/>
                      </a:cubicBezTo>
                      <a:cubicBezTo>
                        <a:pt x="3848" y="10215"/>
                        <a:pt x="4714" y="11443"/>
                        <a:pt x="6341" y="11962"/>
                      </a:cubicBezTo>
                      <a:cubicBezTo>
                        <a:pt x="7853" y="12445"/>
                        <a:pt x="9280" y="12437"/>
                        <a:pt x="10793" y="12189"/>
                      </a:cubicBezTo>
                      <a:cubicBezTo>
                        <a:pt x="15252" y="13204"/>
                        <a:pt x="19989" y="13545"/>
                        <a:pt x="23716" y="11947"/>
                      </a:cubicBezTo>
                      <a:cubicBezTo>
                        <a:pt x="28070" y="10080"/>
                        <a:pt x="26727" y="4300"/>
                        <a:pt x="23716" y="2098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6" name="Freeform: Shape 345">
                  <a:extLst>
                    <a:ext uri="{FF2B5EF4-FFF2-40B4-BE49-F238E27FC236}">
                      <a16:creationId xmlns:a16="http://schemas.microsoft.com/office/drawing/2014/main" id="{4AF04191-B176-9E11-1551-53E770CD233D}"/>
                    </a:ext>
                  </a:extLst>
                </p:cNvPr>
                <p:cNvSpPr/>
                <p:nvPr/>
              </p:nvSpPr>
              <p:spPr>
                <a:xfrm>
                  <a:off x="7162552" y="6150600"/>
                  <a:ext cx="120075" cy="10685"/>
                </a:xfrm>
                <a:custGeom>
                  <a:avLst/>
                  <a:gdLst>
                    <a:gd name="connsiteX0" fmla="*/ 1488 w 120075"/>
                    <a:gd name="connsiteY0" fmla="*/ 8486 h 10685"/>
                    <a:gd name="connsiteX1" fmla="*/ 28500 w 120075"/>
                    <a:gd name="connsiteY1" fmla="*/ 10325 h 10685"/>
                    <a:gd name="connsiteX2" fmla="*/ 57721 w 120075"/>
                    <a:gd name="connsiteY2" fmla="*/ 9991 h 10685"/>
                    <a:gd name="connsiteX3" fmla="*/ 116034 w 120075"/>
                    <a:gd name="connsiteY3" fmla="*/ 8926 h 10685"/>
                    <a:gd name="connsiteX4" fmla="*/ 116162 w 120075"/>
                    <a:gd name="connsiteY4" fmla="*/ 717 h 10685"/>
                    <a:gd name="connsiteX5" fmla="*/ 56329 w 120075"/>
                    <a:gd name="connsiteY5" fmla="*/ 1271 h 10685"/>
                    <a:gd name="connsiteX6" fmla="*/ 27108 w 120075"/>
                    <a:gd name="connsiteY6" fmla="*/ 1747 h 10685"/>
                    <a:gd name="connsiteX7" fmla="*/ 1417 w 120075"/>
                    <a:gd name="connsiteY7" fmla="*/ 4332 h 10685"/>
                    <a:gd name="connsiteX8" fmla="*/ 984 w 120075"/>
                    <a:gd name="connsiteY8" fmla="*/ 4509 h 10685"/>
                    <a:gd name="connsiteX9" fmla="*/ 970 w 120075"/>
                    <a:gd name="connsiteY9" fmla="*/ 4516 h 10685"/>
                    <a:gd name="connsiteX10" fmla="*/ 970 w 120075"/>
                    <a:gd name="connsiteY10" fmla="*/ 4516 h 10685"/>
                    <a:gd name="connsiteX11" fmla="*/ 1488 w 120075"/>
                    <a:gd name="connsiteY11" fmla="*/ 8486 h 10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20075" h="10685">
                      <a:moveTo>
                        <a:pt x="1488" y="8486"/>
                      </a:moveTo>
                      <a:cubicBezTo>
                        <a:pt x="9534" y="11781"/>
                        <a:pt x="19958" y="10425"/>
                        <a:pt x="28500" y="10325"/>
                      </a:cubicBezTo>
                      <a:cubicBezTo>
                        <a:pt x="38243" y="10211"/>
                        <a:pt x="47978" y="10105"/>
                        <a:pt x="57721" y="9991"/>
                      </a:cubicBezTo>
                      <a:cubicBezTo>
                        <a:pt x="76922" y="9771"/>
                        <a:pt x="96953" y="11156"/>
                        <a:pt x="116034" y="8926"/>
                      </a:cubicBezTo>
                      <a:cubicBezTo>
                        <a:pt x="120486" y="9168"/>
                        <a:pt x="122233" y="1264"/>
                        <a:pt x="116162" y="717"/>
                      </a:cubicBezTo>
                      <a:cubicBezTo>
                        <a:pt x="96549" y="-1044"/>
                        <a:pt x="76020" y="952"/>
                        <a:pt x="56329" y="1271"/>
                      </a:cubicBezTo>
                      <a:cubicBezTo>
                        <a:pt x="46587" y="1428"/>
                        <a:pt x="36851" y="1577"/>
                        <a:pt x="27108" y="1747"/>
                      </a:cubicBezTo>
                      <a:cubicBezTo>
                        <a:pt x="18793" y="1896"/>
                        <a:pt x="9221" y="1072"/>
                        <a:pt x="1417" y="4332"/>
                      </a:cubicBezTo>
                      <a:cubicBezTo>
                        <a:pt x="1261" y="4374"/>
                        <a:pt x="1119" y="4431"/>
                        <a:pt x="984" y="4509"/>
                      </a:cubicBezTo>
                      <a:cubicBezTo>
                        <a:pt x="977" y="4509"/>
                        <a:pt x="970" y="4516"/>
                        <a:pt x="970" y="4516"/>
                      </a:cubicBezTo>
                      <a:lnTo>
                        <a:pt x="970" y="4516"/>
                      </a:lnTo>
                      <a:cubicBezTo>
                        <a:pt x="-486" y="5347"/>
                        <a:pt x="-294" y="7754"/>
                        <a:pt x="1488" y="848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47" name="Freeform: Shape 346">
                  <a:extLst>
                    <a:ext uri="{FF2B5EF4-FFF2-40B4-BE49-F238E27FC236}">
                      <a16:creationId xmlns:a16="http://schemas.microsoft.com/office/drawing/2014/main" id="{B3132EF2-9041-13EB-09AA-4EC64D8FF509}"/>
                    </a:ext>
                  </a:extLst>
                </p:cNvPr>
                <p:cNvSpPr/>
                <p:nvPr/>
              </p:nvSpPr>
              <p:spPr>
                <a:xfrm>
                  <a:off x="7337306" y="6146078"/>
                  <a:ext cx="32387" cy="11881"/>
                </a:xfrm>
                <a:custGeom>
                  <a:avLst/>
                  <a:gdLst>
                    <a:gd name="connsiteX0" fmla="*/ 28907 w 32387"/>
                    <a:gd name="connsiteY0" fmla="*/ 10530 h 11881"/>
                    <a:gd name="connsiteX1" fmla="*/ 27585 w 32387"/>
                    <a:gd name="connsiteY1" fmla="*/ 752 h 11881"/>
                    <a:gd name="connsiteX2" fmla="*/ 6105 w 32387"/>
                    <a:gd name="connsiteY2" fmla="*/ 184 h 11881"/>
                    <a:gd name="connsiteX3" fmla="*/ 3485 w 32387"/>
                    <a:gd name="connsiteY3" fmla="*/ 9685 h 11881"/>
                    <a:gd name="connsiteX4" fmla="*/ 28907 w 32387"/>
                    <a:gd name="connsiteY4" fmla="*/ 10530 h 11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87" h="11881">
                      <a:moveTo>
                        <a:pt x="28907" y="10530"/>
                      </a:moveTo>
                      <a:cubicBezTo>
                        <a:pt x="34104" y="9074"/>
                        <a:pt x="33330" y="77"/>
                        <a:pt x="27585" y="752"/>
                      </a:cubicBezTo>
                      <a:cubicBezTo>
                        <a:pt x="20136" y="1618"/>
                        <a:pt x="13469" y="2108"/>
                        <a:pt x="6105" y="184"/>
                      </a:cubicBezTo>
                      <a:cubicBezTo>
                        <a:pt x="-37" y="-1421"/>
                        <a:pt x="-2622" y="7966"/>
                        <a:pt x="3485" y="9685"/>
                      </a:cubicBezTo>
                      <a:cubicBezTo>
                        <a:pt x="11587" y="11957"/>
                        <a:pt x="20712" y="12831"/>
                        <a:pt x="28907" y="10530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348" name="Graphic 5" descr="City with buildings and skyscrapers">
                <a:extLst>
                  <a:ext uri="{FF2B5EF4-FFF2-40B4-BE49-F238E27FC236}">
                    <a16:creationId xmlns:a16="http://schemas.microsoft.com/office/drawing/2014/main" id="{AD379357-B6F8-AB41-FB4D-B0CBA0D65991}"/>
                  </a:ext>
                </a:extLst>
              </p:cNvPr>
              <p:cNvGrpSpPr/>
              <p:nvPr/>
            </p:nvGrpSpPr>
            <p:grpSpPr>
              <a:xfrm>
                <a:off x="3070502" y="5523850"/>
                <a:ext cx="302921" cy="1177233"/>
                <a:chOff x="3070502" y="5523850"/>
                <a:chExt cx="302921" cy="1177233"/>
              </a:xfrm>
              <a:solidFill>
                <a:srgbClr val="00B0F0"/>
              </a:solidFill>
            </p:grpSpPr>
            <p:sp>
              <p:nvSpPr>
                <p:cNvPr id="349" name="Freeform: Shape 348">
                  <a:extLst>
                    <a:ext uri="{FF2B5EF4-FFF2-40B4-BE49-F238E27FC236}">
                      <a16:creationId xmlns:a16="http://schemas.microsoft.com/office/drawing/2014/main" id="{42F3F594-050B-A84A-9548-8CACB35011A6}"/>
                    </a:ext>
                  </a:extLst>
                </p:cNvPr>
                <p:cNvSpPr/>
                <p:nvPr/>
              </p:nvSpPr>
              <p:spPr>
                <a:xfrm>
                  <a:off x="3285974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0" name="Freeform: Shape 349">
                  <a:extLst>
                    <a:ext uri="{FF2B5EF4-FFF2-40B4-BE49-F238E27FC236}">
                      <a16:creationId xmlns:a16="http://schemas.microsoft.com/office/drawing/2014/main" id="{A8F0A4E2-A909-63F6-26BB-855E2301EF65}"/>
                    </a:ext>
                  </a:extLst>
                </p:cNvPr>
                <p:cNvSpPr/>
                <p:nvPr/>
              </p:nvSpPr>
              <p:spPr>
                <a:xfrm>
                  <a:off x="3184686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CD24DD92-8350-A789-FF1D-BE64711A4160}"/>
                    </a:ext>
                  </a:extLst>
                </p:cNvPr>
                <p:cNvSpPr/>
                <p:nvPr/>
              </p:nvSpPr>
              <p:spPr>
                <a:xfrm>
                  <a:off x="3074890" y="571188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C72DE241-B511-967E-367F-91BD53B43176}"/>
                    </a:ext>
                  </a:extLst>
                </p:cNvPr>
                <p:cNvSpPr/>
                <p:nvPr/>
              </p:nvSpPr>
              <p:spPr>
                <a:xfrm>
                  <a:off x="3286063" y="5673191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2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2"/>
                        <a:pt x="80879" y="1062"/>
                      </a:cubicBezTo>
                      <a:cubicBezTo>
                        <a:pt x="80524" y="1062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3" name="Freeform: Shape 352">
                  <a:extLst>
                    <a:ext uri="{FF2B5EF4-FFF2-40B4-BE49-F238E27FC236}">
                      <a16:creationId xmlns:a16="http://schemas.microsoft.com/office/drawing/2014/main" id="{E9ED33E3-AE35-4C76-77A1-CC8DD4C78ADE}"/>
                    </a:ext>
                  </a:extLst>
                </p:cNvPr>
                <p:cNvSpPr/>
                <p:nvPr/>
              </p:nvSpPr>
              <p:spPr>
                <a:xfrm>
                  <a:off x="3184771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8170173B-B67A-3D5C-8DB1-6C542B4274A8}"/>
                    </a:ext>
                  </a:extLst>
                </p:cNvPr>
                <p:cNvSpPr/>
                <p:nvPr/>
              </p:nvSpPr>
              <p:spPr>
                <a:xfrm>
                  <a:off x="3074976" y="567319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2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2"/>
                        <a:pt x="80876" y="1062"/>
                      </a:cubicBezTo>
                      <a:cubicBezTo>
                        <a:pt x="80521" y="1062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178747C3-5028-15A6-B08C-94375E0F374C}"/>
                    </a:ext>
                  </a:extLst>
                </p:cNvPr>
                <p:cNvSpPr/>
                <p:nvPr/>
              </p:nvSpPr>
              <p:spPr>
                <a:xfrm>
                  <a:off x="3286063" y="5633382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6" name="Freeform: Shape 355">
                  <a:extLst>
                    <a:ext uri="{FF2B5EF4-FFF2-40B4-BE49-F238E27FC236}">
                      <a16:creationId xmlns:a16="http://schemas.microsoft.com/office/drawing/2014/main" id="{EA029648-A967-E31A-2541-D0CA59292B2F}"/>
                    </a:ext>
                  </a:extLst>
                </p:cNvPr>
                <p:cNvSpPr/>
                <p:nvPr/>
              </p:nvSpPr>
              <p:spPr>
                <a:xfrm>
                  <a:off x="3184771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7" name="Freeform: Shape 356">
                  <a:extLst>
                    <a:ext uri="{FF2B5EF4-FFF2-40B4-BE49-F238E27FC236}">
                      <a16:creationId xmlns:a16="http://schemas.microsoft.com/office/drawing/2014/main" id="{F939D85C-DD95-3638-6516-354BCD844389}"/>
                    </a:ext>
                  </a:extLst>
                </p:cNvPr>
                <p:cNvSpPr/>
                <p:nvPr/>
              </p:nvSpPr>
              <p:spPr>
                <a:xfrm>
                  <a:off x="3074976" y="563338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8" name="Freeform: Shape 357">
                  <a:extLst>
                    <a:ext uri="{FF2B5EF4-FFF2-40B4-BE49-F238E27FC236}">
                      <a16:creationId xmlns:a16="http://schemas.microsoft.com/office/drawing/2014/main" id="{70BD7A61-F3FB-9F6D-C9B6-1B2E9092F0DE}"/>
                    </a:ext>
                  </a:extLst>
                </p:cNvPr>
                <p:cNvSpPr/>
                <p:nvPr/>
              </p:nvSpPr>
              <p:spPr>
                <a:xfrm>
                  <a:off x="3286063" y="5602593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59" name="Freeform: Shape 358">
                  <a:extLst>
                    <a:ext uri="{FF2B5EF4-FFF2-40B4-BE49-F238E27FC236}">
                      <a16:creationId xmlns:a16="http://schemas.microsoft.com/office/drawing/2014/main" id="{D48C7E75-6857-1EFE-AAD5-32C0A83A5DD8}"/>
                    </a:ext>
                  </a:extLst>
                </p:cNvPr>
                <p:cNvSpPr/>
                <p:nvPr/>
              </p:nvSpPr>
              <p:spPr>
                <a:xfrm>
                  <a:off x="3184771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0" name="Freeform: Shape 359">
                  <a:extLst>
                    <a:ext uri="{FF2B5EF4-FFF2-40B4-BE49-F238E27FC236}">
                      <a16:creationId xmlns:a16="http://schemas.microsoft.com/office/drawing/2014/main" id="{24769B4A-0EC3-3512-0C18-AF6B2D2CB4F6}"/>
                    </a:ext>
                  </a:extLst>
                </p:cNvPr>
                <p:cNvSpPr/>
                <p:nvPr/>
              </p:nvSpPr>
              <p:spPr>
                <a:xfrm>
                  <a:off x="3074976" y="560259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1" name="Freeform: Shape 360">
                  <a:extLst>
                    <a:ext uri="{FF2B5EF4-FFF2-40B4-BE49-F238E27FC236}">
                      <a16:creationId xmlns:a16="http://schemas.microsoft.com/office/drawing/2014/main" id="{CB9D01C3-2809-A727-6684-D82A4F8A0BA7}"/>
                    </a:ext>
                  </a:extLst>
                </p:cNvPr>
                <p:cNvSpPr/>
                <p:nvPr/>
              </p:nvSpPr>
              <p:spPr>
                <a:xfrm>
                  <a:off x="3286063" y="5563658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8 h 13532"/>
                    <a:gd name="connsiteX1" fmla="*/ 40595 w 87076"/>
                    <a:gd name="connsiteY1" fmla="*/ 12616 h 13532"/>
                    <a:gd name="connsiteX2" fmla="*/ 82867 w 87076"/>
                    <a:gd name="connsiteY2" fmla="*/ 12381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8 h 13532"/>
                    <a:gd name="connsiteX10" fmla="*/ 3350 w 87076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8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1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4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8"/>
                      </a:cubicBezTo>
                      <a:lnTo>
                        <a:pt x="3350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2" name="Freeform: Shape 361">
                  <a:extLst>
                    <a:ext uri="{FF2B5EF4-FFF2-40B4-BE49-F238E27FC236}">
                      <a16:creationId xmlns:a16="http://schemas.microsoft.com/office/drawing/2014/main" id="{B243251B-3793-6F5B-52DD-D8F5C6514931}"/>
                    </a:ext>
                  </a:extLst>
                </p:cNvPr>
                <p:cNvSpPr/>
                <p:nvPr/>
              </p:nvSpPr>
              <p:spPr>
                <a:xfrm>
                  <a:off x="3184771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3" name="Freeform: Shape 362">
                  <a:extLst>
                    <a:ext uri="{FF2B5EF4-FFF2-40B4-BE49-F238E27FC236}">
                      <a16:creationId xmlns:a16="http://schemas.microsoft.com/office/drawing/2014/main" id="{E57A44A5-BDE2-CD78-9BF2-23D4E881B617}"/>
                    </a:ext>
                  </a:extLst>
                </p:cNvPr>
                <p:cNvSpPr/>
                <p:nvPr/>
              </p:nvSpPr>
              <p:spPr>
                <a:xfrm>
                  <a:off x="3074976" y="556365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4" name="Freeform: Shape 363">
                  <a:extLst>
                    <a:ext uri="{FF2B5EF4-FFF2-40B4-BE49-F238E27FC236}">
                      <a16:creationId xmlns:a16="http://schemas.microsoft.com/office/drawing/2014/main" id="{98CE735F-4249-9967-6D7D-D45761E42055}"/>
                    </a:ext>
                  </a:extLst>
                </p:cNvPr>
                <p:cNvSpPr/>
                <p:nvPr/>
              </p:nvSpPr>
              <p:spPr>
                <a:xfrm>
                  <a:off x="3286063" y="5523850"/>
                  <a:ext cx="87076" cy="13532"/>
                </a:xfrm>
                <a:custGeom>
                  <a:avLst/>
                  <a:gdLst>
                    <a:gd name="connsiteX0" fmla="*/ 3350 w 87076"/>
                    <a:gd name="connsiteY0" fmla="*/ 9917 h 13532"/>
                    <a:gd name="connsiteX1" fmla="*/ 40595 w 87076"/>
                    <a:gd name="connsiteY1" fmla="*/ 12616 h 13532"/>
                    <a:gd name="connsiteX2" fmla="*/ 82867 w 87076"/>
                    <a:gd name="connsiteY2" fmla="*/ 12382 h 13532"/>
                    <a:gd name="connsiteX3" fmla="*/ 80879 w 87076"/>
                    <a:gd name="connsiteY3" fmla="*/ 1063 h 13532"/>
                    <a:gd name="connsiteX4" fmla="*/ 78947 w 87076"/>
                    <a:gd name="connsiteY4" fmla="*/ 1162 h 13532"/>
                    <a:gd name="connsiteX5" fmla="*/ 75702 w 87076"/>
                    <a:gd name="connsiteY5" fmla="*/ 1240 h 13532"/>
                    <a:gd name="connsiteX6" fmla="*/ 65768 w 87076"/>
                    <a:gd name="connsiteY6" fmla="*/ 1183 h 13532"/>
                    <a:gd name="connsiteX7" fmla="*/ 39857 w 87076"/>
                    <a:gd name="connsiteY7" fmla="*/ 516 h 13532"/>
                    <a:gd name="connsiteX8" fmla="*/ 4579 w 87076"/>
                    <a:gd name="connsiteY8" fmla="*/ 821 h 13532"/>
                    <a:gd name="connsiteX9" fmla="*/ 3350 w 87076"/>
                    <a:gd name="connsiteY9" fmla="*/ 9917 h 13532"/>
                    <a:gd name="connsiteX10" fmla="*/ 3350 w 87076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6" h="13532">
                      <a:moveTo>
                        <a:pt x="3350" y="9917"/>
                      </a:moveTo>
                      <a:cubicBezTo>
                        <a:pt x="15521" y="12282"/>
                        <a:pt x="28232" y="12360"/>
                        <a:pt x="40595" y="12616"/>
                      </a:cubicBezTo>
                      <a:cubicBezTo>
                        <a:pt x="54293" y="12900"/>
                        <a:pt x="69269" y="14661"/>
                        <a:pt x="82867" y="12382"/>
                      </a:cubicBezTo>
                      <a:cubicBezTo>
                        <a:pt x="89855" y="11210"/>
                        <a:pt x="87412" y="1063"/>
                        <a:pt x="80879" y="1063"/>
                      </a:cubicBezTo>
                      <a:cubicBezTo>
                        <a:pt x="80524" y="1063"/>
                        <a:pt x="79665" y="1133"/>
                        <a:pt x="78947" y="1162"/>
                      </a:cubicBezTo>
                      <a:cubicBezTo>
                        <a:pt x="77868" y="1212"/>
                        <a:pt x="76782" y="1226"/>
                        <a:pt x="75702" y="1240"/>
                      </a:cubicBezTo>
                      <a:cubicBezTo>
                        <a:pt x="72393" y="1283"/>
                        <a:pt x="69077" y="1233"/>
                        <a:pt x="65768" y="1183"/>
                      </a:cubicBezTo>
                      <a:cubicBezTo>
                        <a:pt x="57133" y="1048"/>
                        <a:pt x="48491" y="793"/>
                        <a:pt x="39857" y="516"/>
                      </a:cubicBezTo>
                      <a:cubicBezTo>
                        <a:pt x="28175" y="139"/>
                        <a:pt x="16210" y="-564"/>
                        <a:pt x="4579" y="821"/>
                      </a:cubicBezTo>
                      <a:cubicBezTo>
                        <a:pt x="-115" y="1389"/>
                        <a:pt x="-2259" y="8831"/>
                        <a:pt x="3350" y="9917"/>
                      </a:cubicBezTo>
                      <a:lnTo>
                        <a:pt x="3350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5" name="Freeform: Shape 364">
                  <a:extLst>
                    <a:ext uri="{FF2B5EF4-FFF2-40B4-BE49-F238E27FC236}">
                      <a16:creationId xmlns:a16="http://schemas.microsoft.com/office/drawing/2014/main" id="{172B7F25-6ECF-4931-ADE9-D9CBB7DE0852}"/>
                    </a:ext>
                  </a:extLst>
                </p:cNvPr>
                <p:cNvSpPr/>
                <p:nvPr/>
              </p:nvSpPr>
              <p:spPr>
                <a:xfrm>
                  <a:off x="3184771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6" name="Freeform: Shape 365">
                  <a:extLst>
                    <a:ext uri="{FF2B5EF4-FFF2-40B4-BE49-F238E27FC236}">
                      <a16:creationId xmlns:a16="http://schemas.microsoft.com/office/drawing/2014/main" id="{FD667F44-190A-D923-8C39-BF63625EC021}"/>
                    </a:ext>
                  </a:extLst>
                </p:cNvPr>
                <p:cNvSpPr/>
                <p:nvPr/>
              </p:nvSpPr>
              <p:spPr>
                <a:xfrm>
                  <a:off x="3074976" y="5523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7" name="Freeform: Shape 366">
                  <a:extLst>
                    <a:ext uri="{FF2B5EF4-FFF2-40B4-BE49-F238E27FC236}">
                      <a16:creationId xmlns:a16="http://schemas.microsoft.com/office/drawing/2014/main" id="{A9DCFA24-493C-A5E0-79A3-D891031CF337}"/>
                    </a:ext>
                  </a:extLst>
                </p:cNvPr>
                <p:cNvSpPr/>
                <p:nvPr/>
              </p:nvSpPr>
              <p:spPr>
                <a:xfrm>
                  <a:off x="3285974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8" name="Freeform: Shape 367">
                  <a:extLst>
                    <a:ext uri="{FF2B5EF4-FFF2-40B4-BE49-F238E27FC236}">
                      <a16:creationId xmlns:a16="http://schemas.microsoft.com/office/drawing/2014/main" id="{9C28F682-0198-AA8F-FA05-BD44D5D9A217}"/>
                    </a:ext>
                  </a:extLst>
                </p:cNvPr>
                <p:cNvSpPr/>
                <p:nvPr/>
              </p:nvSpPr>
              <p:spPr>
                <a:xfrm>
                  <a:off x="3184686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69" name="Freeform: Shape 368">
                  <a:extLst>
                    <a:ext uri="{FF2B5EF4-FFF2-40B4-BE49-F238E27FC236}">
                      <a16:creationId xmlns:a16="http://schemas.microsoft.com/office/drawing/2014/main" id="{89BD7A3A-9367-37AF-90FE-4601CE87D7A2}"/>
                    </a:ext>
                  </a:extLst>
                </p:cNvPr>
                <p:cNvSpPr/>
                <p:nvPr/>
              </p:nvSpPr>
              <p:spPr>
                <a:xfrm>
                  <a:off x="3074890" y="57510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0" name="Freeform: Shape 369">
                  <a:extLst>
                    <a:ext uri="{FF2B5EF4-FFF2-40B4-BE49-F238E27FC236}">
                      <a16:creationId xmlns:a16="http://schemas.microsoft.com/office/drawing/2014/main" id="{689D4DBF-AB91-61BA-C176-008110237478}"/>
                    </a:ext>
                  </a:extLst>
                </p:cNvPr>
                <p:cNvSpPr/>
                <p:nvPr/>
              </p:nvSpPr>
              <p:spPr>
                <a:xfrm>
                  <a:off x="3286350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1" name="Freeform: Shape 370">
                  <a:extLst>
                    <a:ext uri="{FF2B5EF4-FFF2-40B4-BE49-F238E27FC236}">
                      <a16:creationId xmlns:a16="http://schemas.microsoft.com/office/drawing/2014/main" id="{8623FA17-6BA5-E1E6-B1DA-48ABE50F9FDB}"/>
                    </a:ext>
                  </a:extLst>
                </p:cNvPr>
                <p:cNvSpPr/>
                <p:nvPr/>
              </p:nvSpPr>
              <p:spPr>
                <a:xfrm>
                  <a:off x="3185062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2" name="Freeform: Shape 371">
                  <a:extLst>
                    <a:ext uri="{FF2B5EF4-FFF2-40B4-BE49-F238E27FC236}">
                      <a16:creationId xmlns:a16="http://schemas.microsoft.com/office/drawing/2014/main" id="{BFFDD136-EE74-BD33-BF02-63C3EB168F59}"/>
                    </a:ext>
                  </a:extLst>
                </p:cNvPr>
                <p:cNvSpPr/>
                <p:nvPr/>
              </p:nvSpPr>
              <p:spPr>
                <a:xfrm>
                  <a:off x="3075267" y="578990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3" name="Freeform: Shape 372">
                  <a:extLst>
                    <a:ext uri="{FF2B5EF4-FFF2-40B4-BE49-F238E27FC236}">
                      <a16:creationId xmlns:a16="http://schemas.microsoft.com/office/drawing/2014/main" id="{81CE118D-0861-D256-D62E-E02DFA2501C2}"/>
                    </a:ext>
                  </a:extLst>
                </p:cNvPr>
                <p:cNvSpPr/>
                <p:nvPr/>
              </p:nvSpPr>
              <p:spPr>
                <a:xfrm>
                  <a:off x="3285974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4" name="Freeform: Shape 373">
                  <a:extLst>
                    <a:ext uri="{FF2B5EF4-FFF2-40B4-BE49-F238E27FC236}">
                      <a16:creationId xmlns:a16="http://schemas.microsoft.com/office/drawing/2014/main" id="{E34CB490-ECB9-762E-7A8B-B6489A963C3A}"/>
                    </a:ext>
                  </a:extLst>
                </p:cNvPr>
                <p:cNvSpPr/>
                <p:nvPr/>
              </p:nvSpPr>
              <p:spPr>
                <a:xfrm>
                  <a:off x="3184686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5" name="Freeform: Shape 374">
                  <a:extLst>
                    <a:ext uri="{FF2B5EF4-FFF2-40B4-BE49-F238E27FC236}">
                      <a16:creationId xmlns:a16="http://schemas.microsoft.com/office/drawing/2014/main" id="{B5B94596-F51B-8C41-F7CC-191C36ED9566}"/>
                    </a:ext>
                  </a:extLst>
                </p:cNvPr>
                <p:cNvSpPr/>
                <p:nvPr/>
              </p:nvSpPr>
              <p:spPr>
                <a:xfrm>
                  <a:off x="3074890" y="582878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6" name="Freeform: Shape 375">
                  <a:extLst>
                    <a:ext uri="{FF2B5EF4-FFF2-40B4-BE49-F238E27FC236}">
                      <a16:creationId xmlns:a16="http://schemas.microsoft.com/office/drawing/2014/main" id="{ECE74FCE-5F42-39D7-9557-4F74A8EF723F}"/>
                    </a:ext>
                  </a:extLst>
                </p:cNvPr>
                <p:cNvSpPr/>
                <p:nvPr/>
              </p:nvSpPr>
              <p:spPr>
                <a:xfrm>
                  <a:off x="3286116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7" name="Freeform: Shape 376">
                  <a:extLst>
                    <a:ext uri="{FF2B5EF4-FFF2-40B4-BE49-F238E27FC236}">
                      <a16:creationId xmlns:a16="http://schemas.microsoft.com/office/drawing/2014/main" id="{896FC657-8544-4027-6BEA-9EF33833606E}"/>
                    </a:ext>
                  </a:extLst>
                </p:cNvPr>
                <p:cNvSpPr/>
                <p:nvPr/>
              </p:nvSpPr>
              <p:spPr>
                <a:xfrm>
                  <a:off x="3184828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8" name="Freeform: Shape 377">
                  <a:extLst>
                    <a:ext uri="{FF2B5EF4-FFF2-40B4-BE49-F238E27FC236}">
                      <a16:creationId xmlns:a16="http://schemas.microsoft.com/office/drawing/2014/main" id="{2644EEB2-85C1-789A-F60A-D8550125313F}"/>
                    </a:ext>
                  </a:extLst>
                </p:cNvPr>
                <p:cNvSpPr/>
                <p:nvPr/>
              </p:nvSpPr>
              <p:spPr>
                <a:xfrm>
                  <a:off x="3075032" y="58678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DB54F246-BEF9-D830-B1B7-6FC1BA4ECC99}"/>
                    </a:ext>
                  </a:extLst>
                </p:cNvPr>
                <p:cNvSpPr/>
                <p:nvPr/>
              </p:nvSpPr>
              <p:spPr>
                <a:xfrm>
                  <a:off x="3285832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0601FD39-42DC-9992-FDA7-DF2BCEF87D05}"/>
                    </a:ext>
                  </a:extLst>
                </p:cNvPr>
                <p:cNvSpPr/>
                <p:nvPr/>
              </p:nvSpPr>
              <p:spPr>
                <a:xfrm>
                  <a:off x="3184544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4D289935-A67B-8D44-2BC4-DC86376EED13}"/>
                    </a:ext>
                  </a:extLst>
                </p:cNvPr>
                <p:cNvSpPr/>
                <p:nvPr/>
              </p:nvSpPr>
              <p:spPr>
                <a:xfrm>
                  <a:off x="3074748" y="590690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2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2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C5791210-7B57-839D-338C-6AFDEE61306B}"/>
                    </a:ext>
                  </a:extLst>
                </p:cNvPr>
                <p:cNvSpPr/>
                <p:nvPr/>
              </p:nvSpPr>
              <p:spPr>
                <a:xfrm>
                  <a:off x="3286116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DEE8507A-329F-7E51-15DC-6B130338FC2D}"/>
                    </a:ext>
                  </a:extLst>
                </p:cNvPr>
                <p:cNvSpPr/>
                <p:nvPr/>
              </p:nvSpPr>
              <p:spPr>
                <a:xfrm>
                  <a:off x="3184828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6A887594-FE8A-B70B-E890-4B9B13EF8FEB}"/>
                    </a:ext>
                  </a:extLst>
                </p:cNvPr>
                <p:cNvSpPr/>
                <p:nvPr/>
              </p:nvSpPr>
              <p:spPr>
                <a:xfrm>
                  <a:off x="3075032" y="594285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5F97A34F-9B26-F0C7-0666-A08160F3FC69}"/>
                    </a:ext>
                  </a:extLst>
                </p:cNvPr>
                <p:cNvSpPr/>
                <p:nvPr/>
              </p:nvSpPr>
              <p:spPr>
                <a:xfrm>
                  <a:off x="3281870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04B1F8BB-4CC0-6841-1296-63FA7388F421}"/>
                    </a:ext>
                  </a:extLst>
                </p:cNvPr>
                <p:cNvSpPr/>
                <p:nvPr/>
              </p:nvSpPr>
              <p:spPr>
                <a:xfrm>
                  <a:off x="3180581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3F25A887-431F-75AD-2BC3-917F2778DFAA}"/>
                    </a:ext>
                  </a:extLst>
                </p:cNvPr>
                <p:cNvSpPr/>
                <p:nvPr/>
              </p:nvSpPr>
              <p:spPr>
                <a:xfrm>
                  <a:off x="3070786" y="598785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75D84E0B-2592-8074-B9D3-A580FA746FB2}"/>
                    </a:ext>
                  </a:extLst>
                </p:cNvPr>
                <p:cNvSpPr/>
                <p:nvPr/>
              </p:nvSpPr>
              <p:spPr>
                <a:xfrm>
                  <a:off x="3281870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0A2D310E-7555-FF88-ECB4-B7110296FA7D}"/>
                    </a:ext>
                  </a:extLst>
                </p:cNvPr>
                <p:cNvSpPr/>
                <p:nvPr/>
              </p:nvSpPr>
              <p:spPr>
                <a:xfrm>
                  <a:off x="3180581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A510F923-B73D-5EE9-6B07-101AC28EA764}"/>
                    </a:ext>
                  </a:extLst>
                </p:cNvPr>
                <p:cNvSpPr/>
                <p:nvPr/>
              </p:nvSpPr>
              <p:spPr>
                <a:xfrm>
                  <a:off x="3070786" y="602776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00D628E2-D88A-9B6C-E500-CC181260F9BA}"/>
                    </a:ext>
                  </a:extLst>
                </p:cNvPr>
                <p:cNvSpPr/>
                <p:nvPr/>
              </p:nvSpPr>
              <p:spPr>
                <a:xfrm>
                  <a:off x="3281870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BA8D7CE7-BA79-D365-1054-AE1B50B801C3}"/>
                    </a:ext>
                  </a:extLst>
                </p:cNvPr>
                <p:cNvSpPr/>
                <p:nvPr/>
              </p:nvSpPr>
              <p:spPr>
                <a:xfrm>
                  <a:off x="3180581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AD1554D3-03C8-3D9E-E400-7DF8A2B82149}"/>
                    </a:ext>
                  </a:extLst>
                </p:cNvPr>
                <p:cNvSpPr/>
                <p:nvPr/>
              </p:nvSpPr>
              <p:spPr>
                <a:xfrm>
                  <a:off x="3070786" y="6066542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1B1D8F4E-87A3-BF6F-B529-76BF657A42E3}"/>
                    </a:ext>
                  </a:extLst>
                </p:cNvPr>
                <p:cNvSpPr/>
                <p:nvPr/>
              </p:nvSpPr>
              <p:spPr>
                <a:xfrm>
                  <a:off x="3281870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A236A98C-0875-B9DC-38DE-EF5F59E61036}"/>
                    </a:ext>
                  </a:extLst>
                </p:cNvPr>
                <p:cNvSpPr/>
                <p:nvPr/>
              </p:nvSpPr>
              <p:spPr>
                <a:xfrm>
                  <a:off x="3180581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85BB6B7E-873B-C727-D948-3376900ECD3E}"/>
                    </a:ext>
                  </a:extLst>
                </p:cNvPr>
                <p:cNvSpPr/>
                <p:nvPr/>
              </p:nvSpPr>
              <p:spPr>
                <a:xfrm>
                  <a:off x="3070786" y="610560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0ED9DFFB-774F-1298-E752-F5676B64AB0C}"/>
                    </a:ext>
                  </a:extLst>
                </p:cNvPr>
                <p:cNvSpPr/>
                <p:nvPr/>
              </p:nvSpPr>
              <p:spPr>
                <a:xfrm>
                  <a:off x="3281870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8" name="Freeform: Shape 397">
                  <a:extLst>
                    <a:ext uri="{FF2B5EF4-FFF2-40B4-BE49-F238E27FC236}">
                      <a16:creationId xmlns:a16="http://schemas.microsoft.com/office/drawing/2014/main" id="{D706C170-6FB0-C907-0B65-3B4204696C31}"/>
                    </a:ext>
                  </a:extLst>
                </p:cNvPr>
                <p:cNvSpPr/>
                <p:nvPr/>
              </p:nvSpPr>
              <p:spPr>
                <a:xfrm>
                  <a:off x="3180581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399" name="Freeform: Shape 398">
                  <a:extLst>
                    <a:ext uri="{FF2B5EF4-FFF2-40B4-BE49-F238E27FC236}">
                      <a16:creationId xmlns:a16="http://schemas.microsoft.com/office/drawing/2014/main" id="{11096FA1-6DA0-EEF1-F226-FA35ABE90E2A}"/>
                    </a:ext>
                  </a:extLst>
                </p:cNvPr>
                <p:cNvSpPr/>
                <p:nvPr/>
              </p:nvSpPr>
              <p:spPr>
                <a:xfrm>
                  <a:off x="3070786" y="614438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0" name="Freeform: Shape 399">
                  <a:extLst>
                    <a:ext uri="{FF2B5EF4-FFF2-40B4-BE49-F238E27FC236}">
                      <a16:creationId xmlns:a16="http://schemas.microsoft.com/office/drawing/2014/main" id="{B7EFA979-2765-D75A-BAE4-932C66468BF9}"/>
                    </a:ext>
                  </a:extLst>
                </p:cNvPr>
                <p:cNvSpPr/>
                <p:nvPr/>
              </p:nvSpPr>
              <p:spPr>
                <a:xfrm>
                  <a:off x="3281870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D481ECB9-1315-632A-1D6A-383DA2EA67CA}"/>
                    </a:ext>
                  </a:extLst>
                </p:cNvPr>
                <p:cNvSpPr/>
                <p:nvPr/>
              </p:nvSpPr>
              <p:spPr>
                <a:xfrm>
                  <a:off x="3180581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3796E375-70B6-8149-E64B-9B657B575DEF}"/>
                    </a:ext>
                  </a:extLst>
                </p:cNvPr>
                <p:cNvSpPr/>
                <p:nvPr/>
              </p:nvSpPr>
              <p:spPr>
                <a:xfrm>
                  <a:off x="3070786" y="618343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AADCFDE6-5D6F-D20C-8EA2-2B4A88A65B53}"/>
                    </a:ext>
                  </a:extLst>
                </p:cNvPr>
                <p:cNvSpPr/>
                <p:nvPr/>
              </p:nvSpPr>
              <p:spPr>
                <a:xfrm>
                  <a:off x="3281870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749962AC-FAEA-F5A5-8DDA-DC84C723B21E}"/>
                    </a:ext>
                  </a:extLst>
                </p:cNvPr>
                <p:cNvSpPr/>
                <p:nvPr/>
              </p:nvSpPr>
              <p:spPr>
                <a:xfrm>
                  <a:off x="3180581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id="{6A71B312-FD31-3B4E-627C-35DE6E2412B5}"/>
                    </a:ext>
                  </a:extLst>
                </p:cNvPr>
                <p:cNvSpPr/>
                <p:nvPr/>
              </p:nvSpPr>
              <p:spPr>
                <a:xfrm>
                  <a:off x="3070786" y="622221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F3E61551-C860-DC59-4F26-DFB8170BE9C1}"/>
                    </a:ext>
                  </a:extLst>
                </p:cNvPr>
                <p:cNvSpPr/>
                <p:nvPr/>
              </p:nvSpPr>
              <p:spPr>
                <a:xfrm>
                  <a:off x="3281870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7" name="Freeform: Shape 406">
                  <a:extLst>
                    <a:ext uri="{FF2B5EF4-FFF2-40B4-BE49-F238E27FC236}">
                      <a16:creationId xmlns:a16="http://schemas.microsoft.com/office/drawing/2014/main" id="{A0BD9A81-AD99-0B78-8F28-2895726E34DF}"/>
                    </a:ext>
                  </a:extLst>
                </p:cNvPr>
                <p:cNvSpPr/>
                <p:nvPr/>
              </p:nvSpPr>
              <p:spPr>
                <a:xfrm>
                  <a:off x="3180581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8" name="Freeform: Shape 407">
                  <a:extLst>
                    <a:ext uri="{FF2B5EF4-FFF2-40B4-BE49-F238E27FC236}">
                      <a16:creationId xmlns:a16="http://schemas.microsoft.com/office/drawing/2014/main" id="{B0D1C2DF-02BC-CB9E-BF16-A86648B34FEE}"/>
                    </a:ext>
                  </a:extLst>
                </p:cNvPr>
                <p:cNvSpPr/>
                <p:nvPr/>
              </p:nvSpPr>
              <p:spPr>
                <a:xfrm>
                  <a:off x="3070786" y="626127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09" name="Freeform: Shape 408">
                  <a:extLst>
                    <a:ext uri="{FF2B5EF4-FFF2-40B4-BE49-F238E27FC236}">
                      <a16:creationId xmlns:a16="http://schemas.microsoft.com/office/drawing/2014/main" id="{3D2BABC0-2B5D-5449-E8F3-9BE290F0D779}"/>
                    </a:ext>
                  </a:extLst>
                </p:cNvPr>
                <p:cNvSpPr/>
                <p:nvPr/>
              </p:nvSpPr>
              <p:spPr>
                <a:xfrm>
                  <a:off x="3281586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944B9539-3778-751B-349A-DD9ECF4A3759}"/>
                    </a:ext>
                  </a:extLst>
                </p:cNvPr>
                <p:cNvSpPr/>
                <p:nvPr/>
              </p:nvSpPr>
              <p:spPr>
                <a:xfrm>
                  <a:off x="3180297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CA80239F-F43E-2542-26CC-D88B667253F5}"/>
                    </a:ext>
                  </a:extLst>
                </p:cNvPr>
                <p:cNvSpPr/>
                <p:nvPr/>
              </p:nvSpPr>
              <p:spPr>
                <a:xfrm>
                  <a:off x="3070502" y="629722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91F1D6BB-A2E2-FA87-37B3-307FEFC3BE52}"/>
                    </a:ext>
                  </a:extLst>
                </p:cNvPr>
                <p:cNvSpPr/>
                <p:nvPr/>
              </p:nvSpPr>
              <p:spPr>
                <a:xfrm>
                  <a:off x="3281870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CCB78131-9B37-C4C4-3599-2D0A439767FE}"/>
                    </a:ext>
                  </a:extLst>
                </p:cNvPr>
                <p:cNvSpPr/>
                <p:nvPr/>
              </p:nvSpPr>
              <p:spPr>
                <a:xfrm>
                  <a:off x="3180581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0030F6B3-4F67-E750-0878-913BF32677D2}"/>
                    </a:ext>
                  </a:extLst>
                </p:cNvPr>
                <p:cNvSpPr/>
                <p:nvPr/>
              </p:nvSpPr>
              <p:spPr>
                <a:xfrm>
                  <a:off x="3070786" y="6337139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BE9B1454-2608-7320-C467-1F65B51B33B0}"/>
                    </a:ext>
                  </a:extLst>
                </p:cNvPr>
                <p:cNvSpPr/>
                <p:nvPr/>
              </p:nvSpPr>
              <p:spPr>
                <a:xfrm>
                  <a:off x="3281870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F63018A6-4281-A59D-4BF7-8FC91C4A1019}"/>
                    </a:ext>
                  </a:extLst>
                </p:cNvPr>
                <p:cNvSpPr/>
                <p:nvPr/>
              </p:nvSpPr>
              <p:spPr>
                <a:xfrm>
                  <a:off x="3180581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7" name="Freeform: Shape 416">
                  <a:extLst>
                    <a:ext uri="{FF2B5EF4-FFF2-40B4-BE49-F238E27FC236}">
                      <a16:creationId xmlns:a16="http://schemas.microsoft.com/office/drawing/2014/main" id="{18FA4810-0650-7515-89AA-4B7183D5D580}"/>
                    </a:ext>
                  </a:extLst>
                </p:cNvPr>
                <p:cNvSpPr/>
                <p:nvPr/>
              </p:nvSpPr>
              <p:spPr>
                <a:xfrm>
                  <a:off x="3070786" y="637619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2A91F19B-44B0-53C7-9969-5E019A910464}"/>
                    </a:ext>
                  </a:extLst>
                </p:cNvPr>
                <p:cNvSpPr/>
                <p:nvPr/>
              </p:nvSpPr>
              <p:spPr>
                <a:xfrm>
                  <a:off x="3281870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1B278B5E-ABA3-75D4-2E80-1DD429BF67F0}"/>
                    </a:ext>
                  </a:extLst>
                </p:cNvPr>
                <p:cNvSpPr/>
                <p:nvPr/>
              </p:nvSpPr>
              <p:spPr>
                <a:xfrm>
                  <a:off x="3180581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94D04E25-8D3C-0F99-19F3-CE504100A0F4}"/>
                    </a:ext>
                  </a:extLst>
                </p:cNvPr>
                <p:cNvSpPr/>
                <p:nvPr/>
              </p:nvSpPr>
              <p:spPr>
                <a:xfrm>
                  <a:off x="3070786" y="6414973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7E5B90E1-1629-A306-CC1C-2A2D4709BA36}"/>
                    </a:ext>
                  </a:extLst>
                </p:cNvPr>
                <p:cNvSpPr/>
                <p:nvPr/>
              </p:nvSpPr>
              <p:spPr>
                <a:xfrm>
                  <a:off x="3281586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609CE058-B285-FE13-E7C4-A2BF34452781}"/>
                    </a:ext>
                  </a:extLst>
                </p:cNvPr>
                <p:cNvSpPr/>
                <p:nvPr/>
              </p:nvSpPr>
              <p:spPr>
                <a:xfrm>
                  <a:off x="3180297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67FC6FB0-2096-8288-9D03-1D09C4DE9599}"/>
                    </a:ext>
                  </a:extLst>
                </p:cNvPr>
                <p:cNvSpPr/>
                <p:nvPr/>
              </p:nvSpPr>
              <p:spPr>
                <a:xfrm>
                  <a:off x="3070502" y="6454035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F8E958E1-820C-C05A-2886-87A3520A214C}"/>
                    </a:ext>
                  </a:extLst>
                </p:cNvPr>
                <p:cNvSpPr/>
                <p:nvPr/>
              </p:nvSpPr>
              <p:spPr>
                <a:xfrm>
                  <a:off x="3281870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5" name="Freeform: Shape 424">
                  <a:extLst>
                    <a:ext uri="{FF2B5EF4-FFF2-40B4-BE49-F238E27FC236}">
                      <a16:creationId xmlns:a16="http://schemas.microsoft.com/office/drawing/2014/main" id="{6D5888F3-42FA-5E51-73BE-B51E05F4ADE2}"/>
                    </a:ext>
                  </a:extLst>
                </p:cNvPr>
                <p:cNvSpPr/>
                <p:nvPr/>
              </p:nvSpPr>
              <p:spPr>
                <a:xfrm>
                  <a:off x="3180581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6" name="Freeform: Shape 425">
                  <a:extLst>
                    <a:ext uri="{FF2B5EF4-FFF2-40B4-BE49-F238E27FC236}">
                      <a16:creationId xmlns:a16="http://schemas.microsoft.com/office/drawing/2014/main" id="{75EF9615-5ACD-241B-D8E6-E5277D85107A}"/>
                    </a:ext>
                  </a:extLst>
                </p:cNvPr>
                <p:cNvSpPr/>
                <p:nvPr/>
              </p:nvSpPr>
              <p:spPr>
                <a:xfrm>
                  <a:off x="3070786" y="6492814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BECEB143-D9DB-49B2-C146-6712A8341628}"/>
                    </a:ext>
                  </a:extLst>
                </p:cNvPr>
                <p:cNvSpPr/>
                <p:nvPr/>
              </p:nvSpPr>
              <p:spPr>
                <a:xfrm>
                  <a:off x="3281586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06F1ABB4-CA5C-BEEE-C608-FDC4861F07EE}"/>
                    </a:ext>
                  </a:extLst>
                </p:cNvPr>
                <p:cNvSpPr/>
                <p:nvPr/>
              </p:nvSpPr>
              <p:spPr>
                <a:xfrm>
                  <a:off x="3180297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29" name="Freeform: Shape 428">
                  <a:extLst>
                    <a:ext uri="{FF2B5EF4-FFF2-40B4-BE49-F238E27FC236}">
                      <a16:creationId xmlns:a16="http://schemas.microsoft.com/office/drawing/2014/main" id="{3E952D90-0830-8A76-8056-2EB267B34852}"/>
                    </a:ext>
                  </a:extLst>
                </p:cNvPr>
                <p:cNvSpPr/>
                <p:nvPr/>
              </p:nvSpPr>
              <p:spPr>
                <a:xfrm>
                  <a:off x="3070502" y="6531876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7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7 h 13532"/>
                    <a:gd name="connsiteX10" fmla="*/ 3347 w 87073"/>
                    <a:gd name="connsiteY10" fmla="*/ 9917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7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3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7"/>
                      </a:cubicBezTo>
                      <a:lnTo>
                        <a:pt x="3347" y="9917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0" name="Freeform: Shape 429">
                  <a:extLst>
                    <a:ext uri="{FF2B5EF4-FFF2-40B4-BE49-F238E27FC236}">
                      <a16:creationId xmlns:a16="http://schemas.microsoft.com/office/drawing/2014/main" id="{8DED110B-B444-36A9-A098-97559E01C654}"/>
                    </a:ext>
                  </a:extLst>
                </p:cNvPr>
                <p:cNvSpPr/>
                <p:nvPr/>
              </p:nvSpPr>
              <p:spPr>
                <a:xfrm>
                  <a:off x="3281870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1" name="Freeform: Shape 430">
                  <a:extLst>
                    <a:ext uri="{FF2B5EF4-FFF2-40B4-BE49-F238E27FC236}">
                      <a16:creationId xmlns:a16="http://schemas.microsoft.com/office/drawing/2014/main" id="{1336F860-FFC7-E8E1-56C3-368C69A7210E}"/>
                    </a:ext>
                  </a:extLst>
                </p:cNvPr>
                <p:cNvSpPr/>
                <p:nvPr/>
              </p:nvSpPr>
              <p:spPr>
                <a:xfrm>
                  <a:off x="3180581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2" name="Freeform: Shape 431">
                  <a:extLst>
                    <a:ext uri="{FF2B5EF4-FFF2-40B4-BE49-F238E27FC236}">
                      <a16:creationId xmlns:a16="http://schemas.microsoft.com/office/drawing/2014/main" id="{04A7B6E9-16F2-887C-4948-03AA38CD1863}"/>
                    </a:ext>
                  </a:extLst>
                </p:cNvPr>
                <p:cNvSpPr/>
                <p:nvPr/>
              </p:nvSpPr>
              <p:spPr>
                <a:xfrm>
                  <a:off x="3070786" y="6570647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96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3" name="Freeform: Shape 432">
                  <a:extLst>
                    <a:ext uri="{FF2B5EF4-FFF2-40B4-BE49-F238E27FC236}">
                      <a16:creationId xmlns:a16="http://schemas.microsoft.com/office/drawing/2014/main" id="{6549C1F5-80AB-822C-AF26-0D89B8D744C0}"/>
                    </a:ext>
                  </a:extLst>
                </p:cNvPr>
                <p:cNvSpPr/>
                <p:nvPr/>
              </p:nvSpPr>
              <p:spPr>
                <a:xfrm>
                  <a:off x="3281586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4" name="Freeform: Shape 433">
                  <a:extLst>
                    <a:ext uri="{FF2B5EF4-FFF2-40B4-BE49-F238E27FC236}">
                      <a16:creationId xmlns:a16="http://schemas.microsoft.com/office/drawing/2014/main" id="{ED6FBF4B-E426-61B7-FF87-2CAC2053E6CE}"/>
                    </a:ext>
                  </a:extLst>
                </p:cNvPr>
                <p:cNvSpPr/>
                <p:nvPr/>
              </p:nvSpPr>
              <p:spPr>
                <a:xfrm>
                  <a:off x="3180297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5" name="Freeform: Shape 434">
                  <a:extLst>
                    <a:ext uri="{FF2B5EF4-FFF2-40B4-BE49-F238E27FC236}">
                      <a16:creationId xmlns:a16="http://schemas.microsoft.com/office/drawing/2014/main" id="{3D389348-FC43-19ED-1E75-EDD77621A530}"/>
                    </a:ext>
                  </a:extLst>
                </p:cNvPr>
                <p:cNvSpPr/>
                <p:nvPr/>
              </p:nvSpPr>
              <p:spPr>
                <a:xfrm>
                  <a:off x="3070502" y="6609710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9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6" name="Freeform: Shape 435">
                  <a:extLst>
                    <a:ext uri="{FF2B5EF4-FFF2-40B4-BE49-F238E27FC236}">
                      <a16:creationId xmlns:a16="http://schemas.microsoft.com/office/drawing/2014/main" id="{1BC05A87-8CCF-4958-5BFA-4D84D7BF81BF}"/>
                    </a:ext>
                  </a:extLst>
                </p:cNvPr>
                <p:cNvSpPr/>
                <p:nvPr/>
              </p:nvSpPr>
              <p:spPr>
                <a:xfrm>
                  <a:off x="3281870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7" name="Freeform: Shape 436">
                  <a:extLst>
                    <a:ext uri="{FF2B5EF4-FFF2-40B4-BE49-F238E27FC236}">
                      <a16:creationId xmlns:a16="http://schemas.microsoft.com/office/drawing/2014/main" id="{17294F80-F7CD-8EDB-F471-8B53757A82A2}"/>
                    </a:ext>
                  </a:extLst>
                </p:cNvPr>
                <p:cNvSpPr/>
                <p:nvPr/>
              </p:nvSpPr>
              <p:spPr>
                <a:xfrm>
                  <a:off x="3180581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D1A000D1-8426-EE64-BD7E-A52B5B871ADE}"/>
                    </a:ext>
                  </a:extLst>
                </p:cNvPr>
                <p:cNvSpPr/>
                <p:nvPr/>
              </p:nvSpPr>
              <p:spPr>
                <a:xfrm>
                  <a:off x="3070786" y="6648488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8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31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73001932-F0C9-26D6-7DB0-B6F44A41EBAC}"/>
                    </a:ext>
                  </a:extLst>
                </p:cNvPr>
                <p:cNvSpPr/>
                <p:nvPr/>
              </p:nvSpPr>
              <p:spPr>
                <a:xfrm>
                  <a:off x="3281870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3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3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5EF59B65-315A-C720-82E6-DBE5D2695E3C}"/>
                    </a:ext>
                  </a:extLst>
                </p:cNvPr>
                <p:cNvSpPr/>
                <p:nvPr/>
              </p:nvSpPr>
              <p:spPr>
                <a:xfrm>
                  <a:off x="3180581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2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1" name="Freeform: Shape 440">
                  <a:extLst>
                    <a:ext uri="{FF2B5EF4-FFF2-40B4-BE49-F238E27FC236}">
                      <a16:creationId xmlns:a16="http://schemas.microsoft.com/office/drawing/2014/main" id="{E4302E76-39BC-2B67-CBC1-53D133AEECF1}"/>
                    </a:ext>
                  </a:extLst>
                </p:cNvPr>
                <p:cNvSpPr/>
                <p:nvPr/>
              </p:nvSpPr>
              <p:spPr>
                <a:xfrm>
                  <a:off x="3070786" y="6687551"/>
                  <a:ext cx="87073" cy="13532"/>
                </a:xfrm>
                <a:custGeom>
                  <a:avLst/>
                  <a:gdLst>
                    <a:gd name="connsiteX0" fmla="*/ 3347 w 87073"/>
                    <a:gd name="connsiteY0" fmla="*/ 9918 h 13532"/>
                    <a:gd name="connsiteX1" fmla="*/ 40592 w 87073"/>
                    <a:gd name="connsiteY1" fmla="*/ 12616 h 13532"/>
                    <a:gd name="connsiteX2" fmla="*/ 82864 w 87073"/>
                    <a:gd name="connsiteY2" fmla="*/ 12381 h 13532"/>
                    <a:gd name="connsiteX3" fmla="*/ 80876 w 87073"/>
                    <a:gd name="connsiteY3" fmla="*/ 1063 h 13532"/>
                    <a:gd name="connsiteX4" fmla="*/ 78944 w 87073"/>
                    <a:gd name="connsiteY4" fmla="*/ 1162 h 13532"/>
                    <a:gd name="connsiteX5" fmla="*/ 75699 w 87073"/>
                    <a:gd name="connsiteY5" fmla="*/ 1240 h 13532"/>
                    <a:gd name="connsiteX6" fmla="*/ 65765 w 87073"/>
                    <a:gd name="connsiteY6" fmla="*/ 1183 h 13532"/>
                    <a:gd name="connsiteX7" fmla="*/ 39854 w 87073"/>
                    <a:gd name="connsiteY7" fmla="*/ 516 h 13532"/>
                    <a:gd name="connsiteX8" fmla="*/ 4576 w 87073"/>
                    <a:gd name="connsiteY8" fmla="*/ 821 h 13532"/>
                    <a:gd name="connsiteX9" fmla="*/ 3347 w 87073"/>
                    <a:gd name="connsiteY9" fmla="*/ 9918 h 13532"/>
                    <a:gd name="connsiteX10" fmla="*/ 3347 w 87073"/>
                    <a:gd name="connsiteY10" fmla="*/ 9918 h 13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7073" h="13532">
                      <a:moveTo>
                        <a:pt x="3347" y="9918"/>
                      </a:moveTo>
                      <a:cubicBezTo>
                        <a:pt x="15518" y="12282"/>
                        <a:pt x="28229" y="12360"/>
                        <a:pt x="40592" y="12616"/>
                      </a:cubicBezTo>
                      <a:cubicBezTo>
                        <a:pt x="54290" y="12900"/>
                        <a:pt x="69266" y="14661"/>
                        <a:pt x="82864" y="12381"/>
                      </a:cubicBezTo>
                      <a:cubicBezTo>
                        <a:pt x="89851" y="11210"/>
                        <a:pt x="87409" y="1063"/>
                        <a:pt x="80876" y="1063"/>
                      </a:cubicBezTo>
                      <a:cubicBezTo>
                        <a:pt x="80521" y="1063"/>
                        <a:pt x="79662" y="1134"/>
                        <a:pt x="78944" y="1162"/>
                      </a:cubicBezTo>
                      <a:cubicBezTo>
                        <a:pt x="77865" y="1212"/>
                        <a:pt x="76779" y="1226"/>
                        <a:pt x="75699" y="1240"/>
                      </a:cubicBezTo>
                      <a:cubicBezTo>
                        <a:pt x="72390" y="1283"/>
                        <a:pt x="69074" y="1233"/>
                        <a:pt x="65765" y="1183"/>
                      </a:cubicBezTo>
                      <a:cubicBezTo>
                        <a:pt x="57130" y="1049"/>
                        <a:pt x="48488" y="793"/>
                        <a:pt x="39854" y="516"/>
                      </a:cubicBezTo>
                      <a:cubicBezTo>
                        <a:pt x="28172" y="139"/>
                        <a:pt x="16207" y="-564"/>
                        <a:pt x="4576" y="821"/>
                      </a:cubicBezTo>
                      <a:cubicBezTo>
                        <a:pt x="-118" y="1389"/>
                        <a:pt x="-2255" y="8824"/>
                        <a:pt x="3347" y="9918"/>
                      </a:cubicBezTo>
                      <a:lnTo>
                        <a:pt x="3347" y="9918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</p:grpSp>
          <p:grpSp>
            <p:nvGrpSpPr>
              <p:cNvPr id="442" name="Graphic 5" descr="City with buildings and skyscrapers">
                <a:extLst>
                  <a:ext uri="{FF2B5EF4-FFF2-40B4-BE49-F238E27FC236}">
                    <a16:creationId xmlns:a16="http://schemas.microsoft.com/office/drawing/2014/main" id="{AA92AC68-BD19-599A-5EAA-DF73D8D13FAB}"/>
                  </a:ext>
                </a:extLst>
              </p:cNvPr>
              <p:cNvGrpSpPr/>
              <p:nvPr/>
            </p:nvGrpSpPr>
            <p:grpSpPr>
              <a:xfrm>
                <a:off x="2389076" y="3961310"/>
                <a:ext cx="7981224" cy="2842441"/>
                <a:chOff x="2389076" y="3961310"/>
                <a:chExt cx="7981224" cy="2842441"/>
              </a:xfrm>
            </p:grpSpPr>
            <p:sp>
              <p:nvSpPr>
                <p:cNvPr id="443" name="Freeform: Shape 442">
                  <a:extLst>
                    <a:ext uri="{FF2B5EF4-FFF2-40B4-BE49-F238E27FC236}">
                      <a16:creationId xmlns:a16="http://schemas.microsoft.com/office/drawing/2014/main" id="{2B4D22A1-FFF9-CCC7-EA74-FE00D383A76B}"/>
                    </a:ext>
                  </a:extLst>
                </p:cNvPr>
                <p:cNvSpPr/>
                <p:nvPr/>
              </p:nvSpPr>
              <p:spPr>
                <a:xfrm>
                  <a:off x="7411779" y="537307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4" name="Freeform: Shape 443">
                  <a:extLst>
                    <a:ext uri="{FF2B5EF4-FFF2-40B4-BE49-F238E27FC236}">
                      <a16:creationId xmlns:a16="http://schemas.microsoft.com/office/drawing/2014/main" id="{1F359F37-300B-E770-9ABD-409DE496276A}"/>
                    </a:ext>
                  </a:extLst>
                </p:cNvPr>
                <p:cNvSpPr/>
                <p:nvPr/>
              </p:nvSpPr>
              <p:spPr>
                <a:xfrm>
                  <a:off x="7411779" y="5517989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5" name="Freeform: Shape 444">
                  <a:extLst>
                    <a:ext uri="{FF2B5EF4-FFF2-40B4-BE49-F238E27FC236}">
                      <a16:creationId xmlns:a16="http://schemas.microsoft.com/office/drawing/2014/main" id="{BF5E4C92-F39E-743C-7C7B-574FF5ECC5F9}"/>
                    </a:ext>
                  </a:extLst>
                </p:cNvPr>
                <p:cNvSpPr/>
                <p:nvPr/>
              </p:nvSpPr>
              <p:spPr>
                <a:xfrm>
                  <a:off x="7411779" y="5662906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6" name="Freeform: Shape 445">
                  <a:extLst>
                    <a:ext uri="{FF2B5EF4-FFF2-40B4-BE49-F238E27FC236}">
                      <a16:creationId xmlns:a16="http://schemas.microsoft.com/office/drawing/2014/main" id="{DD9BB652-0072-46AD-0C40-10E170B92A7B}"/>
                    </a:ext>
                  </a:extLst>
                </p:cNvPr>
                <p:cNvSpPr/>
                <p:nvPr/>
              </p:nvSpPr>
              <p:spPr>
                <a:xfrm>
                  <a:off x="7411779" y="5807815"/>
                  <a:ext cx="16836" cy="118089"/>
                </a:xfrm>
                <a:custGeom>
                  <a:avLst/>
                  <a:gdLst>
                    <a:gd name="connsiteX0" fmla="*/ 0 w 16836"/>
                    <a:gd name="connsiteY0" fmla="*/ 0 h 118089"/>
                    <a:gd name="connsiteX1" fmla="*/ 16836 w 16836"/>
                    <a:gd name="connsiteY1" fmla="*/ 0 h 118089"/>
                    <a:gd name="connsiteX2" fmla="*/ 16836 w 16836"/>
                    <a:gd name="connsiteY2" fmla="*/ 118089 h 118089"/>
                    <a:gd name="connsiteX3" fmla="*/ 0 w 16836"/>
                    <a:gd name="connsiteY3" fmla="*/ 118089 h 11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836" h="118089">
                      <a:moveTo>
                        <a:pt x="0" y="0"/>
                      </a:moveTo>
                      <a:lnTo>
                        <a:pt x="16836" y="0"/>
                      </a:lnTo>
                      <a:lnTo>
                        <a:pt x="16836" y="118089"/>
                      </a:lnTo>
                      <a:lnTo>
                        <a:pt x="0" y="118089"/>
                      </a:lnTo>
                      <a:close/>
                    </a:path>
                  </a:pathLst>
                </a:custGeom>
                <a:solidFill>
                  <a:schemeClr val="accent5">
                    <a:lumMod val="40000"/>
                    <a:lumOff val="60000"/>
                  </a:schemeClr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7" name="Freeform: Shape 446">
                  <a:extLst>
                    <a:ext uri="{FF2B5EF4-FFF2-40B4-BE49-F238E27FC236}">
                      <a16:creationId xmlns:a16="http://schemas.microsoft.com/office/drawing/2014/main" id="{1A2F22F4-971C-5B6B-96D2-5866F235C01D}"/>
                    </a:ext>
                  </a:extLst>
                </p:cNvPr>
                <p:cNvSpPr/>
                <p:nvPr/>
              </p:nvSpPr>
              <p:spPr>
                <a:xfrm>
                  <a:off x="7078874" y="5339675"/>
                  <a:ext cx="21953" cy="1147791"/>
                </a:xfrm>
                <a:custGeom>
                  <a:avLst/>
                  <a:gdLst>
                    <a:gd name="connsiteX0" fmla="*/ 5891 w 21953"/>
                    <a:gd name="connsiteY0" fmla="*/ 4326 h 1147791"/>
                    <a:gd name="connsiteX1" fmla="*/ 5856 w 21953"/>
                    <a:gd name="connsiteY1" fmla="*/ 2402 h 1147791"/>
                    <a:gd name="connsiteX2" fmla="*/ 878 w 21953"/>
                    <a:gd name="connsiteY2" fmla="*/ 2402 h 1147791"/>
                    <a:gd name="connsiteX3" fmla="*/ 615 w 21953"/>
                    <a:gd name="connsiteY3" fmla="*/ 238247 h 1147791"/>
                    <a:gd name="connsiteX4" fmla="*/ 8689 w 21953"/>
                    <a:gd name="connsiteY4" fmla="*/ 1095214 h 1147791"/>
                    <a:gd name="connsiteX5" fmla="*/ 9228 w 21953"/>
                    <a:gd name="connsiteY5" fmla="*/ 1141732 h 1147791"/>
                    <a:gd name="connsiteX6" fmla="*/ 21953 w 21953"/>
                    <a:gd name="connsiteY6" fmla="*/ 1141576 h 1147791"/>
                    <a:gd name="connsiteX7" fmla="*/ 21953 w 21953"/>
                    <a:gd name="connsiteY7" fmla="*/ 1141576 h 1147791"/>
                    <a:gd name="connsiteX8" fmla="*/ 21953 w 21953"/>
                    <a:gd name="connsiteY8" fmla="*/ 1141555 h 1147791"/>
                    <a:gd name="connsiteX9" fmla="*/ 5891 w 21953"/>
                    <a:gd name="connsiteY9" fmla="*/ 4326 h 11477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953" h="1147791">
                      <a:moveTo>
                        <a:pt x="5891" y="4326"/>
                      </a:moveTo>
                      <a:cubicBezTo>
                        <a:pt x="5856" y="3687"/>
                        <a:pt x="5863" y="3041"/>
                        <a:pt x="5856" y="2402"/>
                      </a:cubicBezTo>
                      <a:cubicBezTo>
                        <a:pt x="5792" y="-793"/>
                        <a:pt x="871" y="-808"/>
                        <a:pt x="878" y="2402"/>
                      </a:cubicBezTo>
                      <a:cubicBezTo>
                        <a:pt x="516" y="81010"/>
                        <a:pt x="-741" y="159625"/>
                        <a:pt x="615" y="238247"/>
                      </a:cubicBezTo>
                      <a:cubicBezTo>
                        <a:pt x="1318" y="523912"/>
                        <a:pt x="6097" y="809556"/>
                        <a:pt x="8689" y="1095214"/>
                      </a:cubicBezTo>
                      <a:cubicBezTo>
                        <a:pt x="8824" y="1110673"/>
                        <a:pt x="8718" y="1126295"/>
                        <a:pt x="9228" y="1141732"/>
                      </a:cubicBezTo>
                      <a:cubicBezTo>
                        <a:pt x="10116" y="1149316"/>
                        <a:pt x="21940" y="1150346"/>
                        <a:pt x="21953" y="1141576"/>
                      </a:cubicBezTo>
                      <a:cubicBezTo>
                        <a:pt x="21953" y="1141576"/>
                        <a:pt x="21953" y="1141576"/>
                        <a:pt x="21953" y="1141576"/>
                      </a:cubicBezTo>
                      <a:cubicBezTo>
                        <a:pt x="21953" y="1141569"/>
                        <a:pt x="21953" y="1141562"/>
                        <a:pt x="21953" y="1141555"/>
                      </a:cubicBezTo>
                      <a:cubicBezTo>
                        <a:pt x="16699" y="762554"/>
                        <a:pt x="16805" y="383206"/>
                        <a:pt x="5891" y="4326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8" name="Freeform: Shape 447">
                  <a:extLst>
                    <a:ext uri="{FF2B5EF4-FFF2-40B4-BE49-F238E27FC236}">
                      <a16:creationId xmlns:a16="http://schemas.microsoft.com/office/drawing/2014/main" id="{B5565751-9FB6-4C39-D4E0-782C71BA808A}"/>
                    </a:ext>
                  </a:extLst>
                </p:cNvPr>
                <p:cNvSpPr/>
                <p:nvPr/>
              </p:nvSpPr>
              <p:spPr>
                <a:xfrm>
                  <a:off x="4959478" y="6311278"/>
                  <a:ext cx="158224" cy="69685"/>
                </a:xfrm>
                <a:custGeom>
                  <a:avLst/>
                  <a:gdLst>
                    <a:gd name="connsiteX0" fmla="*/ 139271 w 158224"/>
                    <a:gd name="connsiteY0" fmla="*/ 18572 h 69685"/>
                    <a:gd name="connsiteX1" fmla="*/ 19705 w 158224"/>
                    <a:gd name="connsiteY1" fmla="*/ 17500 h 69685"/>
                    <a:gd name="connsiteX2" fmla="*/ 2123 w 158224"/>
                    <a:gd name="connsiteY2" fmla="*/ 66305 h 69685"/>
                    <a:gd name="connsiteX3" fmla="*/ 9451 w 158224"/>
                    <a:gd name="connsiteY3" fmla="*/ 65311 h 69685"/>
                    <a:gd name="connsiteX4" fmla="*/ 82116 w 158224"/>
                    <a:gd name="connsiteY4" fmla="*/ 12615 h 69685"/>
                    <a:gd name="connsiteX5" fmla="*/ 143539 w 158224"/>
                    <a:gd name="connsiteY5" fmla="*/ 47083 h 69685"/>
                    <a:gd name="connsiteX6" fmla="*/ 151158 w 158224"/>
                    <a:gd name="connsiteY6" fmla="*/ 68087 h 69685"/>
                    <a:gd name="connsiteX7" fmla="*/ 157436 w 158224"/>
                    <a:gd name="connsiteY7" fmla="*/ 67271 h 69685"/>
                    <a:gd name="connsiteX8" fmla="*/ 152976 w 158224"/>
                    <a:gd name="connsiteY8" fmla="*/ 40095 h 69685"/>
                    <a:gd name="connsiteX9" fmla="*/ 139271 w 158224"/>
                    <a:gd name="connsiteY9" fmla="*/ 18572 h 69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8224" h="69685">
                      <a:moveTo>
                        <a:pt x="139271" y="18572"/>
                      </a:moveTo>
                      <a:cubicBezTo>
                        <a:pt x="110122" y="-6281"/>
                        <a:pt x="49707" y="-5742"/>
                        <a:pt x="19705" y="17500"/>
                      </a:cubicBezTo>
                      <a:cubicBezTo>
                        <a:pt x="5113" y="28847"/>
                        <a:pt x="-4474" y="47942"/>
                        <a:pt x="2123" y="66305"/>
                      </a:cubicBezTo>
                      <a:cubicBezTo>
                        <a:pt x="3451" y="70012"/>
                        <a:pt x="9757" y="69785"/>
                        <a:pt x="9451" y="65311"/>
                      </a:cubicBezTo>
                      <a:cubicBezTo>
                        <a:pt x="6796" y="26312"/>
                        <a:pt x="50289" y="11876"/>
                        <a:pt x="82116" y="12615"/>
                      </a:cubicBezTo>
                      <a:cubicBezTo>
                        <a:pt x="107146" y="13204"/>
                        <a:pt x="136019" y="19581"/>
                        <a:pt x="143539" y="47083"/>
                      </a:cubicBezTo>
                      <a:cubicBezTo>
                        <a:pt x="145932" y="54347"/>
                        <a:pt x="146458" y="61874"/>
                        <a:pt x="151158" y="68087"/>
                      </a:cubicBezTo>
                      <a:cubicBezTo>
                        <a:pt x="152834" y="70303"/>
                        <a:pt x="156619" y="70381"/>
                        <a:pt x="157436" y="67271"/>
                      </a:cubicBezTo>
                      <a:cubicBezTo>
                        <a:pt x="159822" y="58139"/>
                        <a:pt x="156349" y="48652"/>
                        <a:pt x="152976" y="40095"/>
                      </a:cubicBezTo>
                      <a:cubicBezTo>
                        <a:pt x="149845" y="32107"/>
                        <a:pt x="145677" y="24431"/>
                        <a:pt x="139271" y="18572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49" name="Freeform: Shape 448">
                  <a:extLst>
                    <a:ext uri="{FF2B5EF4-FFF2-40B4-BE49-F238E27FC236}">
                      <a16:creationId xmlns:a16="http://schemas.microsoft.com/office/drawing/2014/main" id="{130C3684-49E5-FF17-2C36-2927502A02F8}"/>
                    </a:ext>
                  </a:extLst>
                </p:cNvPr>
                <p:cNvSpPr/>
                <p:nvPr/>
              </p:nvSpPr>
              <p:spPr>
                <a:xfrm>
                  <a:off x="5691480" y="6302214"/>
                  <a:ext cx="1092408" cy="450996"/>
                </a:xfrm>
                <a:custGeom>
                  <a:avLst/>
                  <a:gdLst>
                    <a:gd name="connsiteX0" fmla="*/ 589136 w 1092408"/>
                    <a:gd name="connsiteY0" fmla="*/ 27445 h 450996"/>
                    <a:gd name="connsiteX1" fmla="*/ 633801 w 1092408"/>
                    <a:gd name="connsiteY1" fmla="*/ 58938 h 450996"/>
                    <a:gd name="connsiteX2" fmla="*/ 758686 w 1092408"/>
                    <a:gd name="connsiteY2" fmla="*/ 61672 h 450996"/>
                    <a:gd name="connsiteX3" fmla="*/ 766745 w 1092408"/>
                    <a:gd name="connsiteY3" fmla="*/ 61672 h 450996"/>
                    <a:gd name="connsiteX4" fmla="*/ 907316 w 1092408"/>
                    <a:gd name="connsiteY4" fmla="*/ 60429 h 450996"/>
                    <a:gd name="connsiteX5" fmla="*/ 914545 w 1092408"/>
                    <a:gd name="connsiteY5" fmla="*/ 61359 h 450996"/>
                    <a:gd name="connsiteX6" fmla="*/ 1032854 w 1092408"/>
                    <a:gd name="connsiteY6" fmla="*/ 66103 h 450996"/>
                    <a:gd name="connsiteX7" fmla="*/ 1078862 w 1092408"/>
                    <a:gd name="connsiteY7" fmla="*/ 171574 h 450996"/>
                    <a:gd name="connsiteX8" fmla="*/ 1091146 w 1092408"/>
                    <a:gd name="connsiteY8" fmla="*/ 174961 h 450996"/>
                    <a:gd name="connsiteX9" fmla="*/ 912627 w 1092408"/>
                    <a:gd name="connsiteY9" fmla="*/ 48791 h 450996"/>
                    <a:gd name="connsiteX10" fmla="*/ 762236 w 1092408"/>
                    <a:gd name="connsiteY10" fmla="*/ 49891 h 450996"/>
                    <a:gd name="connsiteX11" fmla="*/ 630648 w 1092408"/>
                    <a:gd name="connsiteY11" fmla="*/ 46973 h 450996"/>
                    <a:gd name="connsiteX12" fmla="*/ 584505 w 1092408"/>
                    <a:gd name="connsiteY12" fmla="*/ 12405 h 450996"/>
                    <a:gd name="connsiteX13" fmla="*/ 549633 w 1092408"/>
                    <a:gd name="connsiteY13" fmla="*/ 21473 h 450996"/>
                    <a:gd name="connsiteX14" fmla="*/ 461162 w 1092408"/>
                    <a:gd name="connsiteY14" fmla="*/ 26714 h 450996"/>
                    <a:gd name="connsiteX15" fmla="*/ 309250 w 1092408"/>
                    <a:gd name="connsiteY15" fmla="*/ 28439 h 450996"/>
                    <a:gd name="connsiteX16" fmla="*/ 292229 w 1092408"/>
                    <a:gd name="connsiteY16" fmla="*/ 78664 h 450996"/>
                    <a:gd name="connsiteX17" fmla="*/ 260594 w 1092408"/>
                    <a:gd name="connsiteY17" fmla="*/ 82733 h 450996"/>
                    <a:gd name="connsiteX18" fmla="*/ 249070 w 1092408"/>
                    <a:gd name="connsiteY18" fmla="*/ 135785 h 450996"/>
                    <a:gd name="connsiteX19" fmla="*/ 84419 w 1092408"/>
                    <a:gd name="connsiteY19" fmla="*/ 233231 h 450996"/>
                    <a:gd name="connsiteX20" fmla="*/ 52742 w 1092408"/>
                    <a:gd name="connsiteY20" fmla="*/ 241284 h 450996"/>
                    <a:gd name="connsiteX21" fmla="*/ 50974 w 1092408"/>
                    <a:gd name="connsiteY21" fmla="*/ 291956 h 450996"/>
                    <a:gd name="connsiteX22" fmla="*/ 557 w 1092408"/>
                    <a:gd name="connsiteY22" fmla="*/ 374377 h 450996"/>
                    <a:gd name="connsiteX23" fmla="*/ 27825 w 1092408"/>
                    <a:gd name="connsiteY23" fmla="*/ 426917 h 450996"/>
                    <a:gd name="connsiteX24" fmla="*/ 59857 w 1092408"/>
                    <a:gd name="connsiteY24" fmla="*/ 449847 h 450996"/>
                    <a:gd name="connsiteX25" fmla="*/ 65836 w 1092408"/>
                    <a:gd name="connsiteY25" fmla="*/ 443868 h 450996"/>
                    <a:gd name="connsiteX26" fmla="*/ 40244 w 1092408"/>
                    <a:gd name="connsiteY26" fmla="*/ 425064 h 450996"/>
                    <a:gd name="connsiteX27" fmla="*/ 14666 w 1092408"/>
                    <a:gd name="connsiteY27" fmla="*/ 383247 h 450996"/>
                    <a:gd name="connsiteX28" fmla="*/ 61022 w 1092408"/>
                    <a:gd name="connsiteY28" fmla="*/ 305363 h 450996"/>
                    <a:gd name="connsiteX29" fmla="*/ 68215 w 1092408"/>
                    <a:gd name="connsiteY29" fmla="*/ 296011 h 450996"/>
                    <a:gd name="connsiteX30" fmla="*/ 59722 w 1092408"/>
                    <a:gd name="connsiteY30" fmla="*/ 252631 h 450996"/>
                    <a:gd name="connsiteX31" fmla="*/ 85122 w 1092408"/>
                    <a:gd name="connsiteY31" fmla="*/ 248690 h 450996"/>
                    <a:gd name="connsiteX32" fmla="*/ 96988 w 1092408"/>
                    <a:gd name="connsiteY32" fmla="*/ 245474 h 450996"/>
                    <a:gd name="connsiteX33" fmla="*/ 256391 w 1092408"/>
                    <a:gd name="connsiteY33" fmla="*/ 154339 h 450996"/>
                    <a:gd name="connsiteX34" fmla="*/ 265743 w 1092408"/>
                    <a:gd name="connsiteY34" fmla="*/ 147146 h 450996"/>
                    <a:gd name="connsiteX35" fmla="*/ 265388 w 1092408"/>
                    <a:gd name="connsiteY35" fmla="*/ 96452 h 450996"/>
                    <a:gd name="connsiteX36" fmla="*/ 291931 w 1092408"/>
                    <a:gd name="connsiteY36" fmla="*/ 95664 h 450996"/>
                    <a:gd name="connsiteX37" fmla="*/ 305168 w 1092408"/>
                    <a:gd name="connsiteY37" fmla="*/ 93875 h 450996"/>
                    <a:gd name="connsiteX38" fmla="*/ 318929 w 1092408"/>
                    <a:gd name="connsiteY38" fmla="*/ 36705 h 450996"/>
                    <a:gd name="connsiteX39" fmla="*/ 366506 w 1092408"/>
                    <a:gd name="connsiteY39" fmla="*/ 15132 h 450996"/>
                    <a:gd name="connsiteX40" fmla="*/ 454700 w 1092408"/>
                    <a:gd name="connsiteY40" fmla="*/ 40205 h 450996"/>
                    <a:gd name="connsiteX41" fmla="*/ 464705 w 1092408"/>
                    <a:gd name="connsiteY41" fmla="*/ 41491 h 450996"/>
                    <a:gd name="connsiteX42" fmla="*/ 547076 w 1092408"/>
                    <a:gd name="connsiteY42" fmla="*/ 35725 h 450996"/>
                    <a:gd name="connsiteX43" fmla="*/ 557678 w 1092408"/>
                    <a:gd name="connsiteY43" fmla="*/ 32927 h 450996"/>
                    <a:gd name="connsiteX44" fmla="*/ 589136 w 1092408"/>
                    <a:gd name="connsiteY44" fmla="*/ 27445 h 450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1092408" h="450996">
                      <a:moveTo>
                        <a:pt x="589136" y="27445"/>
                      </a:moveTo>
                      <a:cubicBezTo>
                        <a:pt x="599723" y="31535"/>
                        <a:pt x="625954" y="64988"/>
                        <a:pt x="633801" y="58938"/>
                      </a:cubicBezTo>
                      <a:cubicBezTo>
                        <a:pt x="669937" y="31542"/>
                        <a:pt x="723827" y="32331"/>
                        <a:pt x="758686" y="61672"/>
                      </a:cubicBezTo>
                      <a:cubicBezTo>
                        <a:pt x="760901" y="63539"/>
                        <a:pt x="764600" y="64164"/>
                        <a:pt x="766745" y="61672"/>
                      </a:cubicBezTo>
                      <a:cubicBezTo>
                        <a:pt x="801796" y="20870"/>
                        <a:pt x="871428" y="20685"/>
                        <a:pt x="907316" y="60429"/>
                      </a:cubicBezTo>
                      <a:cubicBezTo>
                        <a:pt x="909091" y="62396"/>
                        <a:pt x="912329" y="62623"/>
                        <a:pt x="914545" y="61359"/>
                      </a:cubicBezTo>
                      <a:cubicBezTo>
                        <a:pt x="951001" y="40632"/>
                        <a:pt x="998208" y="42222"/>
                        <a:pt x="1032854" y="66103"/>
                      </a:cubicBezTo>
                      <a:cubicBezTo>
                        <a:pt x="1066051" y="88982"/>
                        <a:pt x="1084421" y="131744"/>
                        <a:pt x="1078862" y="171574"/>
                      </a:cubicBezTo>
                      <a:cubicBezTo>
                        <a:pt x="1077739" y="179591"/>
                        <a:pt x="1090010" y="183056"/>
                        <a:pt x="1091146" y="174961"/>
                      </a:cubicBezTo>
                      <a:cubicBezTo>
                        <a:pt x="1104993" y="74965"/>
                        <a:pt x="1002249" y="1775"/>
                        <a:pt x="912627" y="48791"/>
                      </a:cubicBezTo>
                      <a:cubicBezTo>
                        <a:pt x="872621" y="9338"/>
                        <a:pt x="801788" y="10310"/>
                        <a:pt x="762236" y="49891"/>
                      </a:cubicBezTo>
                      <a:cubicBezTo>
                        <a:pt x="724537" y="20372"/>
                        <a:pt x="669696" y="19464"/>
                        <a:pt x="630648" y="46973"/>
                      </a:cubicBezTo>
                      <a:cubicBezTo>
                        <a:pt x="614600" y="36314"/>
                        <a:pt x="604125" y="17347"/>
                        <a:pt x="584505" y="12405"/>
                      </a:cubicBezTo>
                      <a:cubicBezTo>
                        <a:pt x="571994" y="9252"/>
                        <a:pt x="557423" y="11560"/>
                        <a:pt x="549633" y="21473"/>
                      </a:cubicBezTo>
                      <a:cubicBezTo>
                        <a:pt x="523572" y="2648"/>
                        <a:pt x="484744" y="4701"/>
                        <a:pt x="461162" y="26714"/>
                      </a:cubicBezTo>
                      <a:cubicBezTo>
                        <a:pt x="433674" y="-12363"/>
                        <a:pt x="338713" y="-5787"/>
                        <a:pt x="309250" y="28439"/>
                      </a:cubicBezTo>
                      <a:cubicBezTo>
                        <a:pt x="296916" y="42684"/>
                        <a:pt x="293365" y="60550"/>
                        <a:pt x="292229" y="78664"/>
                      </a:cubicBezTo>
                      <a:cubicBezTo>
                        <a:pt x="282537" y="74312"/>
                        <a:pt x="270046" y="76058"/>
                        <a:pt x="260594" y="82733"/>
                      </a:cubicBezTo>
                      <a:cubicBezTo>
                        <a:pt x="243282" y="94961"/>
                        <a:pt x="244326" y="116683"/>
                        <a:pt x="249070" y="135785"/>
                      </a:cubicBezTo>
                      <a:cubicBezTo>
                        <a:pt x="175276" y="100883"/>
                        <a:pt x="89404" y="151847"/>
                        <a:pt x="84419" y="233231"/>
                      </a:cubicBezTo>
                      <a:cubicBezTo>
                        <a:pt x="73945" y="229510"/>
                        <a:pt x="61128" y="233004"/>
                        <a:pt x="52742" y="241284"/>
                      </a:cubicBezTo>
                      <a:cubicBezTo>
                        <a:pt x="38746" y="255102"/>
                        <a:pt x="42708" y="275653"/>
                        <a:pt x="50974" y="291956"/>
                      </a:cubicBezTo>
                      <a:cubicBezTo>
                        <a:pt x="11819" y="294939"/>
                        <a:pt x="-3193" y="340471"/>
                        <a:pt x="557" y="374377"/>
                      </a:cubicBezTo>
                      <a:cubicBezTo>
                        <a:pt x="2453" y="393962"/>
                        <a:pt x="13445" y="413582"/>
                        <a:pt x="27825" y="426917"/>
                      </a:cubicBezTo>
                      <a:cubicBezTo>
                        <a:pt x="37560" y="435943"/>
                        <a:pt x="50093" y="441006"/>
                        <a:pt x="59857" y="449847"/>
                      </a:cubicBezTo>
                      <a:cubicBezTo>
                        <a:pt x="63876" y="453482"/>
                        <a:pt x="69784" y="447666"/>
                        <a:pt x="65836" y="443868"/>
                      </a:cubicBezTo>
                      <a:cubicBezTo>
                        <a:pt x="58139" y="436462"/>
                        <a:pt x="48432" y="431825"/>
                        <a:pt x="40244" y="425064"/>
                      </a:cubicBezTo>
                      <a:cubicBezTo>
                        <a:pt x="27583" y="414605"/>
                        <a:pt x="18756" y="399032"/>
                        <a:pt x="14666" y="383247"/>
                      </a:cubicBezTo>
                      <a:cubicBezTo>
                        <a:pt x="7019" y="352713"/>
                        <a:pt x="20426" y="297879"/>
                        <a:pt x="61022" y="305363"/>
                      </a:cubicBezTo>
                      <a:cubicBezTo>
                        <a:pt x="66042" y="306599"/>
                        <a:pt x="71531" y="300804"/>
                        <a:pt x="68215" y="296011"/>
                      </a:cubicBezTo>
                      <a:cubicBezTo>
                        <a:pt x="60418" y="284749"/>
                        <a:pt x="50313" y="265853"/>
                        <a:pt x="59722" y="252631"/>
                      </a:cubicBezTo>
                      <a:cubicBezTo>
                        <a:pt x="64757" y="245552"/>
                        <a:pt x="79037" y="239871"/>
                        <a:pt x="85122" y="248690"/>
                      </a:cubicBezTo>
                      <a:cubicBezTo>
                        <a:pt x="88474" y="253540"/>
                        <a:pt x="97272" y="252241"/>
                        <a:pt x="96988" y="245474"/>
                      </a:cubicBezTo>
                      <a:cubicBezTo>
                        <a:pt x="93629" y="160922"/>
                        <a:pt x="185260" y="108631"/>
                        <a:pt x="256391" y="154339"/>
                      </a:cubicBezTo>
                      <a:cubicBezTo>
                        <a:pt x="260943" y="157279"/>
                        <a:pt x="267518" y="152373"/>
                        <a:pt x="265743" y="147146"/>
                      </a:cubicBezTo>
                      <a:cubicBezTo>
                        <a:pt x="260857" y="132717"/>
                        <a:pt x="252706" y="109270"/>
                        <a:pt x="265388" y="96452"/>
                      </a:cubicBezTo>
                      <a:cubicBezTo>
                        <a:pt x="270983" y="90793"/>
                        <a:pt x="287713" y="85538"/>
                        <a:pt x="291931" y="95664"/>
                      </a:cubicBezTo>
                      <a:cubicBezTo>
                        <a:pt x="294672" y="102240"/>
                        <a:pt x="305132" y="102084"/>
                        <a:pt x="305168" y="93875"/>
                      </a:cubicBezTo>
                      <a:cubicBezTo>
                        <a:pt x="305246" y="74496"/>
                        <a:pt x="305153" y="52036"/>
                        <a:pt x="318929" y="36705"/>
                      </a:cubicBezTo>
                      <a:cubicBezTo>
                        <a:pt x="330972" y="23305"/>
                        <a:pt x="349264" y="17894"/>
                        <a:pt x="366506" y="15132"/>
                      </a:cubicBezTo>
                      <a:cubicBezTo>
                        <a:pt x="395776" y="10438"/>
                        <a:pt x="438474" y="10175"/>
                        <a:pt x="454700" y="40205"/>
                      </a:cubicBezTo>
                      <a:cubicBezTo>
                        <a:pt x="456518" y="43564"/>
                        <a:pt x="462106" y="44630"/>
                        <a:pt x="464705" y="41491"/>
                      </a:cubicBezTo>
                      <a:cubicBezTo>
                        <a:pt x="484694" y="17340"/>
                        <a:pt x="523941" y="14195"/>
                        <a:pt x="547076" y="35725"/>
                      </a:cubicBezTo>
                      <a:cubicBezTo>
                        <a:pt x="550599" y="39006"/>
                        <a:pt x="556272" y="37592"/>
                        <a:pt x="557678" y="32927"/>
                      </a:cubicBezTo>
                      <a:cubicBezTo>
                        <a:pt x="561506" y="20167"/>
                        <a:pt x="580096" y="22261"/>
                        <a:pt x="589136" y="27445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/>
                </a:p>
              </p:txBody>
            </p:sp>
            <p:sp>
              <p:nvSpPr>
                <p:cNvPr id="450" name="Freeform: Shape 449">
                  <a:extLst>
                    <a:ext uri="{FF2B5EF4-FFF2-40B4-BE49-F238E27FC236}">
                      <a16:creationId xmlns:a16="http://schemas.microsoft.com/office/drawing/2014/main" id="{87F07FA2-79C8-7F8E-FA22-44862BFC5D54}"/>
                    </a:ext>
                  </a:extLst>
                </p:cNvPr>
                <p:cNvSpPr/>
                <p:nvPr/>
              </p:nvSpPr>
              <p:spPr>
                <a:xfrm>
                  <a:off x="2389076" y="3961310"/>
                  <a:ext cx="7981224" cy="2842441"/>
                </a:xfrm>
                <a:custGeom>
                  <a:avLst/>
                  <a:gdLst>
                    <a:gd name="connsiteX0" fmla="*/ 7977946 w 7981224"/>
                    <a:gd name="connsiteY0" fmla="*/ 2756403 h 2842441"/>
                    <a:gd name="connsiteX1" fmla="*/ 7756324 w 7981224"/>
                    <a:gd name="connsiteY1" fmla="*/ 2649831 h 2842441"/>
                    <a:gd name="connsiteX2" fmla="*/ 7532785 w 7981224"/>
                    <a:gd name="connsiteY2" fmla="*/ 2454512 h 2842441"/>
                    <a:gd name="connsiteX3" fmla="*/ 7489683 w 7981224"/>
                    <a:gd name="connsiteY3" fmla="*/ 2448938 h 2842441"/>
                    <a:gd name="connsiteX4" fmla="*/ 7257978 w 7981224"/>
                    <a:gd name="connsiteY4" fmla="*/ 2434729 h 2842441"/>
                    <a:gd name="connsiteX5" fmla="*/ 7254498 w 7981224"/>
                    <a:gd name="connsiteY5" fmla="*/ 2374903 h 2842441"/>
                    <a:gd name="connsiteX6" fmla="*/ 7250379 w 7981224"/>
                    <a:gd name="connsiteY6" fmla="*/ 2341919 h 2842441"/>
                    <a:gd name="connsiteX7" fmla="*/ 7241858 w 7981224"/>
                    <a:gd name="connsiteY7" fmla="*/ 2343069 h 2842441"/>
                    <a:gd name="connsiteX8" fmla="*/ 7242639 w 7981224"/>
                    <a:gd name="connsiteY8" fmla="*/ 2376146 h 2842441"/>
                    <a:gd name="connsiteX9" fmla="*/ 7245196 w 7981224"/>
                    <a:gd name="connsiteY9" fmla="*/ 2434210 h 2842441"/>
                    <a:gd name="connsiteX10" fmla="*/ 6843990 w 7981224"/>
                    <a:gd name="connsiteY10" fmla="*/ 2429467 h 2842441"/>
                    <a:gd name="connsiteX11" fmla="*/ 6838594 w 7981224"/>
                    <a:gd name="connsiteY11" fmla="*/ 2330145 h 2842441"/>
                    <a:gd name="connsiteX12" fmla="*/ 6828794 w 7981224"/>
                    <a:gd name="connsiteY12" fmla="*/ 2330145 h 2842441"/>
                    <a:gd name="connsiteX13" fmla="*/ 6831919 w 7981224"/>
                    <a:gd name="connsiteY13" fmla="*/ 2429595 h 2842441"/>
                    <a:gd name="connsiteX14" fmla="*/ 6417407 w 7981224"/>
                    <a:gd name="connsiteY14" fmla="*/ 2438861 h 2842441"/>
                    <a:gd name="connsiteX15" fmla="*/ 6414914 w 7981224"/>
                    <a:gd name="connsiteY15" fmla="*/ 2314694 h 2842441"/>
                    <a:gd name="connsiteX16" fmla="*/ 6403773 w 7981224"/>
                    <a:gd name="connsiteY16" fmla="*/ 2314694 h 2842441"/>
                    <a:gd name="connsiteX17" fmla="*/ 6404639 w 7981224"/>
                    <a:gd name="connsiteY17" fmla="*/ 2439216 h 2842441"/>
                    <a:gd name="connsiteX18" fmla="*/ 6035537 w 7981224"/>
                    <a:gd name="connsiteY18" fmla="*/ 2448093 h 2842441"/>
                    <a:gd name="connsiteX19" fmla="*/ 6031483 w 7981224"/>
                    <a:gd name="connsiteY19" fmla="*/ 544974 h 2842441"/>
                    <a:gd name="connsiteX20" fmla="*/ 6025369 w 7981224"/>
                    <a:gd name="connsiteY20" fmla="*/ 7743 h 2842441"/>
                    <a:gd name="connsiteX21" fmla="*/ 6017629 w 7981224"/>
                    <a:gd name="connsiteY21" fmla="*/ 3 h 2842441"/>
                    <a:gd name="connsiteX22" fmla="*/ 5345912 w 7981224"/>
                    <a:gd name="connsiteY22" fmla="*/ 18096 h 2842441"/>
                    <a:gd name="connsiteX23" fmla="*/ 5338193 w 7981224"/>
                    <a:gd name="connsiteY23" fmla="*/ 25815 h 2842441"/>
                    <a:gd name="connsiteX24" fmla="*/ 5336979 w 7981224"/>
                    <a:gd name="connsiteY24" fmla="*/ 193085 h 2842441"/>
                    <a:gd name="connsiteX25" fmla="*/ 5330680 w 7981224"/>
                    <a:gd name="connsiteY25" fmla="*/ 1387832 h 2842441"/>
                    <a:gd name="connsiteX26" fmla="*/ 4887544 w 7981224"/>
                    <a:gd name="connsiteY26" fmla="*/ 1389543 h 2842441"/>
                    <a:gd name="connsiteX27" fmla="*/ 4884995 w 7981224"/>
                    <a:gd name="connsiteY27" fmla="*/ 1354045 h 2842441"/>
                    <a:gd name="connsiteX28" fmla="*/ 4883702 w 7981224"/>
                    <a:gd name="connsiteY28" fmla="*/ 1351347 h 2842441"/>
                    <a:gd name="connsiteX29" fmla="*/ 4875913 w 7981224"/>
                    <a:gd name="connsiteY29" fmla="*/ 1339232 h 2842441"/>
                    <a:gd name="connsiteX30" fmla="*/ 4801324 w 7981224"/>
                    <a:gd name="connsiteY30" fmla="*/ 1340560 h 2842441"/>
                    <a:gd name="connsiteX31" fmla="*/ 4622429 w 7981224"/>
                    <a:gd name="connsiteY31" fmla="*/ 1339076 h 2842441"/>
                    <a:gd name="connsiteX32" fmla="*/ 4585859 w 7981224"/>
                    <a:gd name="connsiteY32" fmla="*/ 1338558 h 2842441"/>
                    <a:gd name="connsiteX33" fmla="*/ 4585191 w 7981224"/>
                    <a:gd name="connsiteY33" fmla="*/ 1314528 h 2842441"/>
                    <a:gd name="connsiteX34" fmla="*/ 4564158 w 7981224"/>
                    <a:gd name="connsiteY34" fmla="*/ 1300454 h 2842441"/>
                    <a:gd name="connsiteX35" fmla="*/ 4485110 w 7981224"/>
                    <a:gd name="connsiteY35" fmla="*/ 1294922 h 2842441"/>
                    <a:gd name="connsiteX36" fmla="*/ 4472393 w 7981224"/>
                    <a:gd name="connsiteY36" fmla="*/ 1295107 h 2842441"/>
                    <a:gd name="connsiteX37" fmla="*/ 4449286 w 7981224"/>
                    <a:gd name="connsiteY37" fmla="*/ 1298601 h 2842441"/>
                    <a:gd name="connsiteX38" fmla="*/ 4186833 w 7981224"/>
                    <a:gd name="connsiteY38" fmla="*/ 1338274 h 2842441"/>
                    <a:gd name="connsiteX39" fmla="*/ 4182161 w 7981224"/>
                    <a:gd name="connsiteY39" fmla="*/ 1344416 h 2842441"/>
                    <a:gd name="connsiteX40" fmla="*/ 4185655 w 7981224"/>
                    <a:gd name="connsiteY40" fmla="*/ 1414126 h 2842441"/>
                    <a:gd name="connsiteX41" fmla="*/ 4192024 w 7981224"/>
                    <a:gd name="connsiteY41" fmla="*/ 1420496 h 2842441"/>
                    <a:gd name="connsiteX42" fmla="*/ 4197791 w 7981224"/>
                    <a:gd name="connsiteY42" fmla="*/ 1419963 h 2842441"/>
                    <a:gd name="connsiteX43" fmla="*/ 4197961 w 7981224"/>
                    <a:gd name="connsiteY43" fmla="*/ 1828390 h 2842441"/>
                    <a:gd name="connsiteX44" fmla="*/ 4194858 w 7981224"/>
                    <a:gd name="connsiteY44" fmla="*/ 1827439 h 2842441"/>
                    <a:gd name="connsiteX45" fmla="*/ 4111868 w 7981224"/>
                    <a:gd name="connsiteY45" fmla="*/ 1833283 h 2842441"/>
                    <a:gd name="connsiteX46" fmla="*/ 4108041 w 7981224"/>
                    <a:gd name="connsiteY46" fmla="*/ 1838303 h 2842441"/>
                    <a:gd name="connsiteX47" fmla="*/ 4107466 w 7981224"/>
                    <a:gd name="connsiteY47" fmla="*/ 1853514 h 2842441"/>
                    <a:gd name="connsiteX48" fmla="*/ 4101430 w 7981224"/>
                    <a:gd name="connsiteY48" fmla="*/ 1865685 h 2842441"/>
                    <a:gd name="connsiteX49" fmla="*/ 4070449 w 7981224"/>
                    <a:gd name="connsiteY49" fmla="*/ 1866778 h 2842441"/>
                    <a:gd name="connsiteX50" fmla="*/ 4065393 w 7981224"/>
                    <a:gd name="connsiteY50" fmla="*/ 1870627 h 2842441"/>
                    <a:gd name="connsiteX51" fmla="*/ 4063759 w 7981224"/>
                    <a:gd name="connsiteY51" fmla="*/ 1900196 h 2842441"/>
                    <a:gd name="connsiteX52" fmla="*/ 4034127 w 7981224"/>
                    <a:gd name="connsiteY52" fmla="*/ 1903987 h 2842441"/>
                    <a:gd name="connsiteX53" fmla="*/ 4030406 w 7981224"/>
                    <a:gd name="connsiteY53" fmla="*/ 1910542 h 2842441"/>
                    <a:gd name="connsiteX54" fmla="*/ 4030385 w 7981224"/>
                    <a:gd name="connsiteY54" fmla="*/ 1934940 h 2842441"/>
                    <a:gd name="connsiteX55" fmla="*/ 3918104 w 7981224"/>
                    <a:gd name="connsiteY55" fmla="*/ 1942432 h 2842441"/>
                    <a:gd name="connsiteX56" fmla="*/ 3918154 w 7981224"/>
                    <a:gd name="connsiteY56" fmla="*/ 1917252 h 2842441"/>
                    <a:gd name="connsiteX57" fmla="*/ 3912075 w 7981224"/>
                    <a:gd name="connsiteY57" fmla="*/ 1911174 h 2842441"/>
                    <a:gd name="connsiteX58" fmla="*/ 3832388 w 7981224"/>
                    <a:gd name="connsiteY58" fmla="*/ 1907048 h 2842441"/>
                    <a:gd name="connsiteX59" fmla="*/ 3826395 w 7981224"/>
                    <a:gd name="connsiteY59" fmla="*/ 1886526 h 2842441"/>
                    <a:gd name="connsiteX60" fmla="*/ 3800143 w 7981224"/>
                    <a:gd name="connsiteY60" fmla="*/ 1880149 h 2842441"/>
                    <a:gd name="connsiteX61" fmla="*/ 3718191 w 7981224"/>
                    <a:gd name="connsiteY61" fmla="*/ 1883998 h 2842441"/>
                    <a:gd name="connsiteX62" fmla="*/ 3713120 w 7981224"/>
                    <a:gd name="connsiteY62" fmla="*/ 1889075 h 2842441"/>
                    <a:gd name="connsiteX63" fmla="*/ 3713426 w 7981224"/>
                    <a:gd name="connsiteY63" fmla="*/ 1910591 h 2842441"/>
                    <a:gd name="connsiteX64" fmla="*/ 3666140 w 7981224"/>
                    <a:gd name="connsiteY64" fmla="*/ 1911536 h 2842441"/>
                    <a:gd name="connsiteX65" fmla="*/ 3661972 w 7981224"/>
                    <a:gd name="connsiteY65" fmla="*/ 1917010 h 2842441"/>
                    <a:gd name="connsiteX66" fmla="*/ 3666084 w 7981224"/>
                    <a:gd name="connsiteY66" fmla="*/ 2029774 h 2842441"/>
                    <a:gd name="connsiteX67" fmla="*/ 3668271 w 7981224"/>
                    <a:gd name="connsiteY67" fmla="*/ 2033360 h 2842441"/>
                    <a:gd name="connsiteX68" fmla="*/ 3511424 w 7981224"/>
                    <a:gd name="connsiteY68" fmla="*/ 2034205 h 2842441"/>
                    <a:gd name="connsiteX69" fmla="*/ 3509379 w 7981224"/>
                    <a:gd name="connsiteY69" fmla="*/ 1965979 h 2842441"/>
                    <a:gd name="connsiteX70" fmla="*/ 3507376 w 7981224"/>
                    <a:gd name="connsiteY70" fmla="*/ 1955164 h 2842441"/>
                    <a:gd name="connsiteX71" fmla="*/ 3436168 w 7981224"/>
                    <a:gd name="connsiteY71" fmla="*/ 1949867 h 2842441"/>
                    <a:gd name="connsiteX72" fmla="*/ 3289753 w 7981224"/>
                    <a:gd name="connsiteY72" fmla="*/ 1948212 h 2842441"/>
                    <a:gd name="connsiteX73" fmla="*/ 3253510 w 7981224"/>
                    <a:gd name="connsiteY73" fmla="*/ 1949789 h 2842441"/>
                    <a:gd name="connsiteX74" fmla="*/ 3216570 w 7981224"/>
                    <a:gd name="connsiteY74" fmla="*/ 1953510 h 2842441"/>
                    <a:gd name="connsiteX75" fmla="*/ 3213680 w 7981224"/>
                    <a:gd name="connsiteY75" fmla="*/ 1956045 h 2842441"/>
                    <a:gd name="connsiteX76" fmla="*/ 3213794 w 7981224"/>
                    <a:gd name="connsiteY76" fmla="*/ 1958289 h 2842441"/>
                    <a:gd name="connsiteX77" fmla="*/ 3213346 w 7981224"/>
                    <a:gd name="connsiteY77" fmla="*/ 1980060 h 2842441"/>
                    <a:gd name="connsiteX78" fmla="*/ 3215832 w 7981224"/>
                    <a:gd name="connsiteY78" fmla="*/ 2162633 h 2842441"/>
                    <a:gd name="connsiteX79" fmla="*/ 3206586 w 7981224"/>
                    <a:gd name="connsiteY79" fmla="*/ 2162925 h 2842441"/>
                    <a:gd name="connsiteX80" fmla="*/ 3206750 w 7981224"/>
                    <a:gd name="connsiteY80" fmla="*/ 2159679 h 2842441"/>
                    <a:gd name="connsiteX81" fmla="*/ 3204612 w 7981224"/>
                    <a:gd name="connsiteY81" fmla="*/ 2096395 h 2842441"/>
                    <a:gd name="connsiteX82" fmla="*/ 3198243 w 7981224"/>
                    <a:gd name="connsiteY82" fmla="*/ 2090026 h 2842441"/>
                    <a:gd name="connsiteX83" fmla="*/ 2807185 w 7981224"/>
                    <a:gd name="connsiteY83" fmla="*/ 2090551 h 2842441"/>
                    <a:gd name="connsiteX84" fmla="*/ 2806801 w 7981224"/>
                    <a:gd name="connsiteY84" fmla="*/ 2083869 h 2842441"/>
                    <a:gd name="connsiteX85" fmla="*/ 2807561 w 7981224"/>
                    <a:gd name="connsiteY85" fmla="*/ 1686754 h 2842441"/>
                    <a:gd name="connsiteX86" fmla="*/ 2823950 w 7981224"/>
                    <a:gd name="connsiteY86" fmla="*/ 1688025 h 2842441"/>
                    <a:gd name="connsiteX87" fmla="*/ 2864291 w 7981224"/>
                    <a:gd name="connsiteY87" fmla="*/ 1688118 h 2842441"/>
                    <a:gd name="connsiteX88" fmla="*/ 2904631 w 7981224"/>
                    <a:gd name="connsiteY88" fmla="*/ 1688181 h 2842441"/>
                    <a:gd name="connsiteX89" fmla="*/ 2939220 w 7981224"/>
                    <a:gd name="connsiteY89" fmla="*/ 1687386 h 2842441"/>
                    <a:gd name="connsiteX90" fmla="*/ 2948111 w 7981224"/>
                    <a:gd name="connsiteY90" fmla="*/ 1683893 h 2842441"/>
                    <a:gd name="connsiteX91" fmla="*/ 2949304 w 7981224"/>
                    <a:gd name="connsiteY91" fmla="*/ 1651398 h 2842441"/>
                    <a:gd name="connsiteX92" fmla="*/ 3050187 w 7981224"/>
                    <a:gd name="connsiteY92" fmla="*/ 1653834 h 2842441"/>
                    <a:gd name="connsiteX93" fmla="*/ 3079564 w 7981224"/>
                    <a:gd name="connsiteY93" fmla="*/ 1650404 h 2842441"/>
                    <a:gd name="connsiteX94" fmla="*/ 3081389 w 7981224"/>
                    <a:gd name="connsiteY94" fmla="*/ 1646030 h 2842441"/>
                    <a:gd name="connsiteX95" fmla="*/ 3081900 w 7981224"/>
                    <a:gd name="connsiteY95" fmla="*/ 1628647 h 2842441"/>
                    <a:gd name="connsiteX96" fmla="*/ 3314436 w 7981224"/>
                    <a:gd name="connsiteY96" fmla="*/ 1630997 h 2842441"/>
                    <a:gd name="connsiteX97" fmla="*/ 3317049 w 7981224"/>
                    <a:gd name="connsiteY97" fmla="*/ 1684042 h 2842441"/>
                    <a:gd name="connsiteX98" fmla="*/ 3321047 w 7981224"/>
                    <a:gd name="connsiteY98" fmla="*/ 1692797 h 2842441"/>
                    <a:gd name="connsiteX99" fmla="*/ 3326437 w 7981224"/>
                    <a:gd name="connsiteY99" fmla="*/ 1693010 h 2842441"/>
                    <a:gd name="connsiteX100" fmla="*/ 3393342 w 7981224"/>
                    <a:gd name="connsiteY100" fmla="*/ 1695105 h 2842441"/>
                    <a:gd name="connsiteX101" fmla="*/ 3414389 w 7981224"/>
                    <a:gd name="connsiteY101" fmla="*/ 1695410 h 2842441"/>
                    <a:gd name="connsiteX102" fmla="*/ 3414936 w 7981224"/>
                    <a:gd name="connsiteY102" fmla="*/ 1722465 h 2842441"/>
                    <a:gd name="connsiteX103" fmla="*/ 3417002 w 7981224"/>
                    <a:gd name="connsiteY103" fmla="*/ 1940792 h 2842441"/>
                    <a:gd name="connsiteX104" fmla="*/ 3429742 w 7981224"/>
                    <a:gd name="connsiteY104" fmla="*/ 1940792 h 2842441"/>
                    <a:gd name="connsiteX105" fmla="*/ 3429997 w 7981224"/>
                    <a:gd name="connsiteY105" fmla="*/ 1814820 h 2842441"/>
                    <a:gd name="connsiteX106" fmla="*/ 3427675 w 7981224"/>
                    <a:gd name="connsiteY106" fmla="*/ 1722472 h 2842441"/>
                    <a:gd name="connsiteX107" fmla="*/ 3422882 w 7981224"/>
                    <a:gd name="connsiteY107" fmla="*/ 1689715 h 2842441"/>
                    <a:gd name="connsiteX108" fmla="*/ 3411840 w 7981224"/>
                    <a:gd name="connsiteY108" fmla="*/ 1682501 h 2842441"/>
                    <a:gd name="connsiteX109" fmla="*/ 3405875 w 7981224"/>
                    <a:gd name="connsiteY109" fmla="*/ 1487721 h 2842441"/>
                    <a:gd name="connsiteX110" fmla="*/ 3422619 w 7981224"/>
                    <a:gd name="connsiteY110" fmla="*/ 1488637 h 2842441"/>
                    <a:gd name="connsiteX111" fmla="*/ 3628178 w 7981224"/>
                    <a:gd name="connsiteY111" fmla="*/ 1488637 h 2842441"/>
                    <a:gd name="connsiteX112" fmla="*/ 3627461 w 7981224"/>
                    <a:gd name="connsiteY112" fmla="*/ 2027353 h 2842441"/>
                    <a:gd name="connsiteX113" fmla="*/ 3633320 w 7981224"/>
                    <a:gd name="connsiteY113" fmla="*/ 2033083 h 2842441"/>
                    <a:gd name="connsiteX114" fmla="*/ 3633326 w 7981224"/>
                    <a:gd name="connsiteY114" fmla="*/ 2033083 h 2842441"/>
                    <a:gd name="connsiteX115" fmla="*/ 3640115 w 7981224"/>
                    <a:gd name="connsiteY115" fmla="*/ 2017042 h 2842441"/>
                    <a:gd name="connsiteX116" fmla="*/ 3641195 w 7981224"/>
                    <a:gd name="connsiteY116" fmla="*/ 1612009 h 2842441"/>
                    <a:gd name="connsiteX117" fmla="*/ 3638162 w 7981224"/>
                    <a:gd name="connsiteY117" fmla="*/ 1482339 h 2842441"/>
                    <a:gd name="connsiteX118" fmla="*/ 3636259 w 7981224"/>
                    <a:gd name="connsiteY118" fmla="*/ 1478646 h 2842441"/>
                    <a:gd name="connsiteX119" fmla="*/ 3631125 w 7981224"/>
                    <a:gd name="connsiteY119" fmla="*/ 1475912 h 2842441"/>
                    <a:gd name="connsiteX120" fmla="*/ 3405549 w 7981224"/>
                    <a:gd name="connsiteY120" fmla="*/ 1476899 h 2842441"/>
                    <a:gd name="connsiteX121" fmla="*/ 3399499 w 7981224"/>
                    <a:gd name="connsiteY121" fmla="*/ 1279321 h 2842441"/>
                    <a:gd name="connsiteX122" fmla="*/ 3396573 w 7981224"/>
                    <a:gd name="connsiteY122" fmla="*/ 1233037 h 2842441"/>
                    <a:gd name="connsiteX123" fmla="*/ 3391581 w 7981224"/>
                    <a:gd name="connsiteY123" fmla="*/ 1222826 h 2842441"/>
                    <a:gd name="connsiteX124" fmla="*/ 2781181 w 7981224"/>
                    <a:gd name="connsiteY124" fmla="*/ 1227598 h 2842441"/>
                    <a:gd name="connsiteX125" fmla="*/ 2744561 w 7981224"/>
                    <a:gd name="connsiteY125" fmla="*/ 1228237 h 2842441"/>
                    <a:gd name="connsiteX126" fmla="*/ 2704178 w 7981224"/>
                    <a:gd name="connsiteY126" fmla="*/ 1236382 h 2842441"/>
                    <a:gd name="connsiteX127" fmla="*/ 2700784 w 7981224"/>
                    <a:gd name="connsiteY127" fmla="*/ 1738968 h 2842441"/>
                    <a:gd name="connsiteX128" fmla="*/ 2657780 w 7981224"/>
                    <a:gd name="connsiteY128" fmla="*/ 1739124 h 2842441"/>
                    <a:gd name="connsiteX129" fmla="*/ 2657347 w 7981224"/>
                    <a:gd name="connsiteY129" fmla="*/ 1223437 h 2842441"/>
                    <a:gd name="connsiteX130" fmla="*/ 2653342 w 7981224"/>
                    <a:gd name="connsiteY130" fmla="*/ 1078087 h 2842441"/>
                    <a:gd name="connsiteX131" fmla="*/ 2647299 w 7981224"/>
                    <a:gd name="connsiteY131" fmla="*/ 1072044 h 2842441"/>
                    <a:gd name="connsiteX132" fmla="*/ 2621501 w 7981224"/>
                    <a:gd name="connsiteY132" fmla="*/ 1071930 h 2842441"/>
                    <a:gd name="connsiteX133" fmla="*/ 2617319 w 7981224"/>
                    <a:gd name="connsiteY133" fmla="*/ 782502 h 2842441"/>
                    <a:gd name="connsiteX134" fmla="*/ 2612526 w 7981224"/>
                    <a:gd name="connsiteY134" fmla="*/ 777709 h 2842441"/>
                    <a:gd name="connsiteX135" fmla="*/ 2592920 w 7981224"/>
                    <a:gd name="connsiteY135" fmla="*/ 778305 h 2842441"/>
                    <a:gd name="connsiteX136" fmla="*/ 2591642 w 7981224"/>
                    <a:gd name="connsiteY136" fmla="*/ 549469 h 2842441"/>
                    <a:gd name="connsiteX137" fmla="*/ 2585499 w 7981224"/>
                    <a:gd name="connsiteY137" fmla="*/ 543334 h 2842441"/>
                    <a:gd name="connsiteX138" fmla="*/ 2565368 w 7981224"/>
                    <a:gd name="connsiteY138" fmla="*/ 543135 h 2842441"/>
                    <a:gd name="connsiteX139" fmla="*/ 2561960 w 7981224"/>
                    <a:gd name="connsiteY139" fmla="*/ 472523 h 2842441"/>
                    <a:gd name="connsiteX140" fmla="*/ 2555590 w 7981224"/>
                    <a:gd name="connsiteY140" fmla="*/ 466153 h 2842441"/>
                    <a:gd name="connsiteX141" fmla="*/ 2527960 w 7981224"/>
                    <a:gd name="connsiteY141" fmla="*/ 466139 h 2842441"/>
                    <a:gd name="connsiteX142" fmla="*/ 2524701 w 7981224"/>
                    <a:gd name="connsiteY142" fmla="*/ 409693 h 2842441"/>
                    <a:gd name="connsiteX143" fmla="*/ 2518331 w 7981224"/>
                    <a:gd name="connsiteY143" fmla="*/ 403324 h 2842441"/>
                    <a:gd name="connsiteX144" fmla="*/ 2489814 w 7981224"/>
                    <a:gd name="connsiteY144" fmla="*/ 402976 h 2842441"/>
                    <a:gd name="connsiteX145" fmla="*/ 2488905 w 7981224"/>
                    <a:gd name="connsiteY145" fmla="*/ 347965 h 2842441"/>
                    <a:gd name="connsiteX146" fmla="*/ 2482762 w 7981224"/>
                    <a:gd name="connsiteY146" fmla="*/ 343292 h 2842441"/>
                    <a:gd name="connsiteX147" fmla="*/ 2461126 w 7981224"/>
                    <a:gd name="connsiteY147" fmla="*/ 341893 h 2842441"/>
                    <a:gd name="connsiteX148" fmla="*/ 2460835 w 7981224"/>
                    <a:gd name="connsiteY148" fmla="*/ 300317 h 2842441"/>
                    <a:gd name="connsiteX149" fmla="*/ 2454465 w 7981224"/>
                    <a:gd name="connsiteY149" fmla="*/ 293947 h 2842441"/>
                    <a:gd name="connsiteX150" fmla="*/ 2349413 w 7981224"/>
                    <a:gd name="connsiteY150" fmla="*/ 293947 h 2842441"/>
                    <a:gd name="connsiteX151" fmla="*/ 2343044 w 7981224"/>
                    <a:gd name="connsiteY151" fmla="*/ 300317 h 2842441"/>
                    <a:gd name="connsiteX152" fmla="*/ 2342753 w 7981224"/>
                    <a:gd name="connsiteY152" fmla="*/ 341893 h 2842441"/>
                    <a:gd name="connsiteX153" fmla="*/ 2321116 w 7981224"/>
                    <a:gd name="connsiteY153" fmla="*/ 343292 h 2842441"/>
                    <a:gd name="connsiteX154" fmla="*/ 2314973 w 7981224"/>
                    <a:gd name="connsiteY154" fmla="*/ 347965 h 2842441"/>
                    <a:gd name="connsiteX155" fmla="*/ 2314065 w 7981224"/>
                    <a:gd name="connsiteY155" fmla="*/ 402976 h 2842441"/>
                    <a:gd name="connsiteX156" fmla="*/ 2285547 w 7981224"/>
                    <a:gd name="connsiteY156" fmla="*/ 403324 h 2842441"/>
                    <a:gd name="connsiteX157" fmla="*/ 2279178 w 7981224"/>
                    <a:gd name="connsiteY157" fmla="*/ 409693 h 2842441"/>
                    <a:gd name="connsiteX158" fmla="*/ 2277282 w 7981224"/>
                    <a:gd name="connsiteY158" fmla="*/ 443061 h 2842441"/>
                    <a:gd name="connsiteX159" fmla="*/ 2275719 w 7981224"/>
                    <a:gd name="connsiteY159" fmla="*/ 466153 h 2842441"/>
                    <a:gd name="connsiteX160" fmla="*/ 2248288 w 7981224"/>
                    <a:gd name="connsiteY160" fmla="*/ 466153 h 2842441"/>
                    <a:gd name="connsiteX161" fmla="*/ 2241919 w 7981224"/>
                    <a:gd name="connsiteY161" fmla="*/ 472523 h 2842441"/>
                    <a:gd name="connsiteX162" fmla="*/ 2238510 w 7981224"/>
                    <a:gd name="connsiteY162" fmla="*/ 543099 h 2842441"/>
                    <a:gd name="connsiteX163" fmla="*/ 2218372 w 7981224"/>
                    <a:gd name="connsiteY163" fmla="*/ 543099 h 2842441"/>
                    <a:gd name="connsiteX164" fmla="*/ 2212002 w 7981224"/>
                    <a:gd name="connsiteY164" fmla="*/ 549469 h 2842441"/>
                    <a:gd name="connsiteX165" fmla="*/ 2209013 w 7981224"/>
                    <a:gd name="connsiteY165" fmla="*/ 778184 h 2842441"/>
                    <a:gd name="connsiteX166" fmla="*/ 2193057 w 7981224"/>
                    <a:gd name="connsiteY166" fmla="*/ 777687 h 2842441"/>
                    <a:gd name="connsiteX167" fmla="*/ 2188242 w 7981224"/>
                    <a:gd name="connsiteY167" fmla="*/ 782502 h 2842441"/>
                    <a:gd name="connsiteX168" fmla="*/ 2183442 w 7981224"/>
                    <a:gd name="connsiteY168" fmla="*/ 1071291 h 2842441"/>
                    <a:gd name="connsiteX169" fmla="*/ 2158283 w 7981224"/>
                    <a:gd name="connsiteY169" fmla="*/ 1071717 h 2842441"/>
                    <a:gd name="connsiteX170" fmla="*/ 2151914 w 7981224"/>
                    <a:gd name="connsiteY170" fmla="*/ 1078087 h 2842441"/>
                    <a:gd name="connsiteX171" fmla="*/ 2147575 w 7981224"/>
                    <a:gd name="connsiteY171" fmla="*/ 1467583 h 2842441"/>
                    <a:gd name="connsiteX172" fmla="*/ 2027980 w 7981224"/>
                    <a:gd name="connsiteY172" fmla="*/ 1381696 h 2842441"/>
                    <a:gd name="connsiteX173" fmla="*/ 2021867 w 7981224"/>
                    <a:gd name="connsiteY173" fmla="*/ 1378827 h 2842441"/>
                    <a:gd name="connsiteX174" fmla="*/ 2002197 w 7981224"/>
                    <a:gd name="connsiteY174" fmla="*/ 1393931 h 2842441"/>
                    <a:gd name="connsiteX175" fmla="*/ 1840295 w 7981224"/>
                    <a:gd name="connsiteY175" fmla="*/ 1532201 h 2842441"/>
                    <a:gd name="connsiteX176" fmla="*/ 1834209 w 7981224"/>
                    <a:gd name="connsiteY176" fmla="*/ 1538812 h 2842441"/>
                    <a:gd name="connsiteX177" fmla="*/ 1833889 w 7981224"/>
                    <a:gd name="connsiteY177" fmla="*/ 1545672 h 2842441"/>
                    <a:gd name="connsiteX178" fmla="*/ 1839506 w 7981224"/>
                    <a:gd name="connsiteY178" fmla="*/ 2236498 h 2842441"/>
                    <a:gd name="connsiteX179" fmla="*/ 1369826 w 7981224"/>
                    <a:gd name="connsiteY179" fmla="*/ 2275617 h 2842441"/>
                    <a:gd name="connsiteX180" fmla="*/ 1386223 w 7981224"/>
                    <a:gd name="connsiteY180" fmla="*/ 1512858 h 2842441"/>
                    <a:gd name="connsiteX181" fmla="*/ 1379853 w 7981224"/>
                    <a:gd name="connsiteY181" fmla="*/ 1506489 h 2842441"/>
                    <a:gd name="connsiteX182" fmla="*/ 628776 w 7981224"/>
                    <a:gd name="connsiteY182" fmla="*/ 1506489 h 2842441"/>
                    <a:gd name="connsiteX183" fmla="*/ 622406 w 7981224"/>
                    <a:gd name="connsiteY183" fmla="*/ 1512858 h 2842441"/>
                    <a:gd name="connsiteX184" fmla="*/ 622704 w 7981224"/>
                    <a:gd name="connsiteY184" fmla="*/ 1634250 h 2842441"/>
                    <a:gd name="connsiteX185" fmla="*/ 619729 w 7981224"/>
                    <a:gd name="connsiteY185" fmla="*/ 2807764 h 2842441"/>
                    <a:gd name="connsiteX186" fmla="*/ 4756 w 7981224"/>
                    <a:gd name="connsiteY186" fmla="*/ 2819971 h 2842441"/>
                    <a:gd name="connsiteX187" fmla="*/ 4756 w 7981224"/>
                    <a:gd name="connsiteY187" fmla="*/ 2829820 h 2842441"/>
                    <a:gd name="connsiteX188" fmla="*/ 1012697 w 7981224"/>
                    <a:gd name="connsiteY188" fmla="*/ 2813786 h 2842441"/>
                    <a:gd name="connsiteX189" fmla="*/ 1022340 w 7981224"/>
                    <a:gd name="connsiteY189" fmla="*/ 2813644 h 2842441"/>
                    <a:gd name="connsiteX190" fmla="*/ 1496948 w 7981224"/>
                    <a:gd name="connsiteY190" fmla="*/ 2807267 h 2842441"/>
                    <a:gd name="connsiteX191" fmla="*/ 1500882 w 7981224"/>
                    <a:gd name="connsiteY191" fmla="*/ 2807217 h 2842441"/>
                    <a:gd name="connsiteX192" fmla="*/ 1611117 w 7981224"/>
                    <a:gd name="connsiteY192" fmla="*/ 2805961 h 2842441"/>
                    <a:gd name="connsiteX193" fmla="*/ 1615847 w 7981224"/>
                    <a:gd name="connsiteY193" fmla="*/ 2805911 h 2842441"/>
                    <a:gd name="connsiteX194" fmla="*/ 3671807 w 7981224"/>
                    <a:gd name="connsiteY194" fmla="*/ 2812628 h 2842441"/>
                    <a:gd name="connsiteX195" fmla="*/ 6216470 w 7981224"/>
                    <a:gd name="connsiteY195" fmla="*/ 2792909 h 2842441"/>
                    <a:gd name="connsiteX196" fmla="*/ 6222243 w 7981224"/>
                    <a:gd name="connsiteY196" fmla="*/ 2788279 h 2842441"/>
                    <a:gd name="connsiteX197" fmla="*/ 7963602 w 7981224"/>
                    <a:gd name="connsiteY197" fmla="*/ 2769135 h 2842441"/>
                    <a:gd name="connsiteX198" fmla="*/ 7974537 w 7981224"/>
                    <a:gd name="connsiteY198" fmla="*/ 2768766 h 2842441"/>
                    <a:gd name="connsiteX199" fmla="*/ 7977946 w 7981224"/>
                    <a:gd name="connsiteY199" fmla="*/ 2756403 h 2842441"/>
                    <a:gd name="connsiteX200" fmla="*/ 7258403 w 7981224"/>
                    <a:gd name="connsiteY200" fmla="*/ 2447794 h 2842441"/>
                    <a:gd name="connsiteX201" fmla="*/ 7478463 w 7981224"/>
                    <a:gd name="connsiteY201" fmla="*/ 2461102 h 2842441"/>
                    <a:gd name="connsiteX202" fmla="*/ 7520430 w 7981224"/>
                    <a:gd name="connsiteY202" fmla="*/ 2465000 h 2842441"/>
                    <a:gd name="connsiteX203" fmla="*/ 7524690 w 7981224"/>
                    <a:gd name="connsiteY203" fmla="*/ 2464510 h 2842441"/>
                    <a:gd name="connsiteX204" fmla="*/ 7736726 w 7981224"/>
                    <a:gd name="connsiteY204" fmla="*/ 2650144 h 2842441"/>
                    <a:gd name="connsiteX205" fmla="*/ 7281979 w 7981224"/>
                    <a:gd name="connsiteY205" fmla="*/ 2668081 h 2842441"/>
                    <a:gd name="connsiteX206" fmla="*/ 7276227 w 7981224"/>
                    <a:gd name="connsiteY206" fmla="*/ 2654539 h 2842441"/>
                    <a:gd name="connsiteX207" fmla="*/ 7270333 w 7981224"/>
                    <a:gd name="connsiteY207" fmla="*/ 2617834 h 2842441"/>
                    <a:gd name="connsiteX208" fmla="*/ 7257836 w 7981224"/>
                    <a:gd name="connsiteY208" fmla="*/ 2607140 h 2842441"/>
                    <a:gd name="connsiteX209" fmla="*/ 7258403 w 7981224"/>
                    <a:gd name="connsiteY209" fmla="*/ 2447794 h 2842441"/>
                    <a:gd name="connsiteX210" fmla="*/ 7245693 w 7981224"/>
                    <a:gd name="connsiteY210" fmla="*/ 2447297 h 2842441"/>
                    <a:gd name="connsiteX211" fmla="*/ 7244841 w 7981224"/>
                    <a:gd name="connsiteY211" fmla="*/ 2607027 h 2842441"/>
                    <a:gd name="connsiteX212" fmla="*/ 7231491 w 7981224"/>
                    <a:gd name="connsiteY212" fmla="*/ 2609931 h 2842441"/>
                    <a:gd name="connsiteX213" fmla="*/ 7222757 w 7981224"/>
                    <a:gd name="connsiteY213" fmla="*/ 2613481 h 2842441"/>
                    <a:gd name="connsiteX214" fmla="*/ 7217502 w 7981224"/>
                    <a:gd name="connsiteY214" fmla="*/ 2665418 h 2842441"/>
                    <a:gd name="connsiteX215" fmla="*/ 7226662 w 7981224"/>
                    <a:gd name="connsiteY215" fmla="*/ 2665418 h 2842441"/>
                    <a:gd name="connsiteX216" fmla="*/ 7232911 w 7981224"/>
                    <a:gd name="connsiteY216" fmla="*/ 2622294 h 2842441"/>
                    <a:gd name="connsiteX217" fmla="*/ 7244770 w 7981224"/>
                    <a:gd name="connsiteY217" fmla="*/ 2619815 h 2842441"/>
                    <a:gd name="connsiteX218" fmla="*/ 7255564 w 7981224"/>
                    <a:gd name="connsiteY218" fmla="*/ 2619638 h 2842441"/>
                    <a:gd name="connsiteX219" fmla="*/ 7267777 w 7981224"/>
                    <a:gd name="connsiteY219" fmla="*/ 2668514 h 2842441"/>
                    <a:gd name="connsiteX220" fmla="*/ 6869128 w 7981224"/>
                    <a:gd name="connsiteY220" fmla="*/ 2677560 h 2842441"/>
                    <a:gd name="connsiteX221" fmla="*/ 6868347 w 7981224"/>
                    <a:gd name="connsiteY221" fmla="*/ 2661725 h 2842441"/>
                    <a:gd name="connsiteX222" fmla="*/ 6864868 w 7981224"/>
                    <a:gd name="connsiteY222" fmla="*/ 2640969 h 2842441"/>
                    <a:gd name="connsiteX223" fmla="*/ 6848677 w 7981224"/>
                    <a:gd name="connsiteY223" fmla="*/ 2621158 h 2842441"/>
                    <a:gd name="connsiteX224" fmla="*/ 6844630 w 7981224"/>
                    <a:gd name="connsiteY224" fmla="*/ 2442476 h 2842441"/>
                    <a:gd name="connsiteX225" fmla="*/ 7245693 w 7981224"/>
                    <a:gd name="connsiteY225" fmla="*/ 2447297 h 2842441"/>
                    <a:gd name="connsiteX226" fmla="*/ 6839446 w 7981224"/>
                    <a:gd name="connsiteY226" fmla="*/ 2633393 h 2842441"/>
                    <a:gd name="connsiteX227" fmla="*/ 6845340 w 7981224"/>
                    <a:gd name="connsiteY227" fmla="*/ 2633414 h 2842441"/>
                    <a:gd name="connsiteX228" fmla="*/ 6852796 w 7981224"/>
                    <a:gd name="connsiteY228" fmla="*/ 2645649 h 2842441"/>
                    <a:gd name="connsiteX229" fmla="*/ 6855849 w 7981224"/>
                    <a:gd name="connsiteY229" fmla="*/ 2663813 h 2842441"/>
                    <a:gd name="connsiteX230" fmla="*/ 6859258 w 7981224"/>
                    <a:gd name="connsiteY230" fmla="*/ 2677710 h 2842441"/>
                    <a:gd name="connsiteX231" fmla="*/ 6822262 w 7981224"/>
                    <a:gd name="connsiteY231" fmla="*/ 2678228 h 2842441"/>
                    <a:gd name="connsiteX232" fmla="*/ 6827871 w 7981224"/>
                    <a:gd name="connsiteY232" fmla="*/ 2654667 h 2842441"/>
                    <a:gd name="connsiteX233" fmla="*/ 6829576 w 7981224"/>
                    <a:gd name="connsiteY233" fmla="*/ 2637547 h 2842441"/>
                    <a:gd name="connsiteX234" fmla="*/ 6839446 w 7981224"/>
                    <a:gd name="connsiteY234" fmla="*/ 2633393 h 2842441"/>
                    <a:gd name="connsiteX235" fmla="*/ 6414247 w 7981224"/>
                    <a:gd name="connsiteY235" fmla="*/ 2629132 h 2842441"/>
                    <a:gd name="connsiteX236" fmla="*/ 6420212 w 7981224"/>
                    <a:gd name="connsiteY236" fmla="*/ 2642965 h 2842441"/>
                    <a:gd name="connsiteX237" fmla="*/ 6426418 w 7981224"/>
                    <a:gd name="connsiteY237" fmla="*/ 2676353 h 2842441"/>
                    <a:gd name="connsiteX238" fmla="*/ 6437658 w 7981224"/>
                    <a:gd name="connsiteY238" fmla="*/ 2674834 h 2842441"/>
                    <a:gd name="connsiteX239" fmla="*/ 6432915 w 7981224"/>
                    <a:gd name="connsiteY239" fmla="*/ 2651159 h 2842441"/>
                    <a:gd name="connsiteX240" fmla="*/ 6417918 w 7981224"/>
                    <a:gd name="connsiteY240" fmla="*/ 2618978 h 2842441"/>
                    <a:gd name="connsiteX241" fmla="*/ 6418912 w 7981224"/>
                    <a:gd name="connsiteY241" fmla="*/ 2616869 h 2842441"/>
                    <a:gd name="connsiteX242" fmla="*/ 6419267 w 7981224"/>
                    <a:gd name="connsiteY242" fmla="*/ 2578822 h 2842441"/>
                    <a:gd name="connsiteX243" fmla="*/ 6417563 w 7981224"/>
                    <a:gd name="connsiteY243" fmla="*/ 2451807 h 2842441"/>
                    <a:gd name="connsiteX244" fmla="*/ 6832203 w 7981224"/>
                    <a:gd name="connsiteY244" fmla="*/ 2442589 h 2842441"/>
                    <a:gd name="connsiteX245" fmla="*/ 6835895 w 7981224"/>
                    <a:gd name="connsiteY245" fmla="*/ 2621165 h 2842441"/>
                    <a:gd name="connsiteX246" fmla="*/ 6817220 w 7981224"/>
                    <a:gd name="connsiteY246" fmla="*/ 2633613 h 2842441"/>
                    <a:gd name="connsiteX247" fmla="*/ 6815232 w 7981224"/>
                    <a:gd name="connsiteY247" fmla="*/ 2670446 h 2842441"/>
                    <a:gd name="connsiteX248" fmla="*/ 6815090 w 7981224"/>
                    <a:gd name="connsiteY248" fmla="*/ 2671120 h 2842441"/>
                    <a:gd name="connsiteX249" fmla="*/ 6813243 w 7981224"/>
                    <a:gd name="connsiteY249" fmla="*/ 2678342 h 2842441"/>
                    <a:gd name="connsiteX250" fmla="*/ 6391822 w 7981224"/>
                    <a:gd name="connsiteY250" fmla="*/ 2680401 h 2842441"/>
                    <a:gd name="connsiteX251" fmla="*/ 6390245 w 7981224"/>
                    <a:gd name="connsiteY251" fmla="*/ 2649917 h 2842441"/>
                    <a:gd name="connsiteX252" fmla="*/ 6414247 w 7981224"/>
                    <a:gd name="connsiteY252" fmla="*/ 2629132 h 2842441"/>
                    <a:gd name="connsiteX253" fmla="*/ 6404816 w 7981224"/>
                    <a:gd name="connsiteY253" fmla="*/ 2452176 h 2842441"/>
                    <a:gd name="connsiteX254" fmla="*/ 6406535 w 7981224"/>
                    <a:gd name="connsiteY254" fmla="*/ 2578829 h 2842441"/>
                    <a:gd name="connsiteX255" fmla="*/ 6407898 w 7981224"/>
                    <a:gd name="connsiteY255" fmla="*/ 2616933 h 2842441"/>
                    <a:gd name="connsiteX256" fmla="*/ 6381895 w 7981224"/>
                    <a:gd name="connsiteY256" fmla="*/ 2680366 h 2842441"/>
                    <a:gd name="connsiteX257" fmla="*/ 6022202 w 7981224"/>
                    <a:gd name="connsiteY257" fmla="*/ 2676630 h 2842441"/>
                    <a:gd name="connsiteX258" fmla="*/ 6018935 w 7981224"/>
                    <a:gd name="connsiteY258" fmla="*/ 2657770 h 2842441"/>
                    <a:gd name="connsiteX259" fmla="*/ 6014987 w 7981224"/>
                    <a:gd name="connsiteY259" fmla="*/ 2625965 h 2842441"/>
                    <a:gd name="connsiteX260" fmla="*/ 6001716 w 7981224"/>
                    <a:gd name="connsiteY260" fmla="*/ 2613219 h 2842441"/>
                    <a:gd name="connsiteX261" fmla="*/ 6003157 w 7981224"/>
                    <a:gd name="connsiteY261" fmla="*/ 2461414 h 2842441"/>
                    <a:gd name="connsiteX262" fmla="*/ 6404816 w 7981224"/>
                    <a:gd name="connsiteY262" fmla="*/ 2452176 h 2842441"/>
                    <a:gd name="connsiteX263" fmla="*/ 4888048 w 7981224"/>
                    <a:gd name="connsiteY263" fmla="*/ 1402069 h 2842441"/>
                    <a:gd name="connsiteX264" fmla="*/ 5330645 w 7981224"/>
                    <a:gd name="connsiteY264" fmla="*/ 1400549 h 2842441"/>
                    <a:gd name="connsiteX265" fmla="*/ 5331553 w 7981224"/>
                    <a:gd name="connsiteY265" fmla="*/ 2088378 h 2842441"/>
                    <a:gd name="connsiteX266" fmla="*/ 5343994 w 7981224"/>
                    <a:gd name="connsiteY266" fmla="*/ 2088378 h 2842441"/>
                    <a:gd name="connsiteX267" fmla="*/ 5353645 w 7981224"/>
                    <a:gd name="connsiteY267" fmla="*/ 64309 h 2842441"/>
                    <a:gd name="connsiteX268" fmla="*/ 5601142 w 7981224"/>
                    <a:gd name="connsiteY268" fmla="*/ 505187 h 2842441"/>
                    <a:gd name="connsiteX269" fmla="*/ 5620088 w 7981224"/>
                    <a:gd name="connsiteY269" fmla="*/ 538100 h 2842441"/>
                    <a:gd name="connsiteX270" fmla="*/ 5625172 w 7981224"/>
                    <a:gd name="connsiteY270" fmla="*/ 545379 h 2842441"/>
                    <a:gd name="connsiteX271" fmla="*/ 5625172 w 7981224"/>
                    <a:gd name="connsiteY271" fmla="*/ 564516 h 2842441"/>
                    <a:gd name="connsiteX272" fmla="*/ 5625080 w 7981224"/>
                    <a:gd name="connsiteY272" fmla="*/ 2099740 h 2842441"/>
                    <a:gd name="connsiteX273" fmla="*/ 5039547 w 7981224"/>
                    <a:gd name="connsiteY273" fmla="*/ 2100862 h 2842441"/>
                    <a:gd name="connsiteX274" fmla="*/ 5039547 w 7981224"/>
                    <a:gd name="connsiteY274" fmla="*/ 1991422 h 2842441"/>
                    <a:gd name="connsiteX275" fmla="*/ 5022711 w 7981224"/>
                    <a:gd name="connsiteY275" fmla="*/ 1991422 h 2842441"/>
                    <a:gd name="connsiteX276" fmla="*/ 5022711 w 7981224"/>
                    <a:gd name="connsiteY276" fmla="*/ 2100841 h 2842441"/>
                    <a:gd name="connsiteX277" fmla="*/ 4887721 w 7981224"/>
                    <a:gd name="connsiteY277" fmla="*/ 2101870 h 2842441"/>
                    <a:gd name="connsiteX278" fmla="*/ 4888048 w 7981224"/>
                    <a:gd name="connsiteY278" fmla="*/ 1402069 h 2842441"/>
                    <a:gd name="connsiteX279" fmla="*/ 4952383 w 7981224"/>
                    <a:gd name="connsiteY279" fmla="*/ 2113331 h 2842441"/>
                    <a:gd name="connsiteX280" fmla="*/ 5059274 w 7981224"/>
                    <a:gd name="connsiteY280" fmla="*/ 2113686 h 2842441"/>
                    <a:gd name="connsiteX281" fmla="*/ 5063449 w 7981224"/>
                    <a:gd name="connsiteY281" fmla="*/ 2206503 h 2842441"/>
                    <a:gd name="connsiteX282" fmla="*/ 5063506 w 7981224"/>
                    <a:gd name="connsiteY282" fmla="*/ 2207000 h 2842441"/>
                    <a:gd name="connsiteX283" fmla="*/ 5039363 w 7981224"/>
                    <a:gd name="connsiteY283" fmla="*/ 2208811 h 2842441"/>
                    <a:gd name="connsiteX284" fmla="*/ 5036416 w 7981224"/>
                    <a:gd name="connsiteY284" fmla="*/ 2217801 h 2842441"/>
                    <a:gd name="connsiteX285" fmla="*/ 5039299 w 7981224"/>
                    <a:gd name="connsiteY285" fmla="*/ 2318223 h 2842441"/>
                    <a:gd name="connsiteX286" fmla="*/ 5045747 w 7981224"/>
                    <a:gd name="connsiteY286" fmla="*/ 2527105 h 2842441"/>
                    <a:gd name="connsiteX287" fmla="*/ 4751035 w 7981224"/>
                    <a:gd name="connsiteY287" fmla="*/ 2527638 h 2842441"/>
                    <a:gd name="connsiteX288" fmla="*/ 4754294 w 7981224"/>
                    <a:gd name="connsiteY288" fmla="*/ 2520040 h 2842441"/>
                    <a:gd name="connsiteX289" fmla="*/ 4753839 w 7981224"/>
                    <a:gd name="connsiteY289" fmla="*/ 2493084 h 2842441"/>
                    <a:gd name="connsiteX290" fmla="*/ 4742272 w 7981224"/>
                    <a:gd name="connsiteY290" fmla="*/ 2119985 h 2842441"/>
                    <a:gd name="connsiteX291" fmla="*/ 4952383 w 7981224"/>
                    <a:gd name="connsiteY291" fmla="*/ 2113331 h 2842441"/>
                    <a:gd name="connsiteX292" fmla="*/ 4589836 w 7981224"/>
                    <a:gd name="connsiteY292" fmla="*/ 2522177 h 2842441"/>
                    <a:gd name="connsiteX293" fmla="*/ 4589608 w 7981224"/>
                    <a:gd name="connsiteY293" fmla="*/ 2309929 h 2842441"/>
                    <a:gd name="connsiteX294" fmla="*/ 4586072 w 7981224"/>
                    <a:gd name="connsiteY294" fmla="*/ 1350346 h 2842441"/>
                    <a:gd name="connsiteX295" fmla="*/ 4619667 w 7981224"/>
                    <a:gd name="connsiteY295" fmla="*/ 1351815 h 2842441"/>
                    <a:gd name="connsiteX296" fmla="*/ 4728319 w 7981224"/>
                    <a:gd name="connsiteY296" fmla="*/ 1353619 h 2842441"/>
                    <a:gd name="connsiteX297" fmla="*/ 4877105 w 7981224"/>
                    <a:gd name="connsiteY297" fmla="*/ 1356552 h 2842441"/>
                    <a:gd name="connsiteX298" fmla="*/ 4876970 w 7981224"/>
                    <a:gd name="connsiteY298" fmla="*/ 1568069 h 2842441"/>
                    <a:gd name="connsiteX299" fmla="*/ 4875991 w 7981224"/>
                    <a:gd name="connsiteY299" fmla="*/ 2102247 h 2842441"/>
                    <a:gd name="connsiteX300" fmla="*/ 4771592 w 7981224"/>
                    <a:gd name="connsiteY300" fmla="*/ 2106401 h 2842441"/>
                    <a:gd name="connsiteX301" fmla="*/ 4775270 w 7981224"/>
                    <a:gd name="connsiteY301" fmla="*/ 2100770 h 2842441"/>
                    <a:gd name="connsiteX302" fmla="*/ 4775270 w 7981224"/>
                    <a:gd name="connsiteY302" fmla="*/ 2100770 h 2842441"/>
                    <a:gd name="connsiteX303" fmla="*/ 4775270 w 7981224"/>
                    <a:gd name="connsiteY303" fmla="*/ 2100755 h 2842441"/>
                    <a:gd name="connsiteX304" fmla="*/ 4775128 w 7981224"/>
                    <a:gd name="connsiteY304" fmla="*/ 2099236 h 2842441"/>
                    <a:gd name="connsiteX305" fmla="*/ 4760323 w 7981224"/>
                    <a:gd name="connsiteY305" fmla="*/ 1410164 h 2842441"/>
                    <a:gd name="connsiteX306" fmla="*/ 4759172 w 7981224"/>
                    <a:gd name="connsiteY306" fmla="*/ 1380766 h 2842441"/>
                    <a:gd name="connsiteX307" fmla="*/ 4754195 w 7981224"/>
                    <a:gd name="connsiteY307" fmla="*/ 1380766 h 2842441"/>
                    <a:gd name="connsiteX308" fmla="*/ 4760976 w 7981224"/>
                    <a:gd name="connsiteY308" fmla="*/ 2012256 h 2842441"/>
                    <a:gd name="connsiteX309" fmla="*/ 4762510 w 7981224"/>
                    <a:gd name="connsiteY309" fmla="*/ 2099491 h 2842441"/>
                    <a:gd name="connsiteX310" fmla="*/ 4767161 w 7981224"/>
                    <a:gd name="connsiteY310" fmla="*/ 2106671 h 2842441"/>
                    <a:gd name="connsiteX311" fmla="*/ 4739574 w 7981224"/>
                    <a:gd name="connsiteY311" fmla="*/ 2109092 h 2842441"/>
                    <a:gd name="connsiteX312" fmla="*/ 4733133 w 7981224"/>
                    <a:gd name="connsiteY312" fmla="*/ 2111166 h 2842441"/>
                    <a:gd name="connsiteX313" fmla="*/ 4732189 w 7981224"/>
                    <a:gd name="connsiteY313" fmla="*/ 2117500 h 2842441"/>
                    <a:gd name="connsiteX314" fmla="*/ 4732693 w 7981224"/>
                    <a:gd name="connsiteY314" fmla="*/ 2153580 h 2842441"/>
                    <a:gd name="connsiteX315" fmla="*/ 4741030 w 7981224"/>
                    <a:gd name="connsiteY315" fmla="*/ 2487674 h 2842441"/>
                    <a:gd name="connsiteX316" fmla="*/ 4741456 w 7981224"/>
                    <a:gd name="connsiteY316" fmla="*/ 2513116 h 2842441"/>
                    <a:gd name="connsiteX317" fmla="*/ 4745319 w 7981224"/>
                    <a:gd name="connsiteY317" fmla="*/ 2527645 h 2842441"/>
                    <a:gd name="connsiteX318" fmla="*/ 4585617 w 7981224"/>
                    <a:gd name="connsiteY318" fmla="*/ 2527986 h 2842441"/>
                    <a:gd name="connsiteX319" fmla="*/ 4589836 w 7981224"/>
                    <a:gd name="connsiteY319" fmla="*/ 2522177 h 2842441"/>
                    <a:gd name="connsiteX320" fmla="*/ 5587437 w 7981224"/>
                    <a:gd name="connsiteY320" fmla="*/ 2538587 h 2842441"/>
                    <a:gd name="connsiteX321" fmla="*/ 5366682 w 7981224"/>
                    <a:gd name="connsiteY321" fmla="*/ 2617082 h 2842441"/>
                    <a:gd name="connsiteX322" fmla="*/ 5064408 w 7981224"/>
                    <a:gd name="connsiteY322" fmla="*/ 2620384 h 2842441"/>
                    <a:gd name="connsiteX323" fmla="*/ 4126958 w 7981224"/>
                    <a:gd name="connsiteY323" fmla="*/ 2611628 h 2842441"/>
                    <a:gd name="connsiteX324" fmla="*/ 4124743 w 7981224"/>
                    <a:gd name="connsiteY324" fmla="*/ 2610158 h 2842441"/>
                    <a:gd name="connsiteX325" fmla="*/ 4106664 w 7981224"/>
                    <a:gd name="connsiteY325" fmla="*/ 2607772 h 2842441"/>
                    <a:gd name="connsiteX326" fmla="*/ 4087342 w 7981224"/>
                    <a:gd name="connsiteY326" fmla="*/ 2605912 h 2842441"/>
                    <a:gd name="connsiteX327" fmla="*/ 3896702 w 7981224"/>
                    <a:gd name="connsiteY327" fmla="*/ 2580000 h 2842441"/>
                    <a:gd name="connsiteX328" fmla="*/ 3873830 w 7981224"/>
                    <a:gd name="connsiteY328" fmla="*/ 2564911 h 2842441"/>
                    <a:gd name="connsiteX329" fmla="*/ 3871806 w 7981224"/>
                    <a:gd name="connsiteY329" fmla="*/ 2540114 h 2842441"/>
                    <a:gd name="connsiteX330" fmla="*/ 5587437 w 7981224"/>
                    <a:gd name="connsiteY330" fmla="*/ 2538587 h 2842441"/>
                    <a:gd name="connsiteX331" fmla="*/ 4483939 w 7981224"/>
                    <a:gd name="connsiteY331" fmla="*/ 1392007 h 2842441"/>
                    <a:gd name="connsiteX332" fmla="*/ 4484038 w 7981224"/>
                    <a:gd name="connsiteY332" fmla="*/ 1392064 h 2842441"/>
                    <a:gd name="connsiteX333" fmla="*/ 4483939 w 7981224"/>
                    <a:gd name="connsiteY333" fmla="*/ 1392043 h 2842441"/>
                    <a:gd name="connsiteX334" fmla="*/ 4483939 w 7981224"/>
                    <a:gd name="connsiteY334" fmla="*/ 1392007 h 2842441"/>
                    <a:gd name="connsiteX335" fmla="*/ 4195163 w 7981224"/>
                    <a:gd name="connsiteY335" fmla="*/ 1349827 h 2842441"/>
                    <a:gd name="connsiteX336" fmla="*/ 4477753 w 7981224"/>
                    <a:gd name="connsiteY336" fmla="*/ 1307051 h 2842441"/>
                    <a:gd name="connsiteX337" fmla="*/ 4480374 w 7981224"/>
                    <a:gd name="connsiteY337" fmla="*/ 1380915 h 2842441"/>
                    <a:gd name="connsiteX338" fmla="*/ 4456231 w 7981224"/>
                    <a:gd name="connsiteY338" fmla="*/ 1383251 h 2842441"/>
                    <a:gd name="connsiteX339" fmla="*/ 4198046 w 7981224"/>
                    <a:gd name="connsiteY339" fmla="*/ 1407224 h 2842441"/>
                    <a:gd name="connsiteX340" fmla="*/ 4195163 w 7981224"/>
                    <a:gd name="connsiteY340" fmla="*/ 1349827 h 2842441"/>
                    <a:gd name="connsiteX341" fmla="*/ 4034681 w 7981224"/>
                    <a:gd name="connsiteY341" fmla="*/ 1945443 h 2842441"/>
                    <a:gd name="connsiteX342" fmla="*/ 4039751 w 7981224"/>
                    <a:gd name="connsiteY342" fmla="*/ 1941587 h 2842441"/>
                    <a:gd name="connsiteX343" fmla="*/ 4041484 w 7981224"/>
                    <a:gd name="connsiteY343" fmla="*/ 1913389 h 2842441"/>
                    <a:gd name="connsiteX344" fmla="*/ 4069433 w 7981224"/>
                    <a:gd name="connsiteY344" fmla="*/ 1910790 h 2842441"/>
                    <a:gd name="connsiteX345" fmla="*/ 4074766 w 7981224"/>
                    <a:gd name="connsiteY345" fmla="*/ 1905457 h 2842441"/>
                    <a:gd name="connsiteX346" fmla="*/ 4075000 w 7981224"/>
                    <a:gd name="connsiteY346" fmla="*/ 1877515 h 2842441"/>
                    <a:gd name="connsiteX347" fmla="*/ 4092518 w 7981224"/>
                    <a:gd name="connsiteY347" fmla="*/ 1877153 h 2842441"/>
                    <a:gd name="connsiteX348" fmla="*/ 4111180 w 7981224"/>
                    <a:gd name="connsiteY348" fmla="*/ 1873538 h 2842441"/>
                    <a:gd name="connsiteX349" fmla="*/ 4117478 w 7981224"/>
                    <a:gd name="connsiteY349" fmla="*/ 1861140 h 2842441"/>
                    <a:gd name="connsiteX350" fmla="*/ 4118295 w 7981224"/>
                    <a:gd name="connsiteY350" fmla="*/ 1842883 h 2842441"/>
                    <a:gd name="connsiteX351" fmla="*/ 4194865 w 7981224"/>
                    <a:gd name="connsiteY351" fmla="*/ 1838800 h 2842441"/>
                    <a:gd name="connsiteX352" fmla="*/ 4198103 w 7981224"/>
                    <a:gd name="connsiteY352" fmla="*/ 1837863 h 2842441"/>
                    <a:gd name="connsiteX353" fmla="*/ 4201738 w 7981224"/>
                    <a:gd name="connsiteY353" fmla="*/ 2033431 h 2842441"/>
                    <a:gd name="connsiteX354" fmla="*/ 4139428 w 7981224"/>
                    <a:gd name="connsiteY354" fmla="*/ 2033417 h 2842441"/>
                    <a:gd name="connsiteX355" fmla="*/ 3921264 w 7981224"/>
                    <a:gd name="connsiteY355" fmla="*/ 2033317 h 2842441"/>
                    <a:gd name="connsiteX356" fmla="*/ 3918140 w 7981224"/>
                    <a:gd name="connsiteY356" fmla="*/ 1946536 h 2842441"/>
                    <a:gd name="connsiteX357" fmla="*/ 4034681 w 7981224"/>
                    <a:gd name="connsiteY357" fmla="*/ 1945443 h 2842441"/>
                    <a:gd name="connsiteX358" fmla="*/ 3807095 w 7981224"/>
                    <a:gd name="connsiteY358" fmla="*/ 1891873 h 2842441"/>
                    <a:gd name="connsiteX359" fmla="*/ 3816866 w 7981224"/>
                    <a:gd name="connsiteY359" fmla="*/ 1893847 h 2842441"/>
                    <a:gd name="connsiteX360" fmla="*/ 3819003 w 7981224"/>
                    <a:gd name="connsiteY360" fmla="*/ 1902695 h 2842441"/>
                    <a:gd name="connsiteX361" fmla="*/ 3825749 w 7981224"/>
                    <a:gd name="connsiteY361" fmla="*/ 1918267 h 2842441"/>
                    <a:gd name="connsiteX362" fmla="*/ 3837125 w 7981224"/>
                    <a:gd name="connsiteY362" fmla="*/ 1919091 h 2842441"/>
                    <a:gd name="connsiteX363" fmla="*/ 3905962 w 7981224"/>
                    <a:gd name="connsiteY363" fmla="*/ 1922762 h 2842441"/>
                    <a:gd name="connsiteX364" fmla="*/ 3908525 w 7981224"/>
                    <a:gd name="connsiteY364" fmla="*/ 2033317 h 2842441"/>
                    <a:gd name="connsiteX365" fmla="*/ 3792765 w 7981224"/>
                    <a:gd name="connsiteY365" fmla="*/ 2033268 h 2842441"/>
                    <a:gd name="connsiteX366" fmla="*/ 3792808 w 7981224"/>
                    <a:gd name="connsiteY366" fmla="*/ 2004637 h 2842441"/>
                    <a:gd name="connsiteX367" fmla="*/ 3787595 w 7981224"/>
                    <a:gd name="connsiteY367" fmla="*/ 1892455 h 2842441"/>
                    <a:gd name="connsiteX368" fmla="*/ 3807095 w 7981224"/>
                    <a:gd name="connsiteY368" fmla="*/ 1891873 h 2842441"/>
                    <a:gd name="connsiteX369" fmla="*/ 3673405 w 7981224"/>
                    <a:gd name="connsiteY369" fmla="*/ 1921896 h 2842441"/>
                    <a:gd name="connsiteX370" fmla="*/ 3714136 w 7981224"/>
                    <a:gd name="connsiteY370" fmla="*/ 1922599 h 2842441"/>
                    <a:gd name="connsiteX371" fmla="*/ 3720626 w 7981224"/>
                    <a:gd name="connsiteY371" fmla="*/ 1920604 h 2842441"/>
                    <a:gd name="connsiteX372" fmla="*/ 3722877 w 7981224"/>
                    <a:gd name="connsiteY372" fmla="*/ 1894103 h 2842441"/>
                    <a:gd name="connsiteX373" fmla="*/ 3782270 w 7981224"/>
                    <a:gd name="connsiteY373" fmla="*/ 1892597 h 2842441"/>
                    <a:gd name="connsiteX374" fmla="*/ 3783953 w 7981224"/>
                    <a:gd name="connsiteY374" fmla="*/ 2004637 h 2842441"/>
                    <a:gd name="connsiteX375" fmla="*/ 3785167 w 7981224"/>
                    <a:gd name="connsiteY375" fmla="*/ 2033268 h 2842441"/>
                    <a:gd name="connsiteX376" fmla="*/ 3672680 w 7981224"/>
                    <a:gd name="connsiteY376" fmla="*/ 2033381 h 2842441"/>
                    <a:gd name="connsiteX377" fmla="*/ 3674640 w 7981224"/>
                    <a:gd name="connsiteY377" fmla="*/ 2029802 h 2842441"/>
                    <a:gd name="connsiteX378" fmla="*/ 3673405 w 7981224"/>
                    <a:gd name="connsiteY378" fmla="*/ 1921896 h 2842441"/>
                    <a:gd name="connsiteX379" fmla="*/ 3596707 w 7981224"/>
                    <a:gd name="connsiteY379" fmla="*/ 2196356 h 2842441"/>
                    <a:gd name="connsiteX380" fmla="*/ 3552447 w 7981224"/>
                    <a:gd name="connsiteY380" fmla="*/ 2270135 h 2842441"/>
                    <a:gd name="connsiteX381" fmla="*/ 3539288 w 7981224"/>
                    <a:gd name="connsiteY381" fmla="*/ 2300371 h 2842441"/>
                    <a:gd name="connsiteX382" fmla="*/ 3546340 w 7981224"/>
                    <a:gd name="connsiteY382" fmla="*/ 2303290 h 2842441"/>
                    <a:gd name="connsiteX383" fmla="*/ 3563212 w 7981224"/>
                    <a:gd name="connsiteY383" fmla="*/ 2274878 h 2842441"/>
                    <a:gd name="connsiteX384" fmla="*/ 3609311 w 7981224"/>
                    <a:gd name="connsiteY384" fmla="*/ 2196583 h 2842441"/>
                    <a:gd name="connsiteX385" fmla="*/ 3631743 w 7981224"/>
                    <a:gd name="connsiteY385" fmla="*/ 2197002 h 2842441"/>
                    <a:gd name="connsiteX386" fmla="*/ 3589201 w 7981224"/>
                    <a:gd name="connsiteY386" fmla="*/ 2271655 h 2842441"/>
                    <a:gd name="connsiteX387" fmla="*/ 3575809 w 7981224"/>
                    <a:gd name="connsiteY387" fmla="*/ 2300179 h 2842441"/>
                    <a:gd name="connsiteX388" fmla="*/ 3581632 w 7981224"/>
                    <a:gd name="connsiteY388" fmla="*/ 2303566 h 2842441"/>
                    <a:gd name="connsiteX389" fmla="*/ 3597701 w 7981224"/>
                    <a:gd name="connsiteY389" fmla="*/ 2278223 h 2842441"/>
                    <a:gd name="connsiteX390" fmla="*/ 3639966 w 7981224"/>
                    <a:gd name="connsiteY390" fmla="*/ 2197151 h 2842441"/>
                    <a:gd name="connsiteX391" fmla="*/ 4358734 w 7981224"/>
                    <a:gd name="connsiteY391" fmla="*/ 2220584 h 2842441"/>
                    <a:gd name="connsiteX392" fmla="*/ 4267039 w 7981224"/>
                    <a:gd name="connsiteY392" fmla="*/ 2326566 h 2842441"/>
                    <a:gd name="connsiteX393" fmla="*/ 3301633 w 7981224"/>
                    <a:gd name="connsiteY393" fmla="*/ 2304454 h 2842441"/>
                    <a:gd name="connsiteX394" fmla="*/ 3314329 w 7981224"/>
                    <a:gd name="connsiteY394" fmla="*/ 2281426 h 2842441"/>
                    <a:gd name="connsiteX395" fmla="*/ 3368247 w 7981224"/>
                    <a:gd name="connsiteY395" fmla="*/ 2193203 h 2842441"/>
                    <a:gd name="connsiteX396" fmla="*/ 3596707 w 7981224"/>
                    <a:gd name="connsiteY396" fmla="*/ 2196356 h 2842441"/>
                    <a:gd name="connsiteX397" fmla="*/ 4353011 w 7981224"/>
                    <a:gd name="connsiteY397" fmla="*/ 2270788 h 2842441"/>
                    <a:gd name="connsiteX398" fmla="*/ 4310909 w 7981224"/>
                    <a:gd name="connsiteY398" fmla="*/ 2328960 h 2842441"/>
                    <a:gd name="connsiteX399" fmla="*/ 4280197 w 7981224"/>
                    <a:gd name="connsiteY399" fmla="*/ 2327284 h 2842441"/>
                    <a:gd name="connsiteX400" fmla="*/ 4375080 w 7981224"/>
                    <a:gd name="connsiteY400" fmla="*/ 2221337 h 2842441"/>
                    <a:gd name="connsiteX401" fmla="*/ 4398393 w 7981224"/>
                    <a:gd name="connsiteY401" fmla="*/ 2222466 h 2842441"/>
                    <a:gd name="connsiteX402" fmla="*/ 4353011 w 7981224"/>
                    <a:gd name="connsiteY402" fmla="*/ 2270788 h 2842441"/>
                    <a:gd name="connsiteX403" fmla="*/ 4403165 w 7981224"/>
                    <a:gd name="connsiteY403" fmla="*/ 2235560 h 2842441"/>
                    <a:gd name="connsiteX404" fmla="*/ 4413263 w 7981224"/>
                    <a:gd name="connsiteY404" fmla="*/ 2223191 h 2842441"/>
                    <a:gd name="connsiteX405" fmla="*/ 4500598 w 7981224"/>
                    <a:gd name="connsiteY405" fmla="*/ 2227529 h 2842441"/>
                    <a:gd name="connsiteX406" fmla="*/ 4545262 w 7981224"/>
                    <a:gd name="connsiteY406" fmla="*/ 2232997 h 2842441"/>
                    <a:gd name="connsiteX407" fmla="*/ 4536365 w 7981224"/>
                    <a:gd name="connsiteY407" fmla="*/ 2245452 h 2842441"/>
                    <a:gd name="connsiteX408" fmla="*/ 4416586 w 7981224"/>
                    <a:gd name="connsiteY408" fmla="*/ 2335251 h 2842441"/>
                    <a:gd name="connsiteX409" fmla="*/ 4323819 w 7981224"/>
                    <a:gd name="connsiteY409" fmla="*/ 2329691 h 2842441"/>
                    <a:gd name="connsiteX410" fmla="*/ 4388949 w 7981224"/>
                    <a:gd name="connsiteY410" fmla="*/ 2249848 h 2842441"/>
                    <a:gd name="connsiteX411" fmla="*/ 4403165 w 7981224"/>
                    <a:gd name="connsiteY411" fmla="*/ 2235560 h 2842441"/>
                    <a:gd name="connsiteX412" fmla="*/ 2532178 w 7981224"/>
                    <a:gd name="connsiteY412" fmla="*/ 2209102 h 2842441"/>
                    <a:gd name="connsiteX413" fmla="*/ 2520305 w 7981224"/>
                    <a:gd name="connsiteY413" fmla="*/ 2290714 h 2842441"/>
                    <a:gd name="connsiteX414" fmla="*/ 2518381 w 7981224"/>
                    <a:gd name="connsiteY414" fmla="*/ 2316114 h 2842441"/>
                    <a:gd name="connsiteX415" fmla="*/ 2367648 w 7981224"/>
                    <a:gd name="connsiteY415" fmla="*/ 2319984 h 2842441"/>
                    <a:gd name="connsiteX416" fmla="*/ 2363296 w 7981224"/>
                    <a:gd name="connsiteY416" fmla="*/ 2299434 h 2842441"/>
                    <a:gd name="connsiteX417" fmla="*/ 2356642 w 7981224"/>
                    <a:gd name="connsiteY417" fmla="*/ 2210160 h 2842441"/>
                    <a:gd name="connsiteX418" fmla="*/ 2562343 w 7981224"/>
                    <a:gd name="connsiteY418" fmla="*/ 2200240 h 2842441"/>
                    <a:gd name="connsiteX419" fmla="*/ 2552331 w 7981224"/>
                    <a:gd name="connsiteY419" fmla="*/ 2282384 h 2842441"/>
                    <a:gd name="connsiteX420" fmla="*/ 2547751 w 7981224"/>
                    <a:gd name="connsiteY420" fmla="*/ 2309141 h 2842441"/>
                    <a:gd name="connsiteX421" fmla="*/ 2556648 w 7981224"/>
                    <a:gd name="connsiteY421" fmla="*/ 2311555 h 2842441"/>
                    <a:gd name="connsiteX422" fmla="*/ 2562592 w 7981224"/>
                    <a:gd name="connsiteY422" fmla="*/ 2285217 h 2842441"/>
                    <a:gd name="connsiteX423" fmla="*/ 2568358 w 7981224"/>
                    <a:gd name="connsiteY423" fmla="*/ 2200027 h 2842441"/>
                    <a:gd name="connsiteX424" fmla="*/ 3313364 w 7981224"/>
                    <a:gd name="connsiteY424" fmla="*/ 2192756 h 2842441"/>
                    <a:gd name="connsiteX425" fmla="*/ 3263018 w 7981224"/>
                    <a:gd name="connsiteY425" fmla="*/ 2274218 h 2842441"/>
                    <a:gd name="connsiteX426" fmla="*/ 3246494 w 7981224"/>
                    <a:gd name="connsiteY426" fmla="*/ 2304660 h 2842441"/>
                    <a:gd name="connsiteX427" fmla="*/ 2528237 w 7981224"/>
                    <a:gd name="connsiteY427" fmla="*/ 2315887 h 2842441"/>
                    <a:gd name="connsiteX428" fmla="*/ 2531610 w 7981224"/>
                    <a:gd name="connsiteY428" fmla="*/ 2294882 h 2842441"/>
                    <a:gd name="connsiteX429" fmla="*/ 2534834 w 7981224"/>
                    <a:gd name="connsiteY429" fmla="*/ 2265832 h 2842441"/>
                    <a:gd name="connsiteX430" fmla="*/ 2540529 w 7981224"/>
                    <a:gd name="connsiteY430" fmla="*/ 2209116 h 2842441"/>
                    <a:gd name="connsiteX431" fmla="*/ 2532178 w 7981224"/>
                    <a:gd name="connsiteY431" fmla="*/ 2209102 h 2842441"/>
                    <a:gd name="connsiteX432" fmla="*/ 2329601 w 7981224"/>
                    <a:gd name="connsiteY432" fmla="*/ 2294853 h 2842441"/>
                    <a:gd name="connsiteX433" fmla="*/ 2318283 w 7981224"/>
                    <a:gd name="connsiteY433" fmla="*/ 2212461 h 2842441"/>
                    <a:gd name="connsiteX434" fmla="*/ 2349676 w 7981224"/>
                    <a:gd name="connsiteY434" fmla="*/ 2210572 h 2842441"/>
                    <a:gd name="connsiteX435" fmla="*/ 2349186 w 7981224"/>
                    <a:gd name="connsiteY435" fmla="*/ 2270469 h 2842441"/>
                    <a:gd name="connsiteX436" fmla="*/ 2357253 w 7981224"/>
                    <a:gd name="connsiteY436" fmla="*/ 2320261 h 2842441"/>
                    <a:gd name="connsiteX437" fmla="*/ 2332144 w 7981224"/>
                    <a:gd name="connsiteY437" fmla="*/ 2320928 h 2842441"/>
                    <a:gd name="connsiteX438" fmla="*/ 2329601 w 7981224"/>
                    <a:gd name="connsiteY438" fmla="*/ 2294853 h 2842441"/>
                    <a:gd name="connsiteX439" fmla="*/ 1963425 w 7981224"/>
                    <a:gd name="connsiteY439" fmla="*/ 2239629 h 2842441"/>
                    <a:gd name="connsiteX440" fmla="*/ 2310329 w 7981224"/>
                    <a:gd name="connsiteY440" fmla="*/ 2212965 h 2842441"/>
                    <a:gd name="connsiteX441" fmla="*/ 2320413 w 7981224"/>
                    <a:gd name="connsiteY441" fmla="*/ 2297609 h 2842441"/>
                    <a:gd name="connsiteX442" fmla="*/ 2323978 w 7981224"/>
                    <a:gd name="connsiteY442" fmla="*/ 2321141 h 2842441"/>
                    <a:gd name="connsiteX443" fmla="*/ 2018550 w 7981224"/>
                    <a:gd name="connsiteY443" fmla="*/ 2329776 h 2842441"/>
                    <a:gd name="connsiteX444" fmla="*/ 2010604 w 7981224"/>
                    <a:gd name="connsiteY444" fmla="*/ 2317960 h 2842441"/>
                    <a:gd name="connsiteX445" fmla="*/ 1963425 w 7981224"/>
                    <a:gd name="connsiteY445" fmla="*/ 2239629 h 2842441"/>
                    <a:gd name="connsiteX446" fmla="*/ 2005115 w 7981224"/>
                    <a:gd name="connsiteY446" fmla="*/ 2330174 h 2842441"/>
                    <a:gd name="connsiteX447" fmla="*/ 1987327 w 7981224"/>
                    <a:gd name="connsiteY447" fmla="*/ 2330685 h 2842441"/>
                    <a:gd name="connsiteX448" fmla="*/ 1976711 w 7981224"/>
                    <a:gd name="connsiteY448" fmla="*/ 2313444 h 2842441"/>
                    <a:gd name="connsiteX449" fmla="*/ 1930974 w 7981224"/>
                    <a:gd name="connsiteY449" fmla="*/ 2242519 h 2842441"/>
                    <a:gd name="connsiteX450" fmla="*/ 1952959 w 7981224"/>
                    <a:gd name="connsiteY450" fmla="*/ 2240552 h 2842441"/>
                    <a:gd name="connsiteX451" fmla="*/ 1953633 w 7981224"/>
                    <a:gd name="connsiteY451" fmla="*/ 2243357 h 2842441"/>
                    <a:gd name="connsiteX452" fmla="*/ 2005115 w 7981224"/>
                    <a:gd name="connsiteY452" fmla="*/ 2330174 h 2842441"/>
                    <a:gd name="connsiteX453" fmla="*/ 3273037 w 7981224"/>
                    <a:gd name="connsiteY453" fmla="*/ 2281674 h 2842441"/>
                    <a:gd name="connsiteX454" fmla="*/ 3290392 w 7981224"/>
                    <a:gd name="connsiteY454" fmla="*/ 2251516 h 2842441"/>
                    <a:gd name="connsiteX455" fmla="*/ 3323007 w 7981224"/>
                    <a:gd name="connsiteY455" fmla="*/ 2192827 h 2842441"/>
                    <a:gd name="connsiteX456" fmla="*/ 3356694 w 7981224"/>
                    <a:gd name="connsiteY456" fmla="*/ 2193111 h 2842441"/>
                    <a:gd name="connsiteX457" fmla="*/ 3303344 w 7981224"/>
                    <a:gd name="connsiteY457" fmla="*/ 2275020 h 2842441"/>
                    <a:gd name="connsiteX458" fmla="*/ 3290023 w 7981224"/>
                    <a:gd name="connsiteY458" fmla="*/ 2304504 h 2842441"/>
                    <a:gd name="connsiteX459" fmla="*/ 3259311 w 7981224"/>
                    <a:gd name="connsiteY459" fmla="*/ 2304596 h 2842441"/>
                    <a:gd name="connsiteX460" fmla="*/ 3273037 w 7981224"/>
                    <a:gd name="connsiteY460" fmla="*/ 2281674 h 2842441"/>
                    <a:gd name="connsiteX461" fmla="*/ 3383003 w 7981224"/>
                    <a:gd name="connsiteY461" fmla="*/ 2124629 h 2842441"/>
                    <a:gd name="connsiteX462" fmla="*/ 3381498 w 7981224"/>
                    <a:gd name="connsiteY462" fmla="*/ 1960561 h 2842441"/>
                    <a:gd name="connsiteX463" fmla="*/ 3500219 w 7981224"/>
                    <a:gd name="connsiteY463" fmla="*/ 1967136 h 2842441"/>
                    <a:gd name="connsiteX464" fmla="*/ 3504827 w 7981224"/>
                    <a:gd name="connsiteY464" fmla="*/ 2180869 h 2842441"/>
                    <a:gd name="connsiteX465" fmla="*/ 3379126 w 7981224"/>
                    <a:gd name="connsiteY465" fmla="*/ 2179299 h 2842441"/>
                    <a:gd name="connsiteX466" fmla="*/ 3383003 w 7981224"/>
                    <a:gd name="connsiteY466" fmla="*/ 2124629 h 2842441"/>
                    <a:gd name="connsiteX467" fmla="*/ 2713729 w 7981224"/>
                    <a:gd name="connsiteY467" fmla="*/ 1240820 h 2842441"/>
                    <a:gd name="connsiteX468" fmla="*/ 3386688 w 7981224"/>
                    <a:gd name="connsiteY468" fmla="*/ 1235572 h 2842441"/>
                    <a:gd name="connsiteX469" fmla="*/ 3386596 w 7981224"/>
                    <a:gd name="connsiteY469" fmla="*/ 1273698 h 2842441"/>
                    <a:gd name="connsiteX470" fmla="*/ 3399108 w 7981224"/>
                    <a:gd name="connsiteY470" fmla="*/ 1682494 h 2842441"/>
                    <a:gd name="connsiteX471" fmla="*/ 3329703 w 7981224"/>
                    <a:gd name="connsiteY471" fmla="*/ 1683126 h 2842441"/>
                    <a:gd name="connsiteX472" fmla="*/ 3325527 w 7981224"/>
                    <a:gd name="connsiteY472" fmla="*/ 1629513 h 2842441"/>
                    <a:gd name="connsiteX473" fmla="*/ 3323916 w 7981224"/>
                    <a:gd name="connsiteY473" fmla="*/ 1625956 h 2842441"/>
                    <a:gd name="connsiteX474" fmla="*/ 3294340 w 7981224"/>
                    <a:gd name="connsiteY474" fmla="*/ 1618528 h 2842441"/>
                    <a:gd name="connsiteX475" fmla="*/ 3202468 w 7981224"/>
                    <a:gd name="connsiteY475" fmla="*/ 1618301 h 2842441"/>
                    <a:gd name="connsiteX476" fmla="*/ 3079500 w 7981224"/>
                    <a:gd name="connsiteY476" fmla="*/ 1618493 h 2842441"/>
                    <a:gd name="connsiteX477" fmla="*/ 3075297 w 7981224"/>
                    <a:gd name="connsiteY477" fmla="*/ 1620822 h 2842441"/>
                    <a:gd name="connsiteX478" fmla="*/ 3069147 w 7981224"/>
                    <a:gd name="connsiteY478" fmla="*/ 1642906 h 2842441"/>
                    <a:gd name="connsiteX479" fmla="*/ 3010252 w 7981224"/>
                    <a:gd name="connsiteY479" fmla="*/ 1641976 h 2842441"/>
                    <a:gd name="connsiteX480" fmla="*/ 2943190 w 7981224"/>
                    <a:gd name="connsiteY480" fmla="*/ 1642324 h 2842441"/>
                    <a:gd name="connsiteX481" fmla="*/ 2936572 w 7981224"/>
                    <a:gd name="connsiteY481" fmla="*/ 1666012 h 2842441"/>
                    <a:gd name="connsiteX482" fmla="*/ 2936948 w 7981224"/>
                    <a:gd name="connsiteY482" fmla="*/ 1675130 h 2842441"/>
                    <a:gd name="connsiteX483" fmla="*/ 2907422 w 7981224"/>
                    <a:gd name="connsiteY483" fmla="*/ 1674967 h 2842441"/>
                    <a:gd name="connsiteX484" fmla="*/ 2828133 w 7981224"/>
                    <a:gd name="connsiteY484" fmla="*/ 1675307 h 2842441"/>
                    <a:gd name="connsiteX485" fmla="*/ 2803166 w 7981224"/>
                    <a:gd name="connsiteY485" fmla="*/ 1675244 h 2842441"/>
                    <a:gd name="connsiteX486" fmla="*/ 2798855 w 7981224"/>
                    <a:gd name="connsiteY486" fmla="*/ 1680811 h 2842441"/>
                    <a:gd name="connsiteX487" fmla="*/ 2797321 w 7981224"/>
                    <a:gd name="connsiteY487" fmla="*/ 1739373 h 2842441"/>
                    <a:gd name="connsiteX488" fmla="*/ 2713516 w 7981224"/>
                    <a:gd name="connsiteY488" fmla="*/ 1738897 h 2842441"/>
                    <a:gd name="connsiteX489" fmla="*/ 2713729 w 7981224"/>
                    <a:gd name="connsiteY489" fmla="*/ 1240820 h 2842441"/>
                    <a:gd name="connsiteX490" fmla="*/ 2164369 w 7981224"/>
                    <a:gd name="connsiteY490" fmla="*/ 1084393 h 2842441"/>
                    <a:gd name="connsiteX491" fmla="*/ 2190231 w 7981224"/>
                    <a:gd name="connsiteY491" fmla="*/ 1083988 h 2842441"/>
                    <a:gd name="connsiteX492" fmla="*/ 2196238 w 7981224"/>
                    <a:gd name="connsiteY492" fmla="*/ 1070382 h 2842441"/>
                    <a:gd name="connsiteX493" fmla="*/ 2197800 w 7981224"/>
                    <a:gd name="connsiteY493" fmla="*/ 787444 h 2842441"/>
                    <a:gd name="connsiteX494" fmla="*/ 2215368 w 7981224"/>
                    <a:gd name="connsiteY494" fmla="*/ 787856 h 2842441"/>
                    <a:gd name="connsiteX495" fmla="*/ 2217846 w 7981224"/>
                    <a:gd name="connsiteY495" fmla="*/ 787231 h 2842441"/>
                    <a:gd name="connsiteX496" fmla="*/ 2221738 w 7981224"/>
                    <a:gd name="connsiteY496" fmla="*/ 781550 h 2842441"/>
                    <a:gd name="connsiteX497" fmla="*/ 2224443 w 7981224"/>
                    <a:gd name="connsiteY497" fmla="*/ 555860 h 2842441"/>
                    <a:gd name="connsiteX498" fmla="*/ 2244581 w 7981224"/>
                    <a:gd name="connsiteY498" fmla="*/ 555860 h 2842441"/>
                    <a:gd name="connsiteX499" fmla="*/ 2250951 w 7981224"/>
                    <a:gd name="connsiteY499" fmla="*/ 549490 h 2842441"/>
                    <a:gd name="connsiteX500" fmla="*/ 2254360 w 7981224"/>
                    <a:gd name="connsiteY500" fmla="*/ 478928 h 2842441"/>
                    <a:gd name="connsiteX501" fmla="*/ 2265643 w 7981224"/>
                    <a:gd name="connsiteY501" fmla="*/ 478963 h 2842441"/>
                    <a:gd name="connsiteX502" fmla="*/ 2288494 w 7981224"/>
                    <a:gd name="connsiteY502" fmla="*/ 472097 h 2842441"/>
                    <a:gd name="connsiteX503" fmla="*/ 2291569 w 7981224"/>
                    <a:gd name="connsiteY503" fmla="*/ 416013 h 2842441"/>
                    <a:gd name="connsiteX504" fmla="*/ 2320420 w 7981224"/>
                    <a:gd name="connsiteY504" fmla="*/ 415665 h 2842441"/>
                    <a:gd name="connsiteX505" fmla="*/ 2326789 w 7981224"/>
                    <a:gd name="connsiteY505" fmla="*/ 409296 h 2842441"/>
                    <a:gd name="connsiteX506" fmla="*/ 2327209 w 7981224"/>
                    <a:gd name="connsiteY506" fmla="*/ 355662 h 2842441"/>
                    <a:gd name="connsiteX507" fmla="*/ 2349087 w 7981224"/>
                    <a:gd name="connsiteY507" fmla="*/ 354242 h 2842441"/>
                    <a:gd name="connsiteX508" fmla="*/ 2355456 w 7981224"/>
                    <a:gd name="connsiteY508" fmla="*/ 347872 h 2842441"/>
                    <a:gd name="connsiteX509" fmla="*/ 2355747 w 7981224"/>
                    <a:gd name="connsiteY509" fmla="*/ 306708 h 2842441"/>
                    <a:gd name="connsiteX510" fmla="*/ 2448152 w 7981224"/>
                    <a:gd name="connsiteY510" fmla="*/ 306708 h 2842441"/>
                    <a:gd name="connsiteX511" fmla="*/ 2448444 w 7981224"/>
                    <a:gd name="connsiteY511" fmla="*/ 347872 h 2842441"/>
                    <a:gd name="connsiteX512" fmla="*/ 2454813 w 7981224"/>
                    <a:gd name="connsiteY512" fmla="*/ 354242 h 2842441"/>
                    <a:gd name="connsiteX513" fmla="*/ 2476691 w 7981224"/>
                    <a:gd name="connsiteY513" fmla="*/ 355662 h 2842441"/>
                    <a:gd name="connsiteX514" fmla="*/ 2477110 w 7981224"/>
                    <a:gd name="connsiteY514" fmla="*/ 409296 h 2842441"/>
                    <a:gd name="connsiteX515" fmla="*/ 2483480 w 7981224"/>
                    <a:gd name="connsiteY515" fmla="*/ 415665 h 2842441"/>
                    <a:gd name="connsiteX516" fmla="*/ 2512331 w 7981224"/>
                    <a:gd name="connsiteY516" fmla="*/ 416013 h 2842441"/>
                    <a:gd name="connsiteX517" fmla="*/ 2515413 w 7981224"/>
                    <a:gd name="connsiteY517" fmla="*/ 471869 h 2842441"/>
                    <a:gd name="connsiteX518" fmla="*/ 2538264 w 7981224"/>
                    <a:gd name="connsiteY518" fmla="*/ 478970 h 2842441"/>
                    <a:gd name="connsiteX519" fmla="*/ 2549547 w 7981224"/>
                    <a:gd name="connsiteY519" fmla="*/ 478935 h 2842441"/>
                    <a:gd name="connsiteX520" fmla="*/ 2552956 w 7981224"/>
                    <a:gd name="connsiteY520" fmla="*/ 549497 h 2842441"/>
                    <a:gd name="connsiteX521" fmla="*/ 2559325 w 7981224"/>
                    <a:gd name="connsiteY521" fmla="*/ 555867 h 2842441"/>
                    <a:gd name="connsiteX522" fmla="*/ 2579762 w 7981224"/>
                    <a:gd name="connsiteY522" fmla="*/ 555711 h 2842441"/>
                    <a:gd name="connsiteX523" fmla="*/ 2581686 w 7981224"/>
                    <a:gd name="connsiteY523" fmla="*/ 652930 h 2842441"/>
                    <a:gd name="connsiteX524" fmla="*/ 2584306 w 7981224"/>
                    <a:gd name="connsiteY524" fmla="*/ 781557 h 2842441"/>
                    <a:gd name="connsiteX525" fmla="*/ 2585897 w 7981224"/>
                    <a:gd name="connsiteY525" fmla="*/ 784703 h 2842441"/>
                    <a:gd name="connsiteX526" fmla="*/ 2590250 w 7981224"/>
                    <a:gd name="connsiteY526" fmla="*/ 787870 h 2842441"/>
                    <a:gd name="connsiteX527" fmla="*/ 2607875 w 7981224"/>
                    <a:gd name="connsiteY527" fmla="*/ 787437 h 2842441"/>
                    <a:gd name="connsiteX528" fmla="*/ 2609927 w 7981224"/>
                    <a:gd name="connsiteY528" fmla="*/ 1065774 h 2842441"/>
                    <a:gd name="connsiteX529" fmla="*/ 2611290 w 7981224"/>
                    <a:gd name="connsiteY529" fmla="*/ 1080608 h 2842441"/>
                    <a:gd name="connsiteX530" fmla="*/ 2626920 w 7981224"/>
                    <a:gd name="connsiteY530" fmla="*/ 1083647 h 2842441"/>
                    <a:gd name="connsiteX531" fmla="*/ 2641469 w 7981224"/>
                    <a:gd name="connsiteY531" fmla="*/ 1084009 h 2842441"/>
                    <a:gd name="connsiteX532" fmla="*/ 2645957 w 7981224"/>
                    <a:gd name="connsiteY532" fmla="*/ 1739167 h 2842441"/>
                    <a:gd name="connsiteX533" fmla="*/ 2501310 w 7981224"/>
                    <a:gd name="connsiteY533" fmla="*/ 1739223 h 2842441"/>
                    <a:gd name="connsiteX534" fmla="*/ 2416596 w 7981224"/>
                    <a:gd name="connsiteY534" fmla="*/ 1741545 h 2842441"/>
                    <a:gd name="connsiteX535" fmla="*/ 2415389 w 7981224"/>
                    <a:gd name="connsiteY535" fmla="*/ 1747382 h 2842441"/>
                    <a:gd name="connsiteX536" fmla="*/ 2412875 w 7981224"/>
                    <a:gd name="connsiteY536" fmla="*/ 1750741 h 2842441"/>
                    <a:gd name="connsiteX537" fmla="*/ 2409104 w 7981224"/>
                    <a:gd name="connsiteY537" fmla="*/ 1832466 h 2842441"/>
                    <a:gd name="connsiteX538" fmla="*/ 2408358 w 7981224"/>
                    <a:gd name="connsiteY538" fmla="*/ 2173583 h 2842441"/>
                    <a:gd name="connsiteX539" fmla="*/ 2420302 w 7981224"/>
                    <a:gd name="connsiteY539" fmla="*/ 2173583 h 2842441"/>
                    <a:gd name="connsiteX540" fmla="*/ 2420437 w 7981224"/>
                    <a:gd name="connsiteY540" fmla="*/ 1750741 h 2842441"/>
                    <a:gd name="connsiteX541" fmla="*/ 2419230 w 7981224"/>
                    <a:gd name="connsiteY541" fmla="*/ 1747972 h 2842441"/>
                    <a:gd name="connsiteX542" fmla="*/ 2566249 w 7981224"/>
                    <a:gd name="connsiteY542" fmla="*/ 1750635 h 2842441"/>
                    <a:gd name="connsiteX543" fmla="*/ 2797080 w 7981224"/>
                    <a:gd name="connsiteY543" fmla="*/ 1750983 h 2842441"/>
                    <a:gd name="connsiteX544" fmla="*/ 2794744 w 7981224"/>
                    <a:gd name="connsiteY544" fmla="*/ 1994326 h 2842441"/>
                    <a:gd name="connsiteX545" fmla="*/ 2794162 w 7981224"/>
                    <a:gd name="connsiteY545" fmla="*/ 2083195 h 2842441"/>
                    <a:gd name="connsiteX546" fmla="*/ 2796455 w 7981224"/>
                    <a:gd name="connsiteY546" fmla="*/ 2088037 h 2842441"/>
                    <a:gd name="connsiteX547" fmla="*/ 2796036 w 7981224"/>
                    <a:gd name="connsiteY547" fmla="*/ 2091652 h 2842441"/>
                    <a:gd name="connsiteX548" fmla="*/ 2793565 w 7981224"/>
                    <a:gd name="connsiteY548" fmla="*/ 2091936 h 2842441"/>
                    <a:gd name="connsiteX549" fmla="*/ 2793565 w 7981224"/>
                    <a:gd name="connsiteY549" fmla="*/ 2099300 h 2842441"/>
                    <a:gd name="connsiteX550" fmla="*/ 2795333 w 7981224"/>
                    <a:gd name="connsiteY550" fmla="*/ 2099513 h 2842441"/>
                    <a:gd name="connsiteX551" fmla="*/ 2795049 w 7981224"/>
                    <a:gd name="connsiteY551" fmla="*/ 2142296 h 2842441"/>
                    <a:gd name="connsiteX552" fmla="*/ 2798940 w 7981224"/>
                    <a:gd name="connsiteY552" fmla="*/ 2157968 h 2842441"/>
                    <a:gd name="connsiteX553" fmla="*/ 2806205 w 7981224"/>
                    <a:gd name="connsiteY553" fmla="*/ 2157031 h 2842441"/>
                    <a:gd name="connsiteX554" fmla="*/ 2807717 w 7981224"/>
                    <a:gd name="connsiteY554" fmla="*/ 2140919 h 2842441"/>
                    <a:gd name="connsiteX555" fmla="*/ 2807135 w 7981224"/>
                    <a:gd name="connsiteY555" fmla="*/ 2100663 h 2842441"/>
                    <a:gd name="connsiteX556" fmla="*/ 3191305 w 7981224"/>
                    <a:gd name="connsiteY556" fmla="*/ 2102815 h 2842441"/>
                    <a:gd name="connsiteX557" fmla="*/ 3194280 w 7981224"/>
                    <a:gd name="connsiteY557" fmla="*/ 2163187 h 2842441"/>
                    <a:gd name="connsiteX558" fmla="*/ 3199350 w 7981224"/>
                    <a:gd name="connsiteY558" fmla="*/ 2167845 h 2842441"/>
                    <a:gd name="connsiteX559" fmla="*/ 3222507 w 7981224"/>
                    <a:gd name="connsiteY559" fmla="*/ 2175465 h 2842441"/>
                    <a:gd name="connsiteX560" fmla="*/ 3222308 w 7981224"/>
                    <a:gd name="connsiteY560" fmla="*/ 2175266 h 2842441"/>
                    <a:gd name="connsiteX561" fmla="*/ 3228862 w 7981224"/>
                    <a:gd name="connsiteY561" fmla="*/ 2168925 h 2842441"/>
                    <a:gd name="connsiteX562" fmla="*/ 3219872 w 7981224"/>
                    <a:gd name="connsiteY562" fmla="*/ 1962357 h 2842441"/>
                    <a:gd name="connsiteX563" fmla="*/ 3254909 w 7981224"/>
                    <a:gd name="connsiteY563" fmla="*/ 1961669 h 2842441"/>
                    <a:gd name="connsiteX564" fmla="*/ 3375739 w 7981224"/>
                    <a:gd name="connsiteY564" fmla="*/ 1960476 h 2842441"/>
                    <a:gd name="connsiteX565" fmla="*/ 3373452 w 7981224"/>
                    <a:gd name="connsiteY565" fmla="*/ 2123251 h 2842441"/>
                    <a:gd name="connsiteX566" fmla="*/ 3376356 w 7981224"/>
                    <a:gd name="connsiteY566" fmla="*/ 2179299 h 2842441"/>
                    <a:gd name="connsiteX567" fmla="*/ 2262242 w 7981224"/>
                    <a:gd name="connsiteY567" fmla="*/ 2201241 h 2842441"/>
                    <a:gd name="connsiteX568" fmla="*/ 2262483 w 7981224"/>
                    <a:gd name="connsiteY568" fmla="*/ 1579139 h 2842441"/>
                    <a:gd name="connsiteX569" fmla="*/ 2261084 w 7981224"/>
                    <a:gd name="connsiteY569" fmla="*/ 1553213 h 2842441"/>
                    <a:gd name="connsiteX570" fmla="*/ 2256582 w 7981224"/>
                    <a:gd name="connsiteY570" fmla="*/ 1546979 h 2842441"/>
                    <a:gd name="connsiteX571" fmla="*/ 2254097 w 7981224"/>
                    <a:gd name="connsiteY571" fmla="*/ 1543357 h 2842441"/>
                    <a:gd name="connsiteX572" fmla="*/ 2160101 w 7981224"/>
                    <a:gd name="connsiteY572" fmla="*/ 1476615 h 2842441"/>
                    <a:gd name="connsiteX573" fmla="*/ 2164369 w 7981224"/>
                    <a:gd name="connsiteY573" fmla="*/ 1084393 h 2842441"/>
                    <a:gd name="connsiteX574" fmla="*/ 1842212 w 7981224"/>
                    <a:gd name="connsiteY574" fmla="*/ 1546595 h 2842441"/>
                    <a:gd name="connsiteX575" fmla="*/ 1861349 w 7981224"/>
                    <a:gd name="connsiteY575" fmla="*/ 1530788 h 2842441"/>
                    <a:gd name="connsiteX576" fmla="*/ 2023606 w 7981224"/>
                    <a:gd name="connsiteY576" fmla="*/ 1390040 h 2842441"/>
                    <a:gd name="connsiteX577" fmla="*/ 2251121 w 7981224"/>
                    <a:gd name="connsiteY577" fmla="*/ 1554513 h 2842441"/>
                    <a:gd name="connsiteX578" fmla="*/ 2249630 w 7981224"/>
                    <a:gd name="connsiteY578" fmla="*/ 2175131 h 2842441"/>
                    <a:gd name="connsiteX579" fmla="*/ 2249502 w 7981224"/>
                    <a:gd name="connsiteY579" fmla="*/ 2201341 h 2842441"/>
                    <a:gd name="connsiteX580" fmla="*/ 2249566 w 7981224"/>
                    <a:gd name="connsiteY580" fmla="*/ 2202037 h 2842441"/>
                    <a:gd name="connsiteX581" fmla="*/ 2068591 w 7981224"/>
                    <a:gd name="connsiteY581" fmla="*/ 2215834 h 2842441"/>
                    <a:gd name="connsiteX582" fmla="*/ 1852245 w 7981224"/>
                    <a:gd name="connsiteY582" fmla="*/ 2235354 h 2842441"/>
                    <a:gd name="connsiteX583" fmla="*/ 1842212 w 7981224"/>
                    <a:gd name="connsiteY583" fmla="*/ 1546595 h 2842441"/>
                    <a:gd name="connsiteX584" fmla="*/ 1797128 w 7981224"/>
                    <a:gd name="connsiteY584" fmla="*/ 2254492 h 2842441"/>
                    <a:gd name="connsiteX585" fmla="*/ 1832185 w 7981224"/>
                    <a:gd name="connsiteY585" fmla="*/ 2312556 h 2842441"/>
                    <a:gd name="connsiteX586" fmla="*/ 1844882 w 7981224"/>
                    <a:gd name="connsiteY586" fmla="*/ 2328640 h 2842441"/>
                    <a:gd name="connsiteX587" fmla="*/ 1850072 w 7981224"/>
                    <a:gd name="connsiteY587" fmla="*/ 2324649 h 2842441"/>
                    <a:gd name="connsiteX588" fmla="*/ 1839471 w 7981224"/>
                    <a:gd name="connsiteY588" fmla="*/ 2306762 h 2842441"/>
                    <a:gd name="connsiteX589" fmla="*/ 1806828 w 7981224"/>
                    <a:gd name="connsiteY589" fmla="*/ 2253639 h 2842441"/>
                    <a:gd name="connsiteX590" fmla="*/ 1921998 w 7981224"/>
                    <a:gd name="connsiteY590" fmla="*/ 2243329 h 2842441"/>
                    <a:gd name="connsiteX591" fmla="*/ 1976555 w 7981224"/>
                    <a:gd name="connsiteY591" fmla="*/ 2330998 h 2842441"/>
                    <a:gd name="connsiteX592" fmla="*/ 1826355 w 7981224"/>
                    <a:gd name="connsiteY592" fmla="*/ 2335322 h 2842441"/>
                    <a:gd name="connsiteX593" fmla="*/ 1782145 w 7981224"/>
                    <a:gd name="connsiteY593" fmla="*/ 2265314 h 2842441"/>
                    <a:gd name="connsiteX594" fmla="*/ 1774156 w 7981224"/>
                    <a:gd name="connsiteY594" fmla="*/ 2269986 h 2842441"/>
                    <a:gd name="connsiteX595" fmla="*/ 1812416 w 7981224"/>
                    <a:gd name="connsiteY595" fmla="*/ 2335727 h 2842441"/>
                    <a:gd name="connsiteX596" fmla="*/ 1403528 w 7981224"/>
                    <a:gd name="connsiteY596" fmla="*/ 2347003 h 2842441"/>
                    <a:gd name="connsiteX597" fmla="*/ 1370835 w 7981224"/>
                    <a:gd name="connsiteY597" fmla="*/ 2318869 h 2842441"/>
                    <a:gd name="connsiteX598" fmla="*/ 1342615 w 7981224"/>
                    <a:gd name="connsiteY598" fmla="*/ 2290834 h 2842441"/>
                    <a:gd name="connsiteX599" fmla="*/ 1359949 w 7981224"/>
                    <a:gd name="connsiteY599" fmla="*/ 2289649 h 2842441"/>
                    <a:gd name="connsiteX600" fmla="*/ 1368967 w 7981224"/>
                    <a:gd name="connsiteY600" fmla="*/ 2289080 h 2842441"/>
                    <a:gd name="connsiteX601" fmla="*/ 1368967 w 7981224"/>
                    <a:gd name="connsiteY601" fmla="*/ 2289031 h 2842441"/>
                    <a:gd name="connsiteX602" fmla="*/ 1797128 w 7981224"/>
                    <a:gd name="connsiteY602" fmla="*/ 2254492 h 2842441"/>
                    <a:gd name="connsiteX603" fmla="*/ 1309731 w 7981224"/>
                    <a:gd name="connsiteY603" fmla="*/ 2292659 h 2842441"/>
                    <a:gd name="connsiteX604" fmla="*/ 1331680 w 7981224"/>
                    <a:gd name="connsiteY604" fmla="*/ 2291459 h 2842441"/>
                    <a:gd name="connsiteX605" fmla="*/ 1332795 w 7981224"/>
                    <a:gd name="connsiteY605" fmla="*/ 2297453 h 2842441"/>
                    <a:gd name="connsiteX606" fmla="*/ 1364252 w 7981224"/>
                    <a:gd name="connsiteY606" fmla="*/ 2328924 h 2842441"/>
                    <a:gd name="connsiteX607" fmla="*/ 1388317 w 7981224"/>
                    <a:gd name="connsiteY607" fmla="*/ 2347223 h 2842441"/>
                    <a:gd name="connsiteX608" fmla="*/ 1373079 w 7981224"/>
                    <a:gd name="connsiteY608" fmla="*/ 2347379 h 2842441"/>
                    <a:gd name="connsiteX609" fmla="*/ 1359558 w 7981224"/>
                    <a:gd name="connsiteY609" fmla="*/ 2336856 h 2842441"/>
                    <a:gd name="connsiteX610" fmla="*/ 1309731 w 7981224"/>
                    <a:gd name="connsiteY610" fmla="*/ 2292659 h 2842441"/>
                    <a:gd name="connsiteX611" fmla="*/ 1354786 w 7981224"/>
                    <a:gd name="connsiteY611" fmla="*/ 2347230 h 2842441"/>
                    <a:gd name="connsiteX612" fmla="*/ 1214017 w 7981224"/>
                    <a:gd name="connsiteY612" fmla="*/ 2296430 h 2842441"/>
                    <a:gd name="connsiteX613" fmla="*/ 1213754 w 7981224"/>
                    <a:gd name="connsiteY613" fmla="*/ 2296181 h 2842441"/>
                    <a:gd name="connsiteX614" fmla="*/ 1296480 w 7981224"/>
                    <a:gd name="connsiteY614" fmla="*/ 2293334 h 2842441"/>
                    <a:gd name="connsiteX615" fmla="*/ 1354786 w 7981224"/>
                    <a:gd name="connsiteY615" fmla="*/ 2347230 h 2842441"/>
                    <a:gd name="connsiteX616" fmla="*/ 1010836 w 7981224"/>
                    <a:gd name="connsiteY616" fmla="*/ 2801082 h 2842441"/>
                    <a:gd name="connsiteX617" fmla="*/ 634776 w 7981224"/>
                    <a:gd name="connsiteY617" fmla="*/ 2807494 h 2842441"/>
                    <a:gd name="connsiteX618" fmla="*/ 634648 w 7981224"/>
                    <a:gd name="connsiteY618" fmla="*/ 2599564 h 2842441"/>
                    <a:gd name="connsiteX619" fmla="*/ 635422 w 7981224"/>
                    <a:gd name="connsiteY619" fmla="*/ 1519235 h 2842441"/>
                    <a:gd name="connsiteX620" fmla="*/ 1022496 w 7981224"/>
                    <a:gd name="connsiteY620" fmla="*/ 1519235 h 2842441"/>
                    <a:gd name="connsiteX621" fmla="*/ 1019961 w 7981224"/>
                    <a:gd name="connsiteY621" fmla="*/ 2063312 h 2842441"/>
                    <a:gd name="connsiteX622" fmla="*/ 1010836 w 7981224"/>
                    <a:gd name="connsiteY622" fmla="*/ 2801082 h 2842441"/>
                    <a:gd name="connsiteX623" fmla="*/ 1032487 w 7981224"/>
                    <a:gd name="connsiteY623" fmla="*/ 2073985 h 2842441"/>
                    <a:gd name="connsiteX624" fmla="*/ 1036031 w 7981224"/>
                    <a:gd name="connsiteY624" fmla="*/ 1669705 h 2842441"/>
                    <a:gd name="connsiteX625" fmla="*/ 1032352 w 7981224"/>
                    <a:gd name="connsiteY625" fmla="*/ 1519228 h 2842441"/>
                    <a:gd name="connsiteX626" fmla="*/ 1373526 w 7981224"/>
                    <a:gd name="connsiteY626" fmla="*/ 1519420 h 2842441"/>
                    <a:gd name="connsiteX627" fmla="*/ 1360418 w 7981224"/>
                    <a:gd name="connsiteY627" fmla="*/ 2276270 h 2842441"/>
                    <a:gd name="connsiteX628" fmla="*/ 1207164 w 7981224"/>
                    <a:gd name="connsiteY628" fmla="*/ 2285970 h 2842441"/>
                    <a:gd name="connsiteX629" fmla="*/ 1207810 w 7981224"/>
                    <a:gd name="connsiteY629" fmla="*/ 2296309 h 2842441"/>
                    <a:gd name="connsiteX630" fmla="*/ 1207399 w 7981224"/>
                    <a:gd name="connsiteY630" fmla="*/ 2303048 h 2842441"/>
                    <a:gd name="connsiteX631" fmla="*/ 1289308 w 7981224"/>
                    <a:gd name="connsiteY631" fmla="*/ 2351803 h 2842441"/>
                    <a:gd name="connsiteX632" fmla="*/ 1286241 w 7981224"/>
                    <a:gd name="connsiteY632" fmla="*/ 2435212 h 2842441"/>
                    <a:gd name="connsiteX633" fmla="*/ 1292305 w 7981224"/>
                    <a:gd name="connsiteY633" fmla="*/ 2796978 h 2842441"/>
                    <a:gd name="connsiteX634" fmla="*/ 1023618 w 7981224"/>
                    <a:gd name="connsiteY634" fmla="*/ 2800876 h 2842441"/>
                    <a:gd name="connsiteX635" fmla="*/ 1032487 w 7981224"/>
                    <a:gd name="connsiteY635" fmla="*/ 2073985 h 2842441"/>
                    <a:gd name="connsiteX636" fmla="*/ 1381863 w 7981224"/>
                    <a:gd name="connsiteY636" fmla="*/ 2425604 h 2842441"/>
                    <a:gd name="connsiteX637" fmla="*/ 1475397 w 7981224"/>
                    <a:gd name="connsiteY637" fmla="*/ 2433252 h 2842441"/>
                    <a:gd name="connsiteX638" fmla="*/ 1490607 w 7981224"/>
                    <a:gd name="connsiteY638" fmla="*/ 2435531 h 2842441"/>
                    <a:gd name="connsiteX639" fmla="*/ 1491466 w 7981224"/>
                    <a:gd name="connsiteY639" fmla="*/ 2454327 h 2842441"/>
                    <a:gd name="connsiteX640" fmla="*/ 1491970 w 7981224"/>
                    <a:gd name="connsiteY640" fmla="*/ 2794415 h 2842441"/>
                    <a:gd name="connsiteX641" fmla="*/ 1386024 w 7981224"/>
                    <a:gd name="connsiteY641" fmla="*/ 2795735 h 2842441"/>
                    <a:gd name="connsiteX642" fmla="*/ 1381863 w 7981224"/>
                    <a:gd name="connsiteY642" fmla="*/ 2425604 h 2842441"/>
                    <a:gd name="connsiteX643" fmla="*/ 1503765 w 7981224"/>
                    <a:gd name="connsiteY643" fmla="*/ 2467691 h 2842441"/>
                    <a:gd name="connsiteX644" fmla="*/ 1503765 w 7981224"/>
                    <a:gd name="connsiteY644" fmla="*/ 2434686 h 2842441"/>
                    <a:gd name="connsiteX645" fmla="*/ 1584851 w 7981224"/>
                    <a:gd name="connsiteY645" fmla="*/ 2434019 h 2842441"/>
                    <a:gd name="connsiteX646" fmla="*/ 1595716 w 7981224"/>
                    <a:gd name="connsiteY646" fmla="*/ 2433685 h 2842441"/>
                    <a:gd name="connsiteX647" fmla="*/ 1599294 w 7981224"/>
                    <a:gd name="connsiteY647" fmla="*/ 2442454 h 2842441"/>
                    <a:gd name="connsiteX648" fmla="*/ 1601787 w 7981224"/>
                    <a:gd name="connsiteY648" fmla="*/ 2460988 h 2842441"/>
                    <a:gd name="connsiteX649" fmla="*/ 1601013 w 7981224"/>
                    <a:gd name="connsiteY649" fmla="*/ 2462664 h 2842441"/>
                    <a:gd name="connsiteX650" fmla="*/ 1601396 w 7981224"/>
                    <a:gd name="connsiteY650" fmla="*/ 2490777 h 2842441"/>
                    <a:gd name="connsiteX651" fmla="*/ 1607958 w 7981224"/>
                    <a:gd name="connsiteY651" fmla="*/ 2793065 h 2842441"/>
                    <a:gd name="connsiteX652" fmla="*/ 1504709 w 7981224"/>
                    <a:gd name="connsiteY652" fmla="*/ 2794258 h 2842441"/>
                    <a:gd name="connsiteX653" fmla="*/ 1503765 w 7981224"/>
                    <a:gd name="connsiteY653" fmla="*/ 2467691 h 2842441"/>
                    <a:gd name="connsiteX654" fmla="*/ 1535024 w 7981224"/>
                    <a:gd name="connsiteY654" fmla="*/ 2423630 h 2842441"/>
                    <a:gd name="connsiteX655" fmla="*/ 1553387 w 7981224"/>
                    <a:gd name="connsiteY655" fmla="*/ 2393160 h 2842441"/>
                    <a:gd name="connsiteX656" fmla="*/ 1573837 w 7981224"/>
                    <a:gd name="connsiteY656" fmla="*/ 2406992 h 2842441"/>
                    <a:gd name="connsiteX657" fmla="*/ 1579497 w 7981224"/>
                    <a:gd name="connsiteY657" fmla="*/ 2421308 h 2842441"/>
                    <a:gd name="connsiteX658" fmla="*/ 1535024 w 7981224"/>
                    <a:gd name="connsiteY658" fmla="*/ 2423630 h 2842441"/>
                    <a:gd name="connsiteX659" fmla="*/ 1611423 w 7981224"/>
                    <a:gd name="connsiteY659" fmla="*/ 2487198 h 2842441"/>
                    <a:gd name="connsiteX660" fmla="*/ 1627436 w 7981224"/>
                    <a:gd name="connsiteY660" fmla="*/ 2490549 h 2842441"/>
                    <a:gd name="connsiteX661" fmla="*/ 1669495 w 7981224"/>
                    <a:gd name="connsiteY661" fmla="*/ 2492672 h 2842441"/>
                    <a:gd name="connsiteX662" fmla="*/ 1736556 w 7981224"/>
                    <a:gd name="connsiteY662" fmla="*/ 2496038 h 2842441"/>
                    <a:gd name="connsiteX663" fmla="*/ 1739681 w 7981224"/>
                    <a:gd name="connsiteY663" fmla="*/ 2752433 h 2842441"/>
                    <a:gd name="connsiteX664" fmla="*/ 1740604 w 7981224"/>
                    <a:gd name="connsiteY664" fmla="*/ 2788087 h 2842441"/>
                    <a:gd name="connsiteX665" fmla="*/ 1743522 w 7981224"/>
                    <a:gd name="connsiteY665" fmla="*/ 2791659 h 2842441"/>
                    <a:gd name="connsiteX666" fmla="*/ 1619390 w 7981224"/>
                    <a:gd name="connsiteY666" fmla="*/ 2792944 h 2842441"/>
                    <a:gd name="connsiteX667" fmla="*/ 1611423 w 7981224"/>
                    <a:gd name="connsiteY667" fmla="*/ 2487198 h 2842441"/>
                    <a:gd name="connsiteX668" fmla="*/ 1634494 w 7981224"/>
                    <a:gd name="connsiteY668" fmla="*/ 2477569 h 2842441"/>
                    <a:gd name="connsiteX669" fmla="*/ 1636908 w 7981224"/>
                    <a:gd name="connsiteY669" fmla="*/ 2449598 h 2842441"/>
                    <a:gd name="connsiteX670" fmla="*/ 1648582 w 7981224"/>
                    <a:gd name="connsiteY670" fmla="*/ 2401922 h 2842441"/>
                    <a:gd name="connsiteX671" fmla="*/ 1681808 w 7981224"/>
                    <a:gd name="connsiteY671" fmla="*/ 2400246 h 2842441"/>
                    <a:gd name="connsiteX672" fmla="*/ 1702813 w 7981224"/>
                    <a:gd name="connsiteY672" fmla="*/ 2469339 h 2842441"/>
                    <a:gd name="connsiteX673" fmla="*/ 1704758 w 7981224"/>
                    <a:gd name="connsiteY673" fmla="*/ 2480672 h 2842441"/>
                    <a:gd name="connsiteX674" fmla="*/ 1634494 w 7981224"/>
                    <a:gd name="connsiteY674" fmla="*/ 2477569 h 2842441"/>
                    <a:gd name="connsiteX675" fmla="*/ 1748813 w 7981224"/>
                    <a:gd name="connsiteY675" fmla="*/ 2791602 h 2842441"/>
                    <a:gd name="connsiteX676" fmla="*/ 1751639 w 7981224"/>
                    <a:gd name="connsiteY676" fmla="*/ 2788080 h 2842441"/>
                    <a:gd name="connsiteX677" fmla="*/ 1752526 w 7981224"/>
                    <a:gd name="connsiteY677" fmla="*/ 2757376 h 2842441"/>
                    <a:gd name="connsiteX678" fmla="*/ 1749118 w 7981224"/>
                    <a:gd name="connsiteY678" fmla="*/ 2492055 h 2842441"/>
                    <a:gd name="connsiteX679" fmla="*/ 1748983 w 7981224"/>
                    <a:gd name="connsiteY679" fmla="*/ 2486274 h 2842441"/>
                    <a:gd name="connsiteX680" fmla="*/ 1746491 w 7981224"/>
                    <a:gd name="connsiteY680" fmla="*/ 2436752 h 2842441"/>
                    <a:gd name="connsiteX681" fmla="*/ 2143634 w 7981224"/>
                    <a:gd name="connsiteY681" fmla="*/ 2433031 h 2842441"/>
                    <a:gd name="connsiteX682" fmla="*/ 2151268 w 7981224"/>
                    <a:gd name="connsiteY682" fmla="*/ 2433039 h 2842441"/>
                    <a:gd name="connsiteX683" fmla="*/ 2889634 w 7981224"/>
                    <a:gd name="connsiteY683" fmla="*/ 2434885 h 2842441"/>
                    <a:gd name="connsiteX684" fmla="*/ 2894967 w 7981224"/>
                    <a:gd name="connsiteY684" fmla="*/ 2434899 h 2842441"/>
                    <a:gd name="connsiteX685" fmla="*/ 3232590 w 7981224"/>
                    <a:gd name="connsiteY685" fmla="*/ 2435751 h 2842441"/>
                    <a:gd name="connsiteX686" fmla="*/ 3238953 w 7981224"/>
                    <a:gd name="connsiteY686" fmla="*/ 2435765 h 2842441"/>
                    <a:gd name="connsiteX687" fmla="*/ 3257983 w 7981224"/>
                    <a:gd name="connsiteY687" fmla="*/ 2435815 h 2842441"/>
                    <a:gd name="connsiteX688" fmla="*/ 3258026 w 7981224"/>
                    <a:gd name="connsiteY688" fmla="*/ 2472349 h 2842441"/>
                    <a:gd name="connsiteX689" fmla="*/ 3259517 w 7981224"/>
                    <a:gd name="connsiteY689" fmla="*/ 2599997 h 2842441"/>
                    <a:gd name="connsiteX690" fmla="*/ 3257855 w 7981224"/>
                    <a:gd name="connsiteY690" fmla="*/ 2772536 h 2842441"/>
                    <a:gd name="connsiteX691" fmla="*/ 3270595 w 7981224"/>
                    <a:gd name="connsiteY691" fmla="*/ 2772536 h 2842441"/>
                    <a:gd name="connsiteX692" fmla="*/ 3271298 w 7981224"/>
                    <a:gd name="connsiteY692" fmla="*/ 2514430 h 2842441"/>
                    <a:gd name="connsiteX693" fmla="*/ 3270310 w 7981224"/>
                    <a:gd name="connsiteY693" fmla="*/ 2472349 h 2842441"/>
                    <a:gd name="connsiteX694" fmla="*/ 3268088 w 7981224"/>
                    <a:gd name="connsiteY694" fmla="*/ 2433252 h 2842441"/>
                    <a:gd name="connsiteX695" fmla="*/ 3263053 w 7981224"/>
                    <a:gd name="connsiteY695" fmla="*/ 2423090 h 2842441"/>
                    <a:gd name="connsiteX696" fmla="*/ 3239471 w 7981224"/>
                    <a:gd name="connsiteY696" fmla="*/ 2423033 h 2842441"/>
                    <a:gd name="connsiteX697" fmla="*/ 3197178 w 7981224"/>
                    <a:gd name="connsiteY697" fmla="*/ 2364102 h 2842441"/>
                    <a:gd name="connsiteX698" fmla="*/ 3100931 w 7981224"/>
                    <a:gd name="connsiteY698" fmla="*/ 2422678 h 2842441"/>
                    <a:gd name="connsiteX699" fmla="*/ 3065227 w 7981224"/>
                    <a:gd name="connsiteY699" fmla="*/ 2422586 h 2842441"/>
                    <a:gd name="connsiteX700" fmla="*/ 3053667 w 7981224"/>
                    <a:gd name="connsiteY700" fmla="*/ 2384148 h 2842441"/>
                    <a:gd name="connsiteX701" fmla="*/ 2944148 w 7981224"/>
                    <a:gd name="connsiteY701" fmla="*/ 2422281 h 2842441"/>
                    <a:gd name="connsiteX702" fmla="*/ 2896068 w 7981224"/>
                    <a:gd name="connsiteY702" fmla="*/ 2422160 h 2842441"/>
                    <a:gd name="connsiteX703" fmla="*/ 2829752 w 7981224"/>
                    <a:gd name="connsiteY703" fmla="*/ 2360026 h 2842441"/>
                    <a:gd name="connsiteX704" fmla="*/ 2752983 w 7981224"/>
                    <a:gd name="connsiteY704" fmla="*/ 2421798 h 2842441"/>
                    <a:gd name="connsiteX705" fmla="*/ 2536027 w 7981224"/>
                    <a:gd name="connsiteY705" fmla="*/ 2421187 h 2842441"/>
                    <a:gd name="connsiteX706" fmla="*/ 2530438 w 7981224"/>
                    <a:gd name="connsiteY706" fmla="*/ 2400630 h 2842441"/>
                    <a:gd name="connsiteX707" fmla="*/ 2515008 w 7981224"/>
                    <a:gd name="connsiteY707" fmla="*/ 2375634 h 2842441"/>
                    <a:gd name="connsiteX708" fmla="*/ 2395399 w 7981224"/>
                    <a:gd name="connsiteY708" fmla="*/ 2420725 h 2842441"/>
                    <a:gd name="connsiteX709" fmla="*/ 2342050 w 7981224"/>
                    <a:gd name="connsiteY709" fmla="*/ 2420569 h 2842441"/>
                    <a:gd name="connsiteX710" fmla="*/ 2337043 w 7981224"/>
                    <a:gd name="connsiteY710" fmla="*/ 2400537 h 2842441"/>
                    <a:gd name="connsiteX711" fmla="*/ 2324865 w 7981224"/>
                    <a:gd name="connsiteY711" fmla="*/ 2374874 h 2842441"/>
                    <a:gd name="connsiteX712" fmla="*/ 2192240 w 7981224"/>
                    <a:gd name="connsiteY712" fmla="*/ 2420285 h 2842441"/>
                    <a:gd name="connsiteX713" fmla="*/ 2150685 w 7981224"/>
                    <a:gd name="connsiteY713" fmla="*/ 2420250 h 2842441"/>
                    <a:gd name="connsiteX714" fmla="*/ 2142796 w 7981224"/>
                    <a:gd name="connsiteY714" fmla="*/ 2401183 h 2842441"/>
                    <a:gd name="connsiteX715" fmla="*/ 2130831 w 7981224"/>
                    <a:gd name="connsiteY715" fmla="*/ 2375095 h 2842441"/>
                    <a:gd name="connsiteX716" fmla="*/ 2013693 w 7981224"/>
                    <a:gd name="connsiteY716" fmla="*/ 2420307 h 2842441"/>
                    <a:gd name="connsiteX717" fmla="*/ 1962850 w 7981224"/>
                    <a:gd name="connsiteY717" fmla="*/ 2420434 h 2842441"/>
                    <a:gd name="connsiteX718" fmla="*/ 1950274 w 7981224"/>
                    <a:gd name="connsiteY718" fmla="*/ 2387202 h 2842441"/>
                    <a:gd name="connsiteX719" fmla="*/ 1879577 w 7981224"/>
                    <a:gd name="connsiteY719" fmla="*/ 2382011 h 2842441"/>
                    <a:gd name="connsiteX720" fmla="*/ 1866511 w 7981224"/>
                    <a:gd name="connsiteY720" fmla="*/ 2421656 h 2842441"/>
                    <a:gd name="connsiteX721" fmla="*/ 1814717 w 7981224"/>
                    <a:gd name="connsiteY721" fmla="*/ 2423225 h 2842441"/>
                    <a:gd name="connsiteX722" fmla="*/ 1777572 w 7981224"/>
                    <a:gd name="connsiteY722" fmla="*/ 2370358 h 2842441"/>
                    <a:gd name="connsiteX723" fmla="*/ 1739212 w 7981224"/>
                    <a:gd name="connsiteY723" fmla="*/ 2431306 h 2842441"/>
                    <a:gd name="connsiteX724" fmla="*/ 1736684 w 7981224"/>
                    <a:gd name="connsiteY724" fmla="*/ 2482135 h 2842441"/>
                    <a:gd name="connsiteX725" fmla="*/ 1713989 w 7981224"/>
                    <a:gd name="connsiteY725" fmla="*/ 2481112 h 2842441"/>
                    <a:gd name="connsiteX726" fmla="*/ 1715545 w 7981224"/>
                    <a:gd name="connsiteY726" fmla="*/ 2469332 h 2842441"/>
                    <a:gd name="connsiteX727" fmla="*/ 1712875 w 7981224"/>
                    <a:gd name="connsiteY727" fmla="*/ 2445202 h 2842441"/>
                    <a:gd name="connsiteX728" fmla="*/ 1691600 w 7981224"/>
                    <a:gd name="connsiteY728" fmla="*/ 2392059 h 2842441"/>
                    <a:gd name="connsiteX729" fmla="*/ 1644677 w 7981224"/>
                    <a:gd name="connsiteY729" fmla="*/ 2387081 h 2842441"/>
                    <a:gd name="connsiteX730" fmla="*/ 1626711 w 7981224"/>
                    <a:gd name="connsiteY730" fmla="*/ 2477633 h 2842441"/>
                    <a:gd name="connsiteX731" fmla="*/ 1617537 w 7981224"/>
                    <a:gd name="connsiteY731" fmla="*/ 2473493 h 2842441"/>
                    <a:gd name="connsiteX732" fmla="*/ 1614228 w 7981224"/>
                    <a:gd name="connsiteY732" fmla="*/ 2453958 h 2842441"/>
                    <a:gd name="connsiteX733" fmla="*/ 1610919 w 7981224"/>
                    <a:gd name="connsiteY733" fmla="*/ 2433578 h 2842441"/>
                    <a:gd name="connsiteX734" fmla="*/ 1592648 w 7981224"/>
                    <a:gd name="connsiteY734" fmla="*/ 2420704 h 2842441"/>
                    <a:gd name="connsiteX735" fmla="*/ 1550894 w 7981224"/>
                    <a:gd name="connsiteY735" fmla="*/ 2380427 h 2842441"/>
                    <a:gd name="connsiteX736" fmla="*/ 1524479 w 7981224"/>
                    <a:gd name="connsiteY736" fmla="*/ 2423552 h 2842441"/>
                    <a:gd name="connsiteX737" fmla="*/ 1514303 w 7981224"/>
                    <a:gd name="connsiteY737" fmla="*/ 2422984 h 2842441"/>
                    <a:gd name="connsiteX738" fmla="*/ 1493014 w 7981224"/>
                    <a:gd name="connsiteY738" fmla="*/ 2421137 h 2842441"/>
                    <a:gd name="connsiteX739" fmla="*/ 1490784 w 7981224"/>
                    <a:gd name="connsiteY739" fmla="*/ 2421812 h 2842441"/>
                    <a:gd name="connsiteX740" fmla="*/ 1375671 w 7981224"/>
                    <a:gd name="connsiteY740" fmla="*/ 2415528 h 2842441"/>
                    <a:gd name="connsiteX741" fmla="*/ 1371943 w 7981224"/>
                    <a:gd name="connsiteY741" fmla="*/ 2422700 h 2842441"/>
                    <a:gd name="connsiteX742" fmla="*/ 1373334 w 7981224"/>
                    <a:gd name="connsiteY742" fmla="*/ 2795891 h 2842441"/>
                    <a:gd name="connsiteX743" fmla="*/ 1305058 w 7981224"/>
                    <a:gd name="connsiteY743" fmla="*/ 2796800 h 2842441"/>
                    <a:gd name="connsiteX744" fmla="*/ 1298291 w 7981224"/>
                    <a:gd name="connsiteY744" fmla="*/ 2531565 h 2842441"/>
                    <a:gd name="connsiteX745" fmla="*/ 1298724 w 7981224"/>
                    <a:gd name="connsiteY745" fmla="*/ 2445011 h 2842441"/>
                    <a:gd name="connsiteX746" fmla="*/ 1297226 w 7981224"/>
                    <a:gd name="connsiteY746" fmla="*/ 2353508 h 2842441"/>
                    <a:gd name="connsiteX747" fmla="*/ 1419647 w 7981224"/>
                    <a:gd name="connsiteY747" fmla="*/ 2358556 h 2842441"/>
                    <a:gd name="connsiteX748" fmla="*/ 1823004 w 7981224"/>
                    <a:gd name="connsiteY748" fmla="*/ 2348189 h 2842441"/>
                    <a:gd name="connsiteX749" fmla="*/ 1826838 w 7981224"/>
                    <a:gd name="connsiteY749" fmla="*/ 2348082 h 2842441"/>
                    <a:gd name="connsiteX750" fmla="*/ 2013743 w 7981224"/>
                    <a:gd name="connsiteY750" fmla="*/ 2342721 h 2842441"/>
                    <a:gd name="connsiteX751" fmla="*/ 2017819 w 7981224"/>
                    <a:gd name="connsiteY751" fmla="*/ 2346669 h 2842441"/>
                    <a:gd name="connsiteX752" fmla="*/ 2024643 w 7981224"/>
                    <a:gd name="connsiteY752" fmla="*/ 2342402 h 2842441"/>
                    <a:gd name="connsiteX753" fmla="*/ 4308736 w 7981224"/>
                    <a:gd name="connsiteY753" fmla="*/ 2341550 h 2842441"/>
                    <a:gd name="connsiteX754" fmla="*/ 4313799 w 7981224"/>
                    <a:gd name="connsiteY754" fmla="*/ 2341834 h 2842441"/>
                    <a:gd name="connsiteX755" fmla="*/ 4415890 w 7981224"/>
                    <a:gd name="connsiteY755" fmla="*/ 2347933 h 2842441"/>
                    <a:gd name="connsiteX756" fmla="*/ 4418482 w 7981224"/>
                    <a:gd name="connsiteY756" fmla="*/ 2349048 h 2842441"/>
                    <a:gd name="connsiteX757" fmla="*/ 4423595 w 7981224"/>
                    <a:gd name="connsiteY757" fmla="*/ 2501116 h 2842441"/>
                    <a:gd name="connsiteX758" fmla="*/ 4426712 w 7981224"/>
                    <a:gd name="connsiteY758" fmla="*/ 2523377 h 2842441"/>
                    <a:gd name="connsiteX759" fmla="*/ 4437555 w 7981224"/>
                    <a:gd name="connsiteY759" fmla="*/ 2523377 h 2842441"/>
                    <a:gd name="connsiteX760" fmla="*/ 4436440 w 7981224"/>
                    <a:gd name="connsiteY760" fmla="*/ 2502500 h 2842441"/>
                    <a:gd name="connsiteX761" fmla="*/ 4434118 w 7981224"/>
                    <a:gd name="connsiteY761" fmla="*/ 2478932 h 2842441"/>
                    <a:gd name="connsiteX762" fmla="*/ 4425874 w 7981224"/>
                    <a:gd name="connsiteY762" fmla="*/ 2345462 h 2842441"/>
                    <a:gd name="connsiteX763" fmla="*/ 4510028 w 7981224"/>
                    <a:gd name="connsiteY763" fmla="*/ 2285594 h 2842441"/>
                    <a:gd name="connsiteX764" fmla="*/ 4559273 w 7981224"/>
                    <a:gd name="connsiteY764" fmla="*/ 2232827 h 2842441"/>
                    <a:gd name="connsiteX765" fmla="*/ 4545525 w 7981224"/>
                    <a:gd name="connsiteY765" fmla="*/ 2217013 h 2842441"/>
                    <a:gd name="connsiteX766" fmla="*/ 4476206 w 7981224"/>
                    <a:gd name="connsiteY766" fmla="*/ 2212390 h 2842441"/>
                    <a:gd name="connsiteX767" fmla="*/ 4384830 w 7981224"/>
                    <a:gd name="connsiteY767" fmla="*/ 2207895 h 2842441"/>
                    <a:gd name="connsiteX768" fmla="*/ 4379128 w 7981224"/>
                    <a:gd name="connsiteY768" fmla="*/ 2204614 h 2842441"/>
                    <a:gd name="connsiteX769" fmla="*/ 4374789 w 7981224"/>
                    <a:gd name="connsiteY769" fmla="*/ 2207426 h 2842441"/>
                    <a:gd name="connsiteX770" fmla="*/ 3613785 w 7981224"/>
                    <a:gd name="connsiteY770" fmla="*/ 2182679 h 2842441"/>
                    <a:gd name="connsiteX771" fmla="*/ 3607230 w 7981224"/>
                    <a:gd name="connsiteY771" fmla="*/ 2182559 h 2842441"/>
                    <a:gd name="connsiteX772" fmla="*/ 3517616 w 7981224"/>
                    <a:gd name="connsiteY772" fmla="*/ 2181018 h 2842441"/>
                    <a:gd name="connsiteX773" fmla="*/ 3511687 w 7981224"/>
                    <a:gd name="connsiteY773" fmla="*/ 2044153 h 2842441"/>
                    <a:gd name="connsiteX774" fmla="*/ 3769332 w 7981224"/>
                    <a:gd name="connsiteY774" fmla="*/ 2045233 h 2842441"/>
                    <a:gd name="connsiteX775" fmla="*/ 3771199 w 7981224"/>
                    <a:gd name="connsiteY775" fmla="*/ 2178270 h 2842441"/>
                    <a:gd name="connsiteX776" fmla="*/ 3783938 w 7981224"/>
                    <a:gd name="connsiteY776" fmla="*/ 2178270 h 2842441"/>
                    <a:gd name="connsiteX777" fmla="*/ 3780218 w 7981224"/>
                    <a:gd name="connsiteY777" fmla="*/ 2045233 h 2842441"/>
                    <a:gd name="connsiteX778" fmla="*/ 4201994 w 7981224"/>
                    <a:gd name="connsiteY778" fmla="*/ 2045290 h 2842441"/>
                    <a:gd name="connsiteX779" fmla="*/ 4205601 w 7981224"/>
                    <a:gd name="connsiteY779" fmla="*/ 2178270 h 2842441"/>
                    <a:gd name="connsiteX780" fmla="*/ 4217943 w 7981224"/>
                    <a:gd name="connsiteY780" fmla="*/ 2178270 h 2842441"/>
                    <a:gd name="connsiteX781" fmla="*/ 4213590 w 7981224"/>
                    <a:gd name="connsiteY781" fmla="*/ 2043266 h 2842441"/>
                    <a:gd name="connsiteX782" fmla="*/ 4213384 w 7981224"/>
                    <a:gd name="connsiteY782" fmla="*/ 2034993 h 2842441"/>
                    <a:gd name="connsiteX783" fmla="*/ 4206717 w 7981224"/>
                    <a:gd name="connsiteY783" fmla="*/ 1419126 h 2842441"/>
                    <a:gd name="connsiteX784" fmla="*/ 4489364 w 7981224"/>
                    <a:gd name="connsiteY784" fmla="*/ 1392263 h 2842441"/>
                    <a:gd name="connsiteX785" fmla="*/ 4489832 w 7981224"/>
                    <a:gd name="connsiteY785" fmla="*/ 1392689 h 2842441"/>
                    <a:gd name="connsiteX786" fmla="*/ 4498190 w 7981224"/>
                    <a:gd name="connsiteY786" fmla="*/ 2198997 h 2842441"/>
                    <a:gd name="connsiteX787" fmla="*/ 4510958 w 7981224"/>
                    <a:gd name="connsiteY787" fmla="*/ 2200432 h 2842441"/>
                    <a:gd name="connsiteX788" fmla="*/ 4510958 w 7981224"/>
                    <a:gd name="connsiteY788" fmla="*/ 2200432 h 2842441"/>
                    <a:gd name="connsiteX789" fmla="*/ 4510958 w 7981224"/>
                    <a:gd name="connsiteY789" fmla="*/ 2200418 h 2842441"/>
                    <a:gd name="connsiteX790" fmla="*/ 4495982 w 7981224"/>
                    <a:gd name="connsiteY790" fmla="*/ 1413963 h 2842441"/>
                    <a:gd name="connsiteX791" fmla="*/ 4494888 w 7981224"/>
                    <a:gd name="connsiteY791" fmla="*/ 1382137 h 2842441"/>
                    <a:gd name="connsiteX792" fmla="*/ 4494853 w 7981224"/>
                    <a:gd name="connsiteY792" fmla="*/ 1380738 h 2842441"/>
                    <a:gd name="connsiteX793" fmla="*/ 4492935 w 7981224"/>
                    <a:gd name="connsiteY793" fmla="*/ 1378409 h 2842441"/>
                    <a:gd name="connsiteX794" fmla="*/ 4486126 w 7981224"/>
                    <a:gd name="connsiteY794" fmla="*/ 1304857 h 2842441"/>
                    <a:gd name="connsiteX795" fmla="*/ 4560764 w 7981224"/>
                    <a:gd name="connsiteY795" fmla="*/ 1312668 h 2842441"/>
                    <a:gd name="connsiteX796" fmla="*/ 4576621 w 7981224"/>
                    <a:gd name="connsiteY796" fmla="*/ 1316566 h 2842441"/>
                    <a:gd name="connsiteX797" fmla="*/ 4577203 w 7981224"/>
                    <a:gd name="connsiteY797" fmla="*/ 2498680 h 2842441"/>
                    <a:gd name="connsiteX798" fmla="*/ 4577082 w 7981224"/>
                    <a:gd name="connsiteY798" fmla="*/ 2522142 h 2842441"/>
                    <a:gd name="connsiteX799" fmla="*/ 4581279 w 7981224"/>
                    <a:gd name="connsiteY799" fmla="*/ 2527957 h 2842441"/>
                    <a:gd name="connsiteX800" fmla="*/ 3863384 w 7981224"/>
                    <a:gd name="connsiteY800" fmla="*/ 2532133 h 2842441"/>
                    <a:gd name="connsiteX801" fmla="*/ 3863384 w 7981224"/>
                    <a:gd name="connsiteY801" fmla="*/ 2539603 h 2842441"/>
                    <a:gd name="connsiteX802" fmla="*/ 3867467 w 7981224"/>
                    <a:gd name="connsiteY802" fmla="*/ 2539837 h 2842441"/>
                    <a:gd name="connsiteX803" fmla="*/ 3861112 w 7981224"/>
                    <a:gd name="connsiteY803" fmla="*/ 2564769 h 2842441"/>
                    <a:gd name="connsiteX804" fmla="*/ 3873176 w 7981224"/>
                    <a:gd name="connsiteY804" fmla="*/ 2586469 h 2842441"/>
                    <a:gd name="connsiteX805" fmla="*/ 3890552 w 7981224"/>
                    <a:gd name="connsiteY805" fmla="*/ 2591781 h 2842441"/>
                    <a:gd name="connsiteX806" fmla="*/ 3912430 w 7981224"/>
                    <a:gd name="connsiteY806" fmla="*/ 2595481 h 2842441"/>
                    <a:gd name="connsiteX807" fmla="*/ 4079573 w 7981224"/>
                    <a:gd name="connsiteY807" fmla="*/ 2617827 h 2842441"/>
                    <a:gd name="connsiteX808" fmla="*/ 4081157 w 7981224"/>
                    <a:gd name="connsiteY808" fmla="*/ 2711837 h 2842441"/>
                    <a:gd name="connsiteX809" fmla="*/ 4082186 w 7981224"/>
                    <a:gd name="connsiteY809" fmla="*/ 2764043 h 2842441"/>
                    <a:gd name="connsiteX810" fmla="*/ 4082754 w 7981224"/>
                    <a:gd name="connsiteY810" fmla="*/ 2810818 h 2842441"/>
                    <a:gd name="connsiteX811" fmla="*/ 3816816 w 7981224"/>
                    <a:gd name="connsiteY811" fmla="*/ 2803489 h 2842441"/>
                    <a:gd name="connsiteX812" fmla="*/ 1748813 w 7981224"/>
                    <a:gd name="connsiteY812" fmla="*/ 2791602 h 2842441"/>
                    <a:gd name="connsiteX813" fmla="*/ 1746917 w 7981224"/>
                    <a:gd name="connsiteY813" fmla="*/ 2426705 h 2842441"/>
                    <a:gd name="connsiteX814" fmla="*/ 1777891 w 7981224"/>
                    <a:gd name="connsiteY814" fmla="*/ 2381677 h 2842441"/>
                    <a:gd name="connsiteX815" fmla="*/ 1802766 w 7981224"/>
                    <a:gd name="connsiteY815" fmla="*/ 2423708 h 2842441"/>
                    <a:gd name="connsiteX816" fmla="*/ 1746917 w 7981224"/>
                    <a:gd name="connsiteY816" fmla="*/ 2426705 h 2842441"/>
                    <a:gd name="connsiteX817" fmla="*/ 1870225 w 7981224"/>
                    <a:gd name="connsiteY817" fmla="*/ 2421563 h 2842441"/>
                    <a:gd name="connsiteX818" fmla="*/ 1876410 w 7981224"/>
                    <a:gd name="connsiteY818" fmla="*/ 2405011 h 2842441"/>
                    <a:gd name="connsiteX819" fmla="*/ 1918405 w 7981224"/>
                    <a:gd name="connsiteY819" fmla="*/ 2377481 h 2842441"/>
                    <a:gd name="connsiteX820" fmla="*/ 1949870 w 7981224"/>
                    <a:gd name="connsiteY820" fmla="*/ 2420512 h 2842441"/>
                    <a:gd name="connsiteX821" fmla="*/ 1870225 w 7981224"/>
                    <a:gd name="connsiteY821" fmla="*/ 2421563 h 2842441"/>
                    <a:gd name="connsiteX822" fmla="*/ 2021774 w 7981224"/>
                    <a:gd name="connsiteY822" fmla="*/ 2417097 h 2842441"/>
                    <a:gd name="connsiteX823" fmla="*/ 2044923 w 7981224"/>
                    <a:gd name="connsiteY823" fmla="*/ 2380768 h 2842441"/>
                    <a:gd name="connsiteX824" fmla="*/ 2087458 w 7981224"/>
                    <a:gd name="connsiteY824" fmla="*/ 2369094 h 2842441"/>
                    <a:gd name="connsiteX825" fmla="*/ 2136497 w 7981224"/>
                    <a:gd name="connsiteY825" fmla="*/ 2420250 h 2842441"/>
                    <a:gd name="connsiteX826" fmla="*/ 2078419 w 7981224"/>
                    <a:gd name="connsiteY826" fmla="*/ 2420278 h 2842441"/>
                    <a:gd name="connsiteX827" fmla="*/ 2021227 w 7981224"/>
                    <a:gd name="connsiteY827" fmla="*/ 2420299 h 2842441"/>
                    <a:gd name="connsiteX828" fmla="*/ 2021774 w 7981224"/>
                    <a:gd name="connsiteY828" fmla="*/ 2417097 h 2842441"/>
                    <a:gd name="connsiteX829" fmla="*/ 2199292 w 7981224"/>
                    <a:gd name="connsiteY829" fmla="*/ 2420292 h 2842441"/>
                    <a:gd name="connsiteX830" fmla="*/ 2278048 w 7981224"/>
                    <a:gd name="connsiteY830" fmla="*/ 2363406 h 2842441"/>
                    <a:gd name="connsiteX831" fmla="*/ 2329459 w 7981224"/>
                    <a:gd name="connsiteY831" fmla="*/ 2420541 h 2842441"/>
                    <a:gd name="connsiteX832" fmla="*/ 2199292 w 7981224"/>
                    <a:gd name="connsiteY832" fmla="*/ 2420292 h 2842441"/>
                    <a:gd name="connsiteX833" fmla="*/ 2464541 w 7981224"/>
                    <a:gd name="connsiteY833" fmla="*/ 2362164 h 2842441"/>
                    <a:gd name="connsiteX834" fmla="*/ 2524232 w 7981224"/>
                    <a:gd name="connsiteY834" fmla="*/ 2421144 h 2842441"/>
                    <a:gd name="connsiteX835" fmla="*/ 2402131 w 7981224"/>
                    <a:gd name="connsiteY835" fmla="*/ 2420747 h 2842441"/>
                    <a:gd name="connsiteX836" fmla="*/ 2464541 w 7981224"/>
                    <a:gd name="connsiteY836" fmla="*/ 2362164 h 2842441"/>
                    <a:gd name="connsiteX837" fmla="*/ 2761199 w 7981224"/>
                    <a:gd name="connsiteY837" fmla="*/ 2421819 h 2842441"/>
                    <a:gd name="connsiteX838" fmla="*/ 2832386 w 7981224"/>
                    <a:gd name="connsiteY838" fmla="*/ 2371750 h 2842441"/>
                    <a:gd name="connsiteX839" fmla="*/ 2883513 w 7981224"/>
                    <a:gd name="connsiteY839" fmla="*/ 2422131 h 2842441"/>
                    <a:gd name="connsiteX840" fmla="*/ 2761199 w 7981224"/>
                    <a:gd name="connsiteY840" fmla="*/ 2421819 h 2842441"/>
                    <a:gd name="connsiteX841" fmla="*/ 2952996 w 7981224"/>
                    <a:gd name="connsiteY841" fmla="*/ 2422302 h 2842441"/>
                    <a:gd name="connsiteX842" fmla="*/ 2953067 w 7981224"/>
                    <a:gd name="connsiteY842" fmla="*/ 2421847 h 2842441"/>
                    <a:gd name="connsiteX843" fmla="*/ 3008980 w 7981224"/>
                    <a:gd name="connsiteY843" fmla="*/ 2372794 h 2842441"/>
                    <a:gd name="connsiteX844" fmla="*/ 3054697 w 7981224"/>
                    <a:gd name="connsiteY844" fmla="*/ 2422565 h 2842441"/>
                    <a:gd name="connsiteX845" fmla="*/ 2952996 w 7981224"/>
                    <a:gd name="connsiteY845" fmla="*/ 2422302 h 2842441"/>
                    <a:gd name="connsiteX846" fmla="*/ 3108898 w 7981224"/>
                    <a:gd name="connsiteY846" fmla="*/ 2422700 h 2842441"/>
                    <a:gd name="connsiteX847" fmla="*/ 3109686 w 7981224"/>
                    <a:gd name="connsiteY847" fmla="*/ 2420676 h 2842441"/>
                    <a:gd name="connsiteX848" fmla="*/ 3189558 w 7981224"/>
                    <a:gd name="connsiteY848" fmla="*/ 2374321 h 2842441"/>
                    <a:gd name="connsiteX849" fmla="*/ 3226931 w 7981224"/>
                    <a:gd name="connsiteY849" fmla="*/ 2422998 h 2842441"/>
                    <a:gd name="connsiteX850" fmla="*/ 3108898 w 7981224"/>
                    <a:gd name="connsiteY850" fmla="*/ 2422700 h 2842441"/>
                    <a:gd name="connsiteX851" fmla="*/ 5571226 w 7981224"/>
                    <a:gd name="connsiteY851" fmla="*/ 2769539 h 2842441"/>
                    <a:gd name="connsiteX852" fmla="*/ 5510612 w 7981224"/>
                    <a:gd name="connsiteY852" fmla="*/ 2769873 h 2842441"/>
                    <a:gd name="connsiteX853" fmla="*/ 5510612 w 7981224"/>
                    <a:gd name="connsiteY853" fmla="*/ 2779126 h 2842441"/>
                    <a:gd name="connsiteX854" fmla="*/ 5636903 w 7981224"/>
                    <a:gd name="connsiteY854" fmla="*/ 2783571 h 2842441"/>
                    <a:gd name="connsiteX855" fmla="*/ 6132146 w 7981224"/>
                    <a:gd name="connsiteY855" fmla="*/ 2788009 h 2842441"/>
                    <a:gd name="connsiteX856" fmla="*/ 4095536 w 7981224"/>
                    <a:gd name="connsiteY856" fmla="*/ 2811208 h 2842441"/>
                    <a:gd name="connsiteX857" fmla="*/ 4095011 w 7981224"/>
                    <a:gd name="connsiteY857" fmla="*/ 2764072 h 2842441"/>
                    <a:gd name="connsiteX858" fmla="*/ 4089927 w 7981224"/>
                    <a:gd name="connsiteY858" fmla="*/ 2618892 h 2842441"/>
                    <a:gd name="connsiteX859" fmla="*/ 4119892 w 7981224"/>
                    <a:gd name="connsiteY859" fmla="*/ 2621498 h 2842441"/>
                    <a:gd name="connsiteX860" fmla="*/ 5036245 w 7981224"/>
                    <a:gd name="connsiteY860" fmla="*/ 2632945 h 2842441"/>
                    <a:gd name="connsiteX861" fmla="*/ 5342972 w 7981224"/>
                    <a:gd name="connsiteY861" fmla="*/ 2630531 h 2842441"/>
                    <a:gd name="connsiteX862" fmla="*/ 5483564 w 7981224"/>
                    <a:gd name="connsiteY862" fmla="*/ 2616634 h 2842441"/>
                    <a:gd name="connsiteX863" fmla="*/ 5485254 w 7981224"/>
                    <a:gd name="connsiteY863" fmla="*/ 2652061 h 2842441"/>
                    <a:gd name="connsiteX864" fmla="*/ 5491049 w 7981224"/>
                    <a:gd name="connsiteY864" fmla="*/ 2772827 h 2842441"/>
                    <a:gd name="connsiteX865" fmla="*/ 5502914 w 7981224"/>
                    <a:gd name="connsiteY865" fmla="*/ 2776044 h 2842441"/>
                    <a:gd name="connsiteX866" fmla="*/ 5503418 w 7981224"/>
                    <a:gd name="connsiteY866" fmla="*/ 2765215 h 2842441"/>
                    <a:gd name="connsiteX867" fmla="*/ 5497993 w 7981224"/>
                    <a:gd name="connsiteY867" fmla="*/ 2652061 h 2842441"/>
                    <a:gd name="connsiteX868" fmla="*/ 5495629 w 7981224"/>
                    <a:gd name="connsiteY868" fmla="*/ 2612416 h 2842441"/>
                    <a:gd name="connsiteX869" fmla="*/ 5608463 w 7981224"/>
                    <a:gd name="connsiteY869" fmla="*/ 2538105 h 2842441"/>
                    <a:gd name="connsiteX870" fmla="*/ 5610643 w 7981224"/>
                    <a:gd name="connsiteY870" fmla="*/ 2536365 h 2842441"/>
                    <a:gd name="connsiteX871" fmla="*/ 5611574 w 7981224"/>
                    <a:gd name="connsiteY871" fmla="*/ 2529619 h 2842441"/>
                    <a:gd name="connsiteX872" fmla="*/ 5605786 w 7981224"/>
                    <a:gd name="connsiteY872" fmla="*/ 2525699 h 2842441"/>
                    <a:gd name="connsiteX873" fmla="*/ 5471876 w 7981224"/>
                    <a:gd name="connsiteY873" fmla="*/ 2526473 h 2842441"/>
                    <a:gd name="connsiteX874" fmla="*/ 5476236 w 7981224"/>
                    <a:gd name="connsiteY874" fmla="*/ 2490407 h 2842441"/>
                    <a:gd name="connsiteX875" fmla="*/ 5478103 w 7981224"/>
                    <a:gd name="connsiteY875" fmla="*/ 2470958 h 2842441"/>
                    <a:gd name="connsiteX876" fmla="*/ 5475221 w 7981224"/>
                    <a:gd name="connsiteY876" fmla="*/ 2456166 h 2842441"/>
                    <a:gd name="connsiteX877" fmla="*/ 5470648 w 7981224"/>
                    <a:gd name="connsiteY877" fmla="*/ 2456166 h 2842441"/>
                    <a:gd name="connsiteX878" fmla="*/ 5465499 w 7981224"/>
                    <a:gd name="connsiteY878" fmla="*/ 2469566 h 2842441"/>
                    <a:gd name="connsiteX879" fmla="*/ 5463497 w 7981224"/>
                    <a:gd name="connsiteY879" fmla="*/ 2490407 h 2842441"/>
                    <a:gd name="connsiteX880" fmla="*/ 5461196 w 7981224"/>
                    <a:gd name="connsiteY880" fmla="*/ 2526523 h 2842441"/>
                    <a:gd name="connsiteX881" fmla="*/ 5057399 w 7981224"/>
                    <a:gd name="connsiteY881" fmla="*/ 2527098 h 2842441"/>
                    <a:gd name="connsiteX882" fmla="*/ 5055290 w 7981224"/>
                    <a:gd name="connsiteY882" fmla="*/ 2431228 h 2842441"/>
                    <a:gd name="connsiteX883" fmla="*/ 5044298 w 7981224"/>
                    <a:gd name="connsiteY883" fmla="*/ 2218930 h 2842441"/>
                    <a:gd name="connsiteX884" fmla="*/ 5577979 w 7981224"/>
                    <a:gd name="connsiteY884" fmla="*/ 2216374 h 2842441"/>
                    <a:gd name="connsiteX885" fmla="*/ 5579506 w 7981224"/>
                    <a:gd name="connsiteY885" fmla="*/ 2438101 h 2842441"/>
                    <a:gd name="connsiteX886" fmla="*/ 5592245 w 7981224"/>
                    <a:gd name="connsiteY886" fmla="*/ 2438101 h 2842441"/>
                    <a:gd name="connsiteX887" fmla="*/ 5587949 w 7981224"/>
                    <a:gd name="connsiteY887" fmla="*/ 2213199 h 2842441"/>
                    <a:gd name="connsiteX888" fmla="*/ 5583141 w 7981224"/>
                    <a:gd name="connsiteY888" fmla="*/ 2205807 h 2842441"/>
                    <a:gd name="connsiteX889" fmla="*/ 5074903 w 7981224"/>
                    <a:gd name="connsiteY889" fmla="*/ 2206454 h 2842441"/>
                    <a:gd name="connsiteX890" fmla="*/ 5068235 w 7981224"/>
                    <a:gd name="connsiteY890" fmla="*/ 2113623 h 2842441"/>
                    <a:gd name="connsiteX891" fmla="*/ 5625087 w 7981224"/>
                    <a:gd name="connsiteY891" fmla="*/ 2112600 h 2842441"/>
                    <a:gd name="connsiteX892" fmla="*/ 5625087 w 7981224"/>
                    <a:gd name="connsiteY892" fmla="*/ 2438400 h 2842441"/>
                    <a:gd name="connsiteX893" fmla="*/ 5637826 w 7981224"/>
                    <a:gd name="connsiteY893" fmla="*/ 2438400 h 2842441"/>
                    <a:gd name="connsiteX894" fmla="*/ 5637726 w 7981224"/>
                    <a:gd name="connsiteY894" fmla="*/ 545258 h 2842441"/>
                    <a:gd name="connsiteX895" fmla="*/ 5630917 w 7981224"/>
                    <a:gd name="connsiteY895" fmla="*/ 531788 h 2842441"/>
                    <a:gd name="connsiteX896" fmla="*/ 5422290 w 7981224"/>
                    <a:gd name="connsiteY896" fmla="*/ 167195 h 2842441"/>
                    <a:gd name="connsiteX897" fmla="*/ 5353801 w 7981224"/>
                    <a:gd name="connsiteY897" fmla="*/ 46990 h 2842441"/>
                    <a:gd name="connsiteX898" fmla="*/ 5353907 w 7981224"/>
                    <a:gd name="connsiteY898" fmla="*/ 33342 h 2842441"/>
                    <a:gd name="connsiteX899" fmla="*/ 6002646 w 7981224"/>
                    <a:gd name="connsiteY899" fmla="*/ 15909 h 2842441"/>
                    <a:gd name="connsiteX900" fmla="*/ 6002688 w 7981224"/>
                    <a:gd name="connsiteY900" fmla="*/ 16186 h 2842441"/>
                    <a:gd name="connsiteX901" fmla="*/ 6000799 w 7981224"/>
                    <a:gd name="connsiteY901" fmla="*/ 18131 h 2842441"/>
                    <a:gd name="connsiteX902" fmla="*/ 5740286 w 7981224"/>
                    <a:gd name="connsiteY902" fmla="*/ 517443 h 2842441"/>
                    <a:gd name="connsiteX903" fmla="*/ 5722235 w 7981224"/>
                    <a:gd name="connsiteY903" fmla="*/ 553588 h 2842441"/>
                    <a:gd name="connsiteX904" fmla="*/ 5721234 w 7981224"/>
                    <a:gd name="connsiteY904" fmla="*/ 572093 h 2842441"/>
                    <a:gd name="connsiteX905" fmla="*/ 5720027 w 7981224"/>
                    <a:gd name="connsiteY905" fmla="*/ 1904634 h 2842441"/>
                    <a:gd name="connsiteX906" fmla="*/ 5719863 w 7981224"/>
                    <a:gd name="connsiteY906" fmla="*/ 2438386 h 2842441"/>
                    <a:gd name="connsiteX907" fmla="*/ 5737076 w 7981224"/>
                    <a:gd name="connsiteY907" fmla="*/ 2438386 h 2842441"/>
                    <a:gd name="connsiteX908" fmla="*/ 5736984 w 7981224"/>
                    <a:gd name="connsiteY908" fmla="*/ 2211836 h 2842441"/>
                    <a:gd name="connsiteX909" fmla="*/ 5735727 w 7981224"/>
                    <a:gd name="connsiteY909" fmla="*/ 591826 h 2842441"/>
                    <a:gd name="connsiteX910" fmla="*/ 5735698 w 7981224"/>
                    <a:gd name="connsiteY910" fmla="*/ 561143 h 2842441"/>
                    <a:gd name="connsiteX911" fmla="*/ 5737879 w 7981224"/>
                    <a:gd name="connsiteY911" fmla="*/ 554496 h 2842441"/>
                    <a:gd name="connsiteX912" fmla="*/ 6009569 w 7981224"/>
                    <a:gd name="connsiteY912" fmla="*/ 23258 h 2842441"/>
                    <a:gd name="connsiteX913" fmla="*/ 6010073 w 7981224"/>
                    <a:gd name="connsiteY913" fmla="*/ 22434 h 2842441"/>
                    <a:gd name="connsiteX914" fmla="*/ 6019738 w 7981224"/>
                    <a:gd name="connsiteY914" fmla="*/ 2448355 h 2842441"/>
                    <a:gd name="connsiteX915" fmla="*/ 6002880 w 7981224"/>
                    <a:gd name="connsiteY915" fmla="*/ 2448590 h 2842441"/>
                    <a:gd name="connsiteX916" fmla="*/ 5997611 w 7981224"/>
                    <a:gd name="connsiteY916" fmla="*/ 2358393 h 2842441"/>
                    <a:gd name="connsiteX917" fmla="*/ 5993876 w 7981224"/>
                    <a:gd name="connsiteY917" fmla="*/ 2323811 h 2842441"/>
                    <a:gd name="connsiteX918" fmla="*/ 5985667 w 7981224"/>
                    <a:gd name="connsiteY918" fmla="*/ 2324919 h 2842441"/>
                    <a:gd name="connsiteX919" fmla="*/ 5987159 w 7981224"/>
                    <a:gd name="connsiteY919" fmla="*/ 2361177 h 2842441"/>
                    <a:gd name="connsiteX920" fmla="*/ 5990261 w 7981224"/>
                    <a:gd name="connsiteY920" fmla="*/ 2448739 h 2842441"/>
                    <a:gd name="connsiteX921" fmla="*/ 5471443 w 7981224"/>
                    <a:gd name="connsiteY921" fmla="*/ 2440466 h 2842441"/>
                    <a:gd name="connsiteX922" fmla="*/ 5471443 w 7981224"/>
                    <a:gd name="connsiteY922" fmla="*/ 2452311 h 2842441"/>
                    <a:gd name="connsiteX923" fmla="*/ 5990567 w 7981224"/>
                    <a:gd name="connsiteY923" fmla="*/ 2461599 h 2842441"/>
                    <a:gd name="connsiteX924" fmla="*/ 5989374 w 7981224"/>
                    <a:gd name="connsiteY924" fmla="*/ 2614937 h 2842441"/>
                    <a:gd name="connsiteX925" fmla="*/ 5973950 w 7981224"/>
                    <a:gd name="connsiteY925" fmla="*/ 2619830 h 2842441"/>
                    <a:gd name="connsiteX926" fmla="*/ 5969484 w 7981224"/>
                    <a:gd name="connsiteY926" fmla="*/ 2625702 h 2842441"/>
                    <a:gd name="connsiteX927" fmla="*/ 5968519 w 7981224"/>
                    <a:gd name="connsiteY927" fmla="*/ 2666170 h 2842441"/>
                    <a:gd name="connsiteX928" fmla="*/ 5977707 w 7981224"/>
                    <a:gd name="connsiteY928" fmla="*/ 2667414 h 2842441"/>
                    <a:gd name="connsiteX929" fmla="*/ 5981364 w 7981224"/>
                    <a:gd name="connsiteY929" fmla="*/ 2630325 h 2842441"/>
                    <a:gd name="connsiteX930" fmla="*/ 5997945 w 7981224"/>
                    <a:gd name="connsiteY930" fmla="*/ 2625887 h 2842441"/>
                    <a:gd name="connsiteX931" fmla="*/ 6003043 w 7981224"/>
                    <a:gd name="connsiteY931" fmla="*/ 2632143 h 2842441"/>
                    <a:gd name="connsiteX932" fmla="*/ 6008873 w 7981224"/>
                    <a:gd name="connsiteY932" fmla="*/ 2676403 h 2842441"/>
                    <a:gd name="connsiteX933" fmla="*/ 5552018 w 7981224"/>
                    <a:gd name="connsiteY933" fmla="*/ 2664161 h 2842441"/>
                    <a:gd name="connsiteX934" fmla="*/ 5552018 w 7981224"/>
                    <a:gd name="connsiteY934" fmla="*/ 2678491 h 2842441"/>
                    <a:gd name="connsiteX935" fmla="*/ 7751496 w 7981224"/>
                    <a:gd name="connsiteY935" fmla="*/ 2662563 h 2842441"/>
                    <a:gd name="connsiteX936" fmla="*/ 7946346 w 7981224"/>
                    <a:gd name="connsiteY936" fmla="*/ 2756495 h 2842441"/>
                    <a:gd name="connsiteX937" fmla="*/ 5571226 w 7981224"/>
                    <a:gd name="connsiteY937" fmla="*/ 2769539 h 28424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  <a:cxn ang="0">
                      <a:pos x="connsiteX559" y="connsiteY559"/>
                    </a:cxn>
                    <a:cxn ang="0">
                      <a:pos x="connsiteX560" y="connsiteY560"/>
                    </a:cxn>
                    <a:cxn ang="0">
                      <a:pos x="connsiteX561" y="connsiteY561"/>
                    </a:cxn>
                    <a:cxn ang="0">
                      <a:pos x="connsiteX562" y="connsiteY562"/>
                    </a:cxn>
                    <a:cxn ang="0">
                      <a:pos x="connsiteX563" y="connsiteY563"/>
                    </a:cxn>
                    <a:cxn ang="0">
                      <a:pos x="connsiteX564" y="connsiteY564"/>
                    </a:cxn>
                    <a:cxn ang="0">
                      <a:pos x="connsiteX565" y="connsiteY565"/>
                    </a:cxn>
                    <a:cxn ang="0">
                      <a:pos x="connsiteX566" y="connsiteY566"/>
                    </a:cxn>
                    <a:cxn ang="0">
                      <a:pos x="connsiteX567" y="connsiteY567"/>
                    </a:cxn>
                    <a:cxn ang="0">
                      <a:pos x="connsiteX568" y="connsiteY568"/>
                    </a:cxn>
                    <a:cxn ang="0">
                      <a:pos x="connsiteX569" y="connsiteY569"/>
                    </a:cxn>
                    <a:cxn ang="0">
                      <a:pos x="connsiteX570" y="connsiteY570"/>
                    </a:cxn>
                    <a:cxn ang="0">
                      <a:pos x="connsiteX571" y="connsiteY571"/>
                    </a:cxn>
                    <a:cxn ang="0">
                      <a:pos x="connsiteX572" y="connsiteY572"/>
                    </a:cxn>
                    <a:cxn ang="0">
                      <a:pos x="connsiteX573" y="connsiteY573"/>
                    </a:cxn>
                    <a:cxn ang="0">
                      <a:pos x="connsiteX574" y="connsiteY574"/>
                    </a:cxn>
                    <a:cxn ang="0">
                      <a:pos x="connsiteX575" y="connsiteY575"/>
                    </a:cxn>
                    <a:cxn ang="0">
                      <a:pos x="connsiteX576" y="connsiteY576"/>
                    </a:cxn>
                    <a:cxn ang="0">
                      <a:pos x="connsiteX577" y="connsiteY577"/>
                    </a:cxn>
                    <a:cxn ang="0">
                      <a:pos x="connsiteX578" y="connsiteY578"/>
                    </a:cxn>
                    <a:cxn ang="0">
                      <a:pos x="connsiteX579" y="connsiteY579"/>
                    </a:cxn>
                    <a:cxn ang="0">
                      <a:pos x="connsiteX580" y="connsiteY580"/>
                    </a:cxn>
                    <a:cxn ang="0">
                      <a:pos x="connsiteX581" y="connsiteY581"/>
                    </a:cxn>
                    <a:cxn ang="0">
                      <a:pos x="connsiteX582" y="connsiteY582"/>
                    </a:cxn>
                    <a:cxn ang="0">
                      <a:pos x="connsiteX583" y="connsiteY583"/>
                    </a:cxn>
                    <a:cxn ang="0">
                      <a:pos x="connsiteX584" y="connsiteY584"/>
                    </a:cxn>
                    <a:cxn ang="0">
                      <a:pos x="connsiteX585" y="connsiteY585"/>
                    </a:cxn>
                    <a:cxn ang="0">
                      <a:pos x="connsiteX586" y="connsiteY586"/>
                    </a:cxn>
                    <a:cxn ang="0">
                      <a:pos x="connsiteX587" y="connsiteY587"/>
                    </a:cxn>
                    <a:cxn ang="0">
                      <a:pos x="connsiteX588" y="connsiteY588"/>
                    </a:cxn>
                    <a:cxn ang="0">
                      <a:pos x="connsiteX589" y="connsiteY589"/>
                    </a:cxn>
                    <a:cxn ang="0">
                      <a:pos x="connsiteX590" y="connsiteY590"/>
                    </a:cxn>
                    <a:cxn ang="0">
                      <a:pos x="connsiteX591" y="connsiteY591"/>
                    </a:cxn>
                    <a:cxn ang="0">
                      <a:pos x="connsiteX592" y="connsiteY592"/>
                    </a:cxn>
                    <a:cxn ang="0">
                      <a:pos x="connsiteX593" y="connsiteY593"/>
                    </a:cxn>
                    <a:cxn ang="0">
                      <a:pos x="connsiteX594" y="connsiteY594"/>
                    </a:cxn>
                    <a:cxn ang="0">
                      <a:pos x="connsiteX595" y="connsiteY595"/>
                    </a:cxn>
                    <a:cxn ang="0">
                      <a:pos x="connsiteX596" y="connsiteY596"/>
                    </a:cxn>
                    <a:cxn ang="0">
                      <a:pos x="connsiteX597" y="connsiteY597"/>
                    </a:cxn>
                    <a:cxn ang="0">
                      <a:pos x="connsiteX598" y="connsiteY598"/>
                    </a:cxn>
                    <a:cxn ang="0">
                      <a:pos x="connsiteX599" y="connsiteY599"/>
                    </a:cxn>
                    <a:cxn ang="0">
                      <a:pos x="connsiteX600" y="connsiteY600"/>
                    </a:cxn>
                    <a:cxn ang="0">
                      <a:pos x="connsiteX601" y="connsiteY601"/>
                    </a:cxn>
                    <a:cxn ang="0">
                      <a:pos x="connsiteX602" y="connsiteY602"/>
                    </a:cxn>
                    <a:cxn ang="0">
                      <a:pos x="connsiteX603" y="connsiteY603"/>
                    </a:cxn>
                    <a:cxn ang="0">
                      <a:pos x="connsiteX604" y="connsiteY604"/>
                    </a:cxn>
                    <a:cxn ang="0">
                      <a:pos x="connsiteX605" y="connsiteY605"/>
                    </a:cxn>
                    <a:cxn ang="0">
                      <a:pos x="connsiteX606" y="connsiteY606"/>
                    </a:cxn>
                    <a:cxn ang="0">
                      <a:pos x="connsiteX607" y="connsiteY607"/>
                    </a:cxn>
                    <a:cxn ang="0">
                      <a:pos x="connsiteX608" y="connsiteY608"/>
                    </a:cxn>
                    <a:cxn ang="0">
                      <a:pos x="connsiteX609" y="connsiteY609"/>
                    </a:cxn>
                    <a:cxn ang="0">
                      <a:pos x="connsiteX610" y="connsiteY610"/>
                    </a:cxn>
                    <a:cxn ang="0">
                      <a:pos x="connsiteX611" y="connsiteY611"/>
                    </a:cxn>
                    <a:cxn ang="0">
                      <a:pos x="connsiteX612" y="connsiteY612"/>
                    </a:cxn>
                    <a:cxn ang="0">
                      <a:pos x="connsiteX613" y="connsiteY613"/>
                    </a:cxn>
                    <a:cxn ang="0">
                      <a:pos x="connsiteX614" y="connsiteY614"/>
                    </a:cxn>
                    <a:cxn ang="0">
                      <a:pos x="connsiteX615" y="connsiteY615"/>
                    </a:cxn>
                    <a:cxn ang="0">
                      <a:pos x="connsiteX616" y="connsiteY616"/>
                    </a:cxn>
                    <a:cxn ang="0">
                      <a:pos x="connsiteX617" y="connsiteY617"/>
                    </a:cxn>
                    <a:cxn ang="0">
                      <a:pos x="connsiteX618" y="connsiteY618"/>
                    </a:cxn>
                    <a:cxn ang="0">
                      <a:pos x="connsiteX619" y="connsiteY619"/>
                    </a:cxn>
                    <a:cxn ang="0">
                      <a:pos x="connsiteX620" y="connsiteY620"/>
                    </a:cxn>
                    <a:cxn ang="0">
                      <a:pos x="connsiteX621" y="connsiteY621"/>
                    </a:cxn>
                    <a:cxn ang="0">
                      <a:pos x="connsiteX622" y="connsiteY622"/>
                    </a:cxn>
                    <a:cxn ang="0">
                      <a:pos x="connsiteX623" y="connsiteY623"/>
                    </a:cxn>
                    <a:cxn ang="0">
                      <a:pos x="connsiteX624" y="connsiteY624"/>
                    </a:cxn>
                    <a:cxn ang="0">
                      <a:pos x="connsiteX625" y="connsiteY625"/>
                    </a:cxn>
                    <a:cxn ang="0">
                      <a:pos x="connsiteX626" y="connsiteY626"/>
                    </a:cxn>
                    <a:cxn ang="0">
                      <a:pos x="connsiteX627" y="connsiteY627"/>
                    </a:cxn>
                    <a:cxn ang="0">
                      <a:pos x="connsiteX628" y="connsiteY628"/>
                    </a:cxn>
                    <a:cxn ang="0">
                      <a:pos x="connsiteX629" y="connsiteY629"/>
                    </a:cxn>
                    <a:cxn ang="0">
                      <a:pos x="connsiteX630" y="connsiteY630"/>
                    </a:cxn>
                    <a:cxn ang="0">
                      <a:pos x="connsiteX631" y="connsiteY631"/>
                    </a:cxn>
                    <a:cxn ang="0">
                      <a:pos x="connsiteX632" y="connsiteY632"/>
                    </a:cxn>
                    <a:cxn ang="0">
                      <a:pos x="connsiteX633" y="connsiteY633"/>
                    </a:cxn>
                    <a:cxn ang="0">
                      <a:pos x="connsiteX634" y="connsiteY634"/>
                    </a:cxn>
                    <a:cxn ang="0">
                      <a:pos x="connsiteX635" y="connsiteY635"/>
                    </a:cxn>
                    <a:cxn ang="0">
                      <a:pos x="connsiteX636" y="connsiteY636"/>
                    </a:cxn>
                    <a:cxn ang="0">
                      <a:pos x="connsiteX637" y="connsiteY637"/>
                    </a:cxn>
                    <a:cxn ang="0">
                      <a:pos x="connsiteX638" y="connsiteY638"/>
                    </a:cxn>
                    <a:cxn ang="0">
                      <a:pos x="connsiteX639" y="connsiteY639"/>
                    </a:cxn>
                    <a:cxn ang="0">
                      <a:pos x="connsiteX640" y="connsiteY640"/>
                    </a:cxn>
                    <a:cxn ang="0">
                      <a:pos x="connsiteX641" y="connsiteY641"/>
                    </a:cxn>
                    <a:cxn ang="0">
                      <a:pos x="connsiteX642" y="connsiteY642"/>
                    </a:cxn>
                    <a:cxn ang="0">
                      <a:pos x="connsiteX643" y="connsiteY643"/>
                    </a:cxn>
                    <a:cxn ang="0">
                      <a:pos x="connsiteX644" y="connsiteY644"/>
                    </a:cxn>
                    <a:cxn ang="0">
                      <a:pos x="connsiteX645" y="connsiteY645"/>
                    </a:cxn>
                    <a:cxn ang="0">
                      <a:pos x="connsiteX646" y="connsiteY646"/>
                    </a:cxn>
                    <a:cxn ang="0">
                      <a:pos x="connsiteX647" y="connsiteY647"/>
                    </a:cxn>
                    <a:cxn ang="0">
                      <a:pos x="connsiteX648" y="connsiteY648"/>
                    </a:cxn>
                    <a:cxn ang="0">
                      <a:pos x="connsiteX649" y="connsiteY649"/>
                    </a:cxn>
                    <a:cxn ang="0">
                      <a:pos x="connsiteX650" y="connsiteY650"/>
                    </a:cxn>
                    <a:cxn ang="0">
                      <a:pos x="connsiteX651" y="connsiteY651"/>
                    </a:cxn>
                    <a:cxn ang="0">
                      <a:pos x="connsiteX652" y="connsiteY652"/>
                    </a:cxn>
                    <a:cxn ang="0">
                      <a:pos x="connsiteX653" y="connsiteY653"/>
                    </a:cxn>
                    <a:cxn ang="0">
                      <a:pos x="connsiteX654" y="connsiteY654"/>
                    </a:cxn>
                    <a:cxn ang="0">
                      <a:pos x="connsiteX655" y="connsiteY655"/>
                    </a:cxn>
                    <a:cxn ang="0">
                      <a:pos x="connsiteX656" y="connsiteY656"/>
                    </a:cxn>
                    <a:cxn ang="0">
                      <a:pos x="connsiteX657" y="connsiteY657"/>
                    </a:cxn>
                    <a:cxn ang="0">
                      <a:pos x="connsiteX658" y="connsiteY658"/>
                    </a:cxn>
                    <a:cxn ang="0">
                      <a:pos x="connsiteX659" y="connsiteY659"/>
                    </a:cxn>
                    <a:cxn ang="0">
                      <a:pos x="connsiteX660" y="connsiteY660"/>
                    </a:cxn>
                    <a:cxn ang="0">
                      <a:pos x="connsiteX661" y="connsiteY661"/>
                    </a:cxn>
                    <a:cxn ang="0">
                      <a:pos x="connsiteX662" y="connsiteY662"/>
                    </a:cxn>
                    <a:cxn ang="0">
                      <a:pos x="connsiteX663" y="connsiteY663"/>
                    </a:cxn>
                    <a:cxn ang="0">
                      <a:pos x="connsiteX664" y="connsiteY664"/>
                    </a:cxn>
                    <a:cxn ang="0">
                      <a:pos x="connsiteX665" y="connsiteY665"/>
                    </a:cxn>
                    <a:cxn ang="0">
                      <a:pos x="connsiteX666" y="connsiteY666"/>
                    </a:cxn>
                    <a:cxn ang="0">
                      <a:pos x="connsiteX667" y="connsiteY667"/>
                    </a:cxn>
                    <a:cxn ang="0">
                      <a:pos x="connsiteX668" y="connsiteY668"/>
                    </a:cxn>
                    <a:cxn ang="0">
                      <a:pos x="connsiteX669" y="connsiteY669"/>
                    </a:cxn>
                    <a:cxn ang="0">
                      <a:pos x="connsiteX670" y="connsiteY670"/>
                    </a:cxn>
                    <a:cxn ang="0">
                      <a:pos x="connsiteX671" y="connsiteY671"/>
                    </a:cxn>
                    <a:cxn ang="0">
                      <a:pos x="connsiteX672" y="connsiteY672"/>
                    </a:cxn>
                    <a:cxn ang="0">
                      <a:pos x="connsiteX673" y="connsiteY673"/>
                    </a:cxn>
                    <a:cxn ang="0">
                      <a:pos x="connsiteX674" y="connsiteY674"/>
                    </a:cxn>
                    <a:cxn ang="0">
                      <a:pos x="connsiteX675" y="connsiteY675"/>
                    </a:cxn>
                    <a:cxn ang="0">
                      <a:pos x="connsiteX676" y="connsiteY676"/>
                    </a:cxn>
                    <a:cxn ang="0">
                      <a:pos x="connsiteX677" y="connsiteY677"/>
                    </a:cxn>
                    <a:cxn ang="0">
                      <a:pos x="connsiteX678" y="connsiteY678"/>
                    </a:cxn>
                    <a:cxn ang="0">
                      <a:pos x="connsiteX679" y="connsiteY679"/>
                    </a:cxn>
                    <a:cxn ang="0">
                      <a:pos x="connsiteX680" y="connsiteY680"/>
                    </a:cxn>
                    <a:cxn ang="0">
                      <a:pos x="connsiteX681" y="connsiteY681"/>
                    </a:cxn>
                    <a:cxn ang="0">
                      <a:pos x="connsiteX682" y="connsiteY682"/>
                    </a:cxn>
                    <a:cxn ang="0">
                      <a:pos x="connsiteX683" y="connsiteY683"/>
                    </a:cxn>
                    <a:cxn ang="0">
                      <a:pos x="connsiteX684" y="connsiteY684"/>
                    </a:cxn>
                    <a:cxn ang="0">
                      <a:pos x="connsiteX685" y="connsiteY685"/>
                    </a:cxn>
                    <a:cxn ang="0">
                      <a:pos x="connsiteX686" y="connsiteY686"/>
                    </a:cxn>
                    <a:cxn ang="0">
                      <a:pos x="connsiteX687" y="connsiteY687"/>
                    </a:cxn>
                    <a:cxn ang="0">
                      <a:pos x="connsiteX688" y="connsiteY688"/>
                    </a:cxn>
                    <a:cxn ang="0">
                      <a:pos x="connsiteX689" y="connsiteY689"/>
                    </a:cxn>
                    <a:cxn ang="0">
                      <a:pos x="connsiteX690" y="connsiteY690"/>
                    </a:cxn>
                    <a:cxn ang="0">
                      <a:pos x="connsiteX691" y="connsiteY691"/>
                    </a:cxn>
                    <a:cxn ang="0">
                      <a:pos x="connsiteX692" y="connsiteY692"/>
                    </a:cxn>
                    <a:cxn ang="0">
                      <a:pos x="connsiteX693" y="connsiteY693"/>
                    </a:cxn>
                    <a:cxn ang="0">
                      <a:pos x="connsiteX694" y="connsiteY694"/>
                    </a:cxn>
                    <a:cxn ang="0">
                      <a:pos x="connsiteX695" y="connsiteY695"/>
                    </a:cxn>
                    <a:cxn ang="0">
                      <a:pos x="connsiteX696" y="connsiteY696"/>
                    </a:cxn>
                    <a:cxn ang="0">
                      <a:pos x="connsiteX697" y="connsiteY697"/>
                    </a:cxn>
                    <a:cxn ang="0">
                      <a:pos x="connsiteX698" y="connsiteY698"/>
                    </a:cxn>
                    <a:cxn ang="0">
                      <a:pos x="connsiteX699" y="connsiteY699"/>
                    </a:cxn>
                    <a:cxn ang="0">
                      <a:pos x="connsiteX700" y="connsiteY700"/>
                    </a:cxn>
                    <a:cxn ang="0">
                      <a:pos x="connsiteX701" y="connsiteY701"/>
                    </a:cxn>
                    <a:cxn ang="0">
                      <a:pos x="connsiteX702" y="connsiteY702"/>
                    </a:cxn>
                    <a:cxn ang="0">
                      <a:pos x="connsiteX703" y="connsiteY703"/>
                    </a:cxn>
                    <a:cxn ang="0">
                      <a:pos x="connsiteX704" y="connsiteY704"/>
                    </a:cxn>
                    <a:cxn ang="0">
                      <a:pos x="connsiteX705" y="connsiteY705"/>
                    </a:cxn>
                    <a:cxn ang="0">
                      <a:pos x="connsiteX706" y="connsiteY706"/>
                    </a:cxn>
                    <a:cxn ang="0">
                      <a:pos x="connsiteX707" y="connsiteY707"/>
                    </a:cxn>
                    <a:cxn ang="0">
                      <a:pos x="connsiteX708" y="connsiteY708"/>
                    </a:cxn>
                    <a:cxn ang="0">
                      <a:pos x="connsiteX709" y="connsiteY709"/>
                    </a:cxn>
                    <a:cxn ang="0">
                      <a:pos x="connsiteX710" y="connsiteY710"/>
                    </a:cxn>
                    <a:cxn ang="0">
                      <a:pos x="connsiteX711" y="connsiteY711"/>
                    </a:cxn>
                    <a:cxn ang="0">
                      <a:pos x="connsiteX712" y="connsiteY712"/>
                    </a:cxn>
                    <a:cxn ang="0">
                      <a:pos x="connsiteX713" y="connsiteY713"/>
                    </a:cxn>
                    <a:cxn ang="0">
                      <a:pos x="connsiteX714" y="connsiteY714"/>
                    </a:cxn>
                    <a:cxn ang="0">
                      <a:pos x="connsiteX715" y="connsiteY715"/>
                    </a:cxn>
                    <a:cxn ang="0">
                      <a:pos x="connsiteX716" y="connsiteY716"/>
                    </a:cxn>
                    <a:cxn ang="0">
                      <a:pos x="connsiteX717" y="connsiteY717"/>
                    </a:cxn>
                    <a:cxn ang="0">
                      <a:pos x="connsiteX718" y="connsiteY718"/>
                    </a:cxn>
                    <a:cxn ang="0">
                      <a:pos x="connsiteX719" y="connsiteY719"/>
                    </a:cxn>
                    <a:cxn ang="0">
                      <a:pos x="connsiteX720" y="connsiteY720"/>
                    </a:cxn>
                    <a:cxn ang="0">
                      <a:pos x="connsiteX721" y="connsiteY721"/>
                    </a:cxn>
                    <a:cxn ang="0">
                      <a:pos x="connsiteX722" y="connsiteY722"/>
                    </a:cxn>
                    <a:cxn ang="0">
                      <a:pos x="connsiteX723" y="connsiteY723"/>
                    </a:cxn>
                    <a:cxn ang="0">
                      <a:pos x="connsiteX724" y="connsiteY724"/>
                    </a:cxn>
                    <a:cxn ang="0">
                      <a:pos x="connsiteX725" y="connsiteY725"/>
                    </a:cxn>
                    <a:cxn ang="0">
                      <a:pos x="connsiteX726" y="connsiteY726"/>
                    </a:cxn>
                    <a:cxn ang="0">
                      <a:pos x="connsiteX727" y="connsiteY727"/>
                    </a:cxn>
                    <a:cxn ang="0">
                      <a:pos x="connsiteX728" y="connsiteY728"/>
                    </a:cxn>
                    <a:cxn ang="0">
                      <a:pos x="connsiteX729" y="connsiteY729"/>
                    </a:cxn>
                    <a:cxn ang="0">
                      <a:pos x="connsiteX730" y="connsiteY730"/>
                    </a:cxn>
                    <a:cxn ang="0">
                      <a:pos x="connsiteX731" y="connsiteY731"/>
                    </a:cxn>
                    <a:cxn ang="0">
                      <a:pos x="connsiteX732" y="connsiteY732"/>
                    </a:cxn>
                    <a:cxn ang="0">
                      <a:pos x="connsiteX733" y="connsiteY733"/>
                    </a:cxn>
                    <a:cxn ang="0">
                      <a:pos x="connsiteX734" y="connsiteY734"/>
                    </a:cxn>
                    <a:cxn ang="0">
                      <a:pos x="connsiteX735" y="connsiteY735"/>
                    </a:cxn>
                    <a:cxn ang="0">
                      <a:pos x="connsiteX736" y="connsiteY736"/>
                    </a:cxn>
                    <a:cxn ang="0">
                      <a:pos x="connsiteX737" y="connsiteY737"/>
                    </a:cxn>
                    <a:cxn ang="0">
                      <a:pos x="connsiteX738" y="connsiteY738"/>
                    </a:cxn>
                    <a:cxn ang="0">
                      <a:pos x="connsiteX739" y="connsiteY739"/>
                    </a:cxn>
                    <a:cxn ang="0">
                      <a:pos x="connsiteX740" y="connsiteY740"/>
                    </a:cxn>
                    <a:cxn ang="0">
                      <a:pos x="connsiteX741" y="connsiteY741"/>
                    </a:cxn>
                    <a:cxn ang="0">
                      <a:pos x="connsiteX742" y="connsiteY742"/>
                    </a:cxn>
                    <a:cxn ang="0">
                      <a:pos x="connsiteX743" y="connsiteY743"/>
                    </a:cxn>
                    <a:cxn ang="0">
                      <a:pos x="connsiteX744" y="connsiteY744"/>
                    </a:cxn>
                    <a:cxn ang="0">
                      <a:pos x="connsiteX745" y="connsiteY745"/>
                    </a:cxn>
                    <a:cxn ang="0">
                      <a:pos x="connsiteX746" y="connsiteY746"/>
                    </a:cxn>
                    <a:cxn ang="0">
                      <a:pos x="connsiteX747" y="connsiteY747"/>
                    </a:cxn>
                    <a:cxn ang="0">
                      <a:pos x="connsiteX748" y="connsiteY748"/>
                    </a:cxn>
                    <a:cxn ang="0">
                      <a:pos x="connsiteX749" y="connsiteY749"/>
                    </a:cxn>
                    <a:cxn ang="0">
                      <a:pos x="connsiteX750" y="connsiteY750"/>
                    </a:cxn>
                    <a:cxn ang="0">
                      <a:pos x="connsiteX751" y="connsiteY751"/>
                    </a:cxn>
                    <a:cxn ang="0">
                      <a:pos x="connsiteX752" y="connsiteY752"/>
                    </a:cxn>
                    <a:cxn ang="0">
                      <a:pos x="connsiteX753" y="connsiteY753"/>
                    </a:cxn>
                    <a:cxn ang="0">
                      <a:pos x="connsiteX754" y="connsiteY754"/>
                    </a:cxn>
                    <a:cxn ang="0">
                      <a:pos x="connsiteX755" y="connsiteY755"/>
                    </a:cxn>
                    <a:cxn ang="0">
                      <a:pos x="connsiteX756" y="connsiteY756"/>
                    </a:cxn>
                    <a:cxn ang="0">
                      <a:pos x="connsiteX757" y="connsiteY757"/>
                    </a:cxn>
                    <a:cxn ang="0">
                      <a:pos x="connsiteX758" y="connsiteY758"/>
                    </a:cxn>
                    <a:cxn ang="0">
                      <a:pos x="connsiteX759" y="connsiteY759"/>
                    </a:cxn>
                    <a:cxn ang="0">
                      <a:pos x="connsiteX760" y="connsiteY760"/>
                    </a:cxn>
                    <a:cxn ang="0">
                      <a:pos x="connsiteX761" y="connsiteY761"/>
                    </a:cxn>
                    <a:cxn ang="0">
                      <a:pos x="connsiteX762" y="connsiteY762"/>
                    </a:cxn>
                    <a:cxn ang="0">
                      <a:pos x="connsiteX763" y="connsiteY763"/>
                    </a:cxn>
                    <a:cxn ang="0">
                      <a:pos x="connsiteX764" y="connsiteY764"/>
                    </a:cxn>
                    <a:cxn ang="0">
                      <a:pos x="connsiteX765" y="connsiteY765"/>
                    </a:cxn>
                    <a:cxn ang="0">
                      <a:pos x="connsiteX766" y="connsiteY766"/>
                    </a:cxn>
                    <a:cxn ang="0">
                      <a:pos x="connsiteX767" y="connsiteY767"/>
                    </a:cxn>
                    <a:cxn ang="0">
                      <a:pos x="connsiteX768" y="connsiteY768"/>
                    </a:cxn>
                    <a:cxn ang="0">
                      <a:pos x="connsiteX769" y="connsiteY769"/>
                    </a:cxn>
                    <a:cxn ang="0">
                      <a:pos x="connsiteX770" y="connsiteY770"/>
                    </a:cxn>
                    <a:cxn ang="0">
                      <a:pos x="connsiteX771" y="connsiteY771"/>
                    </a:cxn>
                    <a:cxn ang="0">
                      <a:pos x="connsiteX772" y="connsiteY772"/>
                    </a:cxn>
                    <a:cxn ang="0">
                      <a:pos x="connsiteX773" y="connsiteY773"/>
                    </a:cxn>
                    <a:cxn ang="0">
                      <a:pos x="connsiteX774" y="connsiteY774"/>
                    </a:cxn>
                    <a:cxn ang="0">
                      <a:pos x="connsiteX775" y="connsiteY775"/>
                    </a:cxn>
                    <a:cxn ang="0">
                      <a:pos x="connsiteX776" y="connsiteY776"/>
                    </a:cxn>
                    <a:cxn ang="0">
                      <a:pos x="connsiteX777" y="connsiteY777"/>
                    </a:cxn>
                    <a:cxn ang="0">
                      <a:pos x="connsiteX778" y="connsiteY778"/>
                    </a:cxn>
                    <a:cxn ang="0">
                      <a:pos x="connsiteX779" y="connsiteY779"/>
                    </a:cxn>
                    <a:cxn ang="0">
                      <a:pos x="connsiteX780" y="connsiteY780"/>
                    </a:cxn>
                    <a:cxn ang="0">
                      <a:pos x="connsiteX781" y="connsiteY781"/>
                    </a:cxn>
                    <a:cxn ang="0">
                      <a:pos x="connsiteX782" y="connsiteY782"/>
                    </a:cxn>
                    <a:cxn ang="0">
                      <a:pos x="connsiteX783" y="connsiteY783"/>
                    </a:cxn>
                    <a:cxn ang="0">
                      <a:pos x="connsiteX784" y="connsiteY784"/>
                    </a:cxn>
                    <a:cxn ang="0">
                      <a:pos x="connsiteX785" y="connsiteY785"/>
                    </a:cxn>
                    <a:cxn ang="0">
                      <a:pos x="connsiteX786" y="connsiteY786"/>
                    </a:cxn>
                    <a:cxn ang="0">
                      <a:pos x="connsiteX787" y="connsiteY787"/>
                    </a:cxn>
                    <a:cxn ang="0">
                      <a:pos x="connsiteX788" y="connsiteY788"/>
                    </a:cxn>
                    <a:cxn ang="0">
                      <a:pos x="connsiteX789" y="connsiteY789"/>
                    </a:cxn>
                    <a:cxn ang="0">
                      <a:pos x="connsiteX790" y="connsiteY790"/>
                    </a:cxn>
                    <a:cxn ang="0">
                      <a:pos x="connsiteX791" y="connsiteY791"/>
                    </a:cxn>
                    <a:cxn ang="0">
                      <a:pos x="connsiteX792" y="connsiteY792"/>
                    </a:cxn>
                    <a:cxn ang="0">
                      <a:pos x="connsiteX793" y="connsiteY793"/>
                    </a:cxn>
                    <a:cxn ang="0">
                      <a:pos x="connsiteX794" y="connsiteY794"/>
                    </a:cxn>
                    <a:cxn ang="0">
                      <a:pos x="connsiteX795" y="connsiteY795"/>
                    </a:cxn>
                    <a:cxn ang="0">
                      <a:pos x="connsiteX796" y="connsiteY796"/>
                    </a:cxn>
                    <a:cxn ang="0">
                      <a:pos x="connsiteX797" y="connsiteY797"/>
                    </a:cxn>
                    <a:cxn ang="0">
                      <a:pos x="connsiteX798" y="connsiteY798"/>
                    </a:cxn>
                    <a:cxn ang="0">
                      <a:pos x="connsiteX799" y="connsiteY799"/>
                    </a:cxn>
                    <a:cxn ang="0">
                      <a:pos x="connsiteX800" y="connsiteY800"/>
                    </a:cxn>
                    <a:cxn ang="0">
                      <a:pos x="connsiteX801" y="connsiteY801"/>
                    </a:cxn>
                    <a:cxn ang="0">
                      <a:pos x="connsiteX802" y="connsiteY802"/>
                    </a:cxn>
                    <a:cxn ang="0">
                      <a:pos x="connsiteX803" y="connsiteY803"/>
                    </a:cxn>
                    <a:cxn ang="0">
                      <a:pos x="connsiteX804" y="connsiteY804"/>
                    </a:cxn>
                    <a:cxn ang="0">
                      <a:pos x="connsiteX805" y="connsiteY805"/>
                    </a:cxn>
                    <a:cxn ang="0">
                      <a:pos x="connsiteX806" y="connsiteY806"/>
                    </a:cxn>
                    <a:cxn ang="0">
                      <a:pos x="connsiteX807" y="connsiteY807"/>
                    </a:cxn>
                    <a:cxn ang="0">
                      <a:pos x="connsiteX808" y="connsiteY808"/>
                    </a:cxn>
                    <a:cxn ang="0">
                      <a:pos x="connsiteX809" y="connsiteY809"/>
                    </a:cxn>
                    <a:cxn ang="0">
                      <a:pos x="connsiteX810" y="connsiteY810"/>
                    </a:cxn>
                    <a:cxn ang="0">
                      <a:pos x="connsiteX811" y="connsiteY811"/>
                    </a:cxn>
                    <a:cxn ang="0">
                      <a:pos x="connsiteX812" y="connsiteY812"/>
                    </a:cxn>
                    <a:cxn ang="0">
                      <a:pos x="connsiteX813" y="connsiteY813"/>
                    </a:cxn>
                    <a:cxn ang="0">
                      <a:pos x="connsiteX814" y="connsiteY814"/>
                    </a:cxn>
                    <a:cxn ang="0">
                      <a:pos x="connsiteX815" y="connsiteY815"/>
                    </a:cxn>
                    <a:cxn ang="0">
                      <a:pos x="connsiteX816" y="connsiteY816"/>
                    </a:cxn>
                    <a:cxn ang="0">
                      <a:pos x="connsiteX817" y="connsiteY817"/>
                    </a:cxn>
                    <a:cxn ang="0">
                      <a:pos x="connsiteX818" y="connsiteY818"/>
                    </a:cxn>
                    <a:cxn ang="0">
                      <a:pos x="connsiteX819" y="connsiteY819"/>
                    </a:cxn>
                    <a:cxn ang="0">
                      <a:pos x="connsiteX820" y="connsiteY820"/>
                    </a:cxn>
                    <a:cxn ang="0">
                      <a:pos x="connsiteX821" y="connsiteY821"/>
                    </a:cxn>
                    <a:cxn ang="0">
                      <a:pos x="connsiteX822" y="connsiteY822"/>
                    </a:cxn>
                    <a:cxn ang="0">
                      <a:pos x="connsiteX823" y="connsiteY823"/>
                    </a:cxn>
                    <a:cxn ang="0">
                      <a:pos x="connsiteX824" y="connsiteY824"/>
                    </a:cxn>
                    <a:cxn ang="0">
                      <a:pos x="connsiteX825" y="connsiteY825"/>
                    </a:cxn>
                    <a:cxn ang="0">
                      <a:pos x="connsiteX826" y="connsiteY826"/>
                    </a:cxn>
                    <a:cxn ang="0">
                      <a:pos x="connsiteX827" y="connsiteY827"/>
                    </a:cxn>
                    <a:cxn ang="0">
                      <a:pos x="connsiteX828" y="connsiteY828"/>
                    </a:cxn>
                    <a:cxn ang="0">
                      <a:pos x="connsiteX829" y="connsiteY829"/>
                    </a:cxn>
                    <a:cxn ang="0">
                      <a:pos x="connsiteX830" y="connsiteY830"/>
                    </a:cxn>
                    <a:cxn ang="0">
                      <a:pos x="connsiteX831" y="connsiteY831"/>
                    </a:cxn>
                    <a:cxn ang="0">
                      <a:pos x="connsiteX832" y="connsiteY832"/>
                    </a:cxn>
                    <a:cxn ang="0">
                      <a:pos x="connsiteX833" y="connsiteY833"/>
                    </a:cxn>
                    <a:cxn ang="0">
                      <a:pos x="connsiteX834" y="connsiteY834"/>
                    </a:cxn>
                    <a:cxn ang="0">
                      <a:pos x="connsiteX835" y="connsiteY835"/>
                    </a:cxn>
                    <a:cxn ang="0">
                      <a:pos x="connsiteX836" y="connsiteY836"/>
                    </a:cxn>
                    <a:cxn ang="0">
                      <a:pos x="connsiteX837" y="connsiteY837"/>
                    </a:cxn>
                    <a:cxn ang="0">
                      <a:pos x="connsiteX838" y="connsiteY838"/>
                    </a:cxn>
                    <a:cxn ang="0">
                      <a:pos x="connsiteX839" y="connsiteY839"/>
                    </a:cxn>
                    <a:cxn ang="0">
                      <a:pos x="connsiteX840" y="connsiteY840"/>
                    </a:cxn>
                    <a:cxn ang="0">
                      <a:pos x="connsiteX841" y="connsiteY841"/>
                    </a:cxn>
                    <a:cxn ang="0">
                      <a:pos x="connsiteX842" y="connsiteY842"/>
                    </a:cxn>
                    <a:cxn ang="0">
                      <a:pos x="connsiteX843" y="connsiteY843"/>
                    </a:cxn>
                    <a:cxn ang="0">
                      <a:pos x="connsiteX844" y="connsiteY844"/>
                    </a:cxn>
                    <a:cxn ang="0">
                      <a:pos x="connsiteX845" y="connsiteY845"/>
                    </a:cxn>
                    <a:cxn ang="0">
                      <a:pos x="connsiteX846" y="connsiteY846"/>
                    </a:cxn>
                    <a:cxn ang="0">
                      <a:pos x="connsiteX847" y="connsiteY847"/>
                    </a:cxn>
                    <a:cxn ang="0">
                      <a:pos x="connsiteX848" y="connsiteY848"/>
                    </a:cxn>
                    <a:cxn ang="0">
                      <a:pos x="connsiteX849" y="connsiteY849"/>
                    </a:cxn>
                    <a:cxn ang="0">
                      <a:pos x="connsiteX850" y="connsiteY850"/>
                    </a:cxn>
                    <a:cxn ang="0">
                      <a:pos x="connsiteX851" y="connsiteY851"/>
                    </a:cxn>
                    <a:cxn ang="0">
                      <a:pos x="connsiteX852" y="connsiteY852"/>
                    </a:cxn>
                    <a:cxn ang="0">
                      <a:pos x="connsiteX853" y="connsiteY853"/>
                    </a:cxn>
                    <a:cxn ang="0">
                      <a:pos x="connsiteX854" y="connsiteY854"/>
                    </a:cxn>
                    <a:cxn ang="0">
                      <a:pos x="connsiteX855" y="connsiteY855"/>
                    </a:cxn>
                    <a:cxn ang="0">
                      <a:pos x="connsiteX856" y="connsiteY856"/>
                    </a:cxn>
                    <a:cxn ang="0">
                      <a:pos x="connsiteX857" y="connsiteY857"/>
                    </a:cxn>
                    <a:cxn ang="0">
                      <a:pos x="connsiteX858" y="connsiteY858"/>
                    </a:cxn>
                    <a:cxn ang="0">
                      <a:pos x="connsiteX859" y="connsiteY859"/>
                    </a:cxn>
                    <a:cxn ang="0">
                      <a:pos x="connsiteX860" y="connsiteY860"/>
                    </a:cxn>
                    <a:cxn ang="0">
                      <a:pos x="connsiteX861" y="connsiteY861"/>
                    </a:cxn>
                    <a:cxn ang="0">
                      <a:pos x="connsiteX862" y="connsiteY862"/>
                    </a:cxn>
                    <a:cxn ang="0">
                      <a:pos x="connsiteX863" y="connsiteY863"/>
                    </a:cxn>
                    <a:cxn ang="0">
                      <a:pos x="connsiteX864" y="connsiteY864"/>
                    </a:cxn>
                    <a:cxn ang="0">
                      <a:pos x="connsiteX865" y="connsiteY865"/>
                    </a:cxn>
                    <a:cxn ang="0">
                      <a:pos x="connsiteX866" y="connsiteY866"/>
                    </a:cxn>
                    <a:cxn ang="0">
                      <a:pos x="connsiteX867" y="connsiteY867"/>
                    </a:cxn>
                    <a:cxn ang="0">
                      <a:pos x="connsiteX868" y="connsiteY868"/>
                    </a:cxn>
                    <a:cxn ang="0">
                      <a:pos x="connsiteX869" y="connsiteY869"/>
                    </a:cxn>
                    <a:cxn ang="0">
                      <a:pos x="connsiteX870" y="connsiteY870"/>
                    </a:cxn>
                    <a:cxn ang="0">
                      <a:pos x="connsiteX871" y="connsiteY871"/>
                    </a:cxn>
                    <a:cxn ang="0">
                      <a:pos x="connsiteX872" y="connsiteY872"/>
                    </a:cxn>
                    <a:cxn ang="0">
                      <a:pos x="connsiteX873" y="connsiteY873"/>
                    </a:cxn>
                    <a:cxn ang="0">
                      <a:pos x="connsiteX874" y="connsiteY874"/>
                    </a:cxn>
                    <a:cxn ang="0">
                      <a:pos x="connsiteX875" y="connsiteY875"/>
                    </a:cxn>
                    <a:cxn ang="0">
                      <a:pos x="connsiteX876" y="connsiteY876"/>
                    </a:cxn>
                    <a:cxn ang="0">
                      <a:pos x="connsiteX877" y="connsiteY877"/>
                    </a:cxn>
                    <a:cxn ang="0">
                      <a:pos x="connsiteX878" y="connsiteY878"/>
                    </a:cxn>
                    <a:cxn ang="0">
                      <a:pos x="connsiteX879" y="connsiteY879"/>
                    </a:cxn>
                    <a:cxn ang="0">
                      <a:pos x="connsiteX880" y="connsiteY880"/>
                    </a:cxn>
                    <a:cxn ang="0">
                      <a:pos x="connsiteX881" y="connsiteY881"/>
                    </a:cxn>
                    <a:cxn ang="0">
                      <a:pos x="connsiteX882" y="connsiteY882"/>
                    </a:cxn>
                    <a:cxn ang="0">
                      <a:pos x="connsiteX883" y="connsiteY883"/>
                    </a:cxn>
                    <a:cxn ang="0">
                      <a:pos x="connsiteX884" y="connsiteY884"/>
                    </a:cxn>
                    <a:cxn ang="0">
                      <a:pos x="connsiteX885" y="connsiteY885"/>
                    </a:cxn>
                    <a:cxn ang="0">
                      <a:pos x="connsiteX886" y="connsiteY886"/>
                    </a:cxn>
                    <a:cxn ang="0">
                      <a:pos x="connsiteX887" y="connsiteY887"/>
                    </a:cxn>
                    <a:cxn ang="0">
                      <a:pos x="connsiteX888" y="connsiteY888"/>
                    </a:cxn>
                    <a:cxn ang="0">
                      <a:pos x="connsiteX889" y="connsiteY889"/>
                    </a:cxn>
                    <a:cxn ang="0">
                      <a:pos x="connsiteX890" y="connsiteY890"/>
                    </a:cxn>
                    <a:cxn ang="0">
                      <a:pos x="connsiteX891" y="connsiteY891"/>
                    </a:cxn>
                    <a:cxn ang="0">
                      <a:pos x="connsiteX892" y="connsiteY892"/>
                    </a:cxn>
                    <a:cxn ang="0">
                      <a:pos x="connsiteX893" y="connsiteY893"/>
                    </a:cxn>
                    <a:cxn ang="0">
                      <a:pos x="connsiteX894" y="connsiteY894"/>
                    </a:cxn>
                    <a:cxn ang="0">
                      <a:pos x="connsiteX895" y="connsiteY895"/>
                    </a:cxn>
                    <a:cxn ang="0">
                      <a:pos x="connsiteX896" y="connsiteY896"/>
                    </a:cxn>
                    <a:cxn ang="0">
                      <a:pos x="connsiteX897" y="connsiteY897"/>
                    </a:cxn>
                    <a:cxn ang="0">
                      <a:pos x="connsiteX898" y="connsiteY898"/>
                    </a:cxn>
                    <a:cxn ang="0">
                      <a:pos x="connsiteX899" y="connsiteY899"/>
                    </a:cxn>
                    <a:cxn ang="0">
                      <a:pos x="connsiteX900" y="connsiteY900"/>
                    </a:cxn>
                    <a:cxn ang="0">
                      <a:pos x="connsiteX901" y="connsiteY901"/>
                    </a:cxn>
                    <a:cxn ang="0">
                      <a:pos x="connsiteX902" y="connsiteY902"/>
                    </a:cxn>
                    <a:cxn ang="0">
                      <a:pos x="connsiteX903" y="connsiteY903"/>
                    </a:cxn>
                    <a:cxn ang="0">
                      <a:pos x="connsiteX904" y="connsiteY904"/>
                    </a:cxn>
                    <a:cxn ang="0">
                      <a:pos x="connsiteX905" y="connsiteY905"/>
                    </a:cxn>
                    <a:cxn ang="0">
                      <a:pos x="connsiteX906" y="connsiteY906"/>
                    </a:cxn>
                    <a:cxn ang="0">
                      <a:pos x="connsiteX907" y="connsiteY907"/>
                    </a:cxn>
                    <a:cxn ang="0">
                      <a:pos x="connsiteX908" y="connsiteY908"/>
                    </a:cxn>
                    <a:cxn ang="0">
                      <a:pos x="connsiteX909" y="connsiteY909"/>
                    </a:cxn>
                    <a:cxn ang="0">
                      <a:pos x="connsiteX910" y="connsiteY910"/>
                    </a:cxn>
                    <a:cxn ang="0">
                      <a:pos x="connsiteX911" y="connsiteY911"/>
                    </a:cxn>
                    <a:cxn ang="0">
                      <a:pos x="connsiteX912" y="connsiteY912"/>
                    </a:cxn>
                    <a:cxn ang="0">
                      <a:pos x="connsiteX913" y="connsiteY913"/>
                    </a:cxn>
                    <a:cxn ang="0">
                      <a:pos x="connsiteX914" y="connsiteY914"/>
                    </a:cxn>
                    <a:cxn ang="0">
                      <a:pos x="connsiteX915" y="connsiteY915"/>
                    </a:cxn>
                    <a:cxn ang="0">
                      <a:pos x="connsiteX916" y="connsiteY916"/>
                    </a:cxn>
                    <a:cxn ang="0">
                      <a:pos x="connsiteX917" y="connsiteY917"/>
                    </a:cxn>
                    <a:cxn ang="0">
                      <a:pos x="connsiteX918" y="connsiteY918"/>
                    </a:cxn>
                    <a:cxn ang="0">
                      <a:pos x="connsiteX919" y="connsiteY919"/>
                    </a:cxn>
                    <a:cxn ang="0">
                      <a:pos x="connsiteX920" y="connsiteY920"/>
                    </a:cxn>
                    <a:cxn ang="0">
                      <a:pos x="connsiteX921" y="connsiteY921"/>
                    </a:cxn>
                    <a:cxn ang="0">
                      <a:pos x="connsiteX922" y="connsiteY922"/>
                    </a:cxn>
                    <a:cxn ang="0">
                      <a:pos x="connsiteX923" y="connsiteY923"/>
                    </a:cxn>
                    <a:cxn ang="0">
                      <a:pos x="connsiteX924" y="connsiteY924"/>
                    </a:cxn>
                    <a:cxn ang="0">
                      <a:pos x="connsiteX925" y="connsiteY925"/>
                    </a:cxn>
                    <a:cxn ang="0">
                      <a:pos x="connsiteX926" y="connsiteY926"/>
                    </a:cxn>
                    <a:cxn ang="0">
                      <a:pos x="connsiteX927" y="connsiteY927"/>
                    </a:cxn>
                    <a:cxn ang="0">
                      <a:pos x="connsiteX928" y="connsiteY928"/>
                    </a:cxn>
                    <a:cxn ang="0">
                      <a:pos x="connsiteX929" y="connsiteY929"/>
                    </a:cxn>
                    <a:cxn ang="0">
                      <a:pos x="connsiteX930" y="connsiteY930"/>
                    </a:cxn>
                    <a:cxn ang="0">
                      <a:pos x="connsiteX931" y="connsiteY931"/>
                    </a:cxn>
                    <a:cxn ang="0">
                      <a:pos x="connsiteX932" y="connsiteY932"/>
                    </a:cxn>
                    <a:cxn ang="0">
                      <a:pos x="connsiteX933" y="connsiteY933"/>
                    </a:cxn>
                    <a:cxn ang="0">
                      <a:pos x="connsiteX934" y="connsiteY934"/>
                    </a:cxn>
                    <a:cxn ang="0">
                      <a:pos x="connsiteX935" y="connsiteY935"/>
                    </a:cxn>
                    <a:cxn ang="0">
                      <a:pos x="connsiteX936" y="connsiteY936"/>
                    </a:cxn>
                    <a:cxn ang="0">
                      <a:pos x="connsiteX937" y="connsiteY937"/>
                    </a:cxn>
                  </a:cxnLst>
                  <a:rect l="l" t="t" r="r" b="b"/>
                  <a:pathLst>
                    <a:path w="7981224" h="2842441">
                      <a:moveTo>
                        <a:pt x="7977946" y="2756403"/>
                      </a:moveTo>
                      <a:cubicBezTo>
                        <a:pt x="7904024" y="2720891"/>
                        <a:pt x="7830032" y="2685585"/>
                        <a:pt x="7756324" y="2649831"/>
                      </a:cubicBezTo>
                      <a:cubicBezTo>
                        <a:pt x="7681693" y="2584864"/>
                        <a:pt x="7607416" y="2519387"/>
                        <a:pt x="7532785" y="2454512"/>
                      </a:cubicBezTo>
                      <a:cubicBezTo>
                        <a:pt x="7520287" y="2447979"/>
                        <a:pt x="7503387" y="2450493"/>
                        <a:pt x="7489683" y="2448938"/>
                      </a:cubicBezTo>
                      <a:cubicBezTo>
                        <a:pt x="7412566" y="2442497"/>
                        <a:pt x="7335307" y="2437818"/>
                        <a:pt x="7257978" y="2434729"/>
                      </a:cubicBezTo>
                      <a:cubicBezTo>
                        <a:pt x="7257197" y="2414768"/>
                        <a:pt x="7256416" y="2394793"/>
                        <a:pt x="7254498" y="2374903"/>
                      </a:cubicBezTo>
                      <a:cubicBezTo>
                        <a:pt x="7253433" y="2364053"/>
                        <a:pt x="7253007" y="2352499"/>
                        <a:pt x="7250379" y="2341919"/>
                      </a:cubicBezTo>
                      <a:cubicBezTo>
                        <a:pt x="7249101" y="2336948"/>
                        <a:pt x="7242214" y="2338404"/>
                        <a:pt x="7241858" y="2343069"/>
                      </a:cubicBezTo>
                      <a:cubicBezTo>
                        <a:pt x="7240935" y="2353905"/>
                        <a:pt x="7242285" y="2365281"/>
                        <a:pt x="7242639" y="2376146"/>
                      </a:cubicBezTo>
                      <a:cubicBezTo>
                        <a:pt x="7243278" y="2395510"/>
                        <a:pt x="7244557" y="2414846"/>
                        <a:pt x="7245196" y="2434210"/>
                      </a:cubicBezTo>
                      <a:cubicBezTo>
                        <a:pt x="7111556" y="2429027"/>
                        <a:pt x="6977773" y="2428125"/>
                        <a:pt x="6843990" y="2429467"/>
                      </a:cubicBezTo>
                      <a:cubicBezTo>
                        <a:pt x="6842428" y="2396355"/>
                        <a:pt x="6840440" y="2363286"/>
                        <a:pt x="6838594" y="2330145"/>
                      </a:cubicBezTo>
                      <a:cubicBezTo>
                        <a:pt x="6838239" y="2323918"/>
                        <a:pt x="6828582" y="2323840"/>
                        <a:pt x="6828794" y="2330145"/>
                      </a:cubicBezTo>
                      <a:cubicBezTo>
                        <a:pt x="6830215" y="2363271"/>
                        <a:pt x="6831067" y="2396440"/>
                        <a:pt x="6831919" y="2429595"/>
                      </a:cubicBezTo>
                      <a:cubicBezTo>
                        <a:pt x="6693734" y="2431107"/>
                        <a:pt x="6555549" y="2434949"/>
                        <a:pt x="6417407" y="2438861"/>
                      </a:cubicBezTo>
                      <a:cubicBezTo>
                        <a:pt x="6416896" y="2397470"/>
                        <a:pt x="6416384" y="2356071"/>
                        <a:pt x="6414914" y="2314694"/>
                      </a:cubicBezTo>
                      <a:cubicBezTo>
                        <a:pt x="6414659" y="2307550"/>
                        <a:pt x="6403830" y="2307493"/>
                        <a:pt x="6403773" y="2314694"/>
                      </a:cubicBezTo>
                      <a:cubicBezTo>
                        <a:pt x="6403418" y="2356206"/>
                        <a:pt x="6404028" y="2397711"/>
                        <a:pt x="6404639" y="2439216"/>
                      </a:cubicBezTo>
                      <a:cubicBezTo>
                        <a:pt x="6281622" y="2442696"/>
                        <a:pt x="6158598" y="2446197"/>
                        <a:pt x="6035537" y="2448093"/>
                      </a:cubicBezTo>
                      <a:cubicBezTo>
                        <a:pt x="6043633" y="1813904"/>
                        <a:pt x="6037703" y="1179269"/>
                        <a:pt x="6031483" y="544974"/>
                      </a:cubicBezTo>
                      <a:cubicBezTo>
                        <a:pt x="6029566" y="365894"/>
                        <a:pt x="6027442" y="186822"/>
                        <a:pt x="6025369" y="7743"/>
                      </a:cubicBezTo>
                      <a:cubicBezTo>
                        <a:pt x="6025319" y="3645"/>
                        <a:pt x="6021861" y="-111"/>
                        <a:pt x="6017629" y="3"/>
                      </a:cubicBezTo>
                      <a:cubicBezTo>
                        <a:pt x="5793721" y="6031"/>
                        <a:pt x="5569820" y="12067"/>
                        <a:pt x="5345912" y="18096"/>
                      </a:cubicBezTo>
                      <a:cubicBezTo>
                        <a:pt x="5341736" y="18209"/>
                        <a:pt x="5338200" y="21540"/>
                        <a:pt x="5338193" y="25815"/>
                      </a:cubicBezTo>
                      <a:cubicBezTo>
                        <a:pt x="5338150" y="81571"/>
                        <a:pt x="5337355" y="137328"/>
                        <a:pt x="5336979" y="193085"/>
                      </a:cubicBezTo>
                      <a:cubicBezTo>
                        <a:pt x="5334756" y="591329"/>
                        <a:pt x="5331703" y="989580"/>
                        <a:pt x="5330680" y="1387832"/>
                      </a:cubicBezTo>
                      <a:cubicBezTo>
                        <a:pt x="5182980" y="1388861"/>
                        <a:pt x="5035202" y="1387086"/>
                        <a:pt x="4887544" y="1389543"/>
                      </a:cubicBezTo>
                      <a:cubicBezTo>
                        <a:pt x="4886976" y="1377677"/>
                        <a:pt x="4886174" y="1365840"/>
                        <a:pt x="4884995" y="1354045"/>
                      </a:cubicBezTo>
                      <a:cubicBezTo>
                        <a:pt x="4884874" y="1352866"/>
                        <a:pt x="4884384" y="1351972"/>
                        <a:pt x="4883702" y="1351347"/>
                      </a:cubicBezTo>
                      <a:cubicBezTo>
                        <a:pt x="4885534" y="1346192"/>
                        <a:pt x="4882957" y="1339083"/>
                        <a:pt x="4875913" y="1339232"/>
                      </a:cubicBezTo>
                      <a:cubicBezTo>
                        <a:pt x="4850860" y="1340681"/>
                        <a:pt x="4826390" y="1340958"/>
                        <a:pt x="4801324" y="1340560"/>
                      </a:cubicBezTo>
                      <a:cubicBezTo>
                        <a:pt x="4741690" y="1340326"/>
                        <a:pt x="4682056" y="1340276"/>
                        <a:pt x="4622429" y="1339076"/>
                      </a:cubicBezTo>
                      <a:cubicBezTo>
                        <a:pt x="4610371" y="1338828"/>
                        <a:pt x="4597923" y="1337578"/>
                        <a:pt x="4585859" y="1338558"/>
                      </a:cubicBezTo>
                      <a:cubicBezTo>
                        <a:pt x="4585731" y="1330548"/>
                        <a:pt x="4585440" y="1322538"/>
                        <a:pt x="4585191" y="1314528"/>
                      </a:cubicBezTo>
                      <a:cubicBezTo>
                        <a:pt x="4589928" y="1303820"/>
                        <a:pt x="4571011" y="1301832"/>
                        <a:pt x="4564158" y="1300454"/>
                      </a:cubicBezTo>
                      <a:cubicBezTo>
                        <a:pt x="4538233" y="1295519"/>
                        <a:pt x="4511412" y="1293374"/>
                        <a:pt x="4485110" y="1294922"/>
                      </a:cubicBezTo>
                      <a:cubicBezTo>
                        <a:pt x="4481212" y="1293772"/>
                        <a:pt x="4475936" y="1294574"/>
                        <a:pt x="4472393" y="1295107"/>
                      </a:cubicBezTo>
                      <a:cubicBezTo>
                        <a:pt x="4464688" y="1296272"/>
                        <a:pt x="4456990" y="1297436"/>
                        <a:pt x="4449286" y="1298601"/>
                      </a:cubicBezTo>
                      <a:cubicBezTo>
                        <a:pt x="4361802" y="1311823"/>
                        <a:pt x="4274318" y="1325052"/>
                        <a:pt x="4186833" y="1338274"/>
                      </a:cubicBezTo>
                      <a:cubicBezTo>
                        <a:pt x="4184220" y="1338671"/>
                        <a:pt x="4182033" y="1341881"/>
                        <a:pt x="4182161" y="1344416"/>
                      </a:cubicBezTo>
                      <a:cubicBezTo>
                        <a:pt x="4183326" y="1367651"/>
                        <a:pt x="4184490" y="1390892"/>
                        <a:pt x="4185655" y="1414126"/>
                      </a:cubicBezTo>
                      <a:cubicBezTo>
                        <a:pt x="4185818" y="1417322"/>
                        <a:pt x="4188453" y="1420823"/>
                        <a:pt x="4192024" y="1420496"/>
                      </a:cubicBezTo>
                      <a:cubicBezTo>
                        <a:pt x="4193949" y="1420319"/>
                        <a:pt x="4195866" y="1420141"/>
                        <a:pt x="4197791" y="1419963"/>
                      </a:cubicBezTo>
                      <a:cubicBezTo>
                        <a:pt x="4194332" y="1556054"/>
                        <a:pt x="4196562" y="1692286"/>
                        <a:pt x="4197961" y="1828390"/>
                      </a:cubicBezTo>
                      <a:cubicBezTo>
                        <a:pt x="4197137" y="1827822"/>
                        <a:pt x="4196115" y="1827460"/>
                        <a:pt x="4194858" y="1827439"/>
                      </a:cubicBezTo>
                      <a:cubicBezTo>
                        <a:pt x="4166972" y="1827027"/>
                        <a:pt x="4139449" y="1829257"/>
                        <a:pt x="4111868" y="1833283"/>
                      </a:cubicBezTo>
                      <a:cubicBezTo>
                        <a:pt x="4109582" y="1833617"/>
                        <a:pt x="4108119" y="1836223"/>
                        <a:pt x="4108041" y="1838303"/>
                      </a:cubicBezTo>
                      <a:cubicBezTo>
                        <a:pt x="4107849" y="1843373"/>
                        <a:pt x="4107658" y="1848443"/>
                        <a:pt x="4107466" y="1853514"/>
                      </a:cubicBezTo>
                      <a:cubicBezTo>
                        <a:pt x="4107267" y="1858846"/>
                        <a:pt x="4108048" y="1864570"/>
                        <a:pt x="4101430" y="1865685"/>
                      </a:cubicBezTo>
                      <a:cubicBezTo>
                        <a:pt x="4091212" y="1867410"/>
                        <a:pt x="4080766" y="1867538"/>
                        <a:pt x="4070449" y="1866778"/>
                      </a:cubicBezTo>
                      <a:cubicBezTo>
                        <a:pt x="4068397" y="1866629"/>
                        <a:pt x="4065719" y="1868497"/>
                        <a:pt x="4065393" y="1870627"/>
                      </a:cubicBezTo>
                      <a:cubicBezTo>
                        <a:pt x="4063909" y="1880490"/>
                        <a:pt x="4063312" y="1890290"/>
                        <a:pt x="4063759" y="1900196"/>
                      </a:cubicBezTo>
                      <a:cubicBezTo>
                        <a:pt x="4053775" y="1900529"/>
                        <a:pt x="4043919" y="1901800"/>
                        <a:pt x="4034127" y="1903987"/>
                      </a:cubicBezTo>
                      <a:cubicBezTo>
                        <a:pt x="4031138" y="1904655"/>
                        <a:pt x="4029916" y="1907822"/>
                        <a:pt x="4030406" y="1910542"/>
                      </a:cubicBezTo>
                      <a:cubicBezTo>
                        <a:pt x="4031876" y="1918743"/>
                        <a:pt x="4031833" y="1926838"/>
                        <a:pt x="4030385" y="1934940"/>
                      </a:cubicBezTo>
                      <a:cubicBezTo>
                        <a:pt x="3992977" y="1935516"/>
                        <a:pt x="3954972" y="1936531"/>
                        <a:pt x="3918104" y="1942432"/>
                      </a:cubicBezTo>
                      <a:cubicBezTo>
                        <a:pt x="3918055" y="1934039"/>
                        <a:pt x="3918055" y="1925652"/>
                        <a:pt x="3918154" y="1917252"/>
                      </a:cubicBezTo>
                      <a:cubicBezTo>
                        <a:pt x="3918196" y="1913716"/>
                        <a:pt x="3915321" y="1911514"/>
                        <a:pt x="3912075" y="1911174"/>
                      </a:cubicBezTo>
                      <a:cubicBezTo>
                        <a:pt x="3885589" y="1908411"/>
                        <a:pt x="3859010" y="1907048"/>
                        <a:pt x="3832388" y="1907048"/>
                      </a:cubicBezTo>
                      <a:cubicBezTo>
                        <a:pt x="3829669" y="1900501"/>
                        <a:pt x="3830584" y="1892654"/>
                        <a:pt x="3826395" y="1886526"/>
                      </a:cubicBezTo>
                      <a:cubicBezTo>
                        <a:pt x="3820459" y="1877849"/>
                        <a:pt x="3809218" y="1879780"/>
                        <a:pt x="3800143" y="1880149"/>
                      </a:cubicBezTo>
                      <a:cubicBezTo>
                        <a:pt x="3772832" y="1881264"/>
                        <a:pt x="3745479" y="1882322"/>
                        <a:pt x="3718191" y="1883998"/>
                      </a:cubicBezTo>
                      <a:cubicBezTo>
                        <a:pt x="3715457" y="1884168"/>
                        <a:pt x="3713106" y="1886185"/>
                        <a:pt x="3713120" y="1889075"/>
                      </a:cubicBezTo>
                      <a:cubicBezTo>
                        <a:pt x="3713142" y="1896247"/>
                        <a:pt x="3713305" y="1903419"/>
                        <a:pt x="3713426" y="1910591"/>
                      </a:cubicBezTo>
                      <a:cubicBezTo>
                        <a:pt x="3697825" y="1907623"/>
                        <a:pt x="3681656" y="1908525"/>
                        <a:pt x="3666140" y="1911536"/>
                      </a:cubicBezTo>
                      <a:cubicBezTo>
                        <a:pt x="3663783" y="1911990"/>
                        <a:pt x="3661887" y="1914674"/>
                        <a:pt x="3661972" y="1917010"/>
                      </a:cubicBezTo>
                      <a:cubicBezTo>
                        <a:pt x="3663250" y="1954603"/>
                        <a:pt x="3664514" y="1992189"/>
                        <a:pt x="3666084" y="2029774"/>
                      </a:cubicBezTo>
                      <a:cubicBezTo>
                        <a:pt x="3666155" y="2031535"/>
                        <a:pt x="3667070" y="2032721"/>
                        <a:pt x="3668271" y="2033360"/>
                      </a:cubicBezTo>
                      <a:cubicBezTo>
                        <a:pt x="3615986" y="2033559"/>
                        <a:pt x="3563687" y="2033374"/>
                        <a:pt x="3511424" y="2034205"/>
                      </a:cubicBezTo>
                      <a:cubicBezTo>
                        <a:pt x="3510792" y="2011461"/>
                        <a:pt x="3510160" y="1988716"/>
                        <a:pt x="3509379" y="1965979"/>
                      </a:cubicBezTo>
                      <a:cubicBezTo>
                        <a:pt x="3512880" y="1963039"/>
                        <a:pt x="3512866" y="1956030"/>
                        <a:pt x="3507376" y="1955164"/>
                      </a:cubicBezTo>
                      <a:cubicBezTo>
                        <a:pt x="3484050" y="1951479"/>
                        <a:pt x="3459736" y="1951074"/>
                        <a:pt x="3436168" y="1949867"/>
                      </a:cubicBezTo>
                      <a:cubicBezTo>
                        <a:pt x="3387413" y="1947396"/>
                        <a:pt x="3338558" y="1946870"/>
                        <a:pt x="3289753" y="1948212"/>
                      </a:cubicBezTo>
                      <a:cubicBezTo>
                        <a:pt x="3277660" y="1948546"/>
                        <a:pt x="3265588" y="1949029"/>
                        <a:pt x="3253510" y="1949789"/>
                      </a:cubicBezTo>
                      <a:cubicBezTo>
                        <a:pt x="3241310" y="1950634"/>
                        <a:pt x="3228450" y="1950414"/>
                        <a:pt x="3216570" y="1953510"/>
                      </a:cubicBezTo>
                      <a:cubicBezTo>
                        <a:pt x="3214937" y="1952963"/>
                        <a:pt x="3213396" y="1954411"/>
                        <a:pt x="3213680" y="1956045"/>
                      </a:cubicBezTo>
                      <a:cubicBezTo>
                        <a:pt x="3213744" y="1956421"/>
                        <a:pt x="3213943" y="1956783"/>
                        <a:pt x="3213794" y="1958289"/>
                      </a:cubicBezTo>
                      <a:cubicBezTo>
                        <a:pt x="3213418" y="1965532"/>
                        <a:pt x="3213368" y="1972803"/>
                        <a:pt x="3213346" y="1980060"/>
                      </a:cubicBezTo>
                      <a:cubicBezTo>
                        <a:pt x="3213538" y="2040930"/>
                        <a:pt x="3216386" y="2101764"/>
                        <a:pt x="3215832" y="2162633"/>
                      </a:cubicBezTo>
                      <a:cubicBezTo>
                        <a:pt x="3212757" y="2162818"/>
                        <a:pt x="3209689" y="2163102"/>
                        <a:pt x="3206586" y="2162925"/>
                      </a:cubicBezTo>
                      <a:cubicBezTo>
                        <a:pt x="3206885" y="2161959"/>
                        <a:pt x="3206970" y="2160872"/>
                        <a:pt x="3206750" y="2159679"/>
                      </a:cubicBezTo>
                      <a:cubicBezTo>
                        <a:pt x="3202887" y="2138731"/>
                        <a:pt x="3202283" y="2117556"/>
                        <a:pt x="3204612" y="2096395"/>
                      </a:cubicBezTo>
                      <a:cubicBezTo>
                        <a:pt x="3204989" y="2092966"/>
                        <a:pt x="3201388" y="2090033"/>
                        <a:pt x="3198243" y="2090026"/>
                      </a:cubicBezTo>
                      <a:cubicBezTo>
                        <a:pt x="3067876" y="2090210"/>
                        <a:pt x="2937530" y="2087754"/>
                        <a:pt x="2807185" y="2090551"/>
                      </a:cubicBezTo>
                      <a:cubicBezTo>
                        <a:pt x="2807050" y="2088364"/>
                        <a:pt x="2807561" y="2085950"/>
                        <a:pt x="2806801" y="2083869"/>
                      </a:cubicBezTo>
                      <a:cubicBezTo>
                        <a:pt x="2807575" y="1951521"/>
                        <a:pt x="2810735" y="1819088"/>
                        <a:pt x="2807561" y="1686754"/>
                      </a:cubicBezTo>
                      <a:cubicBezTo>
                        <a:pt x="2812787" y="1688679"/>
                        <a:pt x="2818461" y="1688032"/>
                        <a:pt x="2823950" y="1688025"/>
                      </a:cubicBezTo>
                      <a:cubicBezTo>
                        <a:pt x="2837399" y="1688011"/>
                        <a:pt x="2850842" y="1688068"/>
                        <a:pt x="2864291" y="1688118"/>
                      </a:cubicBezTo>
                      <a:cubicBezTo>
                        <a:pt x="2877740" y="1688167"/>
                        <a:pt x="2891182" y="1688196"/>
                        <a:pt x="2904631" y="1688181"/>
                      </a:cubicBezTo>
                      <a:cubicBezTo>
                        <a:pt x="2916078" y="1687834"/>
                        <a:pt x="2927930" y="1689034"/>
                        <a:pt x="2939220" y="1687386"/>
                      </a:cubicBezTo>
                      <a:cubicBezTo>
                        <a:pt x="2942032" y="1690248"/>
                        <a:pt x="2947635" y="1689112"/>
                        <a:pt x="2948111" y="1683893"/>
                      </a:cubicBezTo>
                      <a:cubicBezTo>
                        <a:pt x="2948927" y="1672879"/>
                        <a:pt x="2949744" y="1662753"/>
                        <a:pt x="2949304" y="1651398"/>
                      </a:cubicBezTo>
                      <a:cubicBezTo>
                        <a:pt x="2982906" y="1652833"/>
                        <a:pt x="3016557" y="1653124"/>
                        <a:pt x="3050187" y="1653834"/>
                      </a:cubicBezTo>
                      <a:cubicBezTo>
                        <a:pt x="3059042" y="1653905"/>
                        <a:pt x="3072534" y="1656909"/>
                        <a:pt x="3079564" y="1650404"/>
                      </a:cubicBezTo>
                      <a:cubicBezTo>
                        <a:pt x="3080835" y="1649431"/>
                        <a:pt x="3081638" y="1647962"/>
                        <a:pt x="3081389" y="1646030"/>
                      </a:cubicBezTo>
                      <a:cubicBezTo>
                        <a:pt x="3080423" y="1640215"/>
                        <a:pt x="3081048" y="1634420"/>
                        <a:pt x="3081900" y="1628647"/>
                      </a:cubicBezTo>
                      <a:cubicBezTo>
                        <a:pt x="3159500" y="1629655"/>
                        <a:pt x="3236844" y="1630231"/>
                        <a:pt x="3314436" y="1630997"/>
                      </a:cubicBezTo>
                      <a:cubicBezTo>
                        <a:pt x="3315146" y="1648679"/>
                        <a:pt x="3315963" y="1666346"/>
                        <a:pt x="3317049" y="1684042"/>
                      </a:cubicBezTo>
                      <a:cubicBezTo>
                        <a:pt x="3313016" y="1686982"/>
                        <a:pt x="3315352" y="1693529"/>
                        <a:pt x="3321047" y="1692797"/>
                      </a:cubicBezTo>
                      <a:cubicBezTo>
                        <a:pt x="3322758" y="1693550"/>
                        <a:pt x="3324754" y="1693635"/>
                        <a:pt x="3326437" y="1693010"/>
                      </a:cubicBezTo>
                      <a:cubicBezTo>
                        <a:pt x="3348727" y="1693905"/>
                        <a:pt x="3371024" y="1694956"/>
                        <a:pt x="3393342" y="1695105"/>
                      </a:cubicBezTo>
                      <a:cubicBezTo>
                        <a:pt x="3399740" y="1695190"/>
                        <a:pt x="3407665" y="1696454"/>
                        <a:pt x="3414389" y="1695410"/>
                      </a:cubicBezTo>
                      <a:cubicBezTo>
                        <a:pt x="3412458" y="1703719"/>
                        <a:pt x="3414631" y="1714185"/>
                        <a:pt x="3414936" y="1722465"/>
                      </a:cubicBezTo>
                      <a:cubicBezTo>
                        <a:pt x="3417606" y="1795200"/>
                        <a:pt x="3418274" y="1868014"/>
                        <a:pt x="3417002" y="1940792"/>
                      </a:cubicBezTo>
                      <a:cubicBezTo>
                        <a:pt x="3416860" y="1948993"/>
                        <a:pt x="3429599" y="1948993"/>
                        <a:pt x="3429742" y="1940792"/>
                      </a:cubicBezTo>
                      <a:cubicBezTo>
                        <a:pt x="3430473" y="1898804"/>
                        <a:pt x="3430572" y="1856808"/>
                        <a:pt x="3429997" y="1814820"/>
                      </a:cubicBezTo>
                      <a:cubicBezTo>
                        <a:pt x="3429578" y="1784031"/>
                        <a:pt x="3428804" y="1753241"/>
                        <a:pt x="3427675" y="1722472"/>
                      </a:cubicBezTo>
                      <a:cubicBezTo>
                        <a:pt x="3427079" y="1713795"/>
                        <a:pt x="3429564" y="1695659"/>
                        <a:pt x="3422882" y="1689715"/>
                      </a:cubicBezTo>
                      <a:cubicBezTo>
                        <a:pt x="3424487" y="1683800"/>
                        <a:pt x="3416051" y="1683005"/>
                        <a:pt x="3411840" y="1682501"/>
                      </a:cubicBezTo>
                      <a:cubicBezTo>
                        <a:pt x="3409852" y="1617577"/>
                        <a:pt x="3407864" y="1552652"/>
                        <a:pt x="3405875" y="1487721"/>
                      </a:cubicBezTo>
                      <a:cubicBezTo>
                        <a:pt x="3410200" y="1488218"/>
                        <a:pt x="3417663" y="1488708"/>
                        <a:pt x="3422619" y="1488637"/>
                      </a:cubicBezTo>
                      <a:cubicBezTo>
                        <a:pt x="3491137" y="1488637"/>
                        <a:pt x="3559654" y="1488637"/>
                        <a:pt x="3628178" y="1488637"/>
                      </a:cubicBezTo>
                      <a:cubicBezTo>
                        <a:pt x="3627270" y="1668121"/>
                        <a:pt x="3628959" y="1847932"/>
                        <a:pt x="3627461" y="2027353"/>
                      </a:cubicBezTo>
                      <a:cubicBezTo>
                        <a:pt x="3627362" y="2030605"/>
                        <a:pt x="3630294" y="2032906"/>
                        <a:pt x="3633320" y="2033083"/>
                      </a:cubicBezTo>
                      <a:cubicBezTo>
                        <a:pt x="3633320" y="2033083"/>
                        <a:pt x="3633326" y="2033083"/>
                        <a:pt x="3633326" y="2033083"/>
                      </a:cubicBezTo>
                      <a:cubicBezTo>
                        <a:pt x="3641102" y="2032757"/>
                        <a:pt x="3640144" y="2022339"/>
                        <a:pt x="3640115" y="2017042"/>
                      </a:cubicBezTo>
                      <a:cubicBezTo>
                        <a:pt x="3641642" y="1882038"/>
                        <a:pt x="3641798" y="1747020"/>
                        <a:pt x="3641195" y="1612009"/>
                      </a:cubicBezTo>
                      <a:cubicBezTo>
                        <a:pt x="3640960" y="1568750"/>
                        <a:pt x="3641074" y="1525491"/>
                        <a:pt x="3638162" y="1482339"/>
                      </a:cubicBezTo>
                      <a:cubicBezTo>
                        <a:pt x="3638049" y="1480663"/>
                        <a:pt x="3637296" y="1479441"/>
                        <a:pt x="3636259" y="1478646"/>
                      </a:cubicBezTo>
                      <a:cubicBezTo>
                        <a:pt x="3635272" y="1477055"/>
                        <a:pt x="3633575" y="1475912"/>
                        <a:pt x="3631125" y="1475912"/>
                      </a:cubicBezTo>
                      <a:cubicBezTo>
                        <a:pt x="3555962" y="1476729"/>
                        <a:pt x="3480627" y="1474258"/>
                        <a:pt x="3405549" y="1476899"/>
                      </a:cubicBezTo>
                      <a:cubicBezTo>
                        <a:pt x="3403532" y="1411038"/>
                        <a:pt x="3401515" y="1345183"/>
                        <a:pt x="3399499" y="1279321"/>
                      </a:cubicBezTo>
                      <a:cubicBezTo>
                        <a:pt x="3399101" y="1263856"/>
                        <a:pt x="3398810" y="1248333"/>
                        <a:pt x="3396573" y="1233037"/>
                      </a:cubicBezTo>
                      <a:cubicBezTo>
                        <a:pt x="3399094" y="1229324"/>
                        <a:pt x="3397447" y="1222833"/>
                        <a:pt x="3391581" y="1222826"/>
                      </a:cubicBezTo>
                      <a:cubicBezTo>
                        <a:pt x="3188103" y="1222635"/>
                        <a:pt x="2984631" y="1224111"/>
                        <a:pt x="2781181" y="1227598"/>
                      </a:cubicBezTo>
                      <a:cubicBezTo>
                        <a:pt x="2768974" y="1227804"/>
                        <a:pt x="2756768" y="1228024"/>
                        <a:pt x="2744561" y="1228237"/>
                      </a:cubicBezTo>
                      <a:cubicBezTo>
                        <a:pt x="2736878" y="1228628"/>
                        <a:pt x="2702140" y="1225773"/>
                        <a:pt x="2704178" y="1236382"/>
                      </a:cubicBezTo>
                      <a:cubicBezTo>
                        <a:pt x="2699300" y="1403674"/>
                        <a:pt x="2702445" y="1571505"/>
                        <a:pt x="2700784" y="1738968"/>
                      </a:cubicBezTo>
                      <a:cubicBezTo>
                        <a:pt x="2686447" y="1739053"/>
                        <a:pt x="2672110" y="1739096"/>
                        <a:pt x="2657780" y="1739124"/>
                      </a:cubicBezTo>
                      <a:cubicBezTo>
                        <a:pt x="2659847" y="1567266"/>
                        <a:pt x="2659037" y="1395309"/>
                        <a:pt x="2657347" y="1223437"/>
                      </a:cubicBezTo>
                      <a:cubicBezTo>
                        <a:pt x="2656644" y="1174973"/>
                        <a:pt x="2655991" y="1126487"/>
                        <a:pt x="2653342" y="1078087"/>
                      </a:cubicBezTo>
                      <a:cubicBezTo>
                        <a:pt x="2653143" y="1074828"/>
                        <a:pt x="2650736" y="1072037"/>
                        <a:pt x="2647299" y="1072044"/>
                      </a:cubicBezTo>
                      <a:cubicBezTo>
                        <a:pt x="2638714" y="1072058"/>
                        <a:pt x="2630094" y="1071838"/>
                        <a:pt x="2621501" y="1071930"/>
                      </a:cubicBezTo>
                      <a:cubicBezTo>
                        <a:pt x="2618860" y="975478"/>
                        <a:pt x="2618384" y="878975"/>
                        <a:pt x="2617319" y="782502"/>
                      </a:cubicBezTo>
                      <a:cubicBezTo>
                        <a:pt x="2617227" y="779974"/>
                        <a:pt x="2615196" y="777630"/>
                        <a:pt x="2612526" y="777709"/>
                      </a:cubicBezTo>
                      <a:cubicBezTo>
                        <a:pt x="2605993" y="777907"/>
                        <a:pt x="2599453" y="778106"/>
                        <a:pt x="2592920" y="778305"/>
                      </a:cubicBezTo>
                      <a:cubicBezTo>
                        <a:pt x="2595128" y="702140"/>
                        <a:pt x="2593041" y="625648"/>
                        <a:pt x="2591642" y="549469"/>
                      </a:cubicBezTo>
                      <a:cubicBezTo>
                        <a:pt x="2591485" y="546117"/>
                        <a:pt x="2588950" y="543376"/>
                        <a:pt x="2585499" y="543334"/>
                      </a:cubicBezTo>
                      <a:cubicBezTo>
                        <a:pt x="2578789" y="543241"/>
                        <a:pt x="2572079" y="543170"/>
                        <a:pt x="2565368" y="543135"/>
                      </a:cubicBezTo>
                      <a:cubicBezTo>
                        <a:pt x="2564161" y="519602"/>
                        <a:pt x="2563217" y="496055"/>
                        <a:pt x="2561960" y="472523"/>
                      </a:cubicBezTo>
                      <a:cubicBezTo>
                        <a:pt x="2561775" y="469100"/>
                        <a:pt x="2559190" y="466132"/>
                        <a:pt x="2555590" y="466153"/>
                      </a:cubicBezTo>
                      <a:cubicBezTo>
                        <a:pt x="2546380" y="466196"/>
                        <a:pt x="2537170" y="466267"/>
                        <a:pt x="2527960" y="466139"/>
                      </a:cubicBezTo>
                      <a:cubicBezTo>
                        <a:pt x="2526753" y="447329"/>
                        <a:pt x="2525816" y="428511"/>
                        <a:pt x="2524701" y="409693"/>
                      </a:cubicBezTo>
                      <a:cubicBezTo>
                        <a:pt x="2524502" y="406221"/>
                        <a:pt x="2521946" y="403366"/>
                        <a:pt x="2518331" y="403324"/>
                      </a:cubicBezTo>
                      <a:cubicBezTo>
                        <a:pt x="2508823" y="403210"/>
                        <a:pt x="2499322" y="403096"/>
                        <a:pt x="2489814" y="402976"/>
                      </a:cubicBezTo>
                      <a:cubicBezTo>
                        <a:pt x="2489288" y="384705"/>
                        <a:pt x="2490829" y="366164"/>
                        <a:pt x="2488905" y="347965"/>
                      </a:cubicBezTo>
                      <a:cubicBezTo>
                        <a:pt x="2488507" y="345110"/>
                        <a:pt x="2485305" y="343455"/>
                        <a:pt x="2482762" y="343292"/>
                      </a:cubicBezTo>
                      <a:cubicBezTo>
                        <a:pt x="2475548" y="342823"/>
                        <a:pt x="2468333" y="342355"/>
                        <a:pt x="2461126" y="341893"/>
                      </a:cubicBezTo>
                      <a:cubicBezTo>
                        <a:pt x="2461026" y="328032"/>
                        <a:pt x="2460934" y="314178"/>
                        <a:pt x="2460835" y="300317"/>
                      </a:cubicBezTo>
                      <a:cubicBezTo>
                        <a:pt x="2460813" y="296873"/>
                        <a:pt x="2457937" y="293947"/>
                        <a:pt x="2454465" y="293947"/>
                      </a:cubicBezTo>
                      <a:cubicBezTo>
                        <a:pt x="2419450" y="293947"/>
                        <a:pt x="2384428" y="293947"/>
                        <a:pt x="2349413" y="293947"/>
                      </a:cubicBezTo>
                      <a:cubicBezTo>
                        <a:pt x="2345955" y="293947"/>
                        <a:pt x="2343072" y="296866"/>
                        <a:pt x="2343044" y="300317"/>
                      </a:cubicBezTo>
                      <a:cubicBezTo>
                        <a:pt x="2342944" y="314171"/>
                        <a:pt x="2342852" y="328032"/>
                        <a:pt x="2342753" y="341893"/>
                      </a:cubicBezTo>
                      <a:cubicBezTo>
                        <a:pt x="2335538" y="342362"/>
                        <a:pt x="2328323" y="342831"/>
                        <a:pt x="2321116" y="343292"/>
                      </a:cubicBezTo>
                      <a:cubicBezTo>
                        <a:pt x="2318609" y="343455"/>
                        <a:pt x="2315371" y="345138"/>
                        <a:pt x="2314973" y="347965"/>
                      </a:cubicBezTo>
                      <a:cubicBezTo>
                        <a:pt x="2313049" y="366157"/>
                        <a:pt x="2314597" y="384705"/>
                        <a:pt x="2314065" y="402976"/>
                      </a:cubicBezTo>
                      <a:cubicBezTo>
                        <a:pt x="2304556" y="403089"/>
                        <a:pt x="2295055" y="403203"/>
                        <a:pt x="2285547" y="403324"/>
                      </a:cubicBezTo>
                      <a:cubicBezTo>
                        <a:pt x="2281961" y="403366"/>
                        <a:pt x="2279376" y="406214"/>
                        <a:pt x="2279178" y="409693"/>
                      </a:cubicBezTo>
                      <a:cubicBezTo>
                        <a:pt x="2278546" y="420814"/>
                        <a:pt x="2277913" y="431941"/>
                        <a:pt x="2277282" y="443061"/>
                      </a:cubicBezTo>
                      <a:cubicBezTo>
                        <a:pt x="2276657" y="450645"/>
                        <a:pt x="2276784" y="458704"/>
                        <a:pt x="2275719" y="466153"/>
                      </a:cubicBezTo>
                      <a:cubicBezTo>
                        <a:pt x="2266580" y="466253"/>
                        <a:pt x="2257434" y="466203"/>
                        <a:pt x="2248288" y="466153"/>
                      </a:cubicBezTo>
                      <a:cubicBezTo>
                        <a:pt x="2244709" y="466132"/>
                        <a:pt x="2242103" y="469093"/>
                        <a:pt x="2241919" y="472523"/>
                      </a:cubicBezTo>
                      <a:cubicBezTo>
                        <a:pt x="2240662" y="496041"/>
                        <a:pt x="2239717" y="519574"/>
                        <a:pt x="2238510" y="543099"/>
                      </a:cubicBezTo>
                      <a:cubicBezTo>
                        <a:pt x="2231800" y="543099"/>
                        <a:pt x="2225089" y="543099"/>
                        <a:pt x="2218372" y="543099"/>
                      </a:cubicBezTo>
                      <a:cubicBezTo>
                        <a:pt x="2214779" y="543099"/>
                        <a:pt x="2212208" y="546025"/>
                        <a:pt x="2212002" y="549469"/>
                      </a:cubicBezTo>
                      <a:cubicBezTo>
                        <a:pt x="2208850" y="625634"/>
                        <a:pt x="2210390" y="701962"/>
                        <a:pt x="2209013" y="778184"/>
                      </a:cubicBezTo>
                      <a:cubicBezTo>
                        <a:pt x="2203694" y="778014"/>
                        <a:pt x="2198376" y="777851"/>
                        <a:pt x="2193057" y="777687"/>
                      </a:cubicBezTo>
                      <a:cubicBezTo>
                        <a:pt x="2190380" y="777602"/>
                        <a:pt x="2188335" y="779967"/>
                        <a:pt x="2188242" y="782502"/>
                      </a:cubicBezTo>
                      <a:cubicBezTo>
                        <a:pt x="2186631" y="878741"/>
                        <a:pt x="2186631" y="975059"/>
                        <a:pt x="2183442" y="1071291"/>
                      </a:cubicBezTo>
                      <a:cubicBezTo>
                        <a:pt x="2175063" y="1071277"/>
                        <a:pt x="2166648" y="1071618"/>
                        <a:pt x="2158283" y="1071717"/>
                      </a:cubicBezTo>
                      <a:cubicBezTo>
                        <a:pt x="2154711" y="1071760"/>
                        <a:pt x="2152084" y="1074608"/>
                        <a:pt x="2151914" y="1078087"/>
                      </a:cubicBezTo>
                      <a:cubicBezTo>
                        <a:pt x="2145558" y="1207836"/>
                        <a:pt x="2143932" y="1337734"/>
                        <a:pt x="2147575" y="1467583"/>
                      </a:cubicBezTo>
                      <a:cubicBezTo>
                        <a:pt x="2107618" y="1439157"/>
                        <a:pt x="2068832" y="1408822"/>
                        <a:pt x="2027980" y="1381696"/>
                      </a:cubicBezTo>
                      <a:cubicBezTo>
                        <a:pt x="2027490" y="1379104"/>
                        <a:pt x="2024941" y="1377123"/>
                        <a:pt x="2021867" y="1378827"/>
                      </a:cubicBezTo>
                      <a:cubicBezTo>
                        <a:pt x="2014595" y="1382861"/>
                        <a:pt x="2008573" y="1388584"/>
                        <a:pt x="2002197" y="1393931"/>
                      </a:cubicBezTo>
                      <a:cubicBezTo>
                        <a:pt x="1948208" y="1439995"/>
                        <a:pt x="1894432" y="1486308"/>
                        <a:pt x="1840295" y="1532201"/>
                      </a:cubicBezTo>
                      <a:cubicBezTo>
                        <a:pt x="1837511" y="1534751"/>
                        <a:pt x="1835729" y="1536420"/>
                        <a:pt x="1834209" y="1538812"/>
                      </a:cubicBezTo>
                      <a:cubicBezTo>
                        <a:pt x="1831724" y="1540964"/>
                        <a:pt x="1832185" y="1543790"/>
                        <a:pt x="1833889" y="1545672"/>
                      </a:cubicBezTo>
                      <a:cubicBezTo>
                        <a:pt x="1832796" y="1775943"/>
                        <a:pt x="1837241" y="2006234"/>
                        <a:pt x="1839506" y="2236498"/>
                      </a:cubicBezTo>
                      <a:cubicBezTo>
                        <a:pt x="1683036" y="2250678"/>
                        <a:pt x="1526545" y="2264561"/>
                        <a:pt x="1369826" y="2275617"/>
                      </a:cubicBezTo>
                      <a:cubicBezTo>
                        <a:pt x="1386798" y="2021814"/>
                        <a:pt x="1386223" y="1767109"/>
                        <a:pt x="1386223" y="1512858"/>
                      </a:cubicBezTo>
                      <a:cubicBezTo>
                        <a:pt x="1386223" y="1509414"/>
                        <a:pt x="1383304" y="1506489"/>
                        <a:pt x="1379853" y="1506489"/>
                      </a:cubicBezTo>
                      <a:cubicBezTo>
                        <a:pt x="1129501" y="1506737"/>
                        <a:pt x="879085" y="1506127"/>
                        <a:pt x="628776" y="1506489"/>
                      </a:cubicBezTo>
                      <a:cubicBezTo>
                        <a:pt x="625339" y="1506489"/>
                        <a:pt x="622399" y="1509407"/>
                        <a:pt x="622406" y="1512858"/>
                      </a:cubicBezTo>
                      <a:cubicBezTo>
                        <a:pt x="622505" y="1553320"/>
                        <a:pt x="622605" y="1593788"/>
                        <a:pt x="622704" y="1634250"/>
                      </a:cubicBezTo>
                      <a:cubicBezTo>
                        <a:pt x="623954" y="2025421"/>
                        <a:pt x="624607" y="2416614"/>
                        <a:pt x="619729" y="2807764"/>
                      </a:cubicBezTo>
                      <a:cubicBezTo>
                        <a:pt x="414731" y="2811521"/>
                        <a:pt x="209740" y="2815625"/>
                        <a:pt x="4756" y="2819971"/>
                      </a:cubicBezTo>
                      <a:cubicBezTo>
                        <a:pt x="-1571" y="2820106"/>
                        <a:pt x="-1599" y="2829919"/>
                        <a:pt x="4756" y="2829820"/>
                      </a:cubicBezTo>
                      <a:cubicBezTo>
                        <a:pt x="340732" y="2824579"/>
                        <a:pt x="676707" y="2818806"/>
                        <a:pt x="1012697" y="2813786"/>
                      </a:cubicBezTo>
                      <a:cubicBezTo>
                        <a:pt x="1015246" y="2816392"/>
                        <a:pt x="1019990" y="2816356"/>
                        <a:pt x="1022340" y="2813644"/>
                      </a:cubicBezTo>
                      <a:cubicBezTo>
                        <a:pt x="1180536" y="2811314"/>
                        <a:pt x="1338738" y="2809149"/>
                        <a:pt x="1496948" y="2807267"/>
                      </a:cubicBezTo>
                      <a:cubicBezTo>
                        <a:pt x="1498248" y="2807608"/>
                        <a:pt x="1499625" y="2807601"/>
                        <a:pt x="1500882" y="2807217"/>
                      </a:cubicBezTo>
                      <a:cubicBezTo>
                        <a:pt x="1537629" y="2806784"/>
                        <a:pt x="1574377" y="2806358"/>
                        <a:pt x="1611117" y="2805961"/>
                      </a:cubicBezTo>
                      <a:cubicBezTo>
                        <a:pt x="1612602" y="2806578"/>
                        <a:pt x="1614349" y="2806557"/>
                        <a:pt x="1615847" y="2805911"/>
                      </a:cubicBezTo>
                      <a:cubicBezTo>
                        <a:pt x="2301169" y="2798434"/>
                        <a:pt x="2986598" y="2797056"/>
                        <a:pt x="3671807" y="2812628"/>
                      </a:cubicBezTo>
                      <a:cubicBezTo>
                        <a:pt x="4519671" y="2832390"/>
                        <a:pt x="5370637" y="2877482"/>
                        <a:pt x="6216470" y="2792909"/>
                      </a:cubicBezTo>
                      <a:cubicBezTo>
                        <a:pt x="6219531" y="2792604"/>
                        <a:pt x="6221455" y="2790615"/>
                        <a:pt x="6222243" y="2788279"/>
                      </a:cubicBezTo>
                      <a:cubicBezTo>
                        <a:pt x="6802734" y="2789557"/>
                        <a:pt x="7383310" y="2781327"/>
                        <a:pt x="7963602" y="2769135"/>
                      </a:cubicBezTo>
                      <a:cubicBezTo>
                        <a:pt x="7967223" y="2769021"/>
                        <a:pt x="7970916" y="2768901"/>
                        <a:pt x="7974537" y="2768766"/>
                      </a:cubicBezTo>
                      <a:cubicBezTo>
                        <a:pt x="7980644" y="2768546"/>
                        <a:pt x="7984195" y="2759421"/>
                        <a:pt x="7977946" y="2756403"/>
                      </a:cubicBezTo>
                      <a:close/>
                      <a:moveTo>
                        <a:pt x="7258403" y="2447794"/>
                      </a:moveTo>
                      <a:cubicBezTo>
                        <a:pt x="7331828" y="2450805"/>
                        <a:pt x="7405181" y="2455115"/>
                        <a:pt x="7478463" y="2461102"/>
                      </a:cubicBezTo>
                      <a:cubicBezTo>
                        <a:pt x="7492168" y="2462366"/>
                        <a:pt x="7506937" y="2463147"/>
                        <a:pt x="7520430" y="2465000"/>
                      </a:cubicBezTo>
                      <a:cubicBezTo>
                        <a:pt x="7521779" y="2465071"/>
                        <a:pt x="7524406" y="2465014"/>
                        <a:pt x="7524690" y="2464510"/>
                      </a:cubicBezTo>
                      <a:cubicBezTo>
                        <a:pt x="7595061" y="2526736"/>
                        <a:pt x="7666142" y="2588195"/>
                        <a:pt x="7736726" y="2650144"/>
                      </a:cubicBezTo>
                      <a:cubicBezTo>
                        <a:pt x="7585190" y="2657422"/>
                        <a:pt x="7433585" y="2663401"/>
                        <a:pt x="7281979" y="2668081"/>
                      </a:cubicBezTo>
                      <a:cubicBezTo>
                        <a:pt x="7281127" y="2663117"/>
                        <a:pt x="7277079" y="2659638"/>
                        <a:pt x="7276227" y="2654539"/>
                      </a:cubicBezTo>
                      <a:cubicBezTo>
                        <a:pt x="7274097" y="2642340"/>
                        <a:pt x="7277150" y="2628947"/>
                        <a:pt x="7270333" y="2617834"/>
                      </a:cubicBezTo>
                      <a:cubicBezTo>
                        <a:pt x="7267422" y="2613020"/>
                        <a:pt x="7263090" y="2609015"/>
                        <a:pt x="7257836" y="2607140"/>
                      </a:cubicBezTo>
                      <a:cubicBezTo>
                        <a:pt x="7260463" y="2554075"/>
                        <a:pt x="7259824" y="2500874"/>
                        <a:pt x="7258403" y="2447794"/>
                      </a:cubicBezTo>
                      <a:close/>
                      <a:moveTo>
                        <a:pt x="7245693" y="2447297"/>
                      </a:moveTo>
                      <a:cubicBezTo>
                        <a:pt x="7247611" y="2500540"/>
                        <a:pt x="7246829" y="2553819"/>
                        <a:pt x="7244841" y="2607027"/>
                      </a:cubicBezTo>
                      <a:cubicBezTo>
                        <a:pt x="7240864" y="2607893"/>
                        <a:pt x="7235467" y="2611948"/>
                        <a:pt x="7231491" y="2609931"/>
                      </a:cubicBezTo>
                      <a:cubicBezTo>
                        <a:pt x="7228224" y="2608177"/>
                        <a:pt x="7223609" y="2609626"/>
                        <a:pt x="7222757" y="2613481"/>
                      </a:cubicBezTo>
                      <a:cubicBezTo>
                        <a:pt x="7218780" y="2630332"/>
                        <a:pt x="7215940" y="2648099"/>
                        <a:pt x="7217502" y="2665418"/>
                      </a:cubicBezTo>
                      <a:cubicBezTo>
                        <a:pt x="7217999" y="2671361"/>
                        <a:pt x="7225952" y="2671234"/>
                        <a:pt x="7226662" y="2665418"/>
                      </a:cubicBezTo>
                      <a:cubicBezTo>
                        <a:pt x="7228366" y="2650897"/>
                        <a:pt x="7229787" y="2636545"/>
                        <a:pt x="7232911" y="2622294"/>
                      </a:cubicBezTo>
                      <a:cubicBezTo>
                        <a:pt x="7236746" y="2622415"/>
                        <a:pt x="7240651" y="2621200"/>
                        <a:pt x="7244770" y="2619815"/>
                      </a:cubicBezTo>
                      <a:cubicBezTo>
                        <a:pt x="7248463" y="2618587"/>
                        <a:pt x="7252013" y="2617359"/>
                        <a:pt x="7255564" y="2619638"/>
                      </a:cubicBezTo>
                      <a:cubicBezTo>
                        <a:pt x="7268700" y="2629991"/>
                        <a:pt x="7257622" y="2654937"/>
                        <a:pt x="7267777" y="2668514"/>
                      </a:cubicBezTo>
                      <a:cubicBezTo>
                        <a:pt x="7134918" y="2672526"/>
                        <a:pt x="7002058" y="2675587"/>
                        <a:pt x="6869128" y="2677560"/>
                      </a:cubicBezTo>
                      <a:cubicBezTo>
                        <a:pt x="6870903" y="2672256"/>
                        <a:pt x="6869341" y="2667392"/>
                        <a:pt x="6868347" y="2661725"/>
                      </a:cubicBezTo>
                      <a:cubicBezTo>
                        <a:pt x="6867211" y="2654809"/>
                        <a:pt x="6866145" y="2647864"/>
                        <a:pt x="6864868" y="2640969"/>
                      </a:cubicBezTo>
                      <a:cubicBezTo>
                        <a:pt x="6863092" y="2631163"/>
                        <a:pt x="6858192" y="2623487"/>
                        <a:pt x="6848677" y="2621158"/>
                      </a:cubicBezTo>
                      <a:cubicBezTo>
                        <a:pt x="6848038" y="2561588"/>
                        <a:pt x="6847115" y="2501996"/>
                        <a:pt x="6844630" y="2442476"/>
                      </a:cubicBezTo>
                      <a:cubicBezTo>
                        <a:pt x="6978341" y="2441169"/>
                        <a:pt x="7112052" y="2442028"/>
                        <a:pt x="7245693" y="2447297"/>
                      </a:cubicBezTo>
                      <a:close/>
                      <a:moveTo>
                        <a:pt x="6839446" y="2633393"/>
                      </a:moveTo>
                      <a:cubicBezTo>
                        <a:pt x="6841292" y="2634230"/>
                        <a:pt x="6843494" y="2634238"/>
                        <a:pt x="6845340" y="2633414"/>
                      </a:cubicBezTo>
                      <a:cubicBezTo>
                        <a:pt x="6851020" y="2634770"/>
                        <a:pt x="6851872" y="2640138"/>
                        <a:pt x="6852796" y="2645649"/>
                      </a:cubicBezTo>
                      <a:cubicBezTo>
                        <a:pt x="6853861" y="2651699"/>
                        <a:pt x="6854855" y="2657756"/>
                        <a:pt x="6855849" y="2663813"/>
                      </a:cubicBezTo>
                      <a:cubicBezTo>
                        <a:pt x="6856701" y="2668734"/>
                        <a:pt x="6856773" y="2673620"/>
                        <a:pt x="6859258" y="2677710"/>
                      </a:cubicBezTo>
                      <a:cubicBezTo>
                        <a:pt x="6846902" y="2677894"/>
                        <a:pt x="6834618" y="2678065"/>
                        <a:pt x="6822262" y="2678228"/>
                      </a:cubicBezTo>
                      <a:cubicBezTo>
                        <a:pt x="6828582" y="2672973"/>
                        <a:pt x="6826664" y="2662088"/>
                        <a:pt x="6827871" y="2654667"/>
                      </a:cubicBezTo>
                      <a:cubicBezTo>
                        <a:pt x="6828511" y="2648965"/>
                        <a:pt x="6829007" y="2643256"/>
                        <a:pt x="6829576" y="2637547"/>
                      </a:cubicBezTo>
                      <a:cubicBezTo>
                        <a:pt x="6832700" y="2635800"/>
                        <a:pt x="6836037" y="2634081"/>
                        <a:pt x="6839446" y="2633393"/>
                      </a:cubicBezTo>
                      <a:close/>
                      <a:moveTo>
                        <a:pt x="6414247" y="2629132"/>
                      </a:moveTo>
                      <a:cubicBezTo>
                        <a:pt x="6419515" y="2631049"/>
                        <a:pt x="6419281" y="2638093"/>
                        <a:pt x="6420212" y="2642965"/>
                      </a:cubicBezTo>
                      <a:cubicBezTo>
                        <a:pt x="6422327" y="2654000"/>
                        <a:pt x="6423400" y="2665532"/>
                        <a:pt x="6426418" y="2676353"/>
                      </a:cubicBezTo>
                      <a:cubicBezTo>
                        <a:pt x="6428079" y="2682332"/>
                        <a:pt x="6438433" y="2681431"/>
                        <a:pt x="6437658" y="2674834"/>
                      </a:cubicBezTo>
                      <a:cubicBezTo>
                        <a:pt x="6436721" y="2666860"/>
                        <a:pt x="6434626" y="2659006"/>
                        <a:pt x="6432915" y="2651159"/>
                      </a:cubicBezTo>
                      <a:cubicBezTo>
                        <a:pt x="6429947" y="2639876"/>
                        <a:pt x="6431360" y="2623274"/>
                        <a:pt x="6417918" y="2618978"/>
                      </a:cubicBezTo>
                      <a:cubicBezTo>
                        <a:pt x="6418380" y="2618403"/>
                        <a:pt x="6418741" y="2617706"/>
                        <a:pt x="6418912" y="2616869"/>
                      </a:cubicBezTo>
                      <a:cubicBezTo>
                        <a:pt x="6421383" y="2604854"/>
                        <a:pt x="6419437" y="2591071"/>
                        <a:pt x="6419267" y="2578822"/>
                      </a:cubicBezTo>
                      <a:cubicBezTo>
                        <a:pt x="6418699" y="2536478"/>
                        <a:pt x="6418110" y="2494142"/>
                        <a:pt x="6417563" y="2451807"/>
                      </a:cubicBezTo>
                      <a:cubicBezTo>
                        <a:pt x="6555762" y="2447922"/>
                        <a:pt x="6693947" y="2444095"/>
                        <a:pt x="6832203" y="2442589"/>
                      </a:cubicBezTo>
                      <a:cubicBezTo>
                        <a:pt x="6833908" y="2502110"/>
                        <a:pt x="6835470" y="2561623"/>
                        <a:pt x="6835895" y="2621165"/>
                      </a:cubicBezTo>
                      <a:cubicBezTo>
                        <a:pt x="6827588" y="2622727"/>
                        <a:pt x="6818427" y="2626853"/>
                        <a:pt x="6817220" y="2633613"/>
                      </a:cubicBezTo>
                      <a:cubicBezTo>
                        <a:pt x="6815515" y="2645691"/>
                        <a:pt x="6816084" y="2658267"/>
                        <a:pt x="6815232" y="2670446"/>
                      </a:cubicBezTo>
                      <a:cubicBezTo>
                        <a:pt x="6815161" y="2670694"/>
                        <a:pt x="6815090" y="2670914"/>
                        <a:pt x="6815090" y="2671120"/>
                      </a:cubicBezTo>
                      <a:cubicBezTo>
                        <a:pt x="6810972" y="2671355"/>
                        <a:pt x="6810900" y="2675892"/>
                        <a:pt x="6813243" y="2678342"/>
                      </a:cubicBezTo>
                      <a:cubicBezTo>
                        <a:pt x="6672786" y="2680167"/>
                        <a:pt x="6532329" y="2680848"/>
                        <a:pt x="6391822" y="2680401"/>
                      </a:cubicBezTo>
                      <a:cubicBezTo>
                        <a:pt x="6391112" y="2670247"/>
                        <a:pt x="6390671" y="2660085"/>
                        <a:pt x="6390245" y="2649917"/>
                      </a:cubicBezTo>
                      <a:cubicBezTo>
                        <a:pt x="6388484" y="2630566"/>
                        <a:pt x="6394911" y="2623913"/>
                        <a:pt x="6414247" y="2629132"/>
                      </a:cubicBezTo>
                      <a:close/>
                      <a:moveTo>
                        <a:pt x="6404816" y="2452176"/>
                      </a:moveTo>
                      <a:cubicBezTo>
                        <a:pt x="6405406" y="2494391"/>
                        <a:pt x="6405960" y="2536613"/>
                        <a:pt x="6406535" y="2578829"/>
                      </a:cubicBezTo>
                      <a:cubicBezTo>
                        <a:pt x="6406706" y="2591078"/>
                        <a:pt x="6405072" y="2605003"/>
                        <a:pt x="6407898" y="2616933"/>
                      </a:cubicBezTo>
                      <a:cubicBezTo>
                        <a:pt x="6368971" y="2613517"/>
                        <a:pt x="6378990" y="2655470"/>
                        <a:pt x="6381895" y="2680366"/>
                      </a:cubicBezTo>
                      <a:cubicBezTo>
                        <a:pt x="6261988" y="2679933"/>
                        <a:pt x="6142088" y="2678732"/>
                        <a:pt x="6022202" y="2676630"/>
                      </a:cubicBezTo>
                      <a:cubicBezTo>
                        <a:pt x="6021996" y="2670261"/>
                        <a:pt x="6019731" y="2663252"/>
                        <a:pt x="6018935" y="2657770"/>
                      </a:cubicBezTo>
                      <a:cubicBezTo>
                        <a:pt x="6017401" y="2647225"/>
                        <a:pt x="6016791" y="2636460"/>
                        <a:pt x="6014987" y="2625965"/>
                      </a:cubicBezTo>
                      <a:cubicBezTo>
                        <a:pt x="6013418" y="2616798"/>
                        <a:pt x="6008213" y="2613581"/>
                        <a:pt x="6001716" y="2613219"/>
                      </a:cubicBezTo>
                      <a:cubicBezTo>
                        <a:pt x="6003938" y="2562667"/>
                        <a:pt x="6004307" y="2512016"/>
                        <a:pt x="6003157" y="2461414"/>
                      </a:cubicBezTo>
                      <a:cubicBezTo>
                        <a:pt x="6137074" y="2459681"/>
                        <a:pt x="6270949" y="2455953"/>
                        <a:pt x="6404816" y="2452176"/>
                      </a:cubicBezTo>
                      <a:close/>
                      <a:moveTo>
                        <a:pt x="4888048" y="1402069"/>
                      </a:moveTo>
                      <a:cubicBezTo>
                        <a:pt x="5035557" y="1403411"/>
                        <a:pt x="5183115" y="1400436"/>
                        <a:pt x="5330645" y="1400549"/>
                      </a:cubicBezTo>
                      <a:cubicBezTo>
                        <a:pt x="5330084" y="1629826"/>
                        <a:pt x="5330197" y="1859109"/>
                        <a:pt x="5331553" y="2088378"/>
                      </a:cubicBezTo>
                      <a:cubicBezTo>
                        <a:pt x="5331639" y="2096381"/>
                        <a:pt x="5344059" y="2096395"/>
                        <a:pt x="5343994" y="2088378"/>
                      </a:cubicBezTo>
                      <a:cubicBezTo>
                        <a:pt x="5341630" y="1413700"/>
                        <a:pt x="5348305" y="738930"/>
                        <a:pt x="5353645" y="64309"/>
                      </a:cubicBezTo>
                      <a:cubicBezTo>
                        <a:pt x="5433872" y="212528"/>
                        <a:pt x="5517337" y="358971"/>
                        <a:pt x="5601142" y="505187"/>
                      </a:cubicBezTo>
                      <a:cubicBezTo>
                        <a:pt x="5607448" y="516158"/>
                        <a:pt x="5613754" y="527136"/>
                        <a:pt x="5620088" y="538100"/>
                      </a:cubicBezTo>
                      <a:cubicBezTo>
                        <a:pt x="5621188" y="540010"/>
                        <a:pt x="5624718" y="543767"/>
                        <a:pt x="5625172" y="545379"/>
                      </a:cubicBezTo>
                      <a:cubicBezTo>
                        <a:pt x="5626720" y="550804"/>
                        <a:pt x="5625172" y="558942"/>
                        <a:pt x="5625172" y="564516"/>
                      </a:cubicBezTo>
                      <a:cubicBezTo>
                        <a:pt x="5625144" y="1076255"/>
                        <a:pt x="5625101" y="1587994"/>
                        <a:pt x="5625080" y="2099740"/>
                      </a:cubicBezTo>
                      <a:cubicBezTo>
                        <a:pt x="5429909" y="2099911"/>
                        <a:pt x="5234718" y="2100202"/>
                        <a:pt x="5039547" y="2100862"/>
                      </a:cubicBezTo>
                      <a:lnTo>
                        <a:pt x="5039547" y="1991422"/>
                      </a:lnTo>
                      <a:lnTo>
                        <a:pt x="5022711" y="1991422"/>
                      </a:lnTo>
                      <a:lnTo>
                        <a:pt x="5022711" y="2100841"/>
                      </a:lnTo>
                      <a:cubicBezTo>
                        <a:pt x="4977712" y="2100479"/>
                        <a:pt x="4932713" y="2100202"/>
                        <a:pt x="4887721" y="2101870"/>
                      </a:cubicBezTo>
                      <a:cubicBezTo>
                        <a:pt x="4887721" y="1868617"/>
                        <a:pt x="4891840" y="1635322"/>
                        <a:pt x="4888048" y="1402069"/>
                      </a:cubicBezTo>
                      <a:close/>
                      <a:moveTo>
                        <a:pt x="4952383" y="2113331"/>
                      </a:moveTo>
                      <a:cubicBezTo>
                        <a:pt x="4988023" y="2113033"/>
                        <a:pt x="5023634" y="2114148"/>
                        <a:pt x="5059274" y="2113686"/>
                      </a:cubicBezTo>
                      <a:cubicBezTo>
                        <a:pt x="5061326" y="2144576"/>
                        <a:pt x="5062803" y="2175550"/>
                        <a:pt x="5063449" y="2206503"/>
                      </a:cubicBezTo>
                      <a:cubicBezTo>
                        <a:pt x="5063449" y="2206681"/>
                        <a:pt x="5063492" y="2206830"/>
                        <a:pt x="5063506" y="2207000"/>
                      </a:cubicBezTo>
                      <a:cubicBezTo>
                        <a:pt x="5055439" y="2207455"/>
                        <a:pt x="5047387" y="2208037"/>
                        <a:pt x="5039363" y="2208811"/>
                      </a:cubicBezTo>
                      <a:cubicBezTo>
                        <a:pt x="5034250" y="2209301"/>
                        <a:pt x="5033150" y="2215401"/>
                        <a:pt x="5036416" y="2217801"/>
                      </a:cubicBezTo>
                      <a:cubicBezTo>
                        <a:pt x="5035102" y="2251246"/>
                        <a:pt x="5038099" y="2284791"/>
                        <a:pt x="5039299" y="2318223"/>
                      </a:cubicBezTo>
                      <a:cubicBezTo>
                        <a:pt x="5041940" y="2387812"/>
                        <a:pt x="5046315" y="2457452"/>
                        <a:pt x="5045747" y="2527105"/>
                      </a:cubicBezTo>
                      <a:cubicBezTo>
                        <a:pt x="4947504" y="2527162"/>
                        <a:pt x="4849277" y="2527439"/>
                        <a:pt x="4751035" y="2527638"/>
                      </a:cubicBezTo>
                      <a:cubicBezTo>
                        <a:pt x="4753555" y="2526438"/>
                        <a:pt x="4754685" y="2523292"/>
                        <a:pt x="4754294" y="2520040"/>
                      </a:cubicBezTo>
                      <a:cubicBezTo>
                        <a:pt x="4754159" y="2511057"/>
                        <a:pt x="4753975" y="2502067"/>
                        <a:pt x="4753839" y="2493084"/>
                      </a:cubicBezTo>
                      <a:cubicBezTo>
                        <a:pt x="4750829" y="2368725"/>
                        <a:pt x="4751042" y="2244103"/>
                        <a:pt x="4742272" y="2119985"/>
                      </a:cubicBezTo>
                      <a:cubicBezTo>
                        <a:pt x="4812302" y="2118181"/>
                        <a:pt x="4882303" y="2113608"/>
                        <a:pt x="4952383" y="2113331"/>
                      </a:cubicBezTo>
                      <a:close/>
                      <a:moveTo>
                        <a:pt x="4589836" y="2522177"/>
                      </a:moveTo>
                      <a:cubicBezTo>
                        <a:pt x="4590247" y="2451444"/>
                        <a:pt x="4589757" y="2380669"/>
                        <a:pt x="4589608" y="2309929"/>
                      </a:cubicBezTo>
                      <a:cubicBezTo>
                        <a:pt x="4589019" y="1990065"/>
                        <a:pt x="4587371" y="1670195"/>
                        <a:pt x="4586072" y="1350346"/>
                      </a:cubicBezTo>
                      <a:cubicBezTo>
                        <a:pt x="4597142" y="1351815"/>
                        <a:pt x="4608554" y="1351503"/>
                        <a:pt x="4619667" y="1351815"/>
                      </a:cubicBezTo>
                      <a:cubicBezTo>
                        <a:pt x="4655875" y="1352852"/>
                        <a:pt x="4692097" y="1353378"/>
                        <a:pt x="4728319" y="1353619"/>
                      </a:cubicBezTo>
                      <a:cubicBezTo>
                        <a:pt x="4777940" y="1354322"/>
                        <a:pt x="4827604" y="1352810"/>
                        <a:pt x="4877105" y="1356552"/>
                      </a:cubicBezTo>
                      <a:cubicBezTo>
                        <a:pt x="4874293" y="1426986"/>
                        <a:pt x="4877574" y="1497584"/>
                        <a:pt x="4876970" y="1568069"/>
                      </a:cubicBezTo>
                      <a:cubicBezTo>
                        <a:pt x="4877176" y="1746118"/>
                        <a:pt x="4875451" y="1924232"/>
                        <a:pt x="4875991" y="2102247"/>
                      </a:cubicBezTo>
                      <a:cubicBezTo>
                        <a:pt x="4841274" y="2103617"/>
                        <a:pt x="4806444" y="2104384"/>
                        <a:pt x="4771592" y="2106401"/>
                      </a:cubicBezTo>
                      <a:cubicBezTo>
                        <a:pt x="4773417" y="2105627"/>
                        <a:pt x="4775356" y="2103227"/>
                        <a:pt x="4775270" y="2100770"/>
                      </a:cubicBezTo>
                      <a:cubicBezTo>
                        <a:pt x="4775270" y="2100770"/>
                        <a:pt x="4775270" y="2100770"/>
                        <a:pt x="4775270" y="2100770"/>
                      </a:cubicBezTo>
                      <a:cubicBezTo>
                        <a:pt x="4775270" y="2100763"/>
                        <a:pt x="4775270" y="2100763"/>
                        <a:pt x="4775270" y="2100755"/>
                      </a:cubicBezTo>
                      <a:cubicBezTo>
                        <a:pt x="4775284" y="2100223"/>
                        <a:pt x="4775228" y="2099704"/>
                        <a:pt x="4775128" y="2099236"/>
                      </a:cubicBezTo>
                      <a:cubicBezTo>
                        <a:pt x="4770179" y="1869612"/>
                        <a:pt x="4770314" y="1639639"/>
                        <a:pt x="4760323" y="1410164"/>
                      </a:cubicBezTo>
                      <a:cubicBezTo>
                        <a:pt x="4759521" y="1400436"/>
                        <a:pt x="4760280" y="1390438"/>
                        <a:pt x="4759172" y="1380766"/>
                      </a:cubicBezTo>
                      <a:cubicBezTo>
                        <a:pt x="4759073" y="1377571"/>
                        <a:pt x="4754187" y="1377549"/>
                        <a:pt x="4754195" y="1380766"/>
                      </a:cubicBezTo>
                      <a:cubicBezTo>
                        <a:pt x="4750871" y="1591246"/>
                        <a:pt x="4758405" y="1801776"/>
                        <a:pt x="4760976" y="2012256"/>
                      </a:cubicBezTo>
                      <a:cubicBezTo>
                        <a:pt x="4761473" y="2041270"/>
                        <a:pt x="4760976" y="2070505"/>
                        <a:pt x="4762510" y="2099491"/>
                      </a:cubicBezTo>
                      <a:cubicBezTo>
                        <a:pt x="4762290" y="2102765"/>
                        <a:pt x="4764463" y="2105982"/>
                        <a:pt x="4767161" y="2106671"/>
                      </a:cubicBezTo>
                      <a:cubicBezTo>
                        <a:pt x="4757781" y="2107295"/>
                        <a:pt x="4748670" y="2108105"/>
                        <a:pt x="4739574" y="2109092"/>
                      </a:cubicBezTo>
                      <a:cubicBezTo>
                        <a:pt x="4737465" y="2106500"/>
                        <a:pt x="4733239" y="2107438"/>
                        <a:pt x="4733133" y="2111166"/>
                      </a:cubicBezTo>
                      <a:cubicBezTo>
                        <a:pt x="4731535" y="2112912"/>
                        <a:pt x="4731195" y="2115547"/>
                        <a:pt x="4732189" y="2117500"/>
                      </a:cubicBezTo>
                      <a:cubicBezTo>
                        <a:pt x="4730989" y="2129337"/>
                        <a:pt x="4732466" y="2141927"/>
                        <a:pt x="4732693" y="2153580"/>
                      </a:cubicBezTo>
                      <a:cubicBezTo>
                        <a:pt x="4736350" y="2264916"/>
                        <a:pt x="4739290" y="2376280"/>
                        <a:pt x="4741030" y="2487674"/>
                      </a:cubicBezTo>
                      <a:cubicBezTo>
                        <a:pt x="4741171" y="2496152"/>
                        <a:pt x="4741313" y="2504631"/>
                        <a:pt x="4741456" y="2513116"/>
                      </a:cubicBezTo>
                      <a:cubicBezTo>
                        <a:pt x="4741356" y="2517753"/>
                        <a:pt x="4739971" y="2525358"/>
                        <a:pt x="4745319" y="2527645"/>
                      </a:cubicBezTo>
                      <a:cubicBezTo>
                        <a:pt x="4692082" y="2527758"/>
                        <a:pt x="4638853" y="2527872"/>
                        <a:pt x="4585617" y="2527986"/>
                      </a:cubicBezTo>
                      <a:cubicBezTo>
                        <a:pt x="4587925" y="2527247"/>
                        <a:pt x="4589814" y="2525323"/>
                        <a:pt x="4589836" y="2522177"/>
                      </a:cubicBezTo>
                      <a:close/>
                      <a:moveTo>
                        <a:pt x="5587437" y="2538587"/>
                      </a:moveTo>
                      <a:cubicBezTo>
                        <a:pt x="5510477" y="2603945"/>
                        <a:pt x="5466224" y="2616372"/>
                        <a:pt x="5366682" y="2617082"/>
                      </a:cubicBezTo>
                      <a:cubicBezTo>
                        <a:pt x="5265962" y="2620220"/>
                        <a:pt x="5165171" y="2620952"/>
                        <a:pt x="5064408" y="2620384"/>
                      </a:cubicBezTo>
                      <a:cubicBezTo>
                        <a:pt x="4751936" y="2619766"/>
                        <a:pt x="4439387" y="2601878"/>
                        <a:pt x="4126958" y="2611628"/>
                      </a:cubicBezTo>
                      <a:cubicBezTo>
                        <a:pt x="4126347" y="2610975"/>
                        <a:pt x="4125609" y="2610449"/>
                        <a:pt x="4124743" y="2610158"/>
                      </a:cubicBezTo>
                      <a:cubicBezTo>
                        <a:pt x="4119033" y="2608220"/>
                        <a:pt x="4112650" y="2608326"/>
                        <a:pt x="4106664" y="2607772"/>
                      </a:cubicBezTo>
                      <a:cubicBezTo>
                        <a:pt x="4100223" y="2607176"/>
                        <a:pt x="4093775" y="2606558"/>
                        <a:pt x="4087342" y="2605912"/>
                      </a:cubicBezTo>
                      <a:cubicBezTo>
                        <a:pt x="4023511" y="2599556"/>
                        <a:pt x="3959915" y="2590886"/>
                        <a:pt x="3896702" y="2580000"/>
                      </a:cubicBezTo>
                      <a:cubicBezTo>
                        <a:pt x="3886342" y="2578218"/>
                        <a:pt x="3875683" y="2577124"/>
                        <a:pt x="3873830" y="2564911"/>
                      </a:cubicBezTo>
                      <a:cubicBezTo>
                        <a:pt x="3872580" y="2557071"/>
                        <a:pt x="3876620" y="2546967"/>
                        <a:pt x="3871806" y="2540114"/>
                      </a:cubicBezTo>
                      <a:cubicBezTo>
                        <a:pt x="4443576" y="2545028"/>
                        <a:pt x="5015589" y="2537558"/>
                        <a:pt x="5587437" y="2538587"/>
                      </a:cubicBezTo>
                      <a:close/>
                      <a:moveTo>
                        <a:pt x="4483939" y="1392007"/>
                      </a:moveTo>
                      <a:cubicBezTo>
                        <a:pt x="4483974" y="1392028"/>
                        <a:pt x="4484010" y="1392043"/>
                        <a:pt x="4484038" y="1392064"/>
                      </a:cubicBezTo>
                      <a:cubicBezTo>
                        <a:pt x="4484002" y="1392057"/>
                        <a:pt x="4483974" y="1392049"/>
                        <a:pt x="4483939" y="1392043"/>
                      </a:cubicBezTo>
                      <a:cubicBezTo>
                        <a:pt x="4483939" y="1392035"/>
                        <a:pt x="4483939" y="1392021"/>
                        <a:pt x="4483939" y="1392007"/>
                      </a:cubicBezTo>
                      <a:close/>
                      <a:moveTo>
                        <a:pt x="4195163" y="1349827"/>
                      </a:moveTo>
                      <a:cubicBezTo>
                        <a:pt x="4289350" y="1335519"/>
                        <a:pt x="4383587" y="1321473"/>
                        <a:pt x="4477753" y="1307051"/>
                      </a:cubicBezTo>
                      <a:cubicBezTo>
                        <a:pt x="4475758" y="1331634"/>
                        <a:pt x="4479408" y="1356339"/>
                        <a:pt x="4480374" y="1380915"/>
                      </a:cubicBezTo>
                      <a:cubicBezTo>
                        <a:pt x="4472328" y="1381725"/>
                        <a:pt x="4464276" y="1382485"/>
                        <a:pt x="4456231" y="1383251"/>
                      </a:cubicBezTo>
                      <a:cubicBezTo>
                        <a:pt x="4370181" y="1391389"/>
                        <a:pt x="4284110" y="1399285"/>
                        <a:pt x="4198046" y="1407224"/>
                      </a:cubicBezTo>
                      <a:cubicBezTo>
                        <a:pt x="4197080" y="1388094"/>
                        <a:pt x="4196122" y="1368964"/>
                        <a:pt x="4195163" y="1349827"/>
                      </a:cubicBezTo>
                      <a:close/>
                      <a:moveTo>
                        <a:pt x="4034681" y="1945443"/>
                      </a:moveTo>
                      <a:cubicBezTo>
                        <a:pt x="4036918" y="1945443"/>
                        <a:pt x="4039219" y="1943817"/>
                        <a:pt x="4039751" y="1941587"/>
                      </a:cubicBezTo>
                      <a:cubicBezTo>
                        <a:pt x="4041995" y="1932164"/>
                        <a:pt x="4042520" y="1922855"/>
                        <a:pt x="4041484" y="1913389"/>
                      </a:cubicBezTo>
                      <a:cubicBezTo>
                        <a:pt x="4050715" y="1911664"/>
                        <a:pt x="4060003" y="1910811"/>
                        <a:pt x="4069433" y="1910790"/>
                      </a:cubicBezTo>
                      <a:cubicBezTo>
                        <a:pt x="4072132" y="1910783"/>
                        <a:pt x="4075015" y="1908347"/>
                        <a:pt x="4074766" y="1905457"/>
                      </a:cubicBezTo>
                      <a:cubicBezTo>
                        <a:pt x="4073949" y="1896126"/>
                        <a:pt x="4073956" y="1886803"/>
                        <a:pt x="4075000" y="1877515"/>
                      </a:cubicBezTo>
                      <a:cubicBezTo>
                        <a:pt x="4080844" y="1877749"/>
                        <a:pt x="4086681" y="1877671"/>
                        <a:pt x="4092518" y="1877153"/>
                      </a:cubicBezTo>
                      <a:cubicBezTo>
                        <a:pt x="4098370" y="1876634"/>
                        <a:pt x="4105939" y="1876500"/>
                        <a:pt x="4111180" y="1873538"/>
                      </a:cubicBezTo>
                      <a:cubicBezTo>
                        <a:pt x="4115916" y="1870861"/>
                        <a:pt x="4117137" y="1866288"/>
                        <a:pt x="4117478" y="1861140"/>
                      </a:cubicBezTo>
                      <a:cubicBezTo>
                        <a:pt x="4117883" y="1855069"/>
                        <a:pt x="4118068" y="1848969"/>
                        <a:pt x="4118295" y="1842883"/>
                      </a:cubicBezTo>
                      <a:cubicBezTo>
                        <a:pt x="4143624" y="1839560"/>
                        <a:pt x="4169344" y="1838424"/>
                        <a:pt x="4194865" y="1838800"/>
                      </a:cubicBezTo>
                      <a:cubicBezTo>
                        <a:pt x="4196186" y="1838822"/>
                        <a:pt x="4197258" y="1838460"/>
                        <a:pt x="4198103" y="1837863"/>
                      </a:cubicBezTo>
                      <a:cubicBezTo>
                        <a:pt x="4199005" y="1903057"/>
                        <a:pt x="4200170" y="1968251"/>
                        <a:pt x="4201738" y="2033431"/>
                      </a:cubicBezTo>
                      <a:cubicBezTo>
                        <a:pt x="4180968" y="2033431"/>
                        <a:pt x="4160198" y="2033424"/>
                        <a:pt x="4139428" y="2033417"/>
                      </a:cubicBezTo>
                      <a:cubicBezTo>
                        <a:pt x="4066706" y="2033381"/>
                        <a:pt x="3993985" y="2033353"/>
                        <a:pt x="3921264" y="2033317"/>
                      </a:cubicBezTo>
                      <a:cubicBezTo>
                        <a:pt x="3919503" y="2004409"/>
                        <a:pt x="3918395" y="1975487"/>
                        <a:pt x="3918140" y="1946536"/>
                      </a:cubicBezTo>
                      <a:cubicBezTo>
                        <a:pt x="3956861" y="1946906"/>
                        <a:pt x="3995846" y="1945088"/>
                        <a:pt x="4034681" y="1945443"/>
                      </a:cubicBezTo>
                      <a:close/>
                      <a:moveTo>
                        <a:pt x="3807095" y="1891873"/>
                      </a:moveTo>
                      <a:cubicBezTo>
                        <a:pt x="3810389" y="1891767"/>
                        <a:pt x="3814707" y="1890794"/>
                        <a:pt x="3816866" y="1893847"/>
                      </a:cubicBezTo>
                      <a:cubicBezTo>
                        <a:pt x="3818470" y="1896120"/>
                        <a:pt x="3818541" y="1900053"/>
                        <a:pt x="3819003" y="1902695"/>
                      </a:cubicBezTo>
                      <a:cubicBezTo>
                        <a:pt x="3819862" y="1907580"/>
                        <a:pt x="3820956" y="1915470"/>
                        <a:pt x="3825749" y="1918267"/>
                      </a:cubicBezTo>
                      <a:cubicBezTo>
                        <a:pt x="3828809" y="1920057"/>
                        <a:pt x="3833752" y="1919070"/>
                        <a:pt x="3837125" y="1919091"/>
                      </a:cubicBezTo>
                      <a:cubicBezTo>
                        <a:pt x="3860110" y="1919212"/>
                        <a:pt x="3883082" y="1920504"/>
                        <a:pt x="3905962" y="1922762"/>
                      </a:cubicBezTo>
                      <a:cubicBezTo>
                        <a:pt x="3905585" y="1959631"/>
                        <a:pt x="3906317" y="1996513"/>
                        <a:pt x="3908525" y="2033317"/>
                      </a:cubicBezTo>
                      <a:cubicBezTo>
                        <a:pt x="3869938" y="2033303"/>
                        <a:pt x="3831352" y="2033282"/>
                        <a:pt x="3792765" y="2033268"/>
                      </a:cubicBezTo>
                      <a:cubicBezTo>
                        <a:pt x="3794036" y="2023880"/>
                        <a:pt x="3792765" y="2014123"/>
                        <a:pt x="3792808" y="2004637"/>
                      </a:cubicBezTo>
                      <a:cubicBezTo>
                        <a:pt x="3791629" y="1967236"/>
                        <a:pt x="3790663" y="1929757"/>
                        <a:pt x="3787595" y="1892455"/>
                      </a:cubicBezTo>
                      <a:cubicBezTo>
                        <a:pt x="3794093" y="1892278"/>
                        <a:pt x="3800590" y="1892093"/>
                        <a:pt x="3807095" y="1891873"/>
                      </a:cubicBezTo>
                      <a:close/>
                      <a:moveTo>
                        <a:pt x="3673405" y="1921896"/>
                      </a:moveTo>
                      <a:cubicBezTo>
                        <a:pt x="3687060" y="1920021"/>
                        <a:pt x="3700388" y="1921037"/>
                        <a:pt x="3714136" y="1922599"/>
                      </a:cubicBezTo>
                      <a:cubicBezTo>
                        <a:pt x="3715769" y="1925013"/>
                        <a:pt x="3720342" y="1924296"/>
                        <a:pt x="3720626" y="1920604"/>
                      </a:cubicBezTo>
                      <a:cubicBezTo>
                        <a:pt x="3721301" y="1911763"/>
                        <a:pt x="3722160" y="1902944"/>
                        <a:pt x="3722877" y="1894103"/>
                      </a:cubicBezTo>
                      <a:cubicBezTo>
                        <a:pt x="3742675" y="1893812"/>
                        <a:pt x="3762472" y="1893109"/>
                        <a:pt x="3782270" y="1892597"/>
                      </a:cubicBezTo>
                      <a:cubicBezTo>
                        <a:pt x="3782064" y="1929934"/>
                        <a:pt x="3783413" y="1967292"/>
                        <a:pt x="3783953" y="2004637"/>
                      </a:cubicBezTo>
                      <a:cubicBezTo>
                        <a:pt x="3784414" y="2014116"/>
                        <a:pt x="3783612" y="2023923"/>
                        <a:pt x="3785167" y="2033268"/>
                      </a:cubicBezTo>
                      <a:cubicBezTo>
                        <a:pt x="3747674" y="2033239"/>
                        <a:pt x="3710173" y="2033289"/>
                        <a:pt x="3672680" y="2033381"/>
                      </a:cubicBezTo>
                      <a:cubicBezTo>
                        <a:pt x="3673823" y="2032742"/>
                        <a:pt x="3674654" y="2031556"/>
                        <a:pt x="3674640" y="2029802"/>
                      </a:cubicBezTo>
                      <a:cubicBezTo>
                        <a:pt x="3674420" y="1993829"/>
                        <a:pt x="3673909" y="1957862"/>
                        <a:pt x="3673405" y="1921896"/>
                      </a:cubicBezTo>
                      <a:close/>
                      <a:moveTo>
                        <a:pt x="3596707" y="2196356"/>
                      </a:moveTo>
                      <a:cubicBezTo>
                        <a:pt x="3581063" y="2220457"/>
                        <a:pt x="3566158" y="2244898"/>
                        <a:pt x="3552447" y="2270135"/>
                      </a:cubicBezTo>
                      <a:cubicBezTo>
                        <a:pt x="3547462" y="2279281"/>
                        <a:pt x="3539509" y="2289712"/>
                        <a:pt x="3539288" y="2300371"/>
                      </a:cubicBezTo>
                      <a:cubicBezTo>
                        <a:pt x="3539210" y="2304291"/>
                        <a:pt x="3543705" y="2305363"/>
                        <a:pt x="3546340" y="2303290"/>
                      </a:cubicBezTo>
                      <a:cubicBezTo>
                        <a:pt x="3554548" y="2296820"/>
                        <a:pt x="3558404" y="2283975"/>
                        <a:pt x="3563212" y="2274878"/>
                      </a:cubicBezTo>
                      <a:cubicBezTo>
                        <a:pt x="3577293" y="2247994"/>
                        <a:pt x="3592886" y="2222118"/>
                        <a:pt x="3609311" y="2196583"/>
                      </a:cubicBezTo>
                      <a:cubicBezTo>
                        <a:pt x="3616788" y="2196718"/>
                        <a:pt x="3624266" y="2196860"/>
                        <a:pt x="3631743" y="2197002"/>
                      </a:cubicBezTo>
                      <a:cubicBezTo>
                        <a:pt x="3616803" y="2221444"/>
                        <a:pt x="3602800" y="2246439"/>
                        <a:pt x="3589201" y="2271655"/>
                      </a:cubicBezTo>
                      <a:cubicBezTo>
                        <a:pt x="3584273" y="2280666"/>
                        <a:pt x="3577840" y="2289975"/>
                        <a:pt x="3575809" y="2300179"/>
                      </a:cubicBezTo>
                      <a:cubicBezTo>
                        <a:pt x="3575141" y="2303510"/>
                        <a:pt x="3579019" y="2306087"/>
                        <a:pt x="3581632" y="2303566"/>
                      </a:cubicBezTo>
                      <a:cubicBezTo>
                        <a:pt x="3588818" y="2296629"/>
                        <a:pt x="3592986" y="2286886"/>
                        <a:pt x="3597701" y="2278223"/>
                      </a:cubicBezTo>
                      <a:cubicBezTo>
                        <a:pt x="3612457" y="2251552"/>
                        <a:pt x="3626701" y="2224604"/>
                        <a:pt x="3639966" y="2197151"/>
                      </a:cubicBezTo>
                      <a:cubicBezTo>
                        <a:pt x="3879645" y="2201809"/>
                        <a:pt x="4119268" y="2209521"/>
                        <a:pt x="4358734" y="2220584"/>
                      </a:cubicBezTo>
                      <a:cubicBezTo>
                        <a:pt x="4324976" y="2252951"/>
                        <a:pt x="4294648" y="2288839"/>
                        <a:pt x="4267039" y="2326566"/>
                      </a:cubicBezTo>
                      <a:cubicBezTo>
                        <a:pt x="3945549" y="2309631"/>
                        <a:pt x="3623549" y="2303815"/>
                        <a:pt x="3301633" y="2304454"/>
                      </a:cubicBezTo>
                      <a:cubicBezTo>
                        <a:pt x="3307115" y="2297879"/>
                        <a:pt x="3310417" y="2288470"/>
                        <a:pt x="3314329" y="2281426"/>
                      </a:cubicBezTo>
                      <a:cubicBezTo>
                        <a:pt x="3330328" y="2250863"/>
                        <a:pt x="3351155" y="2223048"/>
                        <a:pt x="3368247" y="2193203"/>
                      </a:cubicBezTo>
                      <a:cubicBezTo>
                        <a:pt x="3444412" y="2193927"/>
                        <a:pt x="3520563" y="2195000"/>
                        <a:pt x="3596707" y="2196356"/>
                      </a:cubicBezTo>
                      <a:close/>
                      <a:moveTo>
                        <a:pt x="4353011" y="2270788"/>
                      </a:moveTo>
                      <a:cubicBezTo>
                        <a:pt x="4337786" y="2288896"/>
                        <a:pt x="4322008" y="2307870"/>
                        <a:pt x="4310909" y="2328960"/>
                      </a:cubicBezTo>
                      <a:cubicBezTo>
                        <a:pt x="4300677" y="2328392"/>
                        <a:pt x="4290437" y="2327830"/>
                        <a:pt x="4280197" y="2327284"/>
                      </a:cubicBezTo>
                      <a:cubicBezTo>
                        <a:pt x="4309361" y="2289883"/>
                        <a:pt x="4342160" y="2255351"/>
                        <a:pt x="4375080" y="2221337"/>
                      </a:cubicBezTo>
                      <a:cubicBezTo>
                        <a:pt x="4382849" y="2221699"/>
                        <a:pt x="4390625" y="2222097"/>
                        <a:pt x="4398393" y="2222466"/>
                      </a:cubicBezTo>
                      <a:cubicBezTo>
                        <a:pt x="4382395" y="2237726"/>
                        <a:pt x="4367241" y="2253874"/>
                        <a:pt x="4353011" y="2270788"/>
                      </a:cubicBezTo>
                      <a:close/>
                      <a:moveTo>
                        <a:pt x="4403165" y="2235560"/>
                      </a:moveTo>
                      <a:cubicBezTo>
                        <a:pt x="4407106" y="2231726"/>
                        <a:pt x="4411175" y="2228261"/>
                        <a:pt x="4413263" y="2223191"/>
                      </a:cubicBezTo>
                      <a:cubicBezTo>
                        <a:pt x="4442376" y="2224575"/>
                        <a:pt x="4471491" y="2226002"/>
                        <a:pt x="4500598" y="2227529"/>
                      </a:cubicBezTo>
                      <a:cubicBezTo>
                        <a:pt x="4507031" y="2228197"/>
                        <a:pt x="4544602" y="2226684"/>
                        <a:pt x="4545262" y="2232997"/>
                      </a:cubicBezTo>
                      <a:cubicBezTo>
                        <a:pt x="4545490" y="2236895"/>
                        <a:pt x="4538637" y="2243059"/>
                        <a:pt x="4536365" y="2245452"/>
                      </a:cubicBezTo>
                      <a:cubicBezTo>
                        <a:pt x="4501457" y="2281163"/>
                        <a:pt x="4455769" y="2304774"/>
                        <a:pt x="4416586" y="2335251"/>
                      </a:cubicBezTo>
                      <a:cubicBezTo>
                        <a:pt x="4385668" y="2333284"/>
                        <a:pt x="4354743" y="2331445"/>
                        <a:pt x="4323819" y="2329691"/>
                      </a:cubicBezTo>
                      <a:cubicBezTo>
                        <a:pt x="4344525" y="2302302"/>
                        <a:pt x="4364628" y="2274282"/>
                        <a:pt x="4388949" y="2249848"/>
                      </a:cubicBezTo>
                      <a:cubicBezTo>
                        <a:pt x="4393614" y="2245005"/>
                        <a:pt x="4398351" y="2240240"/>
                        <a:pt x="4403165" y="2235560"/>
                      </a:cubicBezTo>
                      <a:close/>
                      <a:moveTo>
                        <a:pt x="2532178" y="2209102"/>
                      </a:moveTo>
                      <a:cubicBezTo>
                        <a:pt x="2528457" y="2236306"/>
                        <a:pt x="2523785" y="2263453"/>
                        <a:pt x="2520305" y="2290714"/>
                      </a:cubicBezTo>
                      <a:cubicBezTo>
                        <a:pt x="2519290" y="2298383"/>
                        <a:pt x="2516364" y="2308296"/>
                        <a:pt x="2518381" y="2316114"/>
                      </a:cubicBezTo>
                      <a:cubicBezTo>
                        <a:pt x="2468134" y="2317321"/>
                        <a:pt x="2417888" y="2318649"/>
                        <a:pt x="2367648" y="2319984"/>
                      </a:cubicBezTo>
                      <a:cubicBezTo>
                        <a:pt x="2366732" y="2313067"/>
                        <a:pt x="2364645" y="2306272"/>
                        <a:pt x="2363296" y="2299434"/>
                      </a:cubicBezTo>
                      <a:cubicBezTo>
                        <a:pt x="2357622" y="2270085"/>
                        <a:pt x="2355421" y="2240020"/>
                        <a:pt x="2356642" y="2210160"/>
                      </a:cubicBezTo>
                      <a:cubicBezTo>
                        <a:pt x="2425152" y="2206141"/>
                        <a:pt x="2493712" y="2202796"/>
                        <a:pt x="2562343" y="2200240"/>
                      </a:cubicBezTo>
                      <a:cubicBezTo>
                        <a:pt x="2559638" y="2227607"/>
                        <a:pt x="2557309" y="2255266"/>
                        <a:pt x="2552331" y="2282384"/>
                      </a:cubicBezTo>
                      <a:cubicBezTo>
                        <a:pt x="2550840" y="2290707"/>
                        <a:pt x="2546842" y="2300747"/>
                        <a:pt x="2547751" y="2309141"/>
                      </a:cubicBezTo>
                      <a:cubicBezTo>
                        <a:pt x="2548233" y="2313614"/>
                        <a:pt x="2554049" y="2315936"/>
                        <a:pt x="2556648" y="2311555"/>
                      </a:cubicBezTo>
                      <a:cubicBezTo>
                        <a:pt x="2560980" y="2304255"/>
                        <a:pt x="2561242" y="2293504"/>
                        <a:pt x="2562592" y="2285217"/>
                      </a:cubicBezTo>
                      <a:cubicBezTo>
                        <a:pt x="2567072" y="2257062"/>
                        <a:pt x="2570105" y="2228481"/>
                        <a:pt x="2568358" y="2200027"/>
                      </a:cubicBezTo>
                      <a:cubicBezTo>
                        <a:pt x="2816558" y="2191563"/>
                        <a:pt x="3065036" y="2191115"/>
                        <a:pt x="3313364" y="2192756"/>
                      </a:cubicBezTo>
                      <a:cubicBezTo>
                        <a:pt x="3295633" y="2219292"/>
                        <a:pt x="3279755" y="2247050"/>
                        <a:pt x="3263018" y="2274218"/>
                      </a:cubicBezTo>
                      <a:cubicBezTo>
                        <a:pt x="3257280" y="2284032"/>
                        <a:pt x="3249781" y="2293696"/>
                        <a:pt x="3246494" y="2304660"/>
                      </a:cubicBezTo>
                      <a:cubicBezTo>
                        <a:pt x="3007042" y="2305640"/>
                        <a:pt x="2767618" y="2310057"/>
                        <a:pt x="2528237" y="2315887"/>
                      </a:cubicBezTo>
                      <a:cubicBezTo>
                        <a:pt x="2531021" y="2309588"/>
                        <a:pt x="2530843" y="2301429"/>
                        <a:pt x="2531610" y="2294882"/>
                      </a:cubicBezTo>
                      <a:cubicBezTo>
                        <a:pt x="2532746" y="2285203"/>
                        <a:pt x="2533783" y="2275518"/>
                        <a:pt x="2534834" y="2265832"/>
                      </a:cubicBezTo>
                      <a:cubicBezTo>
                        <a:pt x="2536886" y="2246950"/>
                        <a:pt x="2538313" y="2227962"/>
                        <a:pt x="2540529" y="2209116"/>
                      </a:cubicBezTo>
                      <a:cubicBezTo>
                        <a:pt x="2541168" y="2203741"/>
                        <a:pt x="2532867" y="2203862"/>
                        <a:pt x="2532178" y="2209102"/>
                      </a:cubicBezTo>
                      <a:close/>
                      <a:moveTo>
                        <a:pt x="2329601" y="2294853"/>
                      </a:moveTo>
                      <a:cubicBezTo>
                        <a:pt x="2325795" y="2267401"/>
                        <a:pt x="2322792" y="2239807"/>
                        <a:pt x="2318283" y="2212461"/>
                      </a:cubicBezTo>
                      <a:cubicBezTo>
                        <a:pt x="2328749" y="2211808"/>
                        <a:pt x="2339209" y="2211190"/>
                        <a:pt x="2349676" y="2210572"/>
                      </a:cubicBezTo>
                      <a:cubicBezTo>
                        <a:pt x="2347894" y="2230519"/>
                        <a:pt x="2347397" y="2250487"/>
                        <a:pt x="2349186" y="2270469"/>
                      </a:cubicBezTo>
                      <a:cubicBezTo>
                        <a:pt x="2350940" y="2287170"/>
                        <a:pt x="2352879" y="2304021"/>
                        <a:pt x="2357253" y="2320261"/>
                      </a:cubicBezTo>
                      <a:cubicBezTo>
                        <a:pt x="2348881" y="2320488"/>
                        <a:pt x="2340516" y="2320701"/>
                        <a:pt x="2332144" y="2320928"/>
                      </a:cubicBezTo>
                      <a:cubicBezTo>
                        <a:pt x="2333564" y="2312776"/>
                        <a:pt x="2330617" y="2302757"/>
                        <a:pt x="2329601" y="2294853"/>
                      </a:cubicBezTo>
                      <a:close/>
                      <a:moveTo>
                        <a:pt x="1963425" y="2239629"/>
                      </a:moveTo>
                      <a:cubicBezTo>
                        <a:pt x="2079058" y="2229354"/>
                        <a:pt x="2194640" y="2220251"/>
                        <a:pt x="2310329" y="2212965"/>
                      </a:cubicBezTo>
                      <a:cubicBezTo>
                        <a:pt x="2312900" y="2241255"/>
                        <a:pt x="2317061" y="2269397"/>
                        <a:pt x="2320413" y="2297609"/>
                      </a:cubicBezTo>
                      <a:cubicBezTo>
                        <a:pt x="2321350" y="2304830"/>
                        <a:pt x="2321109" y="2314083"/>
                        <a:pt x="2323978" y="2321141"/>
                      </a:cubicBezTo>
                      <a:cubicBezTo>
                        <a:pt x="2222164" y="2323911"/>
                        <a:pt x="2120357" y="2326836"/>
                        <a:pt x="2018550" y="2329776"/>
                      </a:cubicBezTo>
                      <a:cubicBezTo>
                        <a:pt x="2015965" y="2325736"/>
                        <a:pt x="2013075" y="2321837"/>
                        <a:pt x="2010604" y="2317960"/>
                      </a:cubicBezTo>
                      <a:cubicBezTo>
                        <a:pt x="1994187" y="2292283"/>
                        <a:pt x="1978479" y="2266144"/>
                        <a:pt x="1963425" y="2239629"/>
                      </a:cubicBezTo>
                      <a:close/>
                      <a:moveTo>
                        <a:pt x="2005115" y="2330174"/>
                      </a:moveTo>
                      <a:cubicBezTo>
                        <a:pt x="1999186" y="2330344"/>
                        <a:pt x="1993257" y="2330515"/>
                        <a:pt x="1987327" y="2330685"/>
                      </a:cubicBezTo>
                      <a:cubicBezTo>
                        <a:pt x="1984565" y="2324578"/>
                        <a:pt x="1980276" y="2319025"/>
                        <a:pt x="1976711" y="2313444"/>
                      </a:cubicBezTo>
                      <a:cubicBezTo>
                        <a:pt x="1961558" y="2289748"/>
                        <a:pt x="1946220" y="2266166"/>
                        <a:pt x="1930974" y="2242519"/>
                      </a:cubicBezTo>
                      <a:cubicBezTo>
                        <a:pt x="1938302" y="2241866"/>
                        <a:pt x="1945630" y="2241198"/>
                        <a:pt x="1952959" y="2240552"/>
                      </a:cubicBezTo>
                      <a:cubicBezTo>
                        <a:pt x="1952909" y="2241440"/>
                        <a:pt x="1953086" y="2242384"/>
                        <a:pt x="1953633" y="2243357"/>
                      </a:cubicBezTo>
                      <a:cubicBezTo>
                        <a:pt x="1969901" y="2272855"/>
                        <a:pt x="1987562" y="2301429"/>
                        <a:pt x="2005115" y="2330174"/>
                      </a:cubicBezTo>
                      <a:close/>
                      <a:moveTo>
                        <a:pt x="3273037" y="2281674"/>
                      </a:moveTo>
                      <a:cubicBezTo>
                        <a:pt x="3278860" y="2271640"/>
                        <a:pt x="3284640" y="2261593"/>
                        <a:pt x="3290392" y="2251516"/>
                      </a:cubicBezTo>
                      <a:cubicBezTo>
                        <a:pt x="3301477" y="2232095"/>
                        <a:pt x="3313122" y="2212887"/>
                        <a:pt x="3323007" y="2192827"/>
                      </a:cubicBezTo>
                      <a:cubicBezTo>
                        <a:pt x="3334233" y="2192919"/>
                        <a:pt x="3345467" y="2193011"/>
                        <a:pt x="3356694" y="2193111"/>
                      </a:cubicBezTo>
                      <a:cubicBezTo>
                        <a:pt x="3335895" y="2218241"/>
                        <a:pt x="3319676" y="2246950"/>
                        <a:pt x="3303344" y="2275020"/>
                      </a:cubicBezTo>
                      <a:cubicBezTo>
                        <a:pt x="3298558" y="2283627"/>
                        <a:pt x="3290186" y="2294264"/>
                        <a:pt x="3290023" y="2304504"/>
                      </a:cubicBezTo>
                      <a:cubicBezTo>
                        <a:pt x="3279783" y="2304532"/>
                        <a:pt x="3269551" y="2304554"/>
                        <a:pt x="3259311" y="2304596"/>
                      </a:cubicBezTo>
                      <a:cubicBezTo>
                        <a:pt x="3264552" y="2297445"/>
                        <a:pt x="3268635" y="2289265"/>
                        <a:pt x="3273037" y="2281674"/>
                      </a:cubicBezTo>
                      <a:close/>
                      <a:moveTo>
                        <a:pt x="3383003" y="2124629"/>
                      </a:moveTo>
                      <a:cubicBezTo>
                        <a:pt x="3382918" y="2069980"/>
                        <a:pt x="3384430" y="2015167"/>
                        <a:pt x="3381498" y="1960561"/>
                      </a:cubicBezTo>
                      <a:cubicBezTo>
                        <a:pt x="3421164" y="1960902"/>
                        <a:pt x="3460681" y="1964878"/>
                        <a:pt x="3500219" y="1967136"/>
                      </a:cubicBezTo>
                      <a:cubicBezTo>
                        <a:pt x="3497329" y="2038380"/>
                        <a:pt x="3500425" y="2109752"/>
                        <a:pt x="3504827" y="2180869"/>
                      </a:cubicBezTo>
                      <a:cubicBezTo>
                        <a:pt x="3462932" y="2180251"/>
                        <a:pt x="3421029" y="2179725"/>
                        <a:pt x="3379126" y="2179299"/>
                      </a:cubicBezTo>
                      <a:cubicBezTo>
                        <a:pt x="3384068" y="2161583"/>
                        <a:pt x="3382797" y="2142935"/>
                        <a:pt x="3383003" y="2124629"/>
                      </a:cubicBezTo>
                      <a:close/>
                      <a:moveTo>
                        <a:pt x="2713729" y="1240820"/>
                      </a:moveTo>
                      <a:cubicBezTo>
                        <a:pt x="2937907" y="1238945"/>
                        <a:pt x="3162390" y="1234678"/>
                        <a:pt x="3386688" y="1235572"/>
                      </a:cubicBezTo>
                      <a:cubicBezTo>
                        <a:pt x="3385417" y="1248241"/>
                        <a:pt x="3386106" y="1260994"/>
                        <a:pt x="3386596" y="1273698"/>
                      </a:cubicBezTo>
                      <a:cubicBezTo>
                        <a:pt x="3390764" y="1409958"/>
                        <a:pt x="3394940" y="1546226"/>
                        <a:pt x="3399108" y="1682494"/>
                      </a:cubicBezTo>
                      <a:cubicBezTo>
                        <a:pt x="3375966" y="1682267"/>
                        <a:pt x="3352838" y="1682600"/>
                        <a:pt x="3329703" y="1683126"/>
                      </a:cubicBezTo>
                      <a:cubicBezTo>
                        <a:pt x="3328525" y="1665217"/>
                        <a:pt x="3327076" y="1647358"/>
                        <a:pt x="3325527" y="1629513"/>
                      </a:cubicBezTo>
                      <a:cubicBezTo>
                        <a:pt x="3325400" y="1628001"/>
                        <a:pt x="3324782" y="1626829"/>
                        <a:pt x="3323916" y="1625956"/>
                      </a:cubicBezTo>
                      <a:cubicBezTo>
                        <a:pt x="3325506" y="1614935"/>
                        <a:pt x="3300987" y="1618642"/>
                        <a:pt x="3294340" y="1618528"/>
                      </a:cubicBezTo>
                      <a:cubicBezTo>
                        <a:pt x="3263714" y="1618471"/>
                        <a:pt x="3233094" y="1618322"/>
                        <a:pt x="3202468" y="1618301"/>
                      </a:cubicBezTo>
                      <a:cubicBezTo>
                        <a:pt x="3161481" y="1618301"/>
                        <a:pt x="3120487" y="1618400"/>
                        <a:pt x="3079500" y="1618493"/>
                      </a:cubicBezTo>
                      <a:cubicBezTo>
                        <a:pt x="3077469" y="1618500"/>
                        <a:pt x="3076063" y="1619480"/>
                        <a:pt x="3075297" y="1620822"/>
                      </a:cubicBezTo>
                      <a:cubicBezTo>
                        <a:pt x="3067713" y="1622583"/>
                        <a:pt x="3068323" y="1636387"/>
                        <a:pt x="3069147" y="1642906"/>
                      </a:cubicBezTo>
                      <a:cubicBezTo>
                        <a:pt x="3049449" y="1641812"/>
                        <a:pt x="3029942" y="1642487"/>
                        <a:pt x="3010252" y="1641976"/>
                      </a:cubicBezTo>
                      <a:cubicBezTo>
                        <a:pt x="2987919" y="1641706"/>
                        <a:pt x="2965501" y="1641166"/>
                        <a:pt x="2943190" y="1642324"/>
                      </a:cubicBezTo>
                      <a:cubicBezTo>
                        <a:pt x="2933483" y="1642551"/>
                        <a:pt x="2936643" y="1659664"/>
                        <a:pt x="2936572" y="1666012"/>
                      </a:cubicBezTo>
                      <a:cubicBezTo>
                        <a:pt x="2936614" y="1669059"/>
                        <a:pt x="2936749" y="1672098"/>
                        <a:pt x="2936948" y="1675130"/>
                      </a:cubicBezTo>
                      <a:cubicBezTo>
                        <a:pt x="2927525" y="1673454"/>
                        <a:pt x="2916348" y="1674953"/>
                        <a:pt x="2907422" y="1674967"/>
                      </a:cubicBezTo>
                      <a:cubicBezTo>
                        <a:pt x="2880992" y="1674959"/>
                        <a:pt x="2854562" y="1675244"/>
                        <a:pt x="2828133" y="1675307"/>
                      </a:cubicBezTo>
                      <a:cubicBezTo>
                        <a:pt x="2819725" y="1675315"/>
                        <a:pt x="2811467" y="1676067"/>
                        <a:pt x="2803166" y="1675244"/>
                      </a:cubicBezTo>
                      <a:cubicBezTo>
                        <a:pt x="2800098" y="1674938"/>
                        <a:pt x="2798344" y="1678169"/>
                        <a:pt x="2798855" y="1680811"/>
                      </a:cubicBezTo>
                      <a:cubicBezTo>
                        <a:pt x="2798309" y="1700338"/>
                        <a:pt x="2797783" y="1719859"/>
                        <a:pt x="2797321" y="1739373"/>
                      </a:cubicBezTo>
                      <a:cubicBezTo>
                        <a:pt x="2769422" y="1738670"/>
                        <a:pt x="2741465" y="1738726"/>
                        <a:pt x="2713516" y="1738897"/>
                      </a:cubicBezTo>
                      <a:cubicBezTo>
                        <a:pt x="2713608" y="1572883"/>
                        <a:pt x="2715532" y="1406827"/>
                        <a:pt x="2713729" y="1240820"/>
                      </a:cubicBezTo>
                      <a:close/>
                      <a:moveTo>
                        <a:pt x="2164369" y="1084393"/>
                      </a:moveTo>
                      <a:cubicBezTo>
                        <a:pt x="2172862" y="1083846"/>
                        <a:pt x="2181816" y="1085216"/>
                        <a:pt x="2190231" y="1083988"/>
                      </a:cubicBezTo>
                      <a:cubicBezTo>
                        <a:pt x="2196799" y="1082553"/>
                        <a:pt x="2196054" y="1075637"/>
                        <a:pt x="2196238" y="1070382"/>
                      </a:cubicBezTo>
                      <a:cubicBezTo>
                        <a:pt x="2197587" y="976089"/>
                        <a:pt x="2196863" y="881752"/>
                        <a:pt x="2197800" y="787444"/>
                      </a:cubicBezTo>
                      <a:cubicBezTo>
                        <a:pt x="2203659" y="787579"/>
                        <a:pt x="2209517" y="787721"/>
                        <a:pt x="2215368" y="787856"/>
                      </a:cubicBezTo>
                      <a:cubicBezTo>
                        <a:pt x="2216362" y="787877"/>
                        <a:pt x="2217172" y="787629"/>
                        <a:pt x="2217846" y="787231"/>
                      </a:cubicBezTo>
                      <a:cubicBezTo>
                        <a:pt x="2219998" y="786421"/>
                        <a:pt x="2221709" y="784533"/>
                        <a:pt x="2221738" y="781550"/>
                      </a:cubicBezTo>
                      <a:cubicBezTo>
                        <a:pt x="2222988" y="706330"/>
                        <a:pt x="2221880" y="631038"/>
                        <a:pt x="2224443" y="555860"/>
                      </a:cubicBezTo>
                      <a:cubicBezTo>
                        <a:pt x="2231154" y="555860"/>
                        <a:pt x="2237864" y="555860"/>
                        <a:pt x="2244581" y="555860"/>
                      </a:cubicBezTo>
                      <a:cubicBezTo>
                        <a:pt x="2248160" y="555860"/>
                        <a:pt x="2250766" y="552934"/>
                        <a:pt x="2250951" y="549490"/>
                      </a:cubicBezTo>
                      <a:cubicBezTo>
                        <a:pt x="2252208" y="525979"/>
                        <a:pt x="2253152" y="502446"/>
                        <a:pt x="2254360" y="478928"/>
                      </a:cubicBezTo>
                      <a:cubicBezTo>
                        <a:pt x="2258123" y="478942"/>
                        <a:pt x="2261887" y="478963"/>
                        <a:pt x="2265643" y="478963"/>
                      </a:cubicBezTo>
                      <a:cubicBezTo>
                        <a:pt x="2272851" y="478601"/>
                        <a:pt x="2287266" y="482585"/>
                        <a:pt x="2288494" y="472097"/>
                      </a:cubicBezTo>
                      <a:cubicBezTo>
                        <a:pt x="2289282" y="453364"/>
                        <a:pt x="2290589" y="434739"/>
                        <a:pt x="2291569" y="416013"/>
                      </a:cubicBezTo>
                      <a:cubicBezTo>
                        <a:pt x="2301183" y="415900"/>
                        <a:pt x="2310805" y="415779"/>
                        <a:pt x="2320420" y="415665"/>
                      </a:cubicBezTo>
                      <a:cubicBezTo>
                        <a:pt x="2323864" y="415623"/>
                        <a:pt x="2326783" y="412782"/>
                        <a:pt x="2326789" y="409296"/>
                      </a:cubicBezTo>
                      <a:cubicBezTo>
                        <a:pt x="2326839" y="391415"/>
                        <a:pt x="2326825" y="373535"/>
                        <a:pt x="2327209" y="355662"/>
                      </a:cubicBezTo>
                      <a:cubicBezTo>
                        <a:pt x="2334501" y="355186"/>
                        <a:pt x="2341794" y="354718"/>
                        <a:pt x="2349087" y="354242"/>
                      </a:cubicBezTo>
                      <a:cubicBezTo>
                        <a:pt x="2352538" y="354015"/>
                        <a:pt x="2355428" y="351508"/>
                        <a:pt x="2355456" y="347872"/>
                      </a:cubicBezTo>
                      <a:cubicBezTo>
                        <a:pt x="2355555" y="334153"/>
                        <a:pt x="2355648" y="320427"/>
                        <a:pt x="2355747" y="306708"/>
                      </a:cubicBezTo>
                      <a:cubicBezTo>
                        <a:pt x="2386551" y="306708"/>
                        <a:pt x="2417348" y="306708"/>
                        <a:pt x="2448152" y="306708"/>
                      </a:cubicBezTo>
                      <a:cubicBezTo>
                        <a:pt x="2448252" y="320427"/>
                        <a:pt x="2448344" y="334153"/>
                        <a:pt x="2448444" y="347872"/>
                      </a:cubicBezTo>
                      <a:cubicBezTo>
                        <a:pt x="2448472" y="351480"/>
                        <a:pt x="2451348" y="354015"/>
                        <a:pt x="2454813" y="354242"/>
                      </a:cubicBezTo>
                      <a:cubicBezTo>
                        <a:pt x="2462106" y="354718"/>
                        <a:pt x="2469398" y="355186"/>
                        <a:pt x="2476691" y="355662"/>
                      </a:cubicBezTo>
                      <a:cubicBezTo>
                        <a:pt x="2477075" y="373535"/>
                        <a:pt x="2477060" y="391415"/>
                        <a:pt x="2477110" y="409296"/>
                      </a:cubicBezTo>
                      <a:cubicBezTo>
                        <a:pt x="2477110" y="412768"/>
                        <a:pt x="2480029" y="415623"/>
                        <a:pt x="2483480" y="415665"/>
                      </a:cubicBezTo>
                      <a:cubicBezTo>
                        <a:pt x="2493094" y="415779"/>
                        <a:pt x="2502716" y="415900"/>
                        <a:pt x="2512331" y="416013"/>
                      </a:cubicBezTo>
                      <a:cubicBezTo>
                        <a:pt x="2513304" y="434632"/>
                        <a:pt x="2514618" y="453237"/>
                        <a:pt x="2515413" y="471869"/>
                      </a:cubicBezTo>
                      <a:cubicBezTo>
                        <a:pt x="2516307" y="482599"/>
                        <a:pt x="2531028" y="478622"/>
                        <a:pt x="2538264" y="478970"/>
                      </a:cubicBezTo>
                      <a:cubicBezTo>
                        <a:pt x="2542027" y="478970"/>
                        <a:pt x="2545791" y="478956"/>
                        <a:pt x="2549547" y="478935"/>
                      </a:cubicBezTo>
                      <a:cubicBezTo>
                        <a:pt x="2550747" y="502453"/>
                        <a:pt x="2551699" y="525979"/>
                        <a:pt x="2552956" y="549497"/>
                      </a:cubicBezTo>
                      <a:cubicBezTo>
                        <a:pt x="2553140" y="552934"/>
                        <a:pt x="2555725" y="555867"/>
                        <a:pt x="2559325" y="555867"/>
                      </a:cubicBezTo>
                      <a:cubicBezTo>
                        <a:pt x="2566135" y="555867"/>
                        <a:pt x="2572945" y="555796"/>
                        <a:pt x="2579762" y="555711"/>
                      </a:cubicBezTo>
                      <a:cubicBezTo>
                        <a:pt x="2581786" y="588056"/>
                        <a:pt x="2581352" y="620543"/>
                        <a:pt x="2581686" y="652930"/>
                      </a:cubicBezTo>
                      <a:cubicBezTo>
                        <a:pt x="2582126" y="695678"/>
                        <a:pt x="2580983" y="738930"/>
                        <a:pt x="2584306" y="781557"/>
                      </a:cubicBezTo>
                      <a:cubicBezTo>
                        <a:pt x="2584420" y="782985"/>
                        <a:pt x="2585038" y="784028"/>
                        <a:pt x="2585897" y="784703"/>
                      </a:cubicBezTo>
                      <a:cubicBezTo>
                        <a:pt x="2586394" y="786478"/>
                        <a:pt x="2587836" y="787927"/>
                        <a:pt x="2590250" y="787870"/>
                      </a:cubicBezTo>
                      <a:cubicBezTo>
                        <a:pt x="2596123" y="787728"/>
                        <a:pt x="2602002" y="787586"/>
                        <a:pt x="2607875" y="787437"/>
                      </a:cubicBezTo>
                      <a:cubicBezTo>
                        <a:pt x="2609401" y="880197"/>
                        <a:pt x="2607640" y="973021"/>
                        <a:pt x="2609927" y="1065774"/>
                      </a:cubicBezTo>
                      <a:cubicBezTo>
                        <a:pt x="2610033" y="1069836"/>
                        <a:pt x="2609068" y="1076901"/>
                        <a:pt x="2611290" y="1080608"/>
                      </a:cubicBezTo>
                      <a:cubicBezTo>
                        <a:pt x="2613974" y="1085082"/>
                        <a:pt x="2622630" y="1083541"/>
                        <a:pt x="2626920" y="1083647"/>
                      </a:cubicBezTo>
                      <a:cubicBezTo>
                        <a:pt x="2631769" y="1083768"/>
                        <a:pt x="2636619" y="1083889"/>
                        <a:pt x="2641469" y="1084009"/>
                      </a:cubicBezTo>
                      <a:cubicBezTo>
                        <a:pt x="2648521" y="1302307"/>
                        <a:pt x="2645112" y="1520854"/>
                        <a:pt x="2645957" y="1739167"/>
                      </a:cubicBezTo>
                      <a:cubicBezTo>
                        <a:pt x="2597742" y="1739202"/>
                        <a:pt x="2549533" y="1739010"/>
                        <a:pt x="2501310" y="1739223"/>
                      </a:cubicBezTo>
                      <a:cubicBezTo>
                        <a:pt x="2473105" y="1739287"/>
                        <a:pt x="2444666" y="1738556"/>
                        <a:pt x="2416596" y="1741545"/>
                      </a:cubicBezTo>
                      <a:cubicBezTo>
                        <a:pt x="2413088" y="1741922"/>
                        <a:pt x="2412690" y="1746111"/>
                        <a:pt x="2415389" y="1747382"/>
                      </a:cubicBezTo>
                      <a:cubicBezTo>
                        <a:pt x="2414139" y="1747872"/>
                        <a:pt x="2413088" y="1749001"/>
                        <a:pt x="2412875" y="1750741"/>
                      </a:cubicBezTo>
                      <a:cubicBezTo>
                        <a:pt x="2409622" y="1777718"/>
                        <a:pt x="2409864" y="1805312"/>
                        <a:pt x="2409104" y="1832466"/>
                      </a:cubicBezTo>
                      <a:cubicBezTo>
                        <a:pt x="2405561" y="1946146"/>
                        <a:pt x="2406661" y="2059882"/>
                        <a:pt x="2408358" y="2173583"/>
                      </a:cubicBezTo>
                      <a:cubicBezTo>
                        <a:pt x="2408415" y="2181288"/>
                        <a:pt x="2420657" y="2181252"/>
                        <a:pt x="2420302" y="2173583"/>
                      </a:cubicBezTo>
                      <a:cubicBezTo>
                        <a:pt x="2412853" y="2032792"/>
                        <a:pt x="2419003" y="1891525"/>
                        <a:pt x="2420437" y="1750741"/>
                      </a:cubicBezTo>
                      <a:cubicBezTo>
                        <a:pt x="2420381" y="1749491"/>
                        <a:pt x="2419912" y="1748575"/>
                        <a:pt x="2419230" y="1747972"/>
                      </a:cubicBezTo>
                      <a:cubicBezTo>
                        <a:pt x="2468085" y="1751941"/>
                        <a:pt x="2517273" y="1749669"/>
                        <a:pt x="2566249" y="1750635"/>
                      </a:cubicBezTo>
                      <a:cubicBezTo>
                        <a:pt x="2643188" y="1750663"/>
                        <a:pt x="2720148" y="1751260"/>
                        <a:pt x="2797080" y="1750983"/>
                      </a:cubicBezTo>
                      <a:cubicBezTo>
                        <a:pt x="2795262" y="1832062"/>
                        <a:pt x="2795461" y="1913226"/>
                        <a:pt x="2794744" y="1994326"/>
                      </a:cubicBezTo>
                      <a:cubicBezTo>
                        <a:pt x="2794552" y="2023951"/>
                        <a:pt x="2794353" y="2053569"/>
                        <a:pt x="2794162" y="2083195"/>
                      </a:cubicBezTo>
                      <a:cubicBezTo>
                        <a:pt x="2794147" y="2085424"/>
                        <a:pt x="2795092" y="2087022"/>
                        <a:pt x="2796455" y="2088037"/>
                      </a:cubicBezTo>
                      <a:cubicBezTo>
                        <a:pt x="2796306" y="2089245"/>
                        <a:pt x="2796171" y="2090445"/>
                        <a:pt x="2796036" y="2091652"/>
                      </a:cubicBezTo>
                      <a:cubicBezTo>
                        <a:pt x="2795213" y="2091744"/>
                        <a:pt x="2794389" y="2091830"/>
                        <a:pt x="2793565" y="2091936"/>
                      </a:cubicBezTo>
                      <a:cubicBezTo>
                        <a:pt x="2788836" y="2092525"/>
                        <a:pt x="2788843" y="2098689"/>
                        <a:pt x="2793565" y="2099300"/>
                      </a:cubicBezTo>
                      <a:cubicBezTo>
                        <a:pt x="2794155" y="2099378"/>
                        <a:pt x="2794744" y="2099435"/>
                        <a:pt x="2795333" y="2099513"/>
                      </a:cubicBezTo>
                      <a:cubicBezTo>
                        <a:pt x="2794389" y="2113722"/>
                        <a:pt x="2794325" y="2128059"/>
                        <a:pt x="2795049" y="2142296"/>
                      </a:cubicBezTo>
                      <a:cubicBezTo>
                        <a:pt x="2795348" y="2148211"/>
                        <a:pt x="2794708" y="2153487"/>
                        <a:pt x="2798940" y="2157968"/>
                      </a:cubicBezTo>
                      <a:cubicBezTo>
                        <a:pt x="2801121" y="2160276"/>
                        <a:pt x="2804572" y="2159388"/>
                        <a:pt x="2806205" y="2157031"/>
                      </a:cubicBezTo>
                      <a:cubicBezTo>
                        <a:pt x="2809528" y="2152230"/>
                        <a:pt x="2807980" y="2146479"/>
                        <a:pt x="2807717" y="2140919"/>
                      </a:cubicBezTo>
                      <a:cubicBezTo>
                        <a:pt x="2807064" y="2127512"/>
                        <a:pt x="2806887" y="2114077"/>
                        <a:pt x="2807135" y="2100663"/>
                      </a:cubicBezTo>
                      <a:cubicBezTo>
                        <a:pt x="2935144" y="2103773"/>
                        <a:pt x="3063239" y="2101899"/>
                        <a:pt x="3191305" y="2102815"/>
                      </a:cubicBezTo>
                      <a:cubicBezTo>
                        <a:pt x="3189658" y="2123010"/>
                        <a:pt x="3190716" y="2143198"/>
                        <a:pt x="3194280" y="2163187"/>
                      </a:cubicBezTo>
                      <a:cubicBezTo>
                        <a:pt x="3194834" y="2166290"/>
                        <a:pt x="3196979" y="2167710"/>
                        <a:pt x="3199350" y="2167845"/>
                      </a:cubicBezTo>
                      <a:cubicBezTo>
                        <a:pt x="3198754" y="2180223"/>
                        <a:pt x="3214980" y="2174208"/>
                        <a:pt x="3222507" y="2175465"/>
                      </a:cubicBezTo>
                      <a:cubicBezTo>
                        <a:pt x="3222443" y="2175401"/>
                        <a:pt x="3222372" y="2175330"/>
                        <a:pt x="3222308" y="2175266"/>
                      </a:cubicBezTo>
                      <a:cubicBezTo>
                        <a:pt x="3225475" y="2175458"/>
                        <a:pt x="3228848" y="2173214"/>
                        <a:pt x="3228862" y="2168925"/>
                      </a:cubicBezTo>
                      <a:cubicBezTo>
                        <a:pt x="3224403" y="2100223"/>
                        <a:pt x="3228478" y="2030797"/>
                        <a:pt x="3219872" y="1962357"/>
                      </a:cubicBezTo>
                      <a:cubicBezTo>
                        <a:pt x="3231418" y="1963316"/>
                        <a:pt x="3243355" y="1961988"/>
                        <a:pt x="3254909" y="1961669"/>
                      </a:cubicBezTo>
                      <a:cubicBezTo>
                        <a:pt x="3295171" y="1960348"/>
                        <a:pt x="3335462" y="1959517"/>
                        <a:pt x="3375739" y="1960476"/>
                      </a:cubicBezTo>
                      <a:cubicBezTo>
                        <a:pt x="3373047" y="2014663"/>
                        <a:pt x="3374290" y="2069028"/>
                        <a:pt x="3373452" y="2123251"/>
                      </a:cubicBezTo>
                      <a:cubicBezTo>
                        <a:pt x="3373381" y="2141991"/>
                        <a:pt x="3371741" y="2161064"/>
                        <a:pt x="3376356" y="2179299"/>
                      </a:cubicBezTo>
                      <a:cubicBezTo>
                        <a:pt x="3004833" y="2175870"/>
                        <a:pt x="2633012" y="2177311"/>
                        <a:pt x="2262242" y="2201241"/>
                      </a:cubicBezTo>
                      <a:cubicBezTo>
                        <a:pt x="2262689" y="1993879"/>
                        <a:pt x="2265352" y="1786488"/>
                        <a:pt x="2262483" y="1579139"/>
                      </a:cubicBezTo>
                      <a:cubicBezTo>
                        <a:pt x="2262256" y="1570618"/>
                        <a:pt x="2262355" y="1561671"/>
                        <a:pt x="2261084" y="1553213"/>
                      </a:cubicBezTo>
                      <a:cubicBezTo>
                        <a:pt x="2261042" y="1550444"/>
                        <a:pt x="2259423" y="1547021"/>
                        <a:pt x="2256582" y="1546979"/>
                      </a:cubicBezTo>
                      <a:cubicBezTo>
                        <a:pt x="2256291" y="1545622"/>
                        <a:pt x="2255517" y="1544337"/>
                        <a:pt x="2254097" y="1543357"/>
                      </a:cubicBezTo>
                      <a:cubicBezTo>
                        <a:pt x="2222455" y="1521529"/>
                        <a:pt x="2191296" y="1499061"/>
                        <a:pt x="2160101" y="1476615"/>
                      </a:cubicBezTo>
                      <a:cubicBezTo>
                        <a:pt x="2158305" y="1345872"/>
                        <a:pt x="2156742" y="1215015"/>
                        <a:pt x="2164369" y="1084393"/>
                      </a:cubicBezTo>
                      <a:close/>
                      <a:moveTo>
                        <a:pt x="1842212" y="1546595"/>
                      </a:moveTo>
                      <a:cubicBezTo>
                        <a:pt x="1849483" y="1541951"/>
                        <a:pt x="1854816" y="1536164"/>
                        <a:pt x="1861349" y="1530788"/>
                      </a:cubicBezTo>
                      <a:cubicBezTo>
                        <a:pt x="1915125" y="1483517"/>
                        <a:pt x="1969774" y="1437240"/>
                        <a:pt x="2023606" y="1390040"/>
                      </a:cubicBezTo>
                      <a:cubicBezTo>
                        <a:pt x="2096888" y="1447941"/>
                        <a:pt x="2173905" y="1502491"/>
                        <a:pt x="2251121" y="1554513"/>
                      </a:cubicBezTo>
                      <a:cubicBezTo>
                        <a:pt x="2251256" y="1761378"/>
                        <a:pt x="2250596" y="1968258"/>
                        <a:pt x="2249630" y="2175131"/>
                      </a:cubicBezTo>
                      <a:cubicBezTo>
                        <a:pt x="2249517" y="2183801"/>
                        <a:pt x="2249069" y="2192678"/>
                        <a:pt x="2249502" y="2201341"/>
                      </a:cubicBezTo>
                      <a:cubicBezTo>
                        <a:pt x="2249502" y="2201589"/>
                        <a:pt x="2249545" y="2201802"/>
                        <a:pt x="2249566" y="2202037"/>
                      </a:cubicBezTo>
                      <a:cubicBezTo>
                        <a:pt x="2189215" y="2206013"/>
                        <a:pt x="2128885" y="2210572"/>
                        <a:pt x="2068591" y="2215834"/>
                      </a:cubicBezTo>
                      <a:cubicBezTo>
                        <a:pt x="1996466" y="2222225"/>
                        <a:pt x="1924356" y="2228814"/>
                        <a:pt x="1852245" y="2235354"/>
                      </a:cubicBezTo>
                      <a:cubicBezTo>
                        <a:pt x="1849071" y="2005773"/>
                        <a:pt x="1848255" y="1776127"/>
                        <a:pt x="1842212" y="1546595"/>
                      </a:cubicBezTo>
                      <a:close/>
                      <a:moveTo>
                        <a:pt x="1797128" y="2254492"/>
                      </a:moveTo>
                      <a:cubicBezTo>
                        <a:pt x="1808049" y="2274296"/>
                        <a:pt x="1819716" y="2293689"/>
                        <a:pt x="1832185" y="2312556"/>
                      </a:cubicBezTo>
                      <a:cubicBezTo>
                        <a:pt x="1835920" y="2318209"/>
                        <a:pt x="1839315" y="2324649"/>
                        <a:pt x="1844882" y="2328640"/>
                      </a:cubicBezTo>
                      <a:cubicBezTo>
                        <a:pt x="1847481" y="2330500"/>
                        <a:pt x="1850818" y="2327433"/>
                        <a:pt x="1850072" y="2324649"/>
                      </a:cubicBezTo>
                      <a:cubicBezTo>
                        <a:pt x="1848290" y="2318038"/>
                        <a:pt x="1843227" y="2312400"/>
                        <a:pt x="1839471" y="2306762"/>
                      </a:cubicBezTo>
                      <a:cubicBezTo>
                        <a:pt x="1827925" y="2289478"/>
                        <a:pt x="1817060" y="2271733"/>
                        <a:pt x="1806828" y="2253639"/>
                      </a:cubicBezTo>
                      <a:cubicBezTo>
                        <a:pt x="1845223" y="2250231"/>
                        <a:pt x="1883611" y="2246780"/>
                        <a:pt x="1921998" y="2243329"/>
                      </a:cubicBezTo>
                      <a:cubicBezTo>
                        <a:pt x="1940177" y="2272556"/>
                        <a:pt x="1958256" y="2301855"/>
                        <a:pt x="1976555" y="2330998"/>
                      </a:cubicBezTo>
                      <a:cubicBezTo>
                        <a:pt x="1926486" y="2332446"/>
                        <a:pt x="1876424" y="2333888"/>
                        <a:pt x="1826355" y="2335322"/>
                      </a:cubicBezTo>
                      <a:cubicBezTo>
                        <a:pt x="1811649" y="2312031"/>
                        <a:pt x="1798051" y="2287802"/>
                        <a:pt x="1782145" y="2265314"/>
                      </a:cubicBezTo>
                      <a:cubicBezTo>
                        <a:pt x="1778615" y="2260591"/>
                        <a:pt x="1771507" y="2264532"/>
                        <a:pt x="1774156" y="2269986"/>
                      </a:cubicBezTo>
                      <a:cubicBezTo>
                        <a:pt x="1785546" y="2292610"/>
                        <a:pt x="1800053" y="2313600"/>
                        <a:pt x="1812416" y="2335727"/>
                      </a:cubicBezTo>
                      <a:cubicBezTo>
                        <a:pt x="1676120" y="2339554"/>
                        <a:pt x="1539838" y="2343687"/>
                        <a:pt x="1403528" y="2347003"/>
                      </a:cubicBezTo>
                      <a:cubicBezTo>
                        <a:pt x="1395674" y="2335400"/>
                        <a:pt x="1381223" y="2328143"/>
                        <a:pt x="1370835" y="2318869"/>
                      </a:cubicBezTo>
                      <a:cubicBezTo>
                        <a:pt x="1360780" y="2310185"/>
                        <a:pt x="1351407" y="2300776"/>
                        <a:pt x="1342615" y="2290834"/>
                      </a:cubicBezTo>
                      <a:cubicBezTo>
                        <a:pt x="1348396" y="2290451"/>
                        <a:pt x="1354169" y="2290039"/>
                        <a:pt x="1359949" y="2289649"/>
                      </a:cubicBezTo>
                      <a:cubicBezTo>
                        <a:pt x="1360361" y="2294925"/>
                        <a:pt x="1368570" y="2294640"/>
                        <a:pt x="1368967" y="2289080"/>
                      </a:cubicBezTo>
                      <a:cubicBezTo>
                        <a:pt x="1368967" y="2289066"/>
                        <a:pt x="1368967" y="2289045"/>
                        <a:pt x="1368967" y="2289031"/>
                      </a:cubicBezTo>
                      <a:cubicBezTo>
                        <a:pt x="1511903" y="2279246"/>
                        <a:pt x="1654433" y="2266833"/>
                        <a:pt x="1797128" y="2254492"/>
                      </a:cubicBezTo>
                      <a:close/>
                      <a:moveTo>
                        <a:pt x="1309731" y="2292659"/>
                      </a:moveTo>
                      <a:cubicBezTo>
                        <a:pt x="1317045" y="2292276"/>
                        <a:pt x="1324359" y="2291878"/>
                        <a:pt x="1331680" y="2291459"/>
                      </a:cubicBezTo>
                      <a:cubicBezTo>
                        <a:pt x="1330984" y="2293334"/>
                        <a:pt x="1331147" y="2295542"/>
                        <a:pt x="1332795" y="2297453"/>
                      </a:cubicBezTo>
                      <a:cubicBezTo>
                        <a:pt x="1342502" y="2308700"/>
                        <a:pt x="1352969" y="2319252"/>
                        <a:pt x="1364252" y="2328924"/>
                      </a:cubicBezTo>
                      <a:cubicBezTo>
                        <a:pt x="1371410" y="2335066"/>
                        <a:pt x="1379512" y="2342331"/>
                        <a:pt x="1388317" y="2347223"/>
                      </a:cubicBezTo>
                      <a:cubicBezTo>
                        <a:pt x="1383240" y="2347294"/>
                        <a:pt x="1378163" y="2347372"/>
                        <a:pt x="1373079" y="2347379"/>
                      </a:cubicBezTo>
                      <a:cubicBezTo>
                        <a:pt x="1369145" y="2343339"/>
                        <a:pt x="1363620" y="2340115"/>
                        <a:pt x="1359558" y="2336856"/>
                      </a:cubicBezTo>
                      <a:cubicBezTo>
                        <a:pt x="1342211" y="2322995"/>
                        <a:pt x="1325602" y="2308203"/>
                        <a:pt x="1309731" y="2292659"/>
                      </a:cubicBezTo>
                      <a:close/>
                      <a:moveTo>
                        <a:pt x="1354786" y="2347230"/>
                      </a:moveTo>
                      <a:cubicBezTo>
                        <a:pt x="1304242" y="2346186"/>
                        <a:pt x="1248329" y="2336969"/>
                        <a:pt x="1214017" y="2296430"/>
                      </a:cubicBezTo>
                      <a:cubicBezTo>
                        <a:pt x="1213932" y="2296331"/>
                        <a:pt x="1213839" y="2296267"/>
                        <a:pt x="1213754" y="2296181"/>
                      </a:cubicBezTo>
                      <a:cubicBezTo>
                        <a:pt x="1241327" y="2295642"/>
                        <a:pt x="1268907" y="2294662"/>
                        <a:pt x="1296480" y="2293334"/>
                      </a:cubicBezTo>
                      <a:cubicBezTo>
                        <a:pt x="1314709" y="2312542"/>
                        <a:pt x="1334414" y="2330316"/>
                        <a:pt x="1354786" y="2347230"/>
                      </a:cubicBezTo>
                      <a:close/>
                      <a:moveTo>
                        <a:pt x="1010836" y="2801082"/>
                      </a:moveTo>
                      <a:cubicBezTo>
                        <a:pt x="885476" y="2803056"/>
                        <a:pt x="760122" y="2805208"/>
                        <a:pt x="634776" y="2807494"/>
                      </a:cubicBezTo>
                      <a:cubicBezTo>
                        <a:pt x="635124" y="2738182"/>
                        <a:pt x="634328" y="2668876"/>
                        <a:pt x="634648" y="2599564"/>
                      </a:cubicBezTo>
                      <a:cubicBezTo>
                        <a:pt x="637467" y="2239452"/>
                        <a:pt x="635940" y="1879333"/>
                        <a:pt x="635422" y="1519235"/>
                      </a:cubicBezTo>
                      <a:cubicBezTo>
                        <a:pt x="764447" y="1519235"/>
                        <a:pt x="893472" y="1519235"/>
                        <a:pt x="1022496" y="1519235"/>
                      </a:cubicBezTo>
                      <a:cubicBezTo>
                        <a:pt x="1024570" y="1700559"/>
                        <a:pt x="1022596" y="1881981"/>
                        <a:pt x="1019961" y="2063312"/>
                      </a:cubicBezTo>
                      <a:cubicBezTo>
                        <a:pt x="1009970" y="2309070"/>
                        <a:pt x="1005837" y="2555133"/>
                        <a:pt x="1010836" y="2801082"/>
                      </a:cubicBezTo>
                      <a:close/>
                      <a:moveTo>
                        <a:pt x="1032487" y="2073985"/>
                      </a:moveTo>
                      <a:cubicBezTo>
                        <a:pt x="1034958" y="1939244"/>
                        <a:pt x="1035825" y="1804474"/>
                        <a:pt x="1036031" y="1669705"/>
                      </a:cubicBezTo>
                      <a:cubicBezTo>
                        <a:pt x="1036017" y="1619792"/>
                        <a:pt x="1037515" y="1568977"/>
                        <a:pt x="1032352" y="1519228"/>
                      </a:cubicBezTo>
                      <a:cubicBezTo>
                        <a:pt x="1146075" y="1519413"/>
                        <a:pt x="1259811" y="1518873"/>
                        <a:pt x="1373526" y="1519420"/>
                      </a:cubicBezTo>
                      <a:cubicBezTo>
                        <a:pt x="1375173" y="1771796"/>
                        <a:pt x="1370686" y="2024107"/>
                        <a:pt x="1360418" y="2276270"/>
                      </a:cubicBezTo>
                      <a:cubicBezTo>
                        <a:pt x="1309361" y="2279835"/>
                        <a:pt x="1258277" y="2283101"/>
                        <a:pt x="1207164" y="2285970"/>
                      </a:cubicBezTo>
                      <a:cubicBezTo>
                        <a:pt x="1200298" y="2286560"/>
                        <a:pt x="1200624" y="2297154"/>
                        <a:pt x="1207810" y="2296309"/>
                      </a:cubicBezTo>
                      <a:cubicBezTo>
                        <a:pt x="1206227" y="2297971"/>
                        <a:pt x="1205588" y="2300755"/>
                        <a:pt x="1207399" y="2303048"/>
                      </a:cubicBezTo>
                      <a:cubicBezTo>
                        <a:pt x="1228687" y="2330011"/>
                        <a:pt x="1257581" y="2344340"/>
                        <a:pt x="1289308" y="2351803"/>
                      </a:cubicBezTo>
                      <a:cubicBezTo>
                        <a:pt x="1284522" y="2378936"/>
                        <a:pt x="1287050" y="2407660"/>
                        <a:pt x="1286241" y="2435212"/>
                      </a:cubicBezTo>
                      <a:cubicBezTo>
                        <a:pt x="1284004" y="2555843"/>
                        <a:pt x="1288428" y="2676425"/>
                        <a:pt x="1292305" y="2796978"/>
                      </a:cubicBezTo>
                      <a:cubicBezTo>
                        <a:pt x="1202740" y="2798199"/>
                        <a:pt x="1113176" y="2799506"/>
                        <a:pt x="1023618" y="2800876"/>
                      </a:cubicBezTo>
                      <a:cubicBezTo>
                        <a:pt x="1019201" y="2558548"/>
                        <a:pt x="1022155" y="2316121"/>
                        <a:pt x="1032487" y="2073985"/>
                      </a:cubicBezTo>
                      <a:close/>
                      <a:moveTo>
                        <a:pt x="1381863" y="2425604"/>
                      </a:moveTo>
                      <a:cubicBezTo>
                        <a:pt x="1412986" y="2428750"/>
                        <a:pt x="1444188" y="2431128"/>
                        <a:pt x="1475397" y="2433252"/>
                      </a:cubicBezTo>
                      <a:cubicBezTo>
                        <a:pt x="1478855" y="2433486"/>
                        <a:pt x="1488306" y="2432577"/>
                        <a:pt x="1490607" y="2435531"/>
                      </a:cubicBezTo>
                      <a:cubicBezTo>
                        <a:pt x="1493767" y="2439571"/>
                        <a:pt x="1491637" y="2449598"/>
                        <a:pt x="1491466" y="2454327"/>
                      </a:cubicBezTo>
                      <a:cubicBezTo>
                        <a:pt x="1487880" y="2567638"/>
                        <a:pt x="1487894" y="2681111"/>
                        <a:pt x="1491970" y="2794415"/>
                      </a:cubicBezTo>
                      <a:cubicBezTo>
                        <a:pt x="1456657" y="2794841"/>
                        <a:pt x="1421337" y="2795280"/>
                        <a:pt x="1386024" y="2795735"/>
                      </a:cubicBezTo>
                      <a:cubicBezTo>
                        <a:pt x="1382594" y="2672384"/>
                        <a:pt x="1384241" y="2548948"/>
                        <a:pt x="1381863" y="2425604"/>
                      </a:cubicBezTo>
                      <a:close/>
                      <a:moveTo>
                        <a:pt x="1503765" y="2467691"/>
                      </a:moveTo>
                      <a:cubicBezTo>
                        <a:pt x="1503680" y="2456713"/>
                        <a:pt x="1505654" y="2445572"/>
                        <a:pt x="1503765" y="2434686"/>
                      </a:cubicBezTo>
                      <a:cubicBezTo>
                        <a:pt x="1530955" y="2438627"/>
                        <a:pt x="1557704" y="2435069"/>
                        <a:pt x="1584851" y="2434019"/>
                      </a:cubicBezTo>
                      <a:cubicBezTo>
                        <a:pt x="1587400" y="2433912"/>
                        <a:pt x="1593443" y="2432605"/>
                        <a:pt x="1595716" y="2433685"/>
                      </a:cubicBezTo>
                      <a:cubicBezTo>
                        <a:pt x="1599245" y="2435361"/>
                        <a:pt x="1598705" y="2438911"/>
                        <a:pt x="1599294" y="2442454"/>
                      </a:cubicBezTo>
                      <a:cubicBezTo>
                        <a:pt x="1600281" y="2448441"/>
                        <a:pt x="1600935" y="2454739"/>
                        <a:pt x="1601787" y="2460988"/>
                      </a:cubicBezTo>
                      <a:cubicBezTo>
                        <a:pt x="1601396" y="2461393"/>
                        <a:pt x="1601112" y="2461947"/>
                        <a:pt x="1601013" y="2462664"/>
                      </a:cubicBezTo>
                      <a:cubicBezTo>
                        <a:pt x="1599735" y="2471874"/>
                        <a:pt x="1600892" y="2481510"/>
                        <a:pt x="1601396" y="2490777"/>
                      </a:cubicBezTo>
                      <a:cubicBezTo>
                        <a:pt x="1607361" y="2591426"/>
                        <a:pt x="1608128" y="2692267"/>
                        <a:pt x="1607958" y="2793065"/>
                      </a:cubicBezTo>
                      <a:cubicBezTo>
                        <a:pt x="1573539" y="2793448"/>
                        <a:pt x="1539121" y="2793846"/>
                        <a:pt x="1504709" y="2794258"/>
                      </a:cubicBezTo>
                      <a:cubicBezTo>
                        <a:pt x="1500662" y="2685464"/>
                        <a:pt x="1500797" y="2576507"/>
                        <a:pt x="1503765" y="2467691"/>
                      </a:cubicBezTo>
                      <a:close/>
                      <a:moveTo>
                        <a:pt x="1535024" y="2423630"/>
                      </a:moveTo>
                      <a:cubicBezTo>
                        <a:pt x="1535315" y="2411352"/>
                        <a:pt x="1542437" y="2398443"/>
                        <a:pt x="1553387" y="2393160"/>
                      </a:cubicBezTo>
                      <a:cubicBezTo>
                        <a:pt x="1564336" y="2387876"/>
                        <a:pt x="1569555" y="2398634"/>
                        <a:pt x="1573837" y="2406992"/>
                      </a:cubicBezTo>
                      <a:cubicBezTo>
                        <a:pt x="1576174" y="2411565"/>
                        <a:pt x="1578062" y="2416380"/>
                        <a:pt x="1579497" y="2421308"/>
                      </a:cubicBezTo>
                      <a:cubicBezTo>
                        <a:pt x="1564670" y="2422131"/>
                        <a:pt x="1549872" y="2423431"/>
                        <a:pt x="1535024" y="2423630"/>
                      </a:cubicBezTo>
                      <a:close/>
                      <a:moveTo>
                        <a:pt x="1611423" y="2487198"/>
                      </a:moveTo>
                      <a:cubicBezTo>
                        <a:pt x="1615762" y="2489896"/>
                        <a:pt x="1621556" y="2490251"/>
                        <a:pt x="1627436" y="2490549"/>
                      </a:cubicBezTo>
                      <a:cubicBezTo>
                        <a:pt x="1641453" y="2491260"/>
                        <a:pt x="1655477" y="2491969"/>
                        <a:pt x="1669495" y="2492672"/>
                      </a:cubicBezTo>
                      <a:cubicBezTo>
                        <a:pt x="1691877" y="2493958"/>
                        <a:pt x="1714188" y="2494363"/>
                        <a:pt x="1736556" y="2496038"/>
                      </a:cubicBezTo>
                      <a:cubicBezTo>
                        <a:pt x="1737067" y="2581513"/>
                        <a:pt x="1739411" y="2666952"/>
                        <a:pt x="1739681" y="2752433"/>
                      </a:cubicBezTo>
                      <a:cubicBezTo>
                        <a:pt x="1739730" y="2764108"/>
                        <a:pt x="1738523" y="2776584"/>
                        <a:pt x="1740604" y="2788087"/>
                      </a:cubicBezTo>
                      <a:cubicBezTo>
                        <a:pt x="1740923" y="2789849"/>
                        <a:pt x="1742074" y="2791034"/>
                        <a:pt x="1743522" y="2791659"/>
                      </a:cubicBezTo>
                      <a:cubicBezTo>
                        <a:pt x="1702145" y="2792064"/>
                        <a:pt x="1660768" y="2792490"/>
                        <a:pt x="1619390" y="2792944"/>
                      </a:cubicBezTo>
                      <a:cubicBezTo>
                        <a:pt x="1621989" y="2691038"/>
                        <a:pt x="1617807" y="2588905"/>
                        <a:pt x="1611423" y="2487198"/>
                      </a:cubicBezTo>
                      <a:close/>
                      <a:moveTo>
                        <a:pt x="1634494" y="2477569"/>
                      </a:moveTo>
                      <a:cubicBezTo>
                        <a:pt x="1634899" y="2468224"/>
                        <a:pt x="1636063" y="2458900"/>
                        <a:pt x="1636908" y="2449598"/>
                      </a:cubicBezTo>
                      <a:cubicBezTo>
                        <a:pt x="1638357" y="2433671"/>
                        <a:pt x="1639479" y="2415691"/>
                        <a:pt x="1648582" y="2401922"/>
                      </a:cubicBezTo>
                      <a:cubicBezTo>
                        <a:pt x="1656713" y="2389630"/>
                        <a:pt x="1671895" y="2390106"/>
                        <a:pt x="1681808" y="2400246"/>
                      </a:cubicBezTo>
                      <a:cubicBezTo>
                        <a:pt x="1698261" y="2418290"/>
                        <a:pt x="1700661" y="2446055"/>
                        <a:pt x="1702813" y="2469339"/>
                      </a:cubicBezTo>
                      <a:cubicBezTo>
                        <a:pt x="1703026" y="2472861"/>
                        <a:pt x="1702727" y="2477548"/>
                        <a:pt x="1704758" y="2480672"/>
                      </a:cubicBezTo>
                      <a:cubicBezTo>
                        <a:pt x="1681339" y="2479507"/>
                        <a:pt x="1657913" y="2478570"/>
                        <a:pt x="1634494" y="2477569"/>
                      </a:cubicBezTo>
                      <a:close/>
                      <a:moveTo>
                        <a:pt x="1748813" y="2791602"/>
                      </a:moveTo>
                      <a:cubicBezTo>
                        <a:pt x="1750211" y="2790963"/>
                        <a:pt x="1751319" y="2789784"/>
                        <a:pt x="1751639" y="2788080"/>
                      </a:cubicBezTo>
                      <a:cubicBezTo>
                        <a:pt x="1753513" y="2778139"/>
                        <a:pt x="1752569" y="2767466"/>
                        <a:pt x="1752526" y="2757376"/>
                      </a:cubicBezTo>
                      <a:cubicBezTo>
                        <a:pt x="1751980" y="2668933"/>
                        <a:pt x="1750148" y="2580490"/>
                        <a:pt x="1749118" y="2492055"/>
                      </a:cubicBezTo>
                      <a:cubicBezTo>
                        <a:pt x="1750297" y="2490301"/>
                        <a:pt x="1750552" y="2488007"/>
                        <a:pt x="1748983" y="2486274"/>
                      </a:cubicBezTo>
                      <a:cubicBezTo>
                        <a:pt x="1748543" y="2469751"/>
                        <a:pt x="1747733" y="2453241"/>
                        <a:pt x="1746491" y="2436752"/>
                      </a:cubicBezTo>
                      <a:cubicBezTo>
                        <a:pt x="1878846" y="2435801"/>
                        <a:pt x="2011236" y="2432080"/>
                        <a:pt x="2143634" y="2433031"/>
                      </a:cubicBezTo>
                      <a:cubicBezTo>
                        <a:pt x="2145864" y="2435559"/>
                        <a:pt x="2149357" y="2436333"/>
                        <a:pt x="2151268" y="2433039"/>
                      </a:cubicBezTo>
                      <a:cubicBezTo>
                        <a:pt x="2397388" y="2433585"/>
                        <a:pt x="2643507" y="2434302"/>
                        <a:pt x="2889634" y="2434885"/>
                      </a:cubicBezTo>
                      <a:cubicBezTo>
                        <a:pt x="2890799" y="2436688"/>
                        <a:pt x="2893987" y="2437171"/>
                        <a:pt x="2894967" y="2434899"/>
                      </a:cubicBezTo>
                      <a:cubicBezTo>
                        <a:pt x="3007503" y="2435183"/>
                        <a:pt x="3120047" y="2435467"/>
                        <a:pt x="3232590" y="2435751"/>
                      </a:cubicBezTo>
                      <a:cubicBezTo>
                        <a:pt x="3234394" y="2437995"/>
                        <a:pt x="3237199" y="2437519"/>
                        <a:pt x="3238953" y="2435765"/>
                      </a:cubicBezTo>
                      <a:cubicBezTo>
                        <a:pt x="3245294" y="2435779"/>
                        <a:pt x="3251635" y="2435794"/>
                        <a:pt x="3257983" y="2435815"/>
                      </a:cubicBezTo>
                      <a:cubicBezTo>
                        <a:pt x="3256790" y="2447894"/>
                        <a:pt x="3257784" y="2460285"/>
                        <a:pt x="3258026" y="2472349"/>
                      </a:cubicBezTo>
                      <a:cubicBezTo>
                        <a:pt x="3258850" y="2514891"/>
                        <a:pt x="3259332" y="2557440"/>
                        <a:pt x="3259517" y="2599997"/>
                      </a:cubicBezTo>
                      <a:cubicBezTo>
                        <a:pt x="3260355" y="2657508"/>
                        <a:pt x="3257784" y="2715054"/>
                        <a:pt x="3257855" y="2772536"/>
                      </a:cubicBezTo>
                      <a:cubicBezTo>
                        <a:pt x="3258033" y="2780795"/>
                        <a:pt x="3270055" y="2780667"/>
                        <a:pt x="3270595" y="2772536"/>
                      </a:cubicBezTo>
                      <a:cubicBezTo>
                        <a:pt x="3273627" y="2686607"/>
                        <a:pt x="3272299" y="2600423"/>
                        <a:pt x="3271298" y="2514430"/>
                      </a:cubicBezTo>
                      <a:cubicBezTo>
                        <a:pt x="3271014" y="2500406"/>
                        <a:pt x="3270687" y="2486381"/>
                        <a:pt x="3270310" y="2472349"/>
                      </a:cubicBezTo>
                      <a:cubicBezTo>
                        <a:pt x="3269970" y="2459454"/>
                        <a:pt x="3270438" y="2446019"/>
                        <a:pt x="3268088" y="2433252"/>
                      </a:cubicBezTo>
                      <a:cubicBezTo>
                        <a:pt x="3270552" y="2429538"/>
                        <a:pt x="3268890" y="2423111"/>
                        <a:pt x="3263053" y="2423090"/>
                      </a:cubicBezTo>
                      <a:cubicBezTo>
                        <a:pt x="3255193" y="2423069"/>
                        <a:pt x="3247332" y="2423047"/>
                        <a:pt x="3239471" y="2423033"/>
                      </a:cubicBezTo>
                      <a:cubicBezTo>
                        <a:pt x="3234749" y="2398734"/>
                        <a:pt x="3221008" y="2373823"/>
                        <a:pt x="3197178" y="2364102"/>
                      </a:cubicBezTo>
                      <a:cubicBezTo>
                        <a:pt x="3156191" y="2347486"/>
                        <a:pt x="3099759" y="2375499"/>
                        <a:pt x="3100931" y="2422678"/>
                      </a:cubicBezTo>
                      <a:cubicBezTo>
                        <a:pt x="3089030" y="2422650"/>
                        <a:pt x="3077129" y="2422621"/>
                        <a:pt x="3065227" y="2422586"/>
                      </a:cubicBezTo>
                      <a:cubicBezTo>
                        <a:pt x="3071575" y="2412936"/>
                        <a:pt x="3058872" y="2391164"/>
                        <a:pt x="3053667" y="2384148"/>
                      </a:cubicBezTo>
                      <a:cubicBezTo>
                        <a:pt x="3019078" y="2336117"/>
                        <a:pt x="2944930" y="2366815"/>
                        <a:pt x="2944148" y="2422281"/>
                      </a:cubicBezTo>
                      <a:cubicBezTo>
                        <a:pt x="2928122" y="2422238"/>
                        <a:pt x="2912095" y="2422195"/>
                        <a:pt x="2896068" y="2422160"/>
                      </a:cubicBezTo>
                      <a:cubicBezTo>
                        <a:pt x="2887603" y="2392116"/>
                        <a:pt x="2864880" y="2357512"/>
                        <a:pt x="2829752" y="2360026"/>
                      </a:cubicBezTo>
                      <a:cubicBezTo>
                        <a:pt x="2797733" y="2362512"/>
                        <a:pt x="2752450" y="2385199"/>
                        <a:pt x="2752983" y="2421798"/>
                      </a:cubicBezTo>
                      <a:cubicBezTo>
                        <a:pt x="2680667" y="2421620"/>
                        <a:pt x="2608343" y="2421436"/>
                        <a:pt x="2536027" y="2421187"/>
                      </a:cubicBezTo>
                      <a:cubicBezTo>
                        <a:pt x="2535927" y="2414200"/>
                        <a:pt x="2532760" y="2406374"/>
                        <a:pt x="2530438" y="2400630"/>
                      </a:cubicBezTo>
                      <a:cubicBezTo>
                        <a:pt x="2526732" y="2391462"/>
                        <a:pt x="2521598" y="2383019"/>
                        <a:pt x="2515008" y="2375634"/>
                      </a:cubicBezTo>
                      <a:cubicBezTo>
                        <a:pt x="2473467" y="2327767"/>
                        <a:pt x="2388682" y="2353713"/>
                        <a:pt x="2395399" y="2420725"/>
                      </a:cubicBezTo>
                      <a:cubicBezTo>
                        <a:pt x="2377618" y="2420669"/>
                        <a:pt x="2359830" y="2420619"/>
                        <a:pt x="2342050" y="2420569"/>
                      </a:cubicBezTo>
                      <a:cubicBezTo>
                        <a:pt x="2341588" y="2413745"/>
                        <a:pt x="2338783" y="2406254"/>
                        <a:pt x="2337043" y="2400537"/>
                      </a:cubicBezTo>
                      <a:cubicBezTo>
                        <a:pt x="2334281" y="2391441"/>
                        <a:pt x="2330567" y="2382543"/>
                        <a:pt x="2324865" y="2374874"/>
                      </a:cubicBezTo>
                      <a:cubicBezTo>
                        <a:pt x="2289865" y="2326304"/>
                        <a:pt x="2189570" y="2361312"/>
                        <a:pt x="2192240" y="2420285"/>
                      </a:cubicBezTo>
                      <a:cubicBezTo>
                        <a:pt x="2178386" y="2420271"/>
                        <a:pt x="2164539" y="2420257"/>
                        <a:pt x="2150685" y="2420250"/>
                      </a:cubicBezTo>
                      <a:cubicBezTo>
                        <a:pt x="2148697" y="2413539"/>
                        <a:pt x="2144962" y="2406737"/>
                        <a:pt x="2142796" y="2401183"/>
                      </a:cubicBezTo>
                      <a:cubicBezTo>
                        <a:pt x="2139359" y="2392364"/>
                        <a:pt x="2136384" y="2382870"/>
                        <a:pt x="2130831" y="2375095"/>
                      </a:cubicBezTo>
                      <a:cubicBezTo>
                        <a:pt x="2102264" y="2334370"/>
                        <a:pt x="1996566" y="2365416"/>
                        <a:pt x="2013693" y="2420307"/>
                      </a:cubicBezTo>
                      <a:cubicBezTo>
                        <a:pt x="1996750" y="2420321"/>
                        <a:pt x="1979800" y="2420356"/>
                        <a:pt x="1962850" y="2420434"/>
                      </a:cubicBezTo>
                      <a:cubicBezTo>
                        <a:pt x="1960564" y="2408554"/>
                        <a:pt x="1956672" y="2397349"/>
                        <a:pt x="1950274" y="2387202"/>
                      </a:cubicBezTo>
                      <a:cubicBezTo>
                        <a:pt x="1932628" y="2360609"/>
                        <a:pt x="1900305" y="2356107"/>
                        <a:pt x="1879577" y="2382011"/>
                      </a:cubicBezTo>
                      <a:cubicBezTo>
                        <a:pt x="1871319" y="2391746"/>
                        <a:pt x="1858139" y="2408519"/>
                        <a:pt x="1866511" y="2421656"/>
                      </a:cubicBezTo>
                      <a:cubicBezTo>
                        <a:pt x="1849242" y="2422046"/>
                        <a:pt x="1831972" y="2422565"/>
                        <a:pt x="1814717" y="2423225"/>
                      </a:cubicBezTo>
                      <a:cubicBezTo>
                        <a:pt x="1814063" y="2398925"/>
                        <a:pt x="1805500" y="2372709"/>
                        <a:pt x="1777572" y="2370358"/>
                      </a:cubicBezTo>
                      <a:cubicBezTo>
                        <a:pt x="1745930" y="2368682"/>
                        <a:pt x="1733396" y="2404606"/>
                        <a:pt x="1739212" y="2431306"/>
                      </a:cubicBezTo>
                      <a:cubicBezTo>
                        <a:pt x="1737607" y="2448206"/>
                        <a:pt x="1736997" y="2465178"/>
                        <a:pt x="1736684" y="2482135"/>
                      </a:cubicBezTo>
                      <a:cubicBezTo>
                        <a:pt x="1729150" y="2481922"/>
                        <a:pt x="1721531" y="2481439"/>
                        <a:pt x="1713989" y="2481112"/>
                      </a:cubicBezTo>
                      <a:cubicBezTo>
                        <a:pt x="1716333" y="2477974"/>
                        <a:pt x="1715772" y="2473060"/>
                        <a:pt x="1715545" y="2469332"/>
                      </a:cubicBezTo>
                      <a:cubicBezTo>
                        <a:pt x="1715055" y="2461251"/>
                        <a:pt x="1714153" y="2453191"/>
                        <a:pt x="1712875" y="2445202"/>
                      </a:cubicBezTo>
                      <a:cubicBezTo>
                        <a:pt x="1709914" y="2426683"/>
                        <a:pt x="1704694" y="2406190"/>
                        <a:pt x="1691600" y="2392059"/>
                      </a:cubicBezTo>
                      <a:cubicBezTo>
                        <a:pt x="1679585" y="2379092"/>
                        <a:pt x="1658744" y="2374846"/>
                        <a:pt x="1644677" y="2387081"/>
                      </a:cubicBezTo>
                      <a:cubicBezTo>
                        <a:pt x="1623523" y="2406197"/>
                        <a:pt x="1622280" y="2451231"/>
                        <a:pt x="1626711" y="2477633"/>
                      </a:cubicBezTo>
                      <a:cubicBezTo>
                        <a:pt x="1622728" y="2477668"/>
                        <a:pt x="1618879" y="2477157"/>
                        <a:pt x="1617537" y="2473493"/>
                      </a:cubicBezTo>
                      <a:cubicBezTo>
                        <a:pt x="1615392" y="2467627"/>
                        <a:pt x="1615250" y="2460122"/>
                        <a:pt x="1614228" y="2453958"/>
                      </a:cubicBezTo>
                      <a:cubicBezTo>
                        <a:pt x="1613106" y="2447191"/>
                        <a:pt x="1612310" y="2440296"/>
                        <a:pt x="1610919" y="2433578"/>
                      </a:cubicBezTo>
                      <a:cubicBezTo>
                        <a:pt x="1609222" y="2423253"/>
                        <a:pt x="1602703" y="2419710"/>
                        <a:pt x="1592648" y="2420704"/>
                      </a:cubicBezTo>
                      <a:cubicBezTo>
                        <a:pt x="1587251" y="2402561"/>
                        <a:pt x="1574910" y="2371359"/>
                        <a:pt x="1550894" y="2380427"/>
                      </a:cubicBezTo>
                      <a:cubicBezTo>
                        <a:pt x="1533078" y="2387202"/>
                        <a:pt x="1522973" y="2405402"/>
                        <a:pt x="1524479" y="2423552"/>
                      </a:cubicBezTo>
                      <a:cubicBezTo>
                        <a:pt x="1521084" y="2423445"/>
                        <a:pt x="1517690" y="2423268"/>
                        <a:pt x="1514303" y="2422984"/>
                      </a:cubicBezTo>
                      <a:cubicBezTo>
                        <a:pt x="1507287" y="2422387"/>
                        <a:pt x="1500051" y="2420754"/>
                        <a:pt x="1493014" y="2421137"/>
                      </a:cubicBezTo>
                      <a:cubicBezTo>
                        <a:pt x="1492183" y="2421180"/>
                        <a:pt x="1491438" y="2421428"/>
                        <a:pt x="1490784" y="2421812"/>
                      </a:cubicBezTo>
                      <a:cubicBezTo>
                        <a:pt x="1452574" y="2418439"/>
                        <a:pt x="1414044" y="2416969"/>
                        <a:pt x="1375671" y="2415528"/>
                      </a:cubicBezTo>
                      <a:cubicBezTo>
                        <a:pt x="1371303" y="2415400"/>
                        <a:pt x="1370160" y="2419852"/>
                        <a:pt x="1371943" y="2422700"/>
                      </a:cubicBezTo>
                      <a:cubicBezTo>
                        <a:pt x="1368243" y="2547016"/>
                        <a:pt x="1370984" y="2671546"/>
                        <a:pt x="1373334" y="2795891"/>
                      </a:cubicBezTo>
                      <a:cubicBezTo>
                        <a:pt x="1350576" y="2796190"/>
                        <a:pt x="1327817" y="2796495"/>
                        <a:pt x="1305058" y="2796800"/>
                      </a:cubicBezTo>
                      <a:cubicBezTo>
                        <a:pt x="1302502" y="2708408"/>
                        <a:pt x="1298540" y="2620000"/>
                        <a:pt x="1298291" y="2531565"/>
                      </a:cubicBezTo>
                      <a:cubicBezTo>
                        <a:pt x="1298383" y="2502713"/>
                        <a:pt x="1298781" y="2473862"/>
                        <a:pt x="1298724" y="2445011"/>
                      </a:cubicBezTo>
                      <a:cubicBezTo>
                        <a:pt x="1298632" y="2414718"/>
                        <a:pt x="1300556" y="2383658"/>
                        <a:pt x="1297226" y="2353508"/>
                      </a:cubicBezTo>
                      <a:cubicBezTo>
                        <a:pt x="1337339" y="2361439"/>
                        <a:pt x="1381230" y="2359416"/>
                        <a:pt x="1419647" y="2358556"/>
                      </a:cubicBezTo>
                      <a:cubicBezTo>
                        <a:pt x="1554111" y="2355531"/>
                        <a:pt x="1688561" y="2351945"/>
                        <a:pt x="1823004" y="2348189"/>
                      </a:cubicBezTo>
                      <a:cubicBezTo>
                        <a:pt x="1824232" y="2348778"/>
                        <a:pt x="1825667" y="2348679"/>
                        <a:pt x="1826838" y="2348082"/>
                      </a:cubicBezTo>
                      <a:cubicBezTo>
                        <a:pt x="1889142" y="2346336"/>
                        <a:pt x="1951439" y="2344532"/>
                        <a:pt x="2013743" y="2342721"/>
                      </a:cubicBezTo>
                      <a:cubicBezTo>
                        <a:pt x="2015014" y="2344156"/>
                        <a:pt x="2016363" y="2345491"/>
                        <a:pt x="2017819" y="2346669"/>
                      </a:cubicBezTo>
                      <a:cubicBezTo>
                        <a:pt x="2020951" y="2349226"/>
                        <a:pt x="2026120" y="2346726"/>
                        <a:pt x="2024643" y="2342402"/>
                      </a:cubicBezTo>
                      <a:cubicBezTo>
                        <a:pt x="2785690" y="2320275"/>
                        <a:pt x="3548001" y="2299235"/>
                        <a:pt x="4308736" y="2341550"/>
                      </a:cubicBezTo>
                      <a:cubicBezTo>
                        <a:pt x="4310114" y="2342835"/>
                        <a:pt x="4312102" y="2343268"/>
                        <a:pt x="4313799" y="2341834"/>
                      </a:cubicBezTo>
                      <a:cubicBezTo>
                        <a:pt x="4347841" y="2343715"/>
                        <a:pt x="4381869" y="2345775"/>
                        <a:pt x="4415890" y="2347933"/>
                      </a:cubicBezTo>
                      <a:cubicBezTo>
                        <a:pt x="4416657" y="2348523"/>
                        <a:pt x="4417537" y="2348920"/>
                        <a:pt x="4418482" y="2349048"/>
                      </a:cubicBezTo>
                      <a:cubicBezTo>
                        <a:pt x="4416884" y="2399777"/>
                        <a:pt x="4418752" y="2450578"/>
                        <a:pt x="4423595" y="2501116"/>
                      </a:cubicBezTo>
                      <a:cubicBezTo>
                        <a:pt x="4424262" y="2508280"/>
                        <a:pt x="4424035" y="2516681"/>
                        <a:pt x="4426712" y="2523377"/>
                      </a:cubicBezTo>
                      <a:cubicBezTo>
                        <a:pt x="4428501" y="2527858"/>
                        <a:pt x="4436568" y="2529520"/>
                        <a:pt x="4437555" y="2523377"/>
                      </a:cubicBezTo>
                      <a:cubicBezTo>
                        <a:pt x="4438656" y="2516503"/>
                        <a:pt x="4437157" y="2509402"/>
                        <a:pt x="4436440" y="2502500"/>
                      </a:cubicBezTo>
                      <a:cubicBezTo>
                        <a:pt x="4435623" y="2494647"/>
                        <a:pt x="4434835" y="2486793"/>
                        <a:pt x="4434118" y="2478932"/>
                      </a:cubicBezTo>
                      <a:cubicBezTo>
                        <a:pt x="4430220" y="2434537"/>
                        <a:pt x="4427379" y="2390007"/>
                        <a:pt x="4425874" y="2345462"/>
                      </a:cubicBezTo>
                      <a:cubicBezTo>
                        <a:pt x="4453447" y="2324848"/>
                        <a:pt x="4482483" y="2306251"/>
                        <a:pt x="4510028" y="2285594"/>
                      </a:cubicBezTo>
                      <a:cubicBezTo>
                        <a:pt x="4524819" y="2274502"/>
                        <a:pt x="4558612" y="2254449"/>
                        <a:pt x="4559273" y="2232827"/>
                      </a:cubicBezTo>
                      <a:cubicBezTo>
                        <a:pt x="4559536" y="2224248"/>
                        <a:pt x="4553144" y="2219242"/>
                        <a:pt x="4545525" y="2217013"/>
                      </a:cubicBezTo>
                      <a:cubicBezTo>
                        <a:pt x="4524379" y="2210828"/>
                        <a:pt x="4498076" y="2213505"/>
                        <a:pt x="4476206" y="2212390"/>
                      </a:cubicBezTo>
                      <a:cubicBezTo>
                        <a:pt x="4445750" y="2210835"/>
                        <a:pt x="4415293" y="2209336"/>
                        <a:pt x="4384830" y="2207895"/>
                      </a:cubicBezTo>
                      <a:cubicBezTo>
                        <a:pt x="4384837" y="2205331"/>
                        <a:pt x="4381606" y="2203102"/>
                        <a:pt x="4379128" y="2204614"/>
                      </a:cubicBezTo>
                      <a:cubicBezTo>
                        <a:pt x="4377651" y="2205516"/>
                        <a:pt x="4376209" y="2206461"/>
                        <a:pt x="4374789" y="2207426"/>
                      </a:cubicBezTo>
                      <a:cubicBezTo>
                        <a:pt x="4121256" y="2195525"/>
                        <a:pt x="3867553" y="2187402"/>
                        <a:pt x="3613785" y="2182679"/>
                      </a:cubicBezTo>
                      <a:cubicBezTo>
                        <a:pt x="3612357" y="2180471"/>
                        <a:pt x="3609169" y="2179946"/>
                        <a:pt x="3607230" y="2182559"/>
                      </a:cubicBezTo>
                      <a:cubicBezTo>
                        <a:pt x="3577357" y="2181976"/>
                        <a:pt x="3547490" y="2181465"/>
                        <a:pt x="3517616" y="2181018"/>
                      </a:cubicBezTo>
                      <a:cubicBezTo>
                        <a:pt x="3514932" y="2135458"/>
                        <a:pt x="3512638" y="2089827"/>
                        <a:pt x="3511687" y="2044153"/>
                      </a:cubicBezTo>
                      <a:cubicBezTo>
                        <a:pt x="3597559" y="2045346"/>
                        <a:pt x="3683452" y="2045155"/>
                        <a:pt x="3769332" y="2045233"/>
                      </a:cubicBezTo>
                      <a:cubicBezTo>
                        <a:pt x="3768316" y="2089564"/>
                        <a:pt x="3770638" y="2133917"/>
                        <a:pt x="3771199" y="2178270"/>
                      </a:cubicBezTo>
                      <a:cubicBezTo>
                        <a:pt x="3771377" y="2186457"/>
                        <a:pt x="3784116" y="2186486"/>
                        <a:pt x="3783938" y="2178270"/>
                      </a:cubicBezTo>
                      <a:cubicBezTo>
                        <a:pt x="3783101" y="2133889"/>
                        <a:pt x="3783399" y="2089507"/>
                        <a:pt x="3780218" y="2045233"/>
                      </a:cubicBezTo>
                      <a:cubicBezTo>
                        <a:pt x="3920810" y="2045361"/>
                        <a:pt x="4061409" y="2044722"/>
                        <a:pt x="4201994" y="2045290"/>
                      </a:cubicBezTo>
                      <a:cubicBezTo>
                        <a:pt x="4203486" y="2089593"/>
                        <a:pt x="4203507" y="2134009"/>
                        <a:pt x="4205601" y="2178270"/>
                      </a:cubicBezTo>
                      <a:cubicBezTo>
                        <a:pt x="4206084" y="2186123"/>
                        <a:pt x="4218014" y="2186280"/>
                        <a:pt x="4217943" y="2178270"/>
                      </a:cubicBezTo>
                      <a:cubicBezTo>
                        <a:pt x="4216679" y="2133285"/>
                        <a:pt x="4214357" y="2088293"/>
                        <a:pt x="4213590" y="2043266"/>
                      </a:cubicBezTo>
                      <a:cubicBezTo>
                        <a:pt x="4215571" y="2041001"/>
                        <a:pt x="4215493" y="2037152"/>
                        <a:pt x="4213384" y="2034993"/>
                      </a:cubicBezTo>
                      <a:cubicBezTo>
                        <a:pt x="4208215" y="1829747"/>
                        <a:pt x="4206873" y="1624429"/>
                        <a:pt x="4206717" y="1419126"/>
                      </a:cubicBezTo>
                      <a:cubicBezTo>
                        <a:pt x="4300861" y="1409901"/>
                        <a:pt x="4395460" y="1402815"/>
                        <a:pt x="4489364" y="1392263"/>
                      </a:cubicBezTo>
                      <a:cubicBezTo>
                        <a:pt x="4489619" y="1392234"/>
                        <a:pt x="4489839" y="1392433"/>
                        <a:pt x="4489832" y="1392689"/>
                      </a:cubicBezTo>
                      <a:cubicBezTo>
                        <a:pt x="4486914" y="1661432"/>
                        <a:pt x="4495087" y="1930289"/>
                        <a:pt x="4498190" y="2198997"/>
                      </a:cubicBezTo>
                      <a:cubicBezTo>
                        <a:pt x="4497501" y="2207639"/>
                        <a:pt x="4510219" y="2210054"/>
                        <a:pt x="4510958" y="2200432"/>
                      </a:cubicBezTo>
                      <a:cubicBezTo>
                        <a:pt x="4510958" y="2200432"/>
                        <a:pt x="4510958" y="2200432"/>
                        <a:pt x="4510958" y="2200432"/>
                      </a:cubicBezTo>
                      <a:cubicBezTo>
                        <a:pt x="4510958" y="2200425"/>
                        <a:pt x="4510958" y="2200418"/>
                        <a:pt x="4510958" y="2200418"/>
                      </a:cubicBezTo>
                      <a:cubicBezTo>
                        <a:pt x="4505668" y="1938356"/>
                        <a:pt x="4506157" y="1675918"/>
                        <a:pt x="4495982" y="1413963"/>
                      </a:cubicBezTo>
                      <a:cubicBezTo>
                        <a:pt x="4495115" y="1403439"/>
                        <a:pt x="4496145" y="1392603"/>
                        <a:pt x="4494888" y="1382137"/>
                      </a:cubicBezTo>
                      <a:cubicBezTo>
                        <a:pt x="4494831" y="1381682"/>
                        <a:pt x="4494860" y="1381199"/>
                        <a:pt x="4494853" y="1380738"/>
                      </a:cubicBezTo>
                      <a:cubicBezTo>
                        <a:pt x="4494817" y="1379403"/>
                        <a:pt x="4493944" y="1378636"/>
                        <a:pt x="4492935" y="1378409"/>
                      </a:cubicBezTo>
                      <a:cubicBezTo>
                        <a:pt x="4490855" y="1353924"/>
                        <a:pt x="4491529" y="1328936"/>
                        <a:pt x="4486126" y="1304857"/>
                      </a:cubicBezTo>
                      <a:cubicBezTo>
                        <a:pt x="4511107" y="1305872"/>
                        <a:pt x="4536180" y="1307931"/>
                        <a:pt x="4560764" y="1312668"/>
                      </a:cubicBezTo>
                      <a:cubicBezTo>
                        <a:pt x="4565770" y="1313704"/>
                        <a:pt x="4571288" y="1315977"/>
                        <a:pt x="4576621" y="1316566"/>
                      </a:cubicBezTo>
                      <a:cubicBezTo>
                        <a:pt x="4569917" y="1710528"/>
                        <a:pt x="4580988" y="2104668"/>
                        <a:pt x="4577203" y="2498680"/>
                      </a:cubicBezTo>
                      <a:cubicBezTo>
                        <a:pt x="4577110" y="2506498"/>
                        <a:pt x="4577132" y="2514323"/>
                        <a:pt x="4577082" y="2522142"/>
                      </a:cubicBezTo>
                      <a:cubicBezTo>
                        <a:pt x="4577061" y="2525309"/>
                        <a:pt x="4578957" y="2527240"/>
                        <a:pt x="4581279" y="2527957"/>
                      </a:cubicBezTo>
                      <a:cubicBezTo>
                        <a:pt x="4342040" y="2530521"/>
                        <a:pt x="4102495" y="2524726"/>
                        <a:pt x="3863384" y="2532133"/>
                      </a:cubicBezTo>
                      <a:cubicBezTo>
                        <a:pt x="3858591" y="2532459"/>
                        <a:pt x="3858570" y="2539298"/>
                        <a:pt x="3863384" y="2539603"/>
                      </a:cubicBezTo>
                      <a:cubicBezTo>
                        <a:pt x="3864747" y="2539688"/>
                        <a:pt x="3866104" y="2539759"/>
                        <a:pt x="3867467" y="2539837"/>
                      </a:cubicBezTo>
                      <a:cubicBezTo>
                        <a:pt x="3860608" y="2545056"/>
                        <a:pt x="3860302" y="2556936"/>
                        <a:pt x="3861112" y="2564769"/>
                      </a:cubicBezTo>
                      <a:cubicBezTo>
                        <a:pt x="3862007" y="2573375"/>
                        <a:pt x="3865621" y="2581712"/>
                        <a:pt x="3873176" y="2586469"/>
                      </a:cubicBezTo>
                      <a:cubicBezTo>
                        <a:pt x="3878417" y="2589771"/>
                        <a:pt x="3884566" y="2590730"/>
                        <a:pt x="3890552" y="2591781"/>
                      </a:cubicBezTo>
                      <a:cubicBezTo>
                        <a:pt x="3897838" y="2593059"/>
                        <a:pt x="3905131" y="2594280"/>
                        <a:pt x="3912430" y="2595481"/>
                      </a:cubicBezTo>
                      <a:cubicBezTo>
                        <a:pt x="3967903" y="2604619"/>
                        <a:pt x="4023653" y="2612083"/>
                        <a:pt x="4079573" y="2617827"/>
                      </a:cubicBezTo>
                      <a:cubicBezTo>
                        <a:pt x="4078686" y="2649157"/>
                        <a:pt x="4080603" y="2680508"/>
                        <a:pt x="4081157" y="2711837"/>
                      </a:cubicBezTo>
                      <a:cubicBezTo>
                        <a:pt x="4081562" y="2729235"/>
                        <a:pt x="4081909" y="2746639"/>
                        <a:pt x="4082186" y="2764043"/>
                      </a:cubicBezTo>
                      <a:cubicBezTo>
                        <a:pt x="4082435" y="2779523"/>
                        <a:pt x="4081547" y="2795387"/>
                        <a:pt x="4082754" y="2810818"/>
                      </a:cubicBezTo>
                      <a:cubicBezTo>
                        <a:pt x="3994078" y="2808311"/>
                        <a:pt x="3905429" y="2805811"/>
                        <a:pt x="3816816" y="2803489"/>
                      </a:cubicBezTo>
                      <a:cubicBezTo>
                        <a:pt x="3127659" y="2785510"/>
                        <a:pt x="2438183" y="2784913"/>
                        <a:pt x="1748813" y="2791602"/>
                      </a:cubicBezTo>
                      <a:close/>
                      <a:moveTo>
                        <a:pt x="1746917" y="2426705"/>
                      </a:moveTo>
                      <a:cubicBezTo>
                        <a:pt x="1750382" y="2406829"/>
                        <a:pt x="1752100" y="2378745"/>
                        <a:pt x="1777891" y="2381677"/>
                      </a:cubicBezTo>
                      <a:cubicBezTo>
                        <a:pt x="1798036" y="2384028"/>
                        <a:pt x="1802617" y="2406829"/>
                        <a:pt x="1802766" y="2423708"/>
                      </a:cubicBezTo>
                      <a:cubicBezTo>
                        <a:pt x="1784133" y="2424532"/>
                        <a:pt x="1765507" y="2425419"/>
                        <a:pt x="1746917" y="2426705"/>
                      </a:cubicBezTo>
                      <a:close/>
                      <a:moveTo>
                        <a:pt x="1870225" y="2421563"/>
                      </a:moveTo>
                      <a:cubicBezTo>
                        <a:pt x="1872618" y="2416117"/>
                        <a:pt x="1873428" y="2410237"/>
                        <a:pt x="1876410" y="2405011"/>
                      </a:cubicBezTo>
                      <a:cubicBezTo>
                        <a:pt x="1885265" y="2391477"/>
                        <a:pt x="1900156" y="2372560"/>
                        <a:pt x="1918405" y="2377481"/>
                      </a:cubicBezTo>
                      <a:cubicBezTo>
                        <a:pt x="1937564" y="2382551"/>
                        <a:pt x="1946333" y="2402696"/>
                        <a:pt x="1949870" y="2420512"/>
                      </a:cubicBezTo>
                      <a:cubicBezTo>
                        <a:pt x="1923319" y="2420669"/>
                        <a:pt x="1896761" y="2420981"/>
                        <a:pt x="1870225" y="2421563"/>
                      </a:cubicBezTo>
                      <a:close/>
                      <a:moveTo>
                        <a:pt x="2021774" y="2417097"/>
                      </a:moveTo>
                      <a:cubicBezTo>
                        <a:pt x="2019104" y="2401894"/>
                        <a:pt x="2033214" y="2388132"/>
                        <a:pt x="2044923" y="2380768"/>
                      </a:cubicBezTo>
                      <a:cubicBezTo>
                        <a:pt x="2057606" y="2372794"/>
                        <a:pt x="2072482" y="2368704"/>
                        <a:pt x="2087458" y="2369094"/>
                      </a:cubicBezTo>
                      <a:cubicBezTo>
                        <a:pt x="2123297" y="2369882"/>
                        <a:pt x="2125619" y="2392393"/>
                        <a:pt x="2136497" y="2420250"/>
                      </a:cubicBezTo>
                      <a:cubicBezTo>
                        <a:pt x="2117140" y="2420250"/>
                        <a:pt x="2097776" y="2420250"/>
                        <a:pt x="2078419" y="2420278"/>
                      </a:cubicBezTo>
                      <a:cubicBezTo>
                        <a:pt x="2059367" y="2420299"/>
                        <a:pt x="2040301" y="2420292"/>
                        <a:pt x="2021227" y="2420299"/>
                      </a:cubicBezTo>
                      <a:cubicBezTo>
                        <a:pt x="2021746" y="2419433"/>
                        <a:pt x="2021994" y="2418354"/>
                        <a:pt x="2021774" y="2417097"/>
                      </a:cubicBezTo>
                      <a:close/>
                      <a:moveTo>
                        <a:pt x="2199292" y="2420292"/>
                      </a:moveTo>
                      <a:cubicBezTo>
                        <a:pt x="2200740" y="2385199"/>
                        <a:pt x="2247110" y="2362426"/>
                        <a:pt x="2278048" y="2363406"/>
                      </a:cubicBezTo>
                      <a:cubicBezTo>
                        <a:pt x="2311643" y="2364677"/>
                        <a:pt x="2325078" y="2390624"/>
                        <a:pt x="2329459" y="2420541"/>
                      </a:cubicBezTo>
                      <a:cubicBezTo>
                        <a:pt x="2286065" y="2420427"/>
                        <a:pt x="2242678" y="2420335"/>
                        <a:pt x="2199292" y="2420292"/>
                      </a:cubicBezTo>
                      <a:close/>
                      <a:moveTo>
                        <a:pt x="2464541" y="2362164"/>
                      </a:moveTo>
                      <a:cubicBezTo>
                        <a:pt x="2495438" y="2364195"/>
                        <a:pt x="2520518" y="2391029"/>
                        <a:pt x="2524232" y="2421144"/>
                      </a:cubicBezTo>
                      <a:cubicBezTo>
                        <a:pt x="2483529" y="2421010"/>
                        <a:pt x="2442834" y="2420875"/>
                        <a:pt x="2402131" y="2420747"/>
                      </a:cubicBezTo>
                      <a:cubicBezTo>
                        <a:pt x="2400846" y="2386492"/>
                        <a:pt x="2430854" y="2359579"/>
                        <a:pt x="2464541" y="2362164"/>
                      </a:cubicBezTo>
                      <a:close/>
                      <a:moveTo>
                        <a:pt x="2761199" y="2421819"/>
                      </a:moveTo>
                      <a:cubicBezTo>
                        <a:pt x="2768279" y="2390738"/>
                        <a:pt x="2802818" y="2373724"/>
                        <a:pt x="2832386" y="2371750"/>
                      </a:cubicBezTo>
                      <a:cubicBezTo>
                        <a:pt x="2859690" y="2371487"/>
                        <a:pt x="2876171" y="2398968"/>
                        <a:pt x="2883513" y="2422131"/>
                      </a:cubicBezTo>
                      <a:cubicBezTo>
                        <a:pt x="2842739" y="2422025"/>
                        <a:pt x="2801966" y="2421926"/>
                        <a:pt x="2761199" y="2421819"/>
                      </a:cubicBezTo>
                      <a:close/>
                      <a:moveTo>
                        <a:pt x="2952996" y="2422302"/>
                      </a:moveTo>
                      <a:cubicBezTo>
                        <a:pt x="2953017" y="2422146"/>
                        <a:pt x="2953060" y="2422011"/>
                        <a:pt x="2953067" y="2421847"/>
                      </a:cubicBezTo>
                      <a:cubicBezTo>
                        <a:pt x="2954786" y="2396050"/>
                        <a:pt x="2983459" y="2372183"/>
                        <a:pt x="3008980" y="2372794"/>
                      </a:cubicBezTo>
                      <a:cubicBezTo>
                        <a:pt x="3035588" y="2373823"/>
                        <a:pt x="3052566" y="2397654"/>
                        <a:pt x="3054697" y="2422565"/>
                      </a:cubicBezTo>
                      <a:cubicBezTo>
                        <a:pt x="3020796" y="2422472"/>
                        <a:pt x="2986896" y="2422387"/>
                        <a:pt x="2952996" y="2422302"/>
                      </a:cubicBezTo>
                      <a:close/>
                      <a:moveTo>
                        <a:pt x="3108898" y="2422700"/>
                      </a:moveTo>
                      <a:cubicBezTo>
                        <a:pt x="3109289" y="2422131"/>
                        <a:pt x="3109566" y="2421464"/>
                        <a:pt x="3109686" y="2420676"/>
                      </a:cubicBezTo>
                      <a:cubicBezTo>
                        <a:pt x="3115701" y="2382579"/>
                        <a:pt x="3154174" y="2363733"/>
                        <a:pt x="3189558" y="2374321"/>
                      </a:cubicBezTo>
                      <a:cubicBezTo>
                        <a:pt x="3210826" y="2381344"/>
                        <a:pt x="3220859" y="2403101"/>
                        <a:pt x="3226931" y="2422998"/>
                      </a:cubicBezTo>
                      <a:cubicBezTo>
                        <a:pt x="3187584" y="2422898"/>
                        <a:pt x="3148245" y="2422799"/>
                        <a:pt x="3108898" y="2422700"/>
                      </a:cubicBezTo>
                      <a:close/>
                      <a:moveTo>
                        <a:pt x="5571226" y="2769539"/>
                      </a:moveTo>
                      <a:cubicBezTo>
                        <a:pt x="5550924" y="2769100"/>
                        <a:pt x="5530900" y="2769078"/>
                        <a:pt x="5510612" y="2769873"/>
                      </a:cubicBezTo>
                      <a:cubicBezTo>
                        <a:pt x="5504583" y="2770115"/>
                        <a:pt x="5504739" y="2778600"/>
                        <a:pt x="5510612" y="2779126"/>
                      </a:cubicBezTo>
                      <a:cubicBezTo>
                        <a:pt x="5552579" y="2782868"/>
                        <a:pt x="5594773" y="2782804"/>
                        <a:pt x="5636903" y="2783571"/>
                      </a:cubicBezTo>
                      <a:cubicBezTo>
                        <a:pt x="5801972" y="2785929"/>
                        <a:pt x="5967063" y="2787363"/>
                        <a:pt x="6132146" y="2788009"/>
                      </a:cubicBezTo>
                      <a:cubicBezTo>
                        <a:pt x="5455068" y="2849177"/>
                        <a:pt x="4774525" y="2830388"/>
                        <a:pt x="4095536" y="2811208"/>
                      </a:cubicBezTo>
                      <a:cubicBezTo>
                        <a:pt x="4096608" y="2795678"/>
                        <a:pt x="4095280" y="2779630"/>
                        <a:pt x="4095011" y="2764072"/>
                      </a:cubicBezTo>
                      <a:cubicBezTo>
                        <a:pt x="4093662" y="2715671"/>
                        <a:pt x="4094194" y="2667144"/>
                        <a:pt x="4089927" y="2618892"/>
                      </a:cubicBezTo>
                      <a:cubicBezTo>
                        <a:pt x="4099903" y="2619666"/>
                        <a:pt x="4109902" y="2621349"/>
                        <a:pt x="4119892" y="2621498"/>
                      </a:cubicBezTo>
                      <a:cubicBezTo>
                        <a:pt x="4425412" y="2619077"/>
                        <a:pt x="4730783" y="2629594"/>
                        <a:pt x="5036245" y="2632945"/>
                      </a:cubicBezTo>
                      <a:cubicBezTo>
                        <a:pt x="5138492" y="2633762"/>
                        <a:pt x="5240761" y="2633336"/>
                        <a:pt x="5342972" y="2630531"/>
                      </a:cubicBezTo>
                      <a:cubicBezTo>
                        <a:pt x="5389632" y="2629253"/>
                        <a:pt x="5438537" y="2630701"/>
                        <a:pt x="5483564" y="2616634"/>
                      </a:cubicBezTo>
                      <a:cubicBezTo>
                        <a:pt x="5482833" y="2628230"/>
                        <a:pt x="5484708" y="2640692"/>
                        <a:pt x="5485254" y="2652061"/>
                      </a:cubicBezTo>
                      <a:cubicBezTo>
                        <a:pt x="5487186" y="2692316"/>
                        <a:pt x="5489117" y="2732572"/>
                        <a:pt x="5491049" y="2772827"/>
                      </a:cubicBezTo>
                      <a:cubicBezTo>
                        <a:pt x="5491333" y="2778728"/>
                        <a:pt x="5499911" y="2782023"/>
                        <a:pt x="5502914" y="2776044"/>
                      </a:cubicBezTo>
                      <a:cubicBezTo>
                        <a:pt x="5504576" y="2772685"/>
                        <a:pt x="5506941" y="2768226"/>
                        <a:pt x="5503418" y="2765215"/>
                      </a:cubicBezTo>
                      <a:cubicBezTo>
                        <a:pt x="5501608" y="2727495"/>
                        <a:pt x="5499797" y="2689774"/>
                        <a:pt x="5497993" y="2652061"/>
                      </a:cubicBezTo>
                      <a:cubicBezTo>
                        <a:pt x="5497383" y="2639357"/>
                        <a:pt x="5498441" y="2624893"/>
                        <a:pt x="5495629" y="2612416"/>
                      </a:cubicBezTo>
                      <a:cubicBezTo>
                        <a:pt x="5538171" y="2596134"/>
                        <a:pt x="5572909" y="2565912"/>
                        <a:pt x="5608463" y="2538105"/>
                      </a:cubicBezTo>
                      <a:cubicBezTo>
                        <a:pt x="5609365" y="2537707"/>
                        <a:pt x="5610082" y="2537096"/>
                        <a:pt x="5610643" y="2536365"/>
                      </a:cubicBezTo>
                      <a:cubicBezTo>
                        <a:pt x="5612973" y="2534306"/>
                        <a:pt x="5612902" y="2531685"/>
                        <a:pt x="5611574" y="2529619"/>
                      </a:cubicBezTo>
                      <a:cubicBezTo>
                        <a:pt x="5610757" y="2527418"/>
                        <a:pt x="5608840" y="2525678"/>
                        <a:pt x="5605786" y="2525699"/>
                      </a:cubicBezTo>
                      <a:cubicBezTo>
                        <a:pt x="5561149" y="2526047"/>
                        <a:pt x="5516513" y="2526281"/>
                        <a:pt x="5471876" y="2526473"/>
                      </a:cubicBezTo>
                      <a:cubicBezTo>
                        <a:pt x="5475171" y="2515076"/>
                        <a:pt x="5475114" y="2502046"/>
                        <a:pt x="5476236" y="2490407"/>
                      </a:cubicBezTo>
                      <a:cubicBezTo>
                        <a:pt x="5476861" y="2483924"/>
                        <a:pt x="5477479" y="2477441"/>
                        <a:pt x="5478103" y="2470958"/>
                      </a:cubicBezTo>
                      <a:cubicBezTo>
                        <a:pt x="5478672" y="2465029"/>
                        <a:pt x="5479062" y="2460960"/>
                        <a:pt x="5475221" y="2456166"/>
                      </a:cubicBezTo>
                      <a:cubicBezTo>
                        <a:pt x="5474063" y="2454725"/>
                        <a:pt x="5471862" y="2455144"/>
                        <a:pt x="5470648" y="2456166"/>
                      </a:cubicBezTo>
                      <a:cubicBezTo>
                        <a:pt x="5466231" y="2459902"/>
                        <a:pt x="5466018" y="2464134"/>
                        <a:pt x="5465499" y="2469566"/>
                      </a:cubicBezTo>
                      <a:cubicBezTo>
                        <a:pt x="5464832" y="2476511"/>
                        <a:pt x="5464165" y="2483456"/>
                        <a:pt x="5463497" y="2490407"/>
                      </a:cubicBezTo>
                      <a:cubicBezTo>
                        <a:pt x="5462368" y="2502174"/>
                        <a:pt x="5460060" y="2514657"/>
                        <a:pt x="5461196" y="2526523"/>
                      </a:cubicBezTo>
                      <a:cubicBezTo>
                        <a:pt x="5326604" y="2527055"/>
                        <a:pt x="5191998" y="2527006"/>
                        <a:pt x="5057399" y="2527098"/>
                      </a:cubicBezTo>
                      <a:cubicBezTo>
                        <a:pt x="5057896" y="2492389"/>
                        <a:pt x="5056185" y="2464879"/>
                        <a:pt x="5055290" y="2431228"/>
                      </a:cubicBezTo>
                      <a:cubicBezTo>
                        <a:pt x="5052237" y="2360509"/>
                        <a:pt x="5051825" y="2289336"/>
                        <a:pt x="5044298" y="2218930"/>
                      </a:cubicBezTo>
                      <a:cubicBezTo>
                        <a:pt x="5222113" y="2216480"/>
                        <a:pt x="5400078" y="2213107"/>
                        <a:pt x="5577979" y="2216374"/>
                      </a:cubicBezTo>
                      <a:cubicBezTo>
                        <a:pt x="5580990" y="2290224"/>
                        <a:pt x="5581806" y="2364223"/>
                        <a:pt x="5579506" y="2438101"/>
                      </a:cubicBezTo>
                      <a:cubicBezTo>
                        <a:pt x="5579250" y="2446303"/>
                        <a:pt x="5591989" y="2446289"/>
                        <a:pt x="5592245" y="2438101"/>
                      </a:cubicBezTo>
                      <a:cubicBezTo>
                        <a:pt x="5594588" y="2363073"/>
                        <a:pt x="5593466" y="2288065"/>
                        <a:pt x="5587949" y="2213199"/>
                      </a:cubicBezTo>
                      <a:cubicBezTo>
                        <a:pt x="5589042" y="2210096"/>
                        <a:pt x="5587437" y="2205885"/>
                        <a:pt x="5583141" y="2205807"/>
                      </a:cubicBezTo>
                      <a:cubicBezTo>
                        <a:pt x="5413705" y="2202491"/>
                        <a:pt x="5244339" y="2202676"/>
                        <a:pt x="5074903" y="2206454"/>
                      </a:cubicBezTo>
                      <a:cubicBezTo>
                        <a:pt x="5073454" y="2175436"/>
                        <a:pt x="5071303" y="2144519"/>
                        <a:pt x="5068235" y="2113623"/>
                      </a:cubicBezTo>
                      <a:cubicBezTo>
                        <a:pt x="5253848" y="2112444"/>
                        <a:pt x="5439488" y="2113118"/>
                        <a:pt x="5625087" y="2112600"/>
                      </a:cubicBezTo>
                      <a:cubicBezTo>
                        <a:pt x="5625286" y="2221195"/>
                        <a:pt x="5624753" y="2329812"/>
                        <a:pt x="5625087" y="2438400"/>
                      </a:cubicBezTo>
                      <a:cubicBezTo>
                        <a:pt x="5625087" y="2446594"/>
                        <a:pt x="5637826" y="2446608"/>
                        <a:pt x="5637826" y="2438400"/>
                      </a:cubicBezTo>
                      <a:cubicBezTo>
                        <a:pt x="5637826" y="1807364"/>
                        <a:pt x="5637762" y="1176258"/>
                        <a:pt x="5637726" y="545258"/>
                      </a:cubicBezTo>
                      <a:cubicBezTo>
                        <a:pt x="5636924" y="540337"/>
                        <a:pt x="5633402" y="536062"/>
                        <a:pt x="5630917" y="531788"/>
                      </a:cubicBezTo>
                      <a:cubicBezTo>
                        <a:pt x="5560433" y="410794"/>
                        <a:pt x="5491276" y="289041"/>
                        <a:pt x="5422290" y="167195"/>
                      </a:cubicBezTo>
                      <a:cubicBezTo>
                        <a:pt x="5399545" y="127074"/>
                        <a:pt x="5376680" y="87032"/>
                        <a:pt x="5353801" y="46990"/>
                      </a:cubicBezTo>
                      <a:cubicBezTo>
                        <a:pt x="5353836" y="42438"/>
                        <a:pt x="5353872" y="37893"/>
                        <a:pt x="5353907" y="33342"/>
                      </a:cubicBezTo>
                      <a:cubicBezTo>
                        <a:pt x="5570153" y="27533"/>
                        <a:pt x="5786400" y="21717"/>
                        <a:pt x="6002646" y="15909"/>
                      </a:cubicBezTo>
                      <a:cubicBezTo>
                        <a:pt x="6002873" y="15902"/>
                        <a:pt x="6002894" y="16065"/>
                        <a:pt x="6002688" y="16186"/>
                      </a:cubicBezTo>
                      <a:cubicBezTo>
                        <a:pt x="6001971" y="16583"/>
                        <a:pt x="6001318" y="17215"/>
                        <a:pt x="6000799" y="18131"/>
                      </a:cubicBezTo>
                      <a:cubicBezTo>
                        <a:pt x="5909935" y="182412"/>
                        <a:pt x="5825050" y="349953"/>
                        <a:pt x="5740286" y="517443"/>
                      </a:cubicBezTo>
                      <a:cubicBezTo>
                        <a:pt x="5734506" y="528983"/>
                        <a:pt x="5726041" y="541303"/>
                        <a:pt x="5722235" y="553588"/>
                      </a:cubicBezTo>
                      <a:cubicBezTo>
                        <a:pt x="5720432" y="559417"/>
                        <a:pt x="5721241" y="566000"/>
                        <a:pt x="5721234" y="572093"/>
                      </a:cubicBezTo>
                      <a:cubicBezTo>
                        <a:pt x="5720794" y="1016273"/>
                        <a:pt x="5719828" y="1460453"/>
                        <a:pt x="5720027" y="1904634"/>
                      </a:cubicBezTo>
                      <a:cubicBezTo>
                        <a:pt x="5720155" y="2082549"/>
                        <a:pt x="5719707" y="2260485"/>
                        <a:pt x="5719863" y="2438386"/>
                      </a:cubicBezTo>
                      <a:cubicBezTo>
                        <a:pt x="5719863" y="2449463"/>
                        <a:pt x="5737076" y="2449484"/>
                        <a:pt x="5737076" y="2438386"/>
                      </a:cubicBezTo>
                      <a:cubicBezTo>
                        <a:pt x="5737048" y="2362867"/>
                        <a:pt x="5737012" y="2287348"/>
                        <a:pt x="5736984" y="2211836"/>
                      </a:cubicBezTo>
                      <a:cubicBezTo>
                        <a:pt x="5737091" y="1671835"/>
                        <a:pt x="5736466" y="1131827"/>
                        <a:pt x="5735727" y="591826"/>
                      </a:cubicBezTo>
                      <a:cubicBezTo>
                        <a:pt x="5735720" y="581821"/>
                        <a:pt x="5734598" y="571098"/>
                        <a:pt x="5735698" y="561143"/>
                      </a:cubicBezTo>
                      <a:cubicBezTo>
                        <a:pt x="5736167" y="556882"/>
                        <a:pt x="5735905" y="558693"/>
                        <a:pt x="5737879" y="554496"/>
                      </a:cubicBezTo>
                      <a:cubicBezTo>
                        <a:pt x="5825050" y="375729"/>
                        <a:pt x="5918421" y="200023"/>
                        <a:pt x="6009569" y="23258"/>
                      </a:cubicBezTo>
                      <a:cubicBezTo>
                        <a:pt x="6009825" y="22754"/>
                        <a:pt x="6010066" y="22214"/>
                        <a:pt x="6010073" y="22434"/>
                      </a:cubicBezTo>
                      <a:cubicBezTo>
                        <a:pt x="6019461" y="830980"/>
                        <a:pt x="6029189" y="1639909"/>
                        <a:pt x="6019738" y="2448355"/>
                      </a:cubicBezTo>
                      <a:cubicBezTo>
                        <a:pt x="6014121" y="2448434"/>
                        <a:pt x="6008497" y="2448512"/>
                        <a:pt x="6002880" y="2448590"/>
                      </a:cubicBezTo>
                      <a:cubicBezTo>
                        <a:pt x="6002213" y="2418453"/>
                        <a:pt x="6000658" y="2388373"/>
                        <a:pt x="5997611" y="2358393"/>
                      </a:cubicBezTo>
                      <a:cubicBezTo>
                        <a:pt x="5996730" y="2346875"/>
                        <a:pt x="5996425" y="2335095"/>
                        <a:pt x="5993876" y="2323811"/>
                      </a:cubicBezTo>
                      <a:cubicBezTo>
                        <a:pt x="5992789" y="2319011"/>
                        <a:pt x="5985951" y="2320403"/>
                        <a:pt x="5985667" y="2324919"/>
                      </a:cubicBezTo>
                      <a:cubicBezTo>
                        <a:pt x="5984914" y="2336934"/>
                        <a:pt x="5986526" y="2349148"/>
                        <a:pt x="5987159" y="2361177"/>
                      </a:cubicBezTo>
                      <a:cubicBezTo>
                        <a:pt x="5987961" y="2390369"/>
                        <a:pt x="5989402" y="2419540"/>
                        <a:pt x="5990261" y="2448739"/>
                      </a:cubicBezTo>
                      <a:cubicBezTo>
                        <a:pt x="5817275" y="2451132"/>
                        <a:pt x="5644252" y="2448796"/>
                        <a:pt x="5471443" y="2440466"/>
                      </a:cubicBezTo>
                      <a:cubicBezTo>
                        <a:pt x="5463795" y="2440132"/>
                        <a:pt x="5463880" y="2451828"/>
                        <a:pt x="5471443" y="2452311"/>
                      </a:cubicBezTo>
                      <a:cubicBezTo>
                        <a:pt x="5644103" y="2463331"/>
                        <a:pt x="5817552" y="2463836"/>
                        <a:pt x="5990567" y="2461599"/>
                      </a:cubicBezTo>
                      <a:cubicBezTo>
                        <a:pt x="5992115" y="2512697"/>
                        <a:pt x="5990382" y="2563931"/>
                        <a:pt x="5989374" y="2614937"/>
                      </a:cubicBezTo>
                      <a:cubicBezTo>
                        <a:pt x="5983835" y="2616421"/>
                        <a:pt x="5978339" y="2618516"/>
                        <a:pt x="5973950" y="2619830"/>
                      </a:cubicBezTo>
                      <a:cubicBezTo>
                        <a:pt x="5971274" y="2620632"/>
                        <a:pt x="5969612" y="2622961"/>
                        <a:pt x="5969484" y="2625702"/>
                      </a:cubicBezTo>
                      <a:cubicBezTo>
                        <a:pt x="5968845" y="2639116"/>
                        <a:pt x="5967474" y="2652771"/>
                        <a:pt x="5968519" y="2666170"/>
                      </a:cubicBezTo>
                      <a:cubicBezTo>
                        <a:pt x="5968902" y="2671078"/>
                        <a:pt x="5976613" y="2672931"/>
                        <a:pt x="5977707" y="2667414"/>
                      </a:cubicBezTo>
                      <a:cubicBezTo>
                        <a:pt x="5980107" y="2655257"/>
                        <a:pt x="5980604" y="2642716"/>
                        <a:pt x="5981364" y="2630325"/>
                      </a:cubicBezTo>
                      <a:cubicBezTo>
                        <a:pt x="5986818" y="2628614"/>
                        <a:pt x="5992463" y="2626625"/>
                        <a:pt x="5997945" y="2625887"/>
                      </a:cubicBezTo>
                      <a:cubicBezTo>
                        <a:pt x="6003228" y="2625170"/>
                        <a:pt x="6002546" y="2627932"/>
                        <a:pt x="6003043" y="2632143"/>
                      </a:cubicBezTo>
                      <a:cubicBezTo>
                        <a:pt x="6004655" y="2647019"/>
                        <a:pt x="6006878" y="2661541"/>
                        <a:pt x="6008873" y="2676403"/>
                      </a:cubicBezTo>
                      <a:cubicBezTo>
                        <a:pt x="5856550" y="2673684"/>
                        <a:pt x="5704277" y="2669437"/>
                        <a:pt x="5552018" y="2664161"/>
                      </a:cubicBezTo>
                      <a:cubicBezTo>
                        <a:pt x="5542794" y="2663842"/>
                        <a:pt x="5542808" y="2678171"/>
                        <a:pt x="5552018" y="2678491"/>
                      </a:cubicBezTo>
                      <a:cubicBezTo>
                        <a:pt x="6284966" y="2703536"/>
                        <a:pt x="7018959" y="2698196"/>
                        <a:pt x="7751496" y="2662563"/>
                      </a:cubicBezTo>
                      <a:cubicBezTo>
                        <a:pt x="7816114" y="2694148"/>
                        <a:pt x="7882366" y="2724171"/>
                        <a:pt x="7946346" y="2756495"/>
                      </a:cubicBezTo>
                      <a:cubicBezTo>
                        <a:pt x="7154800" y="2772188"/>
                        <a:pt x="6362864" y="2783174"/>
                        <a:pt x="5571226" y="2769539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70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PH" dirty="0"/>
                </a:p>
              </p:txBody>
            </p:sp>
          </p:grpSp>
        </p:grpSp>
      </p:grpSp>
      <p:sp>
        <p:nvSpPr>
          <p:cNvPr id="489" name="TextBox 488">
            <a:extLst>
              <a:ext uri="{FF2B5EF4-FFF2-40B4-BE49-F238E27FC236}">
                <a16:creationId xmlns:a16="http://schemas.microsoft.com/office/drawing/2014/main" id="{EFEE2D5E-3ED0-6887-E207-B7BB6A940974}"/>
              </a:ext>
            </a:extLst>
          </p:cNvPr>
          <p:cNvSpPr txBox="1"/>
          <p:nvPr/>
        </p:nvSpPr>
        <p:spPr>
          <a:xfrm>
            <a:off x="6488480" y="2559709"/>
            <a:ext cx="5435469" cy="1754326"/>
          </a:xfrm>
          <a:prstGeom prst="rect">
            <a:avLst/>
          </a:prstGeom>
          <a:noFill/>
          <a:effectLst>
            <a:outerShdw blurRad="127000" dist="38100" dir="2700000" algn="tl" rotWithShape="0">
              <a:schemeClr val="bg1"/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/>
            <a:r>
              <a:rPr lang="en-PH" sz="5400" b="1" dirty="0">
                <a:ln/>
                <a:solidFill>
                  <a:srgbClr val="00B0F0"/>
                </a:solidFill>
                <a:latin typeface="Arial Black" panose="020B0A04020102020204" pitchFamily="34" charset="0"/>
              </a:rPr>
              <a:t>Scope Management</a:t>
            </a:r>
          </a:p>
        </p:txBody>
      </p:sp>
      <p:pic>
        <p:nvPicPr>
          <p:cNvPr id="490" name="Graphic 489" descr="Landing with solid fill">
            <a:extLst>
              <a:ext uri="{FF2B5EF4-FFF2-40B4-BE49-F238E27FC236}">
                <a16:creationId xmlns:a16="http://schemas.microsoft.com/office/drawing/2014/main" id="{3C845A3B-6580-15D2-AA7B-F6BF27416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953290" y="1096857"/>
            <a:ext cx="914400" cy="9144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164EBF7-FC51-7C63-D964-0E3A1506D7A3}"/>
              </a:ext>
            </a:extLst>
          </p:cNvPr>
          <p:cNvGrpSpPr/>
          <p:nvPr/>
        </p:nvGrpSpPr>
        <p:grpSpPr>
          <a:xfrm>
            <a:off x="504825" y="320162"/>
            <a:ext cx="11318088" cy="428625"/>
            <a:chOff x="504825" y="320162"/>
            <a:chExt cx="11318088" cy="42862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6BAAFF0-8829-6F96-C442-7255A4C35269}"/>
                </a:ext>
              </a:extLst>
            </p:cNvPr>
            <p:cNvGrpSpPr/>
            <p:nvPr/>
          </p:nvGrpSpPr>
          <p:grpSpPr>
            <a:xfrm>
              <a:off x="4476750" y="320162"/>
              <a:ext cx="2895600" cy="400050"/>
              <a:chOff x="4476750" y="320162"/>
              <a:chExt cx="2895600" cy="400050"/>
            </a:xfrm>
          </p:grpSpPr>
          <p:sp>
            <p:nvSpPr>
              <p:cNvPr id="463" name="Rectangle 46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DD5E7DCD-4FC7-F973-7982-F6E59901F3E2}"/>
                  </a:ext>
                </a:extLst>
              </p:cNvPr>
              <p:cNvSpPr/>
              <p:nvPr/>
            </p:nvSpPr>
            <p:spPr>
              <a:xfrm>
                <a:off x="44767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Objectives</a:t>
                </a:r>
              </a:p>
            </p:txBody>
          </p:sp>
          <p:sp>
            <p:nvSpPr>
              <p:cNvPr id="464" name="Rectangle 46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CADD117-5752-3E56-0A14-6895114E2A27}"/>
                  </a:ext>
                </a:extLst>
              </p:cNvPr>
              <p:cNvSpPr/>
              <p:nvPr/>
            </p:nvSpPr>
            <p:spPr>
              <a:xfrm>
                <a:off x="541020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Reporters</a:t>
                </a:r>
              </a:p>
            </p:txBody>
          </p:sp>
          <p:sp>
            <p:nvSpPr>
              <p:cNvPr id="465" name="Rectangle 46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8FFA22D2-0B58-F560-1910-6C8B48243417}"/>
                  </a:ext>
                </a:extLst>
              </p:cNvPr>
              <p:cNvSpPr/>
              <p:nvPr/>
            </p:nvSpPr>
            <p:spPr>
              <a:xfrm>
                <a:off x="6343650" y="320162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Boarding</a:t>
                </a:r>
              </a:p>
            </p:txBody>
          </p:sp>
        </p:grpSp>
        <p:sp>
          <p:nvSpPr>
            <p:cNvPr id="4" name="Rectangle 3">
              <a:hlinkClick r:id="" action="ppaction://noaction"/>
              <a:extLst>
                <a:ext uri="{FF2B5EF4-FFF2-40B4-BE49-F238E27FC236}">
                  <a16:creationId xmlns:a16="http://schemas.microsoft.com/office/drawing/2014/main" id="{112E81F3-F431-8197-2369-5C3D9892BF44}"/>
                </a:ext>
              </a:extLst>
            </p:cNvPr>
            <p:cNvSpPr/>
            <p:nvPr/>
          </p:nvSpPr>
          <p:spPr>
            <a:xfrm>
              <a:off x="504825" y="348737"/>
              <a:ext cx="1028700" cy="40005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PH" sz="1200" dirty="0">
                  <a:solidFill>
                    <a:srgbClr val="00B0F0"/>
                  </a:solidFill>
                  <a:latin typeface="Arial Black" panose="020B0A04020102020204" pitchFamily="34" charset="0"/>
                  <a:cs typeface="Times New Roman" panose="02020603050405020304" pitchFamily="18" charset="0"/>
                </a:rPr>
                <a:t>VAYCAME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92C983-D630-96BE-AEB9-E74D87268794}"/>
                </a:ext>
              </a:extLst>
            </p:cNvPr>
            <p:cNvGrpSpPr/>
            <p:nvPr/>
          </p:nvGrpSpPr>
          <p:grpSpPr>
            <a:xfrm>
              <a:off x="8468919" y="348737"/>
              <a:ext cx="3353994" cy="400050"/>
              <a:chOff x="8468919" y="348737"/>
              <a:chExt cx="3353994" cy="400050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9EE1461-20FA-72FB-EFC2-7116F9B260A1}"/>
                  </a:ext>
                </a:extLst>
              </p:cNvPr>
              <p:cNvSpPr/>
              <p:nvPr/>
            </p:nvSpPr>
            <p:spPr>
              <a:xfrm>
                <a:off x="9944106" y="348737"/>
                <a:ext cx="1028700" cy="4000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PH" sz="1200" dirty="0">
                    <a:solidFill>
                      <a:srgbClr val="00B0F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Sign In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9BC67DF-D68C-E1E3-2586-A49624D01736}"/>
                  </a:ext>
                </a:extLst>
              </p:cNvPr>
              <p:cNvGrpSpPr/>
              <p:nvPr/>
            </p:nvGrpSpPr>
            <p:grpSpPr>
              <a:xfrm>
                <a:off x="10794213" y="348737"/>
                <a:ext cx="1028700" cy="400050"/>
                <a:chOff x="10794213" y="348737"/>
                <a:chExt cx="1028700" cy="400050"/>
              </a:xfrm>
            </p:grpSpPr>
            <p:sp>
              <p:nvSpPr>
                <p:cNvPr id="457" name="Rectangle 456">
                  <a:extLst>
                    <a:ext uri="{FF2B5EF4-FFF2-40B4-BE49-F238E27FC236}">
                      <a16:creationId xmlns:a16="http://schemas.microsoft.com/office/drawing/2014/main" id="{46F7E384-999D-5897-CFE0-CDBC0017CA6C}"/>
                    </a:ext>
                  </a:extLst>
                </p:cNvPr>
                <p:cNvSpPr/>
                <p:nvPr/>
              </p:nvSpPr>
              <p:spPr>
                <a:xfrm>
                  <a:off x="10794213" y="348737"/>
                  <a:ext cx="1028700" cy="4000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PH" sz="1200" dirty="0">
                      <a:solidFill>
                        <a:srgbClr val="00B0F0"/>
                      </a:solidFill>
                      <a:latin typeface="Abadi" panose="020B0604020104020204" pitchFamily="34" charset="0"/>
                      <a:cs typeface="Times New Roman" panose="02020603050405020304" pitchFamily="18" charset="0"/>
                    </a:rPr>
                    <a:t>En </a:t>
                  </a:r>
                </a:p>
              </p:txBody>
            </p:sp>
            <p:sp>
              <p:nvSpPr>
                <p:cNvPr id="462" name="Isosceles Triangle 461">
                  <a:extLst>
                    <a:ext uri="{FF2B5EF4-FFF2-40B4-BE49-F238E27FC236}">
                      <a16:creationId xmlns:a16="http://schemas.microsoft.com/office/drawing/2014/main" id="{84B4B4CA-C1A8-8851-932E-2F71DDBE472C}"/>
                    </a:ext>
                  </a:extLst>
                </p:cNvPr>
                <p:cNvSpPr/>
                <p:nvPr/>
              </p:nvSpPr>
              <p:spPr>
                <a:xfrm rot="10800000">
                  <a:off x="11506198" y="495837"/>
                  <a:ext cx="147639" cy="105850"/>
                </a:xfrm>
                <a:prstGeom prst="triangle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 dirty="0">
                    <a:solidFill>
                      <a:srgbClr val="00B0F0"/>
                    </a:solidFill>
                    <a:latin typeface="Abadi" panose="020B0604020104020204" pitchFamily="34" charset="0"/>
                  </a:endParaRPr>
                </a:p>
              </p:txBody>
            </p:sp>
          </p:grpSp>
          <p:grpSp>
            <p:nvGrpSpPr>
              <p:cNvPr id="452" name="Group 451">
                <a:extLst>
                  <a:ext uri="{FF2B5EF4-FFF2-40B4-BE49-F238E27FC236}">
                    <a16:creationId xmlns:a16="http://schemas.microsoft.com/office/drawing/2014/main" id="{A9302AAD-FE17-2F80-C7C9-A05702D8A943}"/>
                  </a:ext>
                </a:extLst>
              </p:cNvPr>
              <p:cNvGrpSpPr/>
              <p:nvPr/>
            </p:nvGrpSpPr>
            <p:grpSpPr>
              <a:xfrm>
                <a:off x="8468919" y="348737"/>
                <a:ext cx="1475187" cy="400050"/>
                <a:chOff x="8468919" y="348737"/>
                <a:chExt cx="1475187" cy="400050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77AEE744-0D3E-4841-ED04-2634B809F1EA}"/>
                    </a:ext>
                  </a:extLst>
                </p:cNvPr>
                <p:cNvGrpSpPr/>
                <p:nvPr/>
              </p:nvGrpSpPr>
              <p:grpSpPr>
                <a:xfrm>
                  <a:off x="8468919" y="348737"/>
                  <a:ext cx="1475187" cy="400050"/>
                  <a:chOff x="8468919" y="348737"/>
                  <a:chExt cx="1475187" cy="400050"/>
                </a:xfrm>
              </p:grpSpPr>
              <p:pic>
                <p:nvPicPr>
                  <p:cNvPr id="455" name="Graphic 454" descr="Magnifying glass with solid fill">
                    <a:extLst>
                      <a:ext uri="{FF2B5EF4-FFF2-40B4-BE49-F238E27FC236}">
                        <a16:creationId xmlns:a16="http://schemas.microsoft.com/office/drawing/2014/main" id="{33DF9AE8-06E2-02D7-54B1-E2D5FFBA8ED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68919" y="448750"/>
                    <a:ext cx="200025" cy="200025"/>
                  </a:xfrm>
                  <a:prstGeom prst="rect">
                    <a:avLst/>
                  </a:prstGeom>
                </p:spPr>
              </p:pic>
              <p:sp>
                <p:nvSpPr>
                  <p:cNvPr id="456" name="Rectangle 455">
                    <a:hlinkClick r:id="" action="ppaction://noaction"/>
                    <a:extLst>
                      <a:ext uri="{FF2B5EF4-FFF2-40B4-BE49-F238E27FC236}">
                        <a16:creationId xmlns:a16="http://schemas.microsoft.com/office/drawing/2014/main" id="{CD41F64C-BBF9-5AD4-F2C6-EEA32AE28C2A}"/>
                      </a:ext>
                    </a:extLst>
                  </p:cNvPr>
                  <p:cNvSpPr/>
                  <p:nvPr/>
                </p:nvSpPr>
                <p:spPr>
                  <a:xfrm>
                    <a:off x="8668944" y="348737"/>
                    <a:ext cx="1275162" cy="4000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PH" sz="1200" dirty="0">
                        <a:solidFill>
                          <a:srgbClr val="00B0F0"/>
                        </a:solidFill>
                        <a:latin typeface="Abadi" panose="020B0604020104020204" pitchFamily="34" charset="0"/>
                        <a:cs typeface="Times New Roman" panose="02020603050405020304" pitchFamily="18" charset="0"/>
                      </a:rPr>
                      <a:t>Lisbon, Portugal</a:t>
                    </a:r>
                  </a:p>
                </p:txBody>
              </p:sp>
            </p:grpSp>
            <p:cxnSp>
              <p:nvCxnSpPr>
                <p:cNvPr id="454" name="Straight Connector 453">
                  <a:extLst>
                    <a:ext uri="{FF2B5EF4-FFF2-40B4-BE49-F238E27FC236}">
                      <a16:creationId xmlns:a16="http://schemas.microsoft.com/office/drawing/2014/main" id="{DC888A87-A1A6-CE31-5BAF-A245E77211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9424" y="711762"/>
                  <a:ext cx="1166813" cy="0"/>
                </a:xfrm>
                <a:prstGeom prst="lin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61" name="TextBox 460">
            <a:extLst>
              <a:ext uri="{FF2B5EF4-FFF2-40B4-BE49-F238E27FC236}">
                <a16:creationId xmlns:a16="http://schemas.microsoft.com/office/drawing/2014/main" id="{D3814276-7CD3-3171-B0F7-5064BA0AB3F2}"/>
              </a:ext>
            </a:extLst>
          </p:cNvPr>
          <p:cNvSpPr txBox="1"/>
          <p:nvPr/>
        </p:nvSpPr>
        <p:spPr>
          <a:xfrm>
            <a:off x="504825" y="959070"/>
            <a:ext cx="3273132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PH" sz="4000" b="1" i="0" u="none" strike="noStrike" kern="1200" cap="none" spc="0" normalizeH="0" baseline="0" noProof="0" dirty="0">
                <a:ln/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CONSTRAINTS</a:t>
            </a:r>
          </a:p>
        </p:txBody>
      </p:sp>
      <p:sp>
        <p:nvSpPr>
          <p:cNvPr id="459" name="TextBox 458">
            <a:extLst>
              <a:ext uri="{FF2B5EF4-FFF2-40B4-BE49-F238E27FC236}">
                <a16:creationId xmlns:a16="http://schemas.microsoft.com/office/drawing/2014/main" id="{85CF4873-03CC-4087-B239-9E4CA385A15C}"/>
              </a:ext>
            </a:extLst>
          </p:cNvPr>
          <p:cNvSpPr txBox="1"/>
          <p:nvPr/>
        </p:nvSpPr>
        <p:spPr>
          <a:xfrm>
            <a:off x="504825" y="2185004"/>
            <a:ext cx="582747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solidFill>
                  <a:srgbClr val="018CFA"/>
                </a:solidFill>
              </a:rPr>
              <a:t>Budget Limitation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solidFill>
                  <a:srgbClr val="018CFA"/>
                </a:solidFill>
              </a:rPr>
              <a:t>Time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solidFill>
                  <a:srgbClr val="018CFA"/>
                </a:solidFill>
              </a:rPr>
              <a:t>Croup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solidFill>
                  <a:srgbClr val="018CFA"/>
                </a:solidFill>
              </a:rPr>
              <a:t>Participant Preferences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4400" dirty="0">
                <a:solidFill>
                  <a:srgbClr val="018CFA"/>
                </a:solidFill>
              </a:rPr>
              <a:t>ABC Co’s intention</a:t>
            </a:r>
            <a:endParaRPr kumimoji="1" lang="ja-JP" altLang="en-US" sz="4400" dirty="0">
              <a:solidFill>
                <a:srgbClr val="018C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72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3626</TotalTime>
  <Words>1873</Words>
  <Application>Microsoft Office PowerPoint</Application>
  <PresentationFormat>Widescreen</PresentationFormat>
  <Paragraphs>520</Paragraphs>
  <Slides>37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Abadi</vt:lpstr>
      <vt:lpstr>Calibri Light</vt:lpstr>
      <vt:lpstr>Arial Black</vt:lpstr>
      <vt:lpstr>Arial</vt:lpstr>
      <vt:lpstr>Times New Roman</vt:lpstr>
      <vt:lpstr>Impact</vt:lpstr>
      <vt:lpstr>Calibri</vt:lpstr>
      <vt:lpstr>Consolas</vt:lpstr>
      <vt:lpstr>Akira Expanded</vt:lpstr>
      <vt:lpstr>Aptos</vt:lpstr>
      <vt:lpstr>Sunshine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Christel Portin</dc:creator>
  <cp:lastModifiedBy>miho ito</cp:lastModifiedBy>
  <cp:revision>49</cp:revision>
  <dcterms:created xsi:type="dcterms:W3CDTF">2023-12-28T04:53:14Z</dcterms:created>
  <dcterms:modified xsi:type="dcterms:W3CDTF">2025-05-10T21:00:29Z</dcterms:modified>
</cp:coreProperties>
</file>